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16" r:id="rId8"/>
  </p:sldMasterIdLst>
  <p:notesMasterIdLst>
    <p:notesMasterId r:id="rId55"/>
  </p:notesMasterIdLst>
  <p:sldIdLst>
    <p:sldId id="299" r:id="rId9"/>
    <p:sldId id="306" r:id="rId10"/>
    <p:sldId id="2146846003" r:id="rId11"/>
    <p:sldId id="2146846124" r:id="rId12"/>
    <p:sldId id="2146846005" r:id="rId13"/>
    <p:sldId id="2146846008" r:id="rId14"/>
    <p:sldId id="2146845967" r:id="rId15"/>
    <p:sldId id="2146845898" r:id="rId16"/>
    <p:sldId id="2146845968" r:id="rId17"/>
    <p:sldId id="2146845971" r:id="rId18"/>
    <p:sldId id="2146845984" r:id="rId19"/>
    <p:sldId id="2146845982" r:id="rId20"/>
    <p:sldId id="2146845988" r:id="rId21"/>
    <p:sldId id="2146845999" r:id="rId22"/>
    <p:sldId id="2146846000" r:id="rId23"/>
    <p:sldId id="2146845989" r:id="rId24"/>
    <p:sldId id="2146845969" r:id="rId25"/>
    <p:sldId id="2146845973" r:id="rId26"/>
    <p:sldId id="643" r:id="rId27"/>
    <p:sldId id="2146846004" r:id="rId28"/>
    <p:sldId id="2146845990" r:id="rId29"/>
    <p:sldId id="2146845972" r:id="rId30"/>
    <p:sldId id="2146846002" r:id="rId31"/>
    <p:sldId id="2146846001" r:id="rId32"/>
    <p:sldId id="2146845885" r:id="rId33"/>
    <p:sldId id="2146845991" r:id="rId34"/>
    <p:sldId id="2146845976" r:id="rId35"/>
    <p:sldId id="2146845860" r:id="rId36"/>
    <p:sldId id="2146845992" r:id="rId37"/>
    <p:sldId id="2146845974" r:id="rId38"/>
    <p:sldId id="2146845997" r:id="rId39"/>
    <p:sldId id="2146845978" r:id="rId40"/>
    <p:sldId id="2146845998" r:id="rId41"/>
    <p:sldId id="2146845995" r:id="rId42"/>
    <p:sldId id="2146845996" r:id="rId43"/>
    <p:sldId id="2146846122" r:id="rId44"/>
    <p:sldId id="2146845883" r:id="rId45"/>
    <p:sldId id="2146845780" r:id="rId46"/>
    <p:sldId id="2146846010" r:id="rId47"/>
    <p:sldId id="2146846125" r:id="rId48"/>
    <p:sldId id="2146846126" r:id="rId49"/>
    <p:sldId id="2146846009" r:id="rId50"/>
    <p:sldId id="2146845960" r:id="rId51"/>
    <p:sldId id="2146846007" r:id="rId52"/>
    <p:sldId id="2146846123" r:id="rId53"/>
    <p:sldId id="257" r:id="rId54"/>
  </p:sldIdLst>
  <p:sldSz cx="12192000" cy="6858000"/>
  <p:notesSz cx="6799263" cy="9929813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1717138E-E308-C940-A345-391241ED4264}">
          <p14:sldIdLst>
            <p14:sldId id="299"/>
            <p14:sldId id="306"/>
            <p14:sldId id="2146846003"/>
            <p14:sldId id="2146846124"/>
            <p14:sldId id="2146846005"/>
            <p14:sldId id="2146846008"/>
            <p14:sldId id="2146845967"/>
            <p14:sldId id="2146845898"/>
            <p14:sldId id="2146845968"/>
            <p14:sldId id="2146845971"/>
            <p14:sldId id="2146845984"/>
            <p14:sldId id="2146845982"/>
            <p14:sldId id="2146845988"/>
            <p14:sldId id="2146845999"/>
            <p14:sldId id="2146846000"/>
            <p14:sldId id="2146845989"/>
            <p14:sldId id="2146845969"/>
            <p14:sldId id="2146845973"/>
            <p14:sldId id="643"/>
            <p14:sldId id="2146846004"/>
            <p14:sldId id="2146845990"/>
            <p14:sldId id="2146845972"/>
            <p14:sldId id="2146846002"/>
            <p14:sldId id="2146846001"/>
            <p14:sldId id="2146845885"/>
            <p14:sldId id="2146845991"/>
            <p14:sldId id="2146845976"/>
            <p14:sldId id="2146845860"/>
            <p14:sldId id="2146845992"/>
            <p14:sldId id="2146845974"/>
            <p14:sldId id="2146845997"/>
            <p14:sldId id="2146845978"/>
            <p14:sldId id="2146845998"/>
            <p14:sldId id="2146845995"/>
            <p14:sldId id="2146845996"/>
            <p14:sldId id="2146846122"/>
            <p14:sldId id="2146845883"/>
          </p14:sldIdLst>
        </p14:section>
        <p14:section name="Replenishment and more" id="{12C559B9-0737-4874-A609-1E2F08D88DAE}">
          <p14:sldIdLst>
            <p14:sldId id="2146845780"/>
            <p14:sldId id="2146846010"/>
            <p14:sldId id="2146846125"/>
            <p14:sldId id="2146846126"/>
            <p14:sldId id="2146846009"/>
          </p14:sldIdLst>
        </p14:section>
        <p14:section name="Summary" id="{B0FA23ED-84C2-47FA-A2C0-320867A2418B}">
          <p14:sldIdLst>
            <p14:sldId id="2146845960"/>
            <p14:sldId id="2146846007"/>
            <p14:sldId id="2146846123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8F8622-2C80-0265-65BD-FFBD0B27131E}" name="Martin Kleindl" initials="MK" userId="S::martin.kleindl@lsretail.com::cfd6b6c4-d6a3-4947-8f99-87aee65d618f" providerId="AD"/>
  <p188:author id="{0E34466F-2C0F-52FE-7AA7-B238C2E86E5F}" name="Annemarie Jonsson" initials="AJ" userId="S::annemariejo@lsretail.com::86d7589d-a0bc-4346-95de-34c96a39f71a" providerId="AD"/>
  <p188:author id="{9084FEAB-FF46-1151-1550-623423EAD784}" name="Martin Kleindl" initials="MK" userId="S::Martin.Kleindl@lsretail.com::cfd6b6c4-d6a3-4947-8f99-87aee65d61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8FA"/>
    <a:srgbClr val="F2A35E"/>
    <a:srgbClr val="88BCC9"/>
    <a:srgbClr val="271145"/>
    <a:srgbClr val="138890"/>
    <a:srgbClr val="F2F2F2"/>
    <a:srgbClr val="351C5B"/>
    <a:srgbClr val="00142C"/>
    <a:srgbClr val="21659D"/>
    <a:srgbClr val="FE8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A9E344-099F-446F-8399-807B8C52D026}" v="19" dt="2024-05-06T12:11:52.4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326" autoAdjust="0"/>
  </p:normalViewPr>
  <p:slideViewPr>
    <p:cSldViewPr snapToGrid="0">
      <p:cViewPr varScale="1">
        <p:scale>
          <a:sx n="52" d="100"/>
          <a:sy n="52" d="100"/>
        </p:scale>
        <p:origin x="15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>
        <a:xfrm>
          <a:off x="2752645" y="5015449"/>
          <a:ext cx="1766231" cy="1686963"/>
        </a:xfrm>
        <a:prstGeom prst="ellipse">
          <a:avLst/>
        </a:prstGeom>
      </dgm:spPr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B3DF4977-B76D-4C39-A1F6-01B1E3A38964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A86354F0-AA0B-44F6-AA38-290F4EC73209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Creation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E9BBFE94-9278-4810-AC85-C6171DF1FD07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/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/>
        </a:p>
      </dgm:t>
    </dgm:pt>
    <dgm:pt modelId="{A07118E0-3C4D-4714-BE99-B4390355007E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G.O.A.L.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/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/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>
        <a:xfrm>
          <a:off x="2752645" y="5015449"/>
          <a:ext cx="1766231" cy="1686963"/>
        </a:xfrm>
        <a:prstGeom prst="ellipse">
          <a:avLst/>
        </a:prstGeom>
      </dgm:spPr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>
        <a:xfrm>
          <a:off x="1439759" y="3913808"/>
          <a:ext cx="1766231" cy="1686963"/>
        </a:xfrm>
        <a:prstGeom prst="ellipse">
          <a:avLst/>
        </a:prstGeom>
      </dgm:spPr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>
        <a:xfrm>
          <a:off x="1999077" y="741757"/>
          <a:ext cx="1766231" cy="1686963"/>
        </a:xfrm>
        <a:prstGeom prst="ellipse">
          <a:avLst/>
        </a:prstGeom>
      </dgm:spPr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Creation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Automation (Scheduler)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G.O.A.L.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>
        <a:xfrm>
          <a:off x="2752645" y="5015449"/>
          <a:ext cx="1766231" cy="1686963"/>
        </a:xfrm>
        <a:prstGeom prst="ellipse">
          <a:avLst/>
        </a:prstGeom>
      </dgm:spPr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>
        <a:xfrm>
          <a:off x="1439759" y="3913808"/>
          <a:ext cx="1766231" cy="1686963"/>
        </a:xfrm>
        <a:prstGeom prst="ellipse">
          <a:avLst/>
        </a:prstGeom>
      </dgm:spPr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>
        <a:xfrm>
          <a:off x="1142152" y="2225995"/>
          <a:ext cx="1766231" cy="1686963"/>
        </a:xfrm>
        <a:prstGeom prst="ellipse">
          <a:avLst/>
        </a:prstGeom>
      </dgm:spPr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>
        <a:xfrm>
          <a:off x="1999077" y="741757"/>
          <a:ext cx="1766231" cy="1686963"/>
        </a:xfrm>
        <a:prstGeom prst="ellipse">
          <a:avLst/>
        </a:prstGeom>
      </dgm:spPr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D682580-E644-4899-B446-CC696427E69B}" type="doc">
      <dgm:prSet loTypeId="urn:microsoft.com/office/officeart/2005/8/layout/hierarchy4" loCatId="hierarchy" qsTypeId="urn:microsoft.com/office/officeart/2005/8/quickstyle/3d6" qsCatId="3D" csTypeId="urn:microsoft.com/office/officeart/2005/8/colors/accent1_5" csCatId="accent1" phldr="1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de-AT"/>
        </a:p>
      </dgm:t>
    </dgm:pt>
    <dgm:pt modelId="{F9587DBF-CA7C-4B46-A393-0ED9288BA968}">
      <dgm:prSet phldrT="[Text]" custT="1"/>
      <dgm:spPr>
        <a:xfrm>
          <a:off x="10431" y="926"/>
          <a:ext cx="2201798" cy="1284477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gm:t>
    </dgm:pt>
    <dgm:pt modelId="{B37401FB-94A4-40B0-B334-09B5BE396CAF}" type="par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9B7EAAEA-CD36-4532-BD57-321AAACBEF1B}" type="sib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C4126C8A-197D-42D3-B7AC-55F06BCFB29C}">
      <dgm:prSet phldrT="[Text]" custT="1"/>
      <dgm:spPr>
        <a:xfrm>
          <a:off x="2502766" y="926"/>
          <a:ext cx="2201798" cy="1284477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B186DC2-9133-4B3E-9AA2-4EB94A30AFFD}" type="par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2AB8B-0BA1-462E-A62C-8F80D72F421E}" type="sib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D0210F0-7783-40D0-84D5-243F20D883F8}">
      <dgm:prSet phldrT="[Text]" custT="1"/>
      <dgm:spPr>
        <a:xfrm>
          <a:off x="4995100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BDB113A8-7929-42B4-89B0-29143226B57A}" type="par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A725A4-3029-47ED-BB22-634B4CD468B0}" type="sib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339DA3E-E2B3-4EF0-B6BF-02CB5A652648}">
      <dgm:prSet phldrT="[Text]" custT="1"/>
      <dgm:spPr>
        <a:xfrm>
          <a:off x="7487435" y="926"/>
          <a:ext cx="2201798" cy="1284477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</a:p>
      </dgm:t>
    </dgm:pt>
    <dgm:pt modelId="{643D2024-01A3-4702-A9CD-D241D361C0F4}" type="par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FAB18-C505-47B2-B754-5816EB382327}" type="sib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23329C1-B106-4190-9958-4860A3606D88}">
      <dgm:prSet phldrT="[Text]" custT="1"/>
      <dgm:spPr>
        <a:xfrm>
          <a:off x="9979770" y="926"/>
          <a:ext cx="2201798" cy="1284477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</a:p>
      </dgm:t>
    </dgm:pt>
    <dgm:pt modelId="{1994EFF0-D07F-4A20-AFE0-FBF4B11713D1}" type="par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747E8F6-041B-4155-BFA1-0DBD4F7929C0}" type="sib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644AA3-F828-4460-AFD0-768AB9AE633E}">
      <dgm:prSet phldrT="[Text]" custT="1"/>
      <dgm:spPr>
        <a:xfrm>
          <a:off x="246639" y="1381416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gm:t>
    </dgm:pt>
    <dgm:pt modelId="{6E47B8F4-D8A0-4960-9D6A-B3822099D7BE}" type="par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8B25740-776C-43FD-AB5B-0C468FE1FB25}" type="sib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452C72-9790-4930-82BB-03E6E5D38909}">
      <dgm:prSet phldrT="[Text]" custT="1"/>
      <dgm:spPr>
        <a:xfrm>
          <a:off x="2738973" y="1381416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gm:t>
    </dgm:pt>
    <dgm:pt modelId="{E5316351-F789-408B-A189-A072836FB9E1}" type="par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6862B56-004B-4B2D-9CCC-92BA01920915}" type="sib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F253F20-2FEA-43CF-B53E-07D7477037AB}">
      <dgm:prSet phldrT="[Text]" custT="1"/>
      <dgm:spPr>
        <a:xfrm>
          <a:off x="2738973" y="2314140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gm:t>
    </dgm:pt>
    <dgm:pt modelId="{8F98F069-1288-44D2-8F1A-5330AB17C34E}" type="par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D2AB555-2B10-4E38-A0B1-BE07557411B1}" type="sib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1DD6725-99B6-415D-A65E-FAEA305B1C13}">
      <dgm:prSet phldrT="[Text]" custT="1"/>
      <dgm:spPr>
        <a:xfrm>
          <a:off x="2738973" y="4179587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gm:t>
    </dgm:pt>
    <dgm:pt modelId="{36DD2FF1-68B4-4139-ABFD-7717FB4C77E1}" type="par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023500-06B1-4E8D-A2B9-C146460E2802}" type="sib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DE5F901-F7F1-4A92-AE2E-502500C09269}">
      <dgm:prSet phldrT="[Text]" custT="1"/>
      <dgm:spPr>
        <a:xfrm>
          <a:off x="2738973" y="5112311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gm:t>
    </dgm:pt>
    <dgm:pt modelId="{1BB16082-3B4E-4CE0-8CAD-35C9DE460BC3}" type="par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142F0C6-2C04-4CB6-8853-322CCC0B0C3D}" type="sib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6B3023D-B7A1-4DBC-A8A6-36CCFF2960B4}">
      <dgm:prSet phldrT="[Text]" custT="1"/>
      <dgm:spPr>
        <a:xfrm>
          <a:off x="5231308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gm:t>
    </dgm:pt>
    <dgm:pt modelId="{31D4297C-A3E0-47A8-9CAF-7487A051D761}" type="par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7E7C5ED-A335-4CB3-8053-42E39D3A28C4}" type="sib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8EA6D67-81F2-433C-89CB-A5701D97CDB8}">
      <dgm:prSet phldrT="[Text]" custT="1"/>
      <dgm:spPr>
        <a:xfrm>
          <a:off x="5231308" y="4179587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gm:t>
    </dgm:pt>
    <dgm:pt modelId="{0A2DA13D-68B6-4CE5-BD10-1ED9B8F038E1}" type="par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4F3EA9C-D16D-4AF8-A603-D821E9FDF068}" type="sib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BD09F3-2FBA-4E69-B8FD-92EA2390CDCF}">
      <dgm:prSet phldrT="[Text]" custT="1"/>
      <dgm:spPr>
        <a:xfrm>
          <a:off x="7723643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gm:t>
    </dgm:pt>
    <dgm:pt modelId="{7F96EB0D-E775-475D-A4A4-AA612715F60E}" type="par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9025E7-57FA-4666-B227-130689D26F20}" type="sib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21898C7-D7D3-431B-A572-21EBA373A457}">
      <dgm:prSet phldrT="[Text]" custT="1"/>
      <dgm:spPr>
        <a:xfrm>
          <a:off x="7723643" y="3246864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gm:t>
    </dgm:pt>
    <dgm:pt modelId="{8A8ABC4C-52DE-4B9A-AC0C-C4BD11BCE750}" type="par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10F3CFF-A05A-40D1-812B-0142E7DE510B}" type="sib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3171635-FDE3-4CB1-9E6A-D5E5495A1742}">
      <dgm:prSet phldrT="[Text]" custT="1"/>
      <dgm:spPr>
        <a:xfrm>
          <a:off x="7723643" y="4179587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5FF81A7E-5BAF-4421-B897-94FA44E614F6}" type="par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86463D-B935-4DB3-81C5-851FB7D858EF}" type="sib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E53C04-F03D-407B-9FC9-6A9FD4F6FDA3}">
      <dgm:prSet phldrT="[Text]" custT="1"/>
      <dgm:spPr>
        <a:xfrm>
          <a:off x="10215977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gm:t>
    </dgm:pt>
    <dgm:pt modelId="{4DA3106B-EBCA-48B4-BDF6-FE98F392F418}" type="par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9DBEBD1-D2EF-41CE-8608-A9BFD2E0172A}" type="sib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9319F2B-F698-4576-87F2-C145AF5D92D1}">
      <dgm:prSet phldrT="[Text]" custT="1"/>
      <dgm:spPr>
        <a:xfrm>
          <a:off x="10215977" y="3246864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D48D37D3-FA36-47E8-B839-08073295DE39}" type="par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A76F60D-9E91-4D61-AA33-243E163FE995}" type="sib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A9C290-17E6-44E3-A71E-719BFEE8183D}">
      <dgm:prSet phldrT="[Text]" custT="1"/>
      <dgm:spPr>
        <a:xfrm>
          <a:off x="10215977" y="4179587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gm:t>
    </dgm:pt>
    <dgm:pt modelId="{5EECB7A6-DF31-41A6-AE7B-DD78F9E34306}" type="par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8FD65CB-A719-49FC-8E72-0CD7EA268547}" type="sib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D755BD3-664B-444F-85C7-84CBBE2587DC}">
      <dgm:prSet phldrT="[Text]" custT="1"/>
      <dgm:spPr>
        <a:xfrm>
          <a:off x="10215977" y="5112311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gm:t>
    </dgm:pt>
    <dgm:pt modelId="{979A77F9-D246-4A7B-99D1-54B949664E33}" type="par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C6490B7-32B6-4A67-BF57-F21FBEC5108A}" type="sib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8D0FAE2-CE80-4424-98C8-AF022566EAD9}">
      <dgm:prSet phldrT="[Text]" custT="1"/>
      <dgm:spPr>
        <a:xfrm>
          <a:off x="246639" y="2314140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gm:t>
    </dgm:pt>
    <dgm:pt modelId="{D152D92D-D791-4407-B25F-D026F57BD617}" type="par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733182B-4EC1-4DE5-B778-1797ABC943D9}" type="sib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D852C2-C743-42C4-88B4-7C23DAF73396}">
      <dgm:prSet phldrT="[Text]" custT="1"/>
      <dgm:spPr>
        <a:xfrm>
          <a:off x="246639" y="3246864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3CFEA597-BA0E-44CE-BE44-9FD5833A98FF}" type="par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145A9FD-EF05-4791-84BE-6C9315704EE1}" type="sib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47ADD20-15DA-4938-A94D-1576ECB628BC}">
      <dgm:prSet phldrT="[Text]" custT="1"/>
      <dgm:spPr>
        <a:xfrm>
          <a:off x="246639" y="4179587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B39B5EA9-2E61-4232-A15D-477190D7A90A}" type="par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CA22B55-A698-4A68-B397-3251D46A04B7}" type="sib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58BCE3F-BCFD-458D-BA9B-FEA662A07CFB}">
      <dgm:prSet phldrT="[Text]" custT="1"/>
      <dgm:spPr>
        <a:xfrm>
          <a:off x="5231308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910787F3-55FB-4BD3-8F43-B6B5C4608F11}" type="par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AAB4317-D307-4546-A858-D5DD0293FFC8}" type="sib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7BEB06A-D08F-4E46-879A-391787A9AADD}">
      <dgm:prSet phldrT="[Text]" custT="1"/>
      <dgm:spPr>
        <a:xfrm>
          <a:off x="5231308" y="5112311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D9BB578E-30DC-45C4-913C-D62B32A4D621}" type="par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985E263-0E65-4102-B56B-6403B9D1A66E}" type="sib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3925DA3-4B4F-433E-AE60-46443A693489}">
      <dgm:prSet phldrT="[Text]" custT="1"/>
      <dgm:spPr>
        <a:xfrm>
          <a:off x="7723643" y="5112311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gm:t>
    </dgm:pt>
    <dgm:pt modelId="{BF4FD040-7081-4226-BB05-5DA15E840A72}" type="par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76947DB-F898-4699-88E4-70184D12F8AE}" type="sib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A5E88A4-FE89-4394-B667-FB08655F6255}">
      <dgm:prSet phldrT="[Text]" custT="1"/>
      <dgm:spPr>
        <a:xfrm>
          <a:off x="7723643" y="2314140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gm:t>
    </dgm:pt>
    <dgm:pt modelId="{E35A7CFE-E3C0-4BDD-80FA-A6BB6DA338BC}" type="par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6566699-6C5D-4BB9-A994-00B490018668}" type="sib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684F3E3-A68C-43B6-8B6A-DA5F555FAC08}">
      <dgm:prSet phldrT="[Text]" custT="1"/>
      <dgm:spPr>
        <a:xfrm>
          <a:off x="2738973" y="3246864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gm:t>
    </dgm:pt>
    <dgm:pt modelId="{136244DD-B580-4A8A-9F2F-EBF9019BAB4A}" type="par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B10686E-DA4D-49DC-A3C7-934613DB3B13}" type="sib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6F0CC2-805A-4DA6-9607-C6BDCF46CD35}">
      <dgm:prSet phldrT="[Text]" custT="1"/>
      <dgm:spPr>
        <a:xfrm>
          <a:off x="5231308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03E2679-CC8F-4279-B50E-733B62A98850}" type="par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9BC3DE-9BF2-4953-A67F-8074A1A3262B}" type="sib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1FBEB26-5C14-471E-9541-FBCE996400A9}">
      <dgm:prSet phldrT="[Text]" custT="1"/>
      <dgm:spPr>
        <a:xfrm>
          <a:off x="10215977" y="2314140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05415ECC-D209-446D-8789-CE0167400639}" type="par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4CF67CA-E08D-4643-AE2C-E8EAD0D7A4C8}" type="sib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63885F-FC2C-42C4-B336-594A1FBA3D4D}">
      <dgm:prSet phldrT="[Text]" custT="1"/>
      <dgm:spPr>
        <a:xfrm>
          <a:off x="246639" y="5112311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gm:t>
    </dgm:pt>
    <dgm:pt modelId="{43FA1C03-121B-4AE3-8293-0BD68E62B414}" type="par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CD6C7F-5A01-441B-B862-CDEB93CED904}" type="sib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3D4CA0D-D4E5-4D1E-A28E-036189B091CA}" type="pres">
      <dgm:prSet presAssocID="{1D682580-E644-4899-B446-CC696427E69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0573DE-43E3-4D97-92AF-2E79AFB88ECC}" type="pres">
      <dgm:prSet presAssocID="{F9587DBF-CA7C-4B46-A393-0ED9288BA96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9CDDA14-B38A-4978-AF48-2F9D1FE7F5F1}" type="pres">
      <dgm:prSet presAssocID="{F9587DBF-CA7C-4B46-A393-0ED9288BA968}" presName="txOne" presStyleLbl="node0" presStyleIdx="0" presStyleCnt="5" custScaleX="127317" custScaleY="153515">
        <dgm:presLayoutVars>
          <dgm:chPref val="3"/>
        </dgm:presLayoutVars>
      </dgm:prSet>
      <dgm:spPr/>
    </dgm:pt>
    <dgm:pt modelId="{73756B9E-4D92-4FDA-9F0E-F627243A5388}" type="pres">
      <dgm:prSet presAssocID="{F9587DBF-CA7C-4B46-A393-0ED9288BA96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E652897-BD10-4616-BC21-1F5E2F9CE0A5}" type="pres">
      <dgm:prSet presAssocID="{F9587DBF-CA7C-4B46-A393-0ED9288BA96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63C6AB7-50B6-4C85-B6E4-148D593FB744}" type="pres">
      <dgm:prSet presAssocID="{8A644AA3-F828-4460-AFD0-768AB9AE633E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EC725F3-DAD0-4EA1-B3A7-D8118873D32A}" type="pres">
      <dgm:prSet presAssocID="{8A644AA3-F828-4460-AFD0-768AB9AE633E}" presName="txTwo" presStyleLbl="node2" presStyleIdx="0" presStyleCnt="5" custLinFactNeighborX="3105" custLinFactNeighborY="25061">
        <dgm:presLayoutVars>
          <dgm:chPref val="3"/>
        </dgm:presLayoutVars>
      </dgm:prSet>
      <dgm:spPr/>
    </dgm:pt>
    <dgm:pt modelId="{301A972F-5BD9-48FE-A68E-9371B9AF4F36}" type="pres">
      <dgm:prSet presAssocID="{8A644AA3-F828-4460-AFD0-768AB9AE633E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E43CBA2-0082-4B7E-B6E9-001A1425D3B6}" type="pres">
      <dgm:prSet presAssocID="{8A644AA3-F828-4460-AFD0-768AB9AE633E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A926794-7563-4692-BB95-4DAE122E2970}" type="pres">
      <dgm:prSet presAssocID="{28D0FAE2-CE80-4424-98C8-AF022566EAD9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A42623F-245E-40B6-9C7D-A5582791F827}" type="pres">
      <dgm:prSet presAssocID="{28D0FAE2-CE80-4424-98C8-AF022566EAD9}" presName="txThree" presStyleLbl="node3" presStyleIdx="0" presStyleCnt="5" custLinFactNeighborX="3105" custLinFactNeighborY="25061">
        <dgm:presLayoutVars>
          <dgm:chPref val="3"/>
        </dgm:presLayoutVars>
      </dgm:prSet>
      <dgm:spPr/>
    </dgm:pt>
    <dgm:pt modelId="{2BB42AA5-8812-4551-9752-F864AA628370}" type="pres">
      <dgm:prSet presAssocID="{28D0FAE2-CE80-4424-98C8-AF022566EAD9}" presName="parTrans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1EEB3A6-6E00-435F-B833-D9A2C17386C3}" type="pres">
      <dgm:prSet presAssocID="{28D0FAE2-CE80-4424-98C8-AF022566EAD9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A0130AD-DAE3-44BF-9D5C-F197CA98CE29}" type="pres">
      <dgm:prSet presAssocID="{AED852C2-C743-42C4-88B4-7C23DAF73396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8F27B6EC-460C-4B84-BDAE-79B5944FDA19}" type="pres">
      <dgm:prSet presAssocID="{AED852C2-C743-42C4-88B4-7C23DAF73396}" presName="txFour" presStyleLbl="node4" presStyleIdx="0" presStyleCnt="15" custLinFactNeighborX="3492" custLinFactNeighborY="4120">
        <dgm:presLayoutVars>
          <dgm:chPref val="3"/>
        </dgm:presLayoutVars>
      </dgm:prSet>
      <dgm:spPr/>
    </dgm:pt>
    <dgm:pt modelId="{A0FAA652-59A6-4909-BD18-A13E7B022DA2}" type="pres">
      <dgm:prSet presAssocID="{AED852C2-C743-42C4-88B4-7C23DAF73396}" presName="parTrans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1C3FCA8-01CF-42B0-BE77-5A26C0644655}" type="pres">
      <dgm:prSet presAssocID="{AED852C2-C743-42C4-88B4-7C23DAF73396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000A48E-5F1F-4EAF-920E-1F2D7D20A0C8}" type="pres">
      <dgm:prSet presAssocID="{C47ADD20-15DA-4938-A94D-1576ECB628B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4103E84-5AB5-4E80-B5F0-3CEA23EA1C26}" type="pres">
      <dgm:prSet presAssocID="{C47ADD20-15DA-4938-A94D-1576ECB628BC}" presName="txFour" presStyleLbl="node4" presStyleIdx="1" presStyleCnt="15" custLinFactNeighborX="3492" custLinFactNeighborY="4120">
        <dgm:presLayoutVars>
          <dgm:chPref val="3"/>
        </dgm:presLayoutVars>
      </dgm:prSet>
      <dgm:spPr/>
    </dgm:pt>
    <dgm:pt modelId="{A79F7F31-E686-4221-B867-391AC1BD935E}" type="pres">
      <dgm:prSet presAssocID="{C47ADD20-15DA-4938-A94D-1576ECB628BC}" presName="parTransFour" presStyleCnt="0"/>
      <dgm:spPr/>
    </dgm:pt>
    <dgm:pt modelId="{822C8C44-2286-4685-9E01-C528EA9A56E7}" type="pres">
      <dgm:prSet presAssocID="{C47ADD20-15DA-4938-A94D-1576ECB628B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9DA0A72-C58A-4023-8324-D9013BDD9088}" type="pres">
      <dgm:prSet presAssocID="{C163885F-FC2C-42C4-B336-594A1FBA3D4D}" presName="vertFour" presStyleCnt="0">
        <dgm:presLayoutVars>
          <dgm:chPref val="3"/>
        </dgm:presLayoutVars>
      </dgm:prSet>
      <dgm:spPr/>
    </dgm:pt>
    <dgm:pt modelId="{4A09C608-7BCB-4D7B-98FF-5BC50DC6AA57}" type="pres">
      <dgm:prSet presAssocID="{C163885F-FC2C-42C4-B336-594A1FBA3D4D}" presName="txFour" presStyleLbl="node4" presStyleIdx="2" presStyleCnt="15" custLinFactNeighborX="3492" custLinFactNeighborY="477">
        <dgm:presLayoutVars>
          <dgm:chPref val="3"/>
        </dgm:presLayoutVars>
      </dgm:prSet>
      <dgm:spPr/>
    </dgm:pt>
    <dgm:pt modelId="{758E8220-9F99-42CB-BE04-E72BC926A2AC}" type="pres">
      <dgm:prSet presAssocID="{C163885F-FC2C-42C4-B336-594A1FBA3D4D}" presName="horzFour" presStyleCnt="0"/>
      <dgm:spPr/>
    </dgm:pt>
    <dgm:pt modelId="{9BA50299-D198-42D8-AD08-C2C5FAB362AA}" type="pres">
      <dgm:prSet presAssocID="{9B7EAAEA-CD36-4532-BD57-321AAACBEF1B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F4AEAA5-6B04-4E9F-BCC2-79DE6D03F5E4}" type="pres">
      <dgm:prSet presAssocID="{C4126C8A-197D-42D3-B7AC-55F06BCFB29C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4499C4D-28FC-4063-AB0C-F8516EEE3A7D}" type="pres">
      <dgm:prSet presAssocID="{C4126C8A-197D-42D3-B7AC-55F06BCFB29C}" presName="txOne" presStyleLbl="node0" presStyleIdx="1" presStyleCnt="5" custScaleX="127317" custScaleY="153515">
        <dgm:presLayoutVars>
          <dgm:chPref val="3"/>
        </dgm:presLayoutVars>
      </dgm:prSet>
      <dgm:spPr/>
    </dgm:pt>
    <dgm:pt modelId="{D0FAE953-1CC1-49AE-A6D6-E30BC3194787}" type="pres">
      <dgm:prSet presAssocID="{C4126C8A-197D-42D3-B7AC-55F06BCFB29C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A4E7DB-5254-4E70-91BB-1E8F7982F6A3}" type="pres">
      <dgm:prSet presAssocID="{C4126C8A-197D-42D3-B7AC-55F06BCFB29C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692278-ECB9-41C2-8758-4C27787952D1}" type="pres">
      <dgm:prSet presAssocID="{CD452C72-9790-4930-82BB-03E6E5D38909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9B41411-A612-4835-9E0D-D21DDB591F73}" type="pres">
      <dgm:prSet presAssocID="{CD452C72-9790-4930-82BB-03E6E5D38909}" presName="txTwo" presStyleLbl="node2" presStyleIdx="1" presStyleCnt="5" custLinFactNeighborX="3492" custLinFactNeighborY="4120">
        <dgm:presLayoutVars>
          <dgm:chPref val="3"/>
        </dgm:presLayoutVars>
      </dgm:prSet>
      <dgm:spPr/>
    </dgm:pt>
    <dgm:pt modelId="{8D67028F-171A-448D-9ED5-967D610E27A8}" type="pres">
      <dgm:prSet presAssocID="{CD452C72-9790-4930-82BB-03E6E5D38909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A100FE-BA06-4195-B5E7-085CB754042C}" type="pres">
      <dgm:prSet presAssocID="{CD452C72-9790-4930-82BB-03E6E5D38909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F8BD572-60E1-469E-A3EF-98B52B3BF659}" type="pres">
      <dgm:prSet presAssocID="{DF253F20-2FEA-43CF-B53E-07D7477037AB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836F011-ABCB-4DFD-8FFC-CE3B02490F84}" type="pres">
      <dgm:prSet presAssocID="{DF253F20-2FEA-43CF-B53E-07D7477037AB}" presName="txThree" presStyleLbl="node3" presStyleIdx="1" presStyleCnt="5" custLinFactNeighborX="3492" custLinFactNeighborY="4120">
        <dgm:presLayoutVars>
          <dgm:chPref val="3"/>
        </dgm:presLayoutVars>
      </dgm:prSet>
      <dgm:spPr/>
    </dgm:pt>
    <dgm:pt modelId="{5B813FD5-790D-4450-AC74-78E4BC1BF5B9}" type="pres">
      <dgm:prSet presAssocID="{DF253F20-2FEA-43CF-B53E-07D7477037AB}" presName="parTransThree" presStyleCnt="0"/>
      <dgm:spPr/>
    </dgm:pt>
    <dgm:pt modelId="{8E23D23A-A619-41F0-8C63-05A37F084761}" type="pres">
      <dgm:prSet presAssocID="{DF253F20-2FEA-43CF-B53E-07D7477037AB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FDFD850-6AEF-4C0E-9297-E960E73060E0}" type="pres">
      <dgm:prSet presAssocID="{7684F3E3-A68C-43B6-8B6A-DA5F555FAC08}" presName="vertFour" presStyleCnt="0">
        <dgm:presLayoutVars>
          <dgm:chPref val="3"/>
        </dgm:presLayoutVars>
      </dgm:prSet>
      <dgm:spPr/>
    </dgm:pt>
    <dgm:pt modelId="{6638137D-FC9D-4D15-A1D2-C3425C9AFE8F}" type="pres">
      <dgm:prSet presAssocID="{7684F3E3-A68C-43B6-8B6A-DA5F555FAC08}" presName="txFour" presStyleLbl="node4" presStyleIdx="3" presStyleCnt="15" custLinFactNeighborX="3492" custLinFactNeighborY="4120">
        <dgm:presLayoutVars>
          <dgm:chPref val="3"/>
        </dgm:presLayoutVars>
      </dgm:prSet>
      <dgm:spPr/>
    </dgm:pt>
    <dgm:pt modelId="{1EB5C7FC-5355-4FC3-B38B-534217F5BC8F}" type="pres">
      <dgm:prSet presAssocID="{7684F3E3-A68C-43B6-8B6A-DA5F555FAC08}" presName="parTransFour" presStyleCnt="0"/>
      <dgm:spPr/>
    </dgm:pt>
    <dgm:pt modelId="{47F06543-BBDE-488A-BE59-F4CE1251F41B}" type="pres">
      <dgm:prSet presAssocID="{7684F3E3-A68C-43B6-8B6A-DA5F555FAC08}" presName="horzFour" presStyleCnt="0"/>
      <dgm:spPr/>
    </dgm:pt>
    <dgm:pt modelId="{6101EA60-44D4-48B2-98A7-45FC9685DA5D}" type="pres">
      <dgm:prSet presAssocID="{71DD6725-99B6-415D-A65E-FAEA305B1C13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15FE7FD-5269-4D99-8785-BA5CB3DDA3F8}" type="pres">
      <dgm:prSet presAssocID="{71DD6725-99B6-415D-A65E-FAEA305B1C13}" presName="txFour" presStyleLbl="node4" presStyleIdx="4" presStyleCnt="15" custLinFactNeighborX="3492" custLinFactNeighborY="4120">
        <dgm:presLayoutVars>
          <dgm:chPref val="3"/>
        </dgm:presLayoutVars>
      </dgm:prSet>
      <dgm:spPr/>
    </dgm:pt>
    <dgm:pt modelId="{14A038B7-EA9E-4756-8E0B-5681391291F8}" type="pres">
      <dgm:prSet presAssocID="{71DD6725-99B6-415D-A65E-FAEA305B1C13}" presName="parTransFour" presStyleCnt="0"/>
      <dgm:spPr/>
    </dgm:pt>
    <dgm:pt modelId="{B84FE99E-529F-4551-A0DB-F84C84B77382}" type="pres">
      <dgm:prSet presAssocID="{71DD6725-99B6-415D-A65E-FAEA305B1C13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A142B59-2B0B-478D-86D1-39235A94E652}" type="pres">
      <dgm:prSet presAssocID="{8DE5F901-F7F1-4A92-AE2E-502500C09269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00991B9-FB43-4630-97CC-320C9739A9E6}" type="pres">
      <dgm:prSet presAssocID="{8DE5F901-F7F1-4A92-AE2E-502500C09269}" presName="txFour" presStyleLbl="node4" presStyleIdx="5" presStyleCnt="15" custLinFactNeighborX="3492" custLinFactNeighborY="477">
        <dgm:presLayoutVars>
          <dgm:chPref val="3"/>
        </dgm:presLayoutVars>
      </dgm:prSet>
      <dgm:spPr/>
    </dgm:pt>
    <dgm:pt modelId="{37E3BAEF-A4E4-48D6-B6F1-00170ACAD93C}" type="pres">
      <dgm:prSet presAssocID="{8DE5F901-F7F1-4A92-AE2E-502500C09269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FA93A54-144B-44D0-B9E9-3B9F495819AC}" type="pres">
      <dgm:prSet presAssocID="{4AF2AB8B-0BA1-462E-A62C-8F80D72F421E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85FFEA1-5D29-4DD3-8CF9-E02901D0B04E}" type="pres">
      <dgm:prSet presAssocID="{AD0210F0-7783-40D0-84D5-243F20D883F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C3E8D6A-E90C-40F0-A32D-21C1F54D47B8}" type="pres">
      <dgm:prSet presAssocID="{AD0210F0-7783-40D0-84D5-243F20D883F8}" presName="txOne" presStyleLbl="node0" presStyleIdx="2" presStyleCnt="5" custScaleX="127317" custScaleY="153515">
        <dgm:presLayoutVars>
          <dgm:chPref val="3"/>
        </dgm:presLayoutVars>
      </dgm:prSet>
      <dgm:spPr/>
    </dgm:pt>
    <dgm:pt modelId="{7CE2281C-9992-4207-A9BD-FA745FCC1AB9}" type="pres">
      <dgm:prSet presAssocID="{AD0210F0-7783-40D0-84D5-243F20D883F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86673B-9006-4562-9E27-19BBFDE1D274}" type="pres">
      <dgm:prSet presAssocID="{AD0210F0-7783-40D0-84D5-243F20D883F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FA70D51-37B2-48CA-8D04-383572996C52}" type="pres">
      <dgm:prSet presAssocID="{C6B3023D-B7A1-4DBC-A8A6-36CCFF2960B4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25EF84-41F4-45EC-804F-509575878D06}" type="pres">
      <dgm:prSet presAssocID="{C6B3023D-B7A1-4DBC-A8A6-36CCFF2960B4}" presName="txTwo" presStyleLbl="node2" presStyleIdx="2" presStyleCnt="5" custLinFactNeighborX="3492" custLinFactNeighborY="4120">
        <dgm:presLayoutVars>
          <dgm:chPref val="3"/>
        </dgm:presLayoutVars>
      </dgm:prSet>
      <dgm:spPr/>
    </dgm:pt>
    <dgm:pt modelId="{2F17AFDC-C24F-45A9-9F74-D0A076BD1517}" type="pres">
      <dgm:prSet presAssocID="{C6B3023D-B7A1-4DBC-A8A6-36CCFF2960B4}" presName="parTransTwo" presStyleCnt="0"/>
      <dgm:spPr/>
    </dgm:pt>
    <dgm:pt modelId="{4A79230B-85EC-46DB-AA9C-E8FFBE5386F6}" type="pres">
      <dgm:prSet presAssocID="{C6B3023D-B7A1-4DBC-A8A6-36CCFF2960B4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FDC9FE9-7EB9-4D78-A11C-63E967D74EF1}" type="pres">
      <dgm:prSet presAssocID="{AE6F0CC2-805A-4DA6-9607-C6BDCF46CD35}" presName="vertThree" presStyleCnt="0"/>
      <dgm:spPr/>
    </dgm:pt>
    <dgm:pt modelId="{88473963-1B37-4A6E-8B2D-22A37667C6A7}" type="pres">
      <dgm:prSet presAssocID="{AE6F0CC2-805A-4DA6-9607-C6BDCF46CD35}" presName="txThree" presStyleLbl="node3" presStyleIdx="2" presStyleCnt="5" custLinFactNeighborX="3492" custLinFactNeighborY="4120">
        <dgm:presLayoutVars>
          <dgm:chPref val="3"/>
        </dgm:presLayoutVars>
      </dgm:prSet>
      <dgm:spPr/>
    </dgm:pt>
    <dgm:pt modelId="{C45D5417-C1F1-402A-89C6-280700D1549E}" type="pres">
      <dgm:prSet presAssocID="{AE6F0CC2-805A-4DA6-9607-C6BDCF46CD35}" presName="parTransThree" presStyleCnt="0"/>
      <dgm:spPr/>
    </dgm:pt>
    <dgm:pt modelId="{8FB5113B-BEE3-4A8F-949C-2B75004B4306}" type="pres">
      <dgm:prSet presAssocID="{AE6F0CC2-805A-4DA6-9607-C6BDCF46CD35}" presName="horzThree" presStyleCnt="0"/>
      <dgm:spPr/>
    </dgm:pt>
    <dgm:pt modelId="{4D7D9255-6209-4707-97EE-A9AFDF3D59CC}" type="pres">
      <dgm:prSet presAssocID="{858BCE3F-BCFD-458D-BA9B-FEA662A07CFB}" presName="vertFour" presStyleCnt="0">
        <dgm:presLayoutVars>
          <dgm:chPref val="3"/>
        </dgm:presLayoutVars>
      </dgm:prSet>
      <dgm:spPr/>
    </dgm:pt>
    <dgm:pt modelId="{0D1B110A-D420-4A1B-9EF6-8B88714449ED}" type="pres">
      <dgm:prSet presAssocID="{858BCE3F-BCFD-458D-BA9B-FEA662A07CFB}" presName="txFour" presStyleLbl="node4" presStyleIdx="6" presStyleCnt="15" custLinFactNeighborX="3492" custLinFactNeighborY="4120">
        <dgm:presLayoutVars>
          <dgm:chPref val="3"/>
        </dgm:presLayoutVars>
      </dgm:prSet>
      <dgm:spPr/>
    </dgm:pt>
    <dgm:pt modelId="{9C558490-E342-4893-B812-BA4B19232B82}" type="pres">
      <dgm:prSet presAssocID="{858BCE3F-BCFD-458D-BA9B-FEA662A07CFB}" presName="parTransFour" presStyleCnt="0"/>
      <dgm:spPr/>
    </dgm:pt>
    <dgm:pt modelId="{3CED534F-8B8D-4733-9820-D715374A76EE}" type="pres">
      <dgm:prSet presAssocID="{858BCE3F-BCFD-458D-BA9B-FEA662A07CFB}" presName="horzFour" presStyleCnt="0"/>
      <dgm:spPr/>
    </dgm:pt>
    <dgm:pt modelId="{A803A8D2-9F5E-4B42-B764-9904C8B03DC7}" type="pres">
      <dgm:prSet presAssocID="{98EA6D67-81F2-433C-89CB-A5701D97CDB8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9F91316-2966-42FA-B587-7EEA246086BF}" type="pres">
      <dgm:prSet presAssocID="{98EA6D67-81F2-433C-89CB-A5701D97CDB8}" presName="txFour" presStyleLbl="node4" presStyleIdx="7" presStyleCnt="15" custLinFactNeighborX="3492" custLinFactNeighborY="4120">
        <dgm:presLayoutVars>
          <dgm:chPref val="3"/>
        </dgm:presLayoutVars>
      </dgm:prSet>
      <dgm:spPr/>
    </dgm:pt>
    <dgm:pt modelId="{CE6069F0-4E3E-441B-9408-714FEF719969}" type="pres">
      <dgm:prSet presAssocID="{98EA6D67-81F2-433C-89CB-A5701D97CDB8}" presName="parTransFour" presStyleCnt="0"/>
      <dgm:spPr/>
    </dgm:pt>
    <dgm:pt modelId="{B3B9C7ED-854E-42E7-835F-CABC65B1080F}" type="pres">
      <dgm:prSet presAssocID="{98EA6D67-81F2-433C-89CB-A5701D97CDB8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6BAAA79-B529-437B-A27A-D04AE49777D9}" type="pres">
      <dgm:prSet presAssocID="{C7BEB06A-D08F-4E46-879A-391787A9AAD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E92472-1851-4E19-BB88-6080375A5C85}" type="pres">
      <dgm:prSet presAssocID="{C7BEB06A-D08F-4E46-879A-391787A9AADD}" presName="txFour" presStyleLbl="node4" presStyleIdx="8" presStyleCnt="15" custLinFactNeighborX="3492" custLinFactNeighborY="477">
        <dgm:presLayoutVars>
          <dgm:chPref val="3"/>
        </dgm:presLayoutVars>
      </dgm:prSet>
      <dgm:spPr/>
    </dgm:pt>
    <dgm:pt modelId="{31743CB6-EDC4-4BAC-8B95-69C4937B3C06}" type="pres">
      <dgm:prSet presAssocID="{C7BEB06A-D08F-4E46-879A-391787A9AAD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59FD44-05F8-43C6-AC77-CC39FE436395}" type="pres">
      <dgm:prSet presAssocID="{4AA725A4-3029-47ED-BB22-634B4CD468B0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D0A586-3B40-42AC-BF67-2D342EAAB4BE}" type="pres">
      <dgm:prSet presAssocID="{5339DA3E-E2B3-4EF0-B6BF-02CB5A65264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F80D122-96E0-4792-99F9-0A6ED5EB2E87}" type="pres">
      <dgm:prSet presAssocID="{5339DA3E-E2B3-4EF0-B6BF-02CB5A652648}" presName="txOne" presStyleLbl="node0" presStyleIdx="3" presStyleCnt="5" custScaleX="127317" custScaleY="153515">
        <dgm:presLayoutVars>
          <dgm:chPref val="3"/>
        </dgm:presLayoutVars>
      </dgm:prSet>
      <dgm:spPr/>
    </dgm:pt>
    <dgm:pt modelId="{924160D3-E084-416B-83BD-299C29F8E410}" type="pres">
      <dgm:prSet presAssocID="{5339DA3E-E2B3-4EF0-B6BF-02CB5A65264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0B87CA6-81F7-4901-9DB7-662FA250D4B0}" type="pres">
      <dgm:prSet presAssocID="{5339DA3E-E2B3-4EF0-B6BF-02CB5A65264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7412823-D2D8-444D-AC24-834947DD211D}" type="pres">
      <dgm:prSet presAssocID="{8ABD09F3-2FBA-4E69-B8FD-92EA2390CDCF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A597187-DE2B-4A2F-978C-051C387C6571}" type="pres">
      <dgm:prSet presAssocID="{8ABD09F3-2FBA-4E69-B8FD-92EA2390CDCF}" presName="txTwo" presStyleLbl="node2" presStyleIdx="3" presStyleCnt="5" custLinFactNeighborX="3492" custLinFactNeighborY="4120">
        <dgm:presLayoutVars>
          <dgm:chPref val="3"/>
        </dgm:presLayoutVars>
      </dgm:prSet>
      <dgm:spPr/>
    </dgm:pt>
    <dgm:pt modelId="{E3914697-D997-4A91-880D-5359F886B57A}" type="pres">
      <dgm:prSet presAssocID="{8ABD09F3-2FBA-4E69-B8FD-92EA2390CDCF}" presName="parTransTwo" presStyleCnt="0"/>
      <dgm:spPr/>
    </dgm:pt>
    <dgm:pt modelId="{635E1E07-A97C-4C9F-93F5-FBB72171A8E1}" type="pres">
      <dgm:prSet presAssocID="{8ABD09F3-2FBA-4E69-B8FD-92EA2390CDCF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89484FD-5A75-43AA-8122-F4F003BCF158}" type="pres">
      <dgm:prSet presAssocID="{DA5E88A4-FE89-4394-B667-FB08655F6255}" presName="vertThree" presStyleCnt="0"/>
      <dgm:spPr/>
    </dgm:pt>
    <dgm:pt modelId="{BE2EF285-9B7A-48DE-B3AE-6D1456C76F04}" type="pres">
      <dgm:prSet presAssocID="{DA5E88A4-FE89-4394-B667-FB08655F6255}" presName="txThree" presStyleLbl="node3" presStyleIdx="3" presStyleCnt="5" custLinFactNeighborX="3492" custLinFactNeighborY="4120">
        <dgm:presLayoutVars>
          <dgm:chPref val="3"/>
        </dgm:presLayoutVars>
      </dgm:prSet>
      <dgm:spPr/>
    </dgm:pt>
    <dgm:pt modelId="{2DB458F8-651F-4008-A7CD-0AA7918DCA6C}" type="pres">
      <dgm:prSet presAssocID="{DA5E88A4-FE89-4394-B667-FB08655F6255}" presName="parTransThree" presStyleCnt="0"/>
      <dgm:spPr/>
    </dgm:pt>
    <dgm:pt modelId="{4FF3146A-6DB8-41B5-AC25-6A75760AAEAC}" type="pres">
      <dgm:prSet presAssocID="{DA5E88A4-FE89-4394-B667-FB08655F6255}" presName="horzThree" presStyleCnt="0"/>
      <dgm:spPr/>
    </dgm:pt>
    <dgm:pt modelId="{DA79F915-F0E4-47C5-8893-51A127D42E75}" type="pres">
      <dgm:prSet presAssocID="{A21898C7-D7D3-431B-A572-21EBA373A457}" presName="vertFour" presStyleCnt="0">
        <dgm:presLayoutVars>
          <dgm:chPref val="3"/>
        </dgm:presLayoutVars>
      </dgm:prSet>
      <dgm:spPr/>
    </dgm:pt>
    <dgm:pt modelId="{6DD4E472-9B53-4C4E-9B16-3E043CBFBA09}" type="pres">
      <dgm:prSet presAssocID="{A21898C7-D7D3-431B-A572-21EBA373A457}" presName="txFour" presStyleLbl="node4" presStyleIdx="9" presStyleCnt="15" custLinFactNeighborX="3492" custLinFactNeighborY="4120">
        <dgm:presLayoutVars>
          <dgm:chPref val="3"/>
        </dgm:presLayoutVars>
      </dgm:prSet>
      <dgm:spPr/>
    </dgm:pt>
    <dgm:pt modelId="{5EDFD36B-F174-4918-B38F-164B7A7FC89C}" type="pres">
      <dgm:prSet presAssocID="{A21898C7-D7D3-431B-A572-21EBA373A457}" presName="parTransFour" presStyleCnt="0"/>
      <dgm:spPr/>
    </dgm:pt>
    <dgm:pt modelId="{81B0F860-5361-48F4-9D63-9E6546595819}" type="pres">
      <dgm:prSet presAssocID="{A21898C7-D7D3-431B-A572-21EBA373A457}" presName="horzFour" presStyleCnt="0"/>
      <dgm:spPr/>
    </dgm:pt>
    <dgm:pt modelId="{55693789-98FF-4DD1-88BE-8748C7012D6E}" type="pres">
      <dgm:prSet presAssocID="{A3171635-FDE3-4CB1-9E6A-D5E5495A1742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0BE999D-8625-4058-9980-64DBC24B289A}" type="pres">
      <dgm:prSet presAssocID="{A3171635-FDE3-4CB1-9E6A-D5E5495A1742}" presName="txFour" presStyleLbl="node4" presStyleIdx="10" presStyleCnt="15" custLinFactNeighborX="3492" custLinFactNeighborY="4120">
        <dgm:presLayoutVars>
          <dgm:chPref val="3"/>
        </dgm:presLayoutVars>
      </dgm:prSet>
      <dgm:spPr/>
    </dgm:pt>
    <dgm:pt modelId="{EA17C33E-B4E3-4489-A216-267675BD0D10}" type="pres">
      <dgm:prSet presAssocID="{A3171635-FDE3-4CB1-9E6A-D5E5495A1742}" presName="parTransFour" presStyleCnt="0"/>
      <dgm:spPr/>
    </dgm:pt>
    <dgm:pt modelId="{AC9281D1-CB81-4E3E-8543-4E48C1D7F902}" type="pres">
      <dgm:prSet presAssocID="{A3171635-FDE3-4CB1-9E6A-D5E5495A1742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FE9A43E-75D8-4C31-B7E6-CFFFCD078FC6}" type="pres">
      <dgm:prSet presAssocID="{63925DA3-4B4F-433E-AE60-46443A693489}" presName="vertFour" presStyleCnt="0">
        <dgm:presLayoutVars>
          <dgm:chPref val="3"/>
        </dgm:presLayoutVars>
      </dgm:prSet>
      <dgm:spPr/>
    </dgm:pt>
    <dgm:pt modelId="{617F52FD-EF3D-4BD6-A0E8-88151847AAFE}" type="pres">
      <dgm:prSet presAssocID="{63925DA3-4B4F-433E-AE60-46443A693489}" presName="txFour" presStyleLbl="node4" presStyleIdx="11" presStyleCnt="15" custLinFactNeighborX="3492" custLinFactNeighborY="477">
        <dgm:presLayoutVars>
          <dgm:chPref val="3"/>
        </dgm:presLayoutVars>
      </dgm:prSet>
      <dgm:spPr/>
    </dgm:pt>
    <dgm:pt modelId="{EFA513AF-DFD7-4171-98E9-910B0EA9062D}" type="pres">
      <dgm:prSet presAssocID="{63925DA3-4B4F-433E-AE60-46443A693489}" presName="horzFour" presStyleCnt="0"/>
      <dgm:spPr/>
    </dgm:pt>
    <dgm:pt modelId="{1B4FBF3E-A38D-4A59-9510-5259A3EB5530}" type="pres">
      <dgm:prSet presAssocID="{4AFFAB18-C505-47B2-B754-5816EB382327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431BA7E-CEC3-4241-B268-61A900614EE3}" type="pres">
      <dgm:prSet presAssocID="{F23329C1-B106-4190-9958-4860A3606D8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F2ECC3B-CA27-4D36-8D36-A695B8C52102}" type="pres">
      <dgm:prSet presAssocID="{F23329C1-B106-4190-9958-4860A3606D88}" presName="txOne" presStyleLbl="node0" presStyleIdx="4" presStyleCnt="5" custScaleX="127317" custScaleY="153515">
        <dgm:presLayoutVars>
          <dgm:chPref val="3"/>
        </dgm:presLayoutVars>
      </dgm:prSet>
      <dgm:spPr/>
    </dgm:pt>
    <dgm:pt modelId="{BF333A23-6D28-4A05-BDDB-74B983EBEE8E}" type="pres">
      <dgm:prSet presAssocID="{F23329C1-B106-4190-9958-4860A3606D8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98F7839-E0E7-4C58-84B4-E7008AD54CE1}" type="pres">
      <dgm:prSet presAssocID="{F23329C1-B106-4190-9958-4860A3606D8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A0472AC-E4BD-42E5-A9C9-2C1E62E7086C}" type="pres">
      <dgm:prSet presAssocID="{BDE53C04-F03D-407B-9FC9-6A9FD4F6FDA3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3EAEC1E-9F01-4BF0-A342-668B8851FB65}" type="pres">
      <dgm:prSet presAssocID="{BDE53C04-F03D-407B-9FC9-6A9FD4F6FDA3}" presName="txTwo" presStyleLbl="node2" presStyleIdx="4" presStyleCnt="5" custLinFactNeighborX="3492" custLinFactNeighborY="4120">
        <dgm:presLayoutVars>
          <dgm:chPref val="3"/>
        </dgm:presLayoutVars>
      </dgm:prSet>
      <dgm:spPr/>
    </dgm:pt>
    <dgm:pt modelId="{AAAF82A2-62EC-47BE-B2B2-FF7C18195F9D}" type="pres">
      <dgm:prSet presAssocID="{BDE53C04-F03D-407B-9FC9-6A9FD4F6FDA3}" presName="parTransTwo" presStyleCnt="0"/>
      <dgm:spPr/>
    </dgm:pt>
    <dgm:pt modelId="{C78B7833-BBC9-4357-BEBD-F4CA2D0F43E9}" type="pres">
      <dgm:prSet presAssocID="{BDE53C04-F03D-407B-9FC9-6A9FD4F6FDA3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E6D988E-1BEA-4103-A4DF-BCB953046521}" type="pres">
      <dgm:prSet presAssocID="{B1FBEB26-5C14-471E-9541-FBCE996400A9}" presName="vertThree" presStyleCnt="0"/>
      <dgm:spPr/>
    </dgm:pt>
    <dgm:pt modelId="{FBA2D90E-F7A0-4759-A540-0E4A3CBDD30A}" type="pres">
      <dgm:prSet presAssocID="{B1FBEB26-5C14-471E-9541-FBCE996400A9}" presName="txThree" presStyleLbl="node3" presStyleIdx="4" presStyleCnt="5" custLinFactNeighborX="3492" custLinFactNeighborY="4120">
        <dgm:presLayoutVars>
          <dgm:chPref val="3"/>
        </dgm:presLayoutVars>
      </dgm:prSet>
      <dgm:spPr/>
    </dgm:pt>
    <dgm:pt modelId="{9A90F9D2-3DEF-4657-A40A-189342FFF6B4}" type="pres">
      <dgm:prSet presAssocID="{B1FBEB26-5C14-471E-9541-FBCE996400A9}" presName="parTransThree" presStyleCnt="0"/>
      <dgm:spPr/>
    </dgm:pt>
    <dgm:pt modelId="{6F9BF654-3C0A-4073-8D2B-72F2A6D46314}" type="pres">
      <dgm:prSet presAssocID="{B1FBEB26-5C14-471E-9541-FBCE996400A9}" presName="horzThree" presStyleCnt="0"/>
      <dgm:spPr/>
    </dgm:pt>
    <dgm:pt modelId="{E1C3877B-8720-4F7B-845B-1837249CF8B6}" type="pres">
      <dgm:prSet presAssocID="{99319F2B-F698-4576-87F2-C145AF5D92D1}" presName="vertFour" presStyleCnt="0">
        <dgm:presLayoutVars>
          <dgm:chPref val="3"/>
        </dgm:presLayoutVars>
      </dgm:prSet>
      <dgm:spPr/>
    </dgm:pt>
    <dgm:pt modelId="{2685F9F4-A71B-47EB-BB36-132E994629E4}" type="pres">
      <dgm:prSet presAssocID="{99319F2B-F698-4576-87F2-C145AF5D92D1}" presName="txFour" presStyleLbl="node4" presStyleIdx="12" presStyleCnt="15" custLinFactNeighborX="3492" custLinFactNeighborY="4120">
        <dgm:presLayoutVars>
          <dgm:chPref val="3"/>
        </dgm:presLayoutVars>
      </dgm:prSet>
      <dgm:spPr/>
    </dgm:pt>
    <dgm:pt modelId="{F3921B24-95E1-4728-BC80-08907DECCE41}" type="pres">
      <dgm:prSet presAssocID="{99319F2B-F698-4576-87F2-C145AF5D92D1}" presName="parTransFour" presStyleCnt="0"/>
      <dgm:spPr/>
    </dgm:pt>
    <dgm:pt modelId="{A55DD76A-AD53-40B7-B5BE-0B10FCD263BE}" type="pres">
      <dgm:prSet presAssocID="{99319F2B-F698-4576-87F2-C145AF5D92D1}" presName="horzFour" presStyleCnt="0"/>
      <dgm:spPr/>
    </dgm:pt>
    <dgm:pt modelId="{C681DE7A-24E8-4FC2-9D48-5B940DA0344E}" type="pres">
      <dgm:prSet presAssocID="{F0A9C290-17E6-44E3-A71E-719BFEE8183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9273CB-DC80-44ED-BFE3-4D1D1455228B}" type="pres">
      <dgm:prSet presAssocID="{F0A9C290-17E6-44E3-A71E-719BFEE8183D}" presName="txFour" presStyleLbl="node4" presStyleIdx="13" presStyleCnt="15" custLinFactNeighborX="1746" custLinFactNeighborY="1">
        <dgm:presLayoutVars>
          <dgm:chPref val="3"/>
        </dgm:presLayoutVars>
      </dgm:prSet>
      <dgm:spPr/>
    </dgm:pt>
    <dgm:pt modelId="{D0B61A9C-CB58-4DD9-B325-8A39F9CF6D81}" type="pres">
      <dgm:prSet presAssocID="{F0A9C290-17E6-44E3-A71E-719BFEE8183D}" presName="parTransFour" presStyleCnt="0"/>
      <dgm:spPr/>
    </dgm:pt>
    <dgm:pt modelId="{F9EA5BAB-2236-4BA3-8E83-591890F42407}" type="pres">
      <dgm:prSet presAssocID="{F0A9C290-17E6-44E3-A71E-719BFEE8183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71EE932-8DE0-4F0F-96FA-B9C8AD3C524A}" type="pres">
      <dgm:prSet presAssocID="{FD755BD3-664B-444F-85C7-84CBBE2587D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42B6F11-7910-418F-8FE4-E41035C7B948}" type="pres">
      <dgm:prSet presAssocID="{FD755BD3-664B-444F-85C7-84CBBE2587DC}" presName="txFour" presStyleLbl="node4" presStyleIdx="14" presStyleCnt="15">
        <dgm:presLayoutVars>
          <dgm:chPref val="3"/>
        </dgm:presLayoutVars>
      </dgm:prSet>
      <dgm:spPr/>
    </dgm:pt>
    <dgm:pt modelId="{FA13283F-60CE-486A-9399-9203AA97ABAF}" type="pres">
      <dgm:prSet presAssocID="{FD755BD3-664B-444F-85C7-84CBBE2587D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</dgm:ptLst>
  <dgm:cxnLst>
    <dgm:cxn modelId="{95A37B09-166D-4E78-9369-2331937453B2}" type="presOf" srcId="{8A644AA3-F828-4460-AFD0-768AB9AE633E}" destId="{2EC725F3-DAD0-4EA1-B3A7-D8118873D32A}" srcOrd="0" destOrd="0" presId="urn:microsoft.com/office/officeart/2005/8/layout/hierarchy4"/>
    <dgm:cxn modelId="{4F7BA709-FDDD-46D4-AC3E-0C6C7CA58332}" type="presOf" srcId="{63925DA3-4B4F-433E-AE60-46443A693489}" destId="{617F52FD-EF3D-4BD6-A0E8-88151847AAFE}" srcOrd="0" destOrd="0" presId="urn:microsoft.com/office/officeart/2005/8/layout/hierarchy4"/>
    <dgm:cxn modelId="{ABB8200D-06A2-4DF1-8BED-F9748BC2109D}" type="presOf" srcId="{C163885F-FC2C-42C4-B336-594A1FBA3D4D}" destId="{4A09C608-7BCB-4D7B-98FF-5BC50DC6AA57}" srcOrd="0" destOrd="0" presId="urn:microsoft.com/office/officeart/2005/8/layout/hierarchy4"/>
    <dgm:cxn modelId="{D8E6CC17-A56B-40D3-A37E-4655E34C6F95}" srcId="{CD452C72-9790-4930-82BB-03E6E5D38909}" destId="{DF253F20-2FEA-43CF-B53E-07D7477037AB}" srcOrd="0" destOrd="0" parTransId="{8F98F069-1288-44D2-8F1A-5330AB17C34E}" sibTransId="{ED2AB555-2B10-4E38-A0B1-BE07557411B1}"/>
    <dgm:cxn modelId="{6C247B19-4D93-4DAE-A4F3-E9EB77DC1ADF}" type="presOf" srcId="{AED852C2-C743-42C4-88B4-7C23DAF73396}" destId="{8F27B6EC-460C-4B84-BDAE-79B5944FDA19}" srcOrd="0" destOrd="0" presId="urn:microsoft.com/office/officeart/2005/8/layout/hierarchy4"/>
    <dgm:cxn modelId="{E43F281F-08A0-4AF3-9C40-94D1F99899C6}" type="presOf" srcId="{F23329C1-B106-4190-9958-4860A3606D88}" destId="{7F2ECC3B-CA27-4D36-8D36-A695B8C52102}" srcOrd="0" destOrd="0" presId="urn:microsoft.com/office/officeart/2005/8/layout/hierarchy4"/>
    <dgm:cxn modelId="{2CEAB323-1084-47BC-A0FA-46C59EDABFEB}" srcId="{28D0FAE2-CE80-4424-98C8-AF022566EAD9}" destId="{AED852C2-C743-42C4-88B4-7C23DAF73396}" srcOrd="0" destOrd="0" parTransId="{3CFEA597-BA0E-44CE-BE44-9FD5833A98FF}" sibTransId="{4145A9FD-EF05-4791-84BE-6C9315704EE1}"/>
    <dgm:cxn modelId="{66D0B42B-5C1E-4159-B140-FEDBD86EA3FA}" type="presOf" srcId="{98EA6D67-81F2-433C-89CB-A5701D97CDB8}" destId="{59F91316-2966-42FA-B587-7EEA246086BF}" srcOrd="0" destOrd="0" presId="urn:microsoft.com/office/officeart/2005/8/layout/hierarchy4"/>
    <dgm:cxn modelId="{DDF77437-81A6-467C-9915-63F31CD5E67A}" type="presOf" srcId="{7684F3E3-A68C-43B6-8B6A-DA5F555FAC08}" destId="{6638137D-FC9D-4D15-A1D2-C3425C9AFE8F}" srcOrd="0" destOrd="0" presId="urn:microsoft.com/office/officeart/2005/8/layout/hierarchy4"/>
    <dgm:cxn modelId="{0BB2A33B-936B-422C-81E5-4164F6783C58}" type="presOf" srcId="{C4126C8A-197D-42D3-B7AC-55F06BCFB29C}" destId="{B4499C4D-28FC-4063-AB0C-F8516EEE3A7D}" srcOrd="0" destOrd="0" presId="urn:microsoft.com/office/officeart/2005/8/layout/hierarchy4"/>
    <dgm:cxn modelId="{0604693D-F4A4-47A2-A38E-EF9BF3C2BB39}" type="presOf" srcId="{A21898C7-D7D3-431B-A572-21EBA373A457}" destId="{6DD4E472-9B53-4C4E-9B16-3E043CBFBA09}" srcOrd="0" destOrd="0" presId="urn:microsoft.com/office/officeart/2005/8/layout/hierarchy4"/>
    <dgm:cxn modelId="{C673923E-6850-4D8A-A9EE-CE161A84D44A}" srcId="{98EA6D67-81F2-433C-89CB-A5701D97CDB8}" destId="{C7BEB06A-D08F-4E46-879A-391787A9AADD}" srcOrd="0" destOrd="0" parTransId="{D9BB578E-30DC-45C4-913C-D62B32A4D621}" sibTransId="{C985E263-0E65-4102-B56B-6403B9D1A66E}"/>
    <dgm:cxn modelId="{BC8C7D60-A4B4-4160-905A-05BC8B039C26}" srcId="{F0A9C290-17E6-44E3-A71E-719BFEE8183D}" destId="{FD755BD3-664B-444F-85C7-84CBBE2587DC}" srcOrd="0" destOrd="0" parTransId="{979A77F9-D246-4A7B-99D1-54B949664E33}" sibTransId="{4C6490B7-32B6-4A67-BF57-F21FBEC5108A}"/>
    <dgm:cxn modelId="{212BCF61-999C-4973-A9BF-45FD61294512}" srcId="{99319F2B-F698-4576-87F2-C145AF5D92D1}" destId="{F0A9C290-17E6-44E3-A71E-719BFEE8183D}" srcOrd="0" destOrd="0" parTransId="{5EECB7A6-DF31-41A6-AE7B-DD78F9E34306}" sibTransId="{D8FD65CB-A719-49FC-8E72-0CD7EA268547}"/>
    <dgm:cxn modelId="{AA2C5E66-64F5-4FA0-BD09-746FAB1CE397}" type="presOf" srcId="{DF253F20-2FEA-43CF-B53E-07D7477037AB}" destId="{4836F011-ABCB-4DFD-8FFC-CE3B02490F84}" srcOrd="0" destOrd="0" presId="urn:microsoft.com/office/officeart/2005/8/layout/hierarchy4"/>
    <dgm:cxn modelId="{983FAC66-A49E-41B0-ACFA-D24BB66DCC3D}" type="presOf" srcId="{8ABD09F3-2FBA-4E69-B8FD-92EA2390CDCF}" destId="{9A597187-DE2B-4A2F-978C-051C387C6571}" srcOrd="0" destOrd="0" presId="urn:microsoft.com/office/officeart/2005/8/layout/hierarchy4"/>
    <dgm:cxn modelId="{4C075849-EC1C-45E7-AA35-3D125B5599F9}" srcId="{AD0210F0-7783-40D0-84D5-243F20D883F8}" destId="{C6B3023D-B7A1-4DBC-A8A6-36CCFF2960B4}" srcOrd="0" destOrd="0" parTransId="{31D4297C-A3E0-47A8-9CAF-7487A051D761}" sibTransId="{D7E7C5ED-A335-4CB3-8053-42E39D3A28C4}"/>
    <dgm:cxn modelId="{29A7296A-2B51-45D3-BC23-27AB5F2CA88B}" srcId="{B1FBEB26-5C14-471E-9541-FBCE996400A9}" destId="{99319F2B-F698-4576-87F2-C145AF5D92D1}" srcOrd="0" destOrd="0" parTransId="{D48D37D3-FA36-47E8-B839-08073295DE39}" sibTransId="{2A76F60D-9E91-4D61-AA33-243E163FE995}"/>
    <dgm:cxn modelId="{B6665A6A-17E5-4389-A892-890D74FAFCDC}" type="presOf" srcId="{C7BEB06A-D08F-4E46-879A-391787A9AADD}" destId="{ACE92472-1851-4E19-BB88-6080375A5C85}" srcOrd="0" destOrd="0" presId="urn:microsoft.com/office/officeart/2005/8/layout/hierarchy4"/>
    <dgm:cxn modelId="{FBA9526C-53A0-4077-9C92-92A16EECFB33}" srcId="{AED852C2-C743-42C4-88B4-7C23DAF73396}" destId="{C47ADD20-15DA-4938-A94D-1576ECB628BC}" srcOrd="0" destOrd="0" parTransId="{B39B5EA9-2E61-4232-A15D-477190D7A90A}" sibTransId="{8CA22B55-A698-4A68-B397-3251D46A04B7}"/>
    <dgm:cxn modelId="{13D6916C-21F2-45FE-911E-B3E0AE47D0FB}" type="presOf" srcId="{71DD6725-99B6-415D-A65E-FAEA305B1C13}" destId="{615FE7FD-5269-4D99-8785-BA5CB3DDA3F8}" srcOrd="0" destOrd="0" presId="urn:microsoft.com/office/officeart/2005/8/layout/hierarchy4"/>
    <dgm:cxn modelId="{08AD556D-B4B5-4581-B9BF-2026B1854AD4}" type="presOf" srcId="{C47ADD20-15DA-4938-A94D-1576ECB628BC}" destId="{24103E84-5AB5-4E80-B5F0-3CEA23EA1C26}" srcOrd="0" destOrd="0" presId="urn:microsoft.com/office/officeart/2005/8/layout/hierarchy4"/>
    <dgm:cxn modelId="{9D03EF55-80B1-4605-91FF-CF66A731081C}" type="presOf" srcId="{28D0FAE2-CE80-4424-98C8-AF022566EAD9}" destId="{EA42623F-245E-40B6-9C7D-A5582791F827}" srcOrd="0" destOrd="0" presId="urn:microsoft.com/office/officeart/2005/8/layout/hierarchy4"/>
    <dgm:cxn modelId="{A8307856-8155-4E22-8400-5B180C6A05C1}" srcId="{1D682580-E644-4899-B446-CC696427E69B}" destId="{5339DA3E-E2B3-4EF0-B6BF-02CB5A652648}" srcOrd="3" destOrd="0" parTransId="{643D2024-01A3-4702-A9CD-D241D361C0F4}" sibTransId="{4AFFAB18-C505-47B2-B754-5816EB382327}"/>
    <dgm:cxn modelId="{B7D8A757-272F-445D-A874-071B65A6D4D1}" srcId="{C4126C8A-197D-42D3-B7AC-55F06BCFB29C}" destId="{CD452C72-9790-4930-82BB-03E6E5D38909}" srcOrd="0" destOrd="0" parTransId="{E5316351-F789-408B-A189-A072836FB9E1}" sibTransId="{F6862B56-004B-4B2D-9CCC-92BA01920915}"/>
    <dgm:cxn modelId="{6874B857-06F4-4694-A2E0-F0F2A26736D0}" srcId="{5339DA3E-E2B3-4EF0-B6BF-02CB5A652648}" destId="{8ABD09F3-2FBA-4E69-B8FD-92EA2390CDCF}" srcOrd="0" destOrd="0" parTransId="{7F96EB0D-E775-475D-A4A4-AA612715F60E}" sibTransId="{8A9025E7-57FA-4666-B227-130689D26F20}"/>
    <dgm:cxn modelId="{8E0BF277-87CD-49EE-989B-A320750D8722}" srcId="{1D682580-E644-4899-B446-CC696427E69B}" destId="{F9587DBF-CA7C-4B46-A393-0ED9288BA968}" srcOrd="0" destOrd="0" parTransId="{B37401FB-94A4-40B0-B334-09B5BE396CAF}" sibTransId="{9B7EAAEA-CD36-4532-BD57-321AAACBEF1B}"/>
    <dgm:cxn modelId="{3EA5CE78-1B92-41DE-ACDD-953D93A838AF}" srcId="{8A644AA3-F828-4460-AFD0-768AB9AE633E}" destId="{28D0FAE2-CE80-4424-98C8-AF022566EAD9}" srcOrd="0" destOrd="0" parTransId="{D152D92D-D791-4407-B25F-D026F57BD617}" sibTransId="{4733182B-4EC1-4DE5-B778-1797ABC943D9}"/>
    <dgm:cxn modelId="{CACA105A-6152-43D3-AB49-8F52915ABD50}" srcId="{C47ADD20-15DA-4938-A94D-1576ECB628BC}" destId="{C163885F-FC2C-42C4-B336-594A1FBA3D4D}" srcOrd="0" destOrd="0" parTransId="{43FA1C03-121B-4AE3-8293-0BD68E62B414}" sibTransId="{EBCD6C7F-5A01-441B-B862-CDEB93CED904}"/>
    <dgm:cxn modelId="{15C2297A-CD0A-4DFC-9152-B77D02ADD851}" srcId="{1D682580-E644-4899-B446-CC696427E69B}" destId="{C4126C8A-197D-42D3-B7AC-55F06BCFB29C}" srcOrd="1" destOrd="0" parTransId="{8B186DC2-9133-4B3E-9AA2-4EB94A30AFFD}" sibTransId="{4AF2AB8B-0BA1-462E-A62C-8F80D72F421E}"/>
    <dgm:cxn modelId="{08F28A5A-6FAF-45F9-8691-61230C2CEAFA}" srcId="{71DD6725-99B6-415D-A65E-FAEA305B1C13}" destId="{8DE5F901-F7F1-4A92-AE2E-502500C09269}" srcOrd="0" destOrd="0" parTransId="{1BB16082-3B4E-4CE0-8CAD-35C9DE460BC3}" sibTransId="{F142F0C6-2C04-4CB6-8853-322CCC0B0C3D}"/>
    <dgm:cxn modelId="{22060581-5865-447C-9A92-B15AEBEAB9D8}" type="presOf" srcId="{F0A9C290-17E6-44E3-A71E-719BFEE8183D}" destId="{629273CB-DC80-44ED-BFE3-4D1D1455228B}" srcOrd="0" destOrd="0" presId="urn:microsoft.com/office/officeart/2005/8/layout/hierarchy4"/>
    <dgm:cxn modelId="{3B9D3F85-AC28-4CA0-8800-517A7E2BFF16}" srcId="{C6B3023D-B7A1-4DBC-A8A6-36CCFF2960B4}" destId="{AE6F0CC2-805A-4DA6-9607-C6BDCF46CD35}" srcOrd="0" destOrd="0" parTransId="{803E2679-CC8F-4279-B50E-733B62A98850}" sibTransId="{CD9BC3DE-9BF2-4953-A67F-8074A1A3262B}"/>
    <dgm:cxn modelId="{98AC3887-6D6E-4D2A-9EEA-3F90BFFC2D58}" type="presOf" srcId="{5339DA3E-E2B3-4EF0-B6BF-02CB5A652648}" destId="{EF80D122-96E0-4792-99F9-0A6ED5EB2E87}" srcOrd="0" destOrd="0" presId="urn:microsoft.com/office/officeart/2005/8/layout/hierarchy4"/>
    <dgm:cxn modelId="{922E6988-B0B9-401B-9322-649A2E4522F5}" srcId="{DF253F20-2FEA-43CF-B53E-07D7477037AB}" destId="{7684F3E3-A68C-43B6-8B6A-DA5F555FAC08}" srcOrd="0" destOrd="0" parTransId="{136244DD-B580-4A8A-9F2F-EBF9019BAB4A}" sibTransId="{5B10686E-DA4D-49DC-A3C7-934613DB3B13}"/>
    <dgm:cxn modelId="{1F4A978E-4D11-48C0-AB7E-3F89C55695CE}" type="presOf" srcId="{DA5E88A4-FE89-4394-B667-FB08655F6255}" destId="{BE2EF285-9B7A-48DE-B3AE-6D1456C76F04}" srcOrd="0" destOrd="0" presId="urn:microsoft.com/office/officeart/2005/8/layout/hierarchy4"/>
    <dgm:cxn modelId="{4CB74F91-6B06-4791-9AF8-A4B8D033D1DA}" srcId="{F23329C1-B106-4190-9958-4860A3606D88}" destId="{BDE53C04-F03D-407B-9FC9-6A9FD4F6FDA3}" srcOrd="0" destOrd="0" parTransId="{4DA3106B-EBCA-48B4-BDF6-FE98F392F418}" sibTransId="{09DBEBD1-D2EF-41CE-8608-A9BFD2E0172A}"/>
    <dgm:cxn modelId="{6191F896-99DB-4814-835A-CB756AC35139}" type="presOf" srcId="{BDE53C04-F03D-407B-9FC9-6A9FD4F6FDA3}" destId="{43EAEC1E-9F01-4BF0-A342-668B8851FB65}" srcOrd="0" destOrd="0" presId="urn:microsoft.com/office/officeart/2005/8/layout/hierarchy4"/>
    <dgm:cxn modelId="{E11C2699-CDE1-46F1-B954-DAD436C9E417}" type="presOf" srcId="{CD452C72-9790-4930-82BB-03E6E5D38909}" destId="{39B41411-A612-4835-9E0D-D21DDB591F73}" srcOrd="0" destOrd="0" presId="urn:microsoft.com/office/officeart/2005/8/layout/hierarchy4"/>
    <dgm:cxn modelId="{7FCB709A-48B8-42E2-9AFE-FBB02321BBFC}" srcId="{7684F3E3-A68C-43B6-8B6A-DA5F555FAC08}" destId="{71DD6725-99B6-415D-A65E-FAEA305B1C13}" srcOrd="0" destOrd="0" parTransId="{36DD2FF1-68B4-4139-ABFD-7717FB4C77E1}" sibTransId="{11023500-06B1-4E8D-A2B9-C146460E2802}"/>
    <dgm:cxn modelId="{0141F49B-FD78-42DA-8CE1-C2F1BB94433D}" srcId="{1D682580-E644-4899-B446-CC696427E69B}" destId="{AD0210F0-7783-40D0-84D5-243F20D883F8}" srcOrd="2" destOrd="0" parTransId="{BDB113A8-7929-42B4-89B0-29143226B57A}" sibTransId="{4AA725A4-3029-47ED-BB22-634B4CD468B0}"/>
    <dgm:cxn modelId="{3E4B599D-6C0B-46EA-8CCA-932B365F0CC8}" type="presOf" srcId="{8DE5F901-F7F1-4A92-AE2E-502500C09269}" destId="{B00991B9-FB43-4630-97CC-320C9739A9E6}" srcOrd="0" destOrd="0" presId="urn:microsoft.com/office/officeart/2005/8/layout/hierarchy4"/>
    <dgm:cxn modelId="{78F2FD9D-DAFF-4E5D-AE21-912300B5FF29}" type="presOf" srcId="{858BCE3F-BCFD-458D-BA9B-FEA662A07CFB}" destId="{0D1B110A-D420-4A1B-9EF6-8B88714449ED}" srcOrd="0" destOrd="0" presId="urn:microsoft.com/office/officeart/2005/8/layout/hierarchy4"/>
    <dgm:cxn modelId="{585583A1-0908-490E-AC2B-B42192F7D797}" type="presOf" srcId="{FD755BD3-664B-444F-85C7-84CBBE2587DC}" destId="{042B6F11-7910-418F-8FE4-E41035C7B948}" srcOrd="0" destOrd="0" presId="urn:microsoft.com/office/officeart/2005/8/layout/hierarchy4"/>
    <dgm:cxn modelId="{BE8CEAB6-2602-4A31-AB60-3DF5D1532E7F}" type="presOf" srcId="{AE6F0CC2-805A-4DA6-9607-C6BDCF46CD35}" destId="{88473963-1B37-4A6E-8B2D-22A37667C6A7}" srcOrd="0" destOrd="0" presId="urn:microsoft.com/office/officeart/2005/8/layout/hierarchy4"/>
    <dgm:cxn modelId="{6ABEFAB8-192C-4E03-866C-80242A5A6648}" srcId="{8ABD09F3-2FBA-4E69-B8FD-92EA2390CDCF}" destId="{DA5E88A4-FE89-4394-B667-FB08655F6255}" srcOrd="0" destOrd="0" parTransId="{E35A7CFE-E3C0-4BDD-80FA-A6BB6DA338BC}" sibTransId="{B6566699-6C5D-4BB9-A994-00B490018668}"/>
    <dgm:cxn modelId="{FFEED2B9-18D3-6841-B7DE-97BCFE8E1719}" type="presOf" srcId="{1D682580-E644-4899-B446-CC696427E69B}" destId="{C3D4CA0D-D4E5-4D1E-A28E-036189B091CA}" srcOrd="0" destOrd="0" presId="urn:microsoft.com/office/officeart/2005/8/layout/hierarchy4"/>
    <dgm:cxn modelId="{F71DFAB9-6022-44B2-A3DA-F1009FB0B0F1}" srcId="{A21898C7-D7D3-431B-A572-21EBA373A457}" destId="{A3171635-FDE3-4CB1-9E6A-D5E5495A1742}" srcOrd="0" destOrd="0" parTransId="{5FF81A7E-5BAF-4421-B897-94FA44E614F6}" sibTransId="{E986463D-B935-4DB3-81C5-851FB7D858EF}"/>
    <dgm:cxn modelId="{BBC0DDBB-925B-4FAD-AB1E-7936653281CE}" srcId="{858BCE3F-BCFD-458D-BA9B-FEA662A07CFB}" destId="{98EA6D67-81F2-433C-89CB-A5701D97CDB8}" srcOrd="0" destOrd="0" parTransId="{0A2DA13D-68B6-4CE5-BD10-1ED9B8F038E1}" sibTransId="{34F3EA9C-D16D-4AF8-A603-D821E9FDF068}"/>
    <dgm:cxn modelId="{E1AC81BC-5BC2-43DF-920E-6B3B9836F06B}" srcId="{F9587DBF-CA7C-4B46-A393-0ED9288BA968}" destId="{8A644AA3-F828-4460-AFD0-768AB9AE633E}" srcOrd="0" destOrd="0" parTransId="{6E47B8F4-D8A0-4960-9D6A-B3822099D7BE}" sibTransId="{B8B25740-776C-43FD-AB5B-0C468FE1FB25}"/>
    <dgm:cxn modelId="{A86465BF-0A87-4A78-8C04-3A6D7EDBAD3D}" type="presOf" srcId="{99319F2B-F698-4576-87F2-C145AF5D92D1}" destId="{2685F9F4-A71B-47EB-BB36-132E994629E4}" srcOrd="0" destOrd="0" presId="urn:microsoft.com/office/officeart/2005/8/layout/hierarchy4"/>
    <dgm:cxn modelId="{FF964CCB-1D9E-4FE7-9A29-D845015E8679}" srcId="{DA5E88A4-FE89-4394-B667-FB08655F6255}" destId="{A21898C7-D7D3-431B-A572-21EBA373A457}" srcOrd="0" destOrd="0" parTransId="{8A8ABC4C-52DE-4B9A-AC0C-C4BD11BCE750}" sibTransId="{210F3CFF-A05A-40D1-812B-0142E7DE510B}"/>
    <dgm:cxn modelId="{2B455AD4-DD3F-4C08-AF58-CFEAE23B49F8}" type="presOf" srcId="{B1FBEB26-5C14-471E-9541-FBCE996400A9}" destId="{FBA2D90E-F7A0-4759-A540-0E4A3CBDD30A}" srcOrd="0" destOrd="0" presId="urn:microsoft.com/office/officeart/2005/8/layout/hierarchy4"/>
    <dgm:cxn modelId="{68051CDD-545D-41F0-AF78-B997587EEFF1}" type="presOf" srcId="{A3171635-FDE3-4CB1-9E6A-D5E5495A1742}" destId="{30BE999D-8625-4058-9980-64DBC24B289A}" srcOrd="0" destOrd="0" presId="urn:microsoft.com/office/officeart/2005/8/layout/hierarchy4"/>
    <dgm:cxn modelId="{4AD194EE-8AC4-4187-B787-16CA8287D9C3}" srcId="{A3171635-FDE3-4CB1-9E6A-D5E5495A1742}" destId="{63925DA3-4B4F-433E-AE60-46443A693489}" srcOrd="0" destOrd="0" parTransId="{BF4FD040-7081-4226-BB05-5DA15E840A72}" sibTransId="{B76947DB-F898-4699-88E4-70184D12F8AE}"/>
    <dgm:cxn modelId="{DD04BEEE-3AA8-465A-80A6-421753A91985}" srcId="{AE6F0CC2-805A-4DA6-9607-C6BDCF46CD35}" destId="{858BCE3F-BCFD-458D-BA9B-FEA662A07CFB}" srcOrd="0" destOrd="0" parTransId="{910787F3-55FB-4BD3-8F43-B6B5C4608F11}" sibTransId="{FAAB4317-D307-4546-A858-D5DD0293FFC8}"/>
    <dgm:cxn modelId="{DF84D3F2-0818-4061-8366-49A430426AA4}" srcId="{BDE53C04-F03D-407B-9FC9-6A9FD4F6FDA3}" destId="{B1FBEB26-5C14-471E-9541-FBCE996400A9}" srcOrd="0" destOrd="0" parTransId="{05415ECC-D209-446D-8789-CE0167400639}" sibTransId="{14CF67CA-E08D-4643-AE2C-E8EAD0D7A4C8}"/>
    <dgm:cxn modelId="{C1D667F3-16A8-4ABD-961B-F2A403824DE4}" srcId="{1D682580-E644-4899-B446-CC696427E69B}" destId="{F23329C1-B106-4190-9958-4860A3606D88}" srcOrd="4" destOrd="0" parTransId="{1994EFF0-D07F-4A20-AFE0-FBF4B11713D1}" sibTransId="{6747E8F6-041B-4155-BFA1-0DBD4F7929C0}"/>
    <dgm:cxn modelId="{4B0193F9-73D4-486B-90F8-3BD50DE77887}" type="presOf" srcId="{F9587DBF-CA7C-4B46-A393-0ED9288BA968}" destId="{19CDDA14-B38A-4978-AF48-2F9D1FE7F5F1}" srcOrd="0" destOrd="0" presId="urn:microsoft.com/office/officeart/2005/8/layout/hierarchy4"/>
    <dgm:cxn modelId="{8B620EFA-0854-4AA0-ABB3-2462931F6EBC}" type="presOf" srcId="{C6B3023D-B7A1-4DBC-A8A6-36CCFF2960B4}" destId="{AC25EF84-41F4-45EC-804F-509575878D06}" srcOrd="0" destOrd="0" presId="urn:microsoft.com/office/officeart/2005/8/layout/hierarchy4"/>
    <dgm:cxn modelId="{93961CFE-0F99-4297-91E4-9B8553A176E0}" type="presOf" srcId="{AD0210F0-7783-40D0-84D5-243F20D883F8}" destId="{0C3E8D6A-E90C-40F0-A32D-21C1F54D47B8}" srcOrd="0" destOrd="0" presId="urn:microsoft.com/office/officeart/2005/8/layout/hierarchy4"/>
    <dgm:cxn modelId="{60A9BD47-0201-4ACD-94DE-EB5F6E01D361}" type="presParOf" srcId="{C3D4CA0D-D4E5-4D1E-A28E-036189B091CA}" destId="{CF0573DE-43E3-4D97-92AF-2E79AFB88ECC}" srcOrd="0" destOrd="0" presId="urn:microsoft.com/office/officeart/2005/8/layout/hierarchy4"/>
    <dgm:cxn modelId="{4D586F5C-B09C-4EE6-8E8C-D5D5F2040301}" type="presParOf" srcId="{CF0573DE-43E3-4D97-92AF-2E79AFB88ECC}" destId="{19CDDA14-B38A-4978-AF48-2F9D1FE7F5F1}" srcOrd="0" destOrd="0" presId="urn:microsoft.com/office/officeart/2005/8/layout/hierarchy4"/>
    <dgm:cxn modelId="{0BBC6477-3779-4CA9-93C9-BFC0A7D76BCD}" type="presParOf" srcId="{CF0573DE-43E3-4D97-92AF-2E79AFB88ECC}" destId="{73756B9E-4D92-4FDA-9F0E-F627243A5388}" srcOrd="1" destOrd="0" presId="urn:microsoft.com/office/officeart/2005/8/layout/hierarchy4"/>
    <dgm:cxn modelId="{868A4DA2-C2F4-4707-90A0-4A1C06C90B26}" type="presParOf" srcId="{CF0573DE-43E3-4D97-92AF-2E79AFB88ECC}" destId="{1E652897-BD10-4616-BC21-1F5E2F9CE0A5}" srcOrd="2" destOrd="0" presId="urn:microsoft.com/office/officeart/2005/8/layout/hierarchy4"/>
    <dgm:cxn modelId="{77076543-4E96-40E3-BA93-D4F3E3D107A8}" type="presParOf" srcId="{1E652897-BD10-4616-BC21-1F5E2F9CE0A5}" destId="{D63C6AB7-50B6-4C85-B6E4-148D593FB744}" srcOrd="0" destOrd="0" presId="urn:microsoft.com/office/officeart/2005/8/layout/hierarchy4"/>
    <dgm:cxn modelId="{5B3658AB-173F-4F20-B9B5-8D89430A5981}" type="presParOf" srcId="{D63C6AB7-50B6-4C85-B6E4-148D593FB744}" destId="{2EC725F3-DAD0-4EA1-B3A7-D8118873D32A}" srcOrd="0" destOrd="0" presId="urn:microsoft.com/office/officeart/2005/8/layout/hierarchy4"/>
    <dgm:cxn modelId="{1E9E0175-28FA-4A3D-AACA-CF46B56241CC}" type="presParOf" srcId="{D63C6AB7-50B6-4C85-B6E4-148D593FB744}" destId="{301A972F-5BD9-48FE-A68E-9371B9AF4F36}" srcOrd="1" destOrd="0" presId="urn:microsoft.com/office/officeart/2005/8/layout/hierarchy4"/>
    <dgm:cxn modelId="{C0379C3F-52D5-44E5-BC8C-95D46B7B0555}" type="presParOf" srcId="{D63C6AB7-50B6-4C85-B6E4-148D593FB744}" destId="{6E43CBA2-0082-4B7E-B6E9-001A1425D3B6}" srcOrd="2" destOrd="0" presId="urn:microsoft.com/office/officeart/2005/8/layout/hierarchy4"/>
    <dgm:cxn modelId="{020D849E-B659-40B4-B740-D15B94F9D6AF}" type="presParOf" srcId="{6E43CBA2-0082-4B7E-B6E9-001A1425D3B6}" destId="{FA926794-7563-4692-BB95-4DAE122E2970}" srcOrd="0" destOrd="0" presId="urn:microsoft.com/office/officeart/2005/8/layout/hierarchy4"/>
    <dgm:cxn modelId="{72C32657-5A9A-4BA9-84DB-B82BC54A37FE}" type="presParOf" srcId="{FA926794-7563-4692-BB95-4DAE122E2970}" destId="{EA42623F-245E-40B6-9C7D-A5582791F827}" srcOrd="0" destOrd="0" presId="urn:microsoft.com/office/officeart/2005/8/layout/hierarchy4"/>
    <dgm:cxn modelId="{8C1E0413-DC61-4A0C-A958-8322874054C5}" type="presParOf" srcId="{FA926794-7563-4692-BB95-4DAE122E2970}" destId="{2BB42AA5-8812-4551-9752-F864AA628370}" srcOrd="1" destOrd="0" presId="urn:microsoft.com/office/officeart/2005/8/layout/hierarchy4"/>
    <dgm:cxn modelId="{F268A204-E23C-48B3-B5A4-489B96A64F18}" type="presParOf" srcId="{FA926794-7563-4692-BB95-4DAE122E2970}" destId="{D1EEB3A6-6E00-435F-B833-D9A2C17386C3}" srcOrd="2" destOrd="0" presId="urn:microsoft.com/office/officeart/2005/8/layout/hierarchy4"/>
    <dgm:cxn modelId="{9E9A8BC2-B9B3-4C88-B27A-408E50084D71}" type="presParOf" srcId="{D1EEB3A6-6E00-435F-B833-D9A2C17386C3}" destId="{AA0130AD-DAE3-44BF-9D5C-F197CA98CE29}" srcOrd="0" destOrd="0" presId="urn:microsoft.com/office/officeart/2005/8/layout/hierarchy4"/>
    <dgm:cxn modelId="{7D62728D-3AEF-4108-B88F-1E48EA95B16E}" type="presParOf" srcId="{AA0130AD-DAE3-44BF-9D5C-F197CA98CE29}" destId="{8F27B6EC-460C-4B84-BDAE-79B5944FDA19}" srcOrd="0" destOrd="0" presId="urn:microsoft.com/office/officeart/2005/8/layout/hierarchy4"/>
    <dgm:cxn modelId="{ADD812A5-9269-43C5-9C89-DDC1F781AB4B}" type="presParOf" srcId="{AA0130AD-DAE3-44BF-9D5C-F197CA98CE29}" destId="{A0FAA652-59A6-4909-BD18-A13E7B022DA2}" srcOrd="1" destOrd="0" presId="urn:microsoft.com/office/officeart/2005/8/layout/hierarchy4"/>
    <dgm:cxn modelId="{BC44F0E4-9AB9-4A67-9523-C941D528A38E}" type="presParOf" srcId="{AA0130AD-DAE3-44BF-9D5C-F197CA98CE29}" destId="{11C3FCA8-01CF-42B0-BE77-5A26C0644655}" srcOrd="2" destOrd="0" presId="urn:microsoft.com/office/officeart/2005/8/layout/hierarchy4"/>
    <dgm:cxn modelId="{13051741-6DDA-466A-A860-2BE157F1C0C6}" type="presParOf" srcId="{11C3FCA8-01CF-42B0-BE77-5A26C0644655}" destId="{C000A48E-5F1F-4EAF-920E-1F2D7D20A0C8}" srcOrd="0" destOrd="0" presId="urn:microsoft.com/office/officeart/2005/8/layout/hierarchy4"/>
    <dgm:cxn modelId="{52784345-07C5-4DDA-B207-AB2D81598FC5}" type="presParOf" srcId="{C000A48E-5F1F-4EAF-920E-1F2D7D20A0C8}" destId="{24103E84-5AB5-4E80-B5F0-3CEA23EA1C26}" srcOrd="0" destOrd="0" presId="urn:microsoft.com/office/officeart/2005/8/layout/hierarchy4"/>
    <dgm:cxn modelId="{4075D05B-3B53-445F-920D-D8BA42FB5D7A}" type="presParOf" srcId="{C000A48E-5F1F-4EAF-920E-1F2D7D20A0C8}" destId="{A79F7F31-E686-4221-B867-391AC1BD935E}" srcOrd="1" destOrd="0" presId="urn:microsoft.com/office/officeart/2005/8/layout/hierarchy4"/>
    <dgm:cxn modelId="{22799046-3A99-42E6-B430-9E3BDB83EAE9}" type="presParOf" srcId="{C000A48E-5F1F-4EAF-920E-1F2D7D20A0C8}" destId="{822C8C44-2286-4685-9E01-C528EA9A56E7}" srcOrd="2" destOrd="0" presId="urn:microsoft.com/office/officeart/2005/8/layout/hierarchy4"/>
    <dgm:cxn modelId="{5F71DA94-5DF6-46B9-A3C9-82A3A4B6FF05}" type="presParOf" srcId="{822C8C44-2286-4685-9E01-C528EA9A56E7}" destId="{E9DA0A72-C58A-4023-8324-D9013BDD9088}" srcOrd="0" destOrd="0" presId="urn:microsoft.com/office/officeart/2005/8/layout/hierarchy4"/>
    <dgm:cxn modelId="{9AA64B03-3DAF-46A5-94BF-DF27B171BF8A}" type="presParOf" srcId="{E9DA0A72-C58A-4023-8324-D9013BDD9088}" destId="{4A09C608-7BCB-4D7B-98FF-5BC50DC6AA57}" srcOrd="0" destOrd="0" presId="urn:microsoft.com/office/officeart/2005/8/layout/hierarchy4"/>
    <dgm:cxn modelId="{4B2B4962-EA19-4041-9ED6-C02978FE0208}" type="presParOf" srcId="{E9DA0A72-C58A-4023-8324-D9013BDD9088}" destId="{758E8220-9F99-42CB-BE04-E72BC926A2AC}" srcOrd="1" destOrd="0" presId="urn:microsoft.com/office/officeart/2005/8/layout/hierarchy4"/>
    <dgm:cxn modelId="{6DBFE551-BE85-474F-8A06-0F1B8856F5EE}" type="presParOf" srcId="{C3D4CA0D-D4E5-4D1E-A28E-036189B091CA}" destId="{9BA50299-D198-42D8-AD08-C2C5FAB362AA}" srcOrd="1" destOrd="0" presId="urn:microsoft.com/office/officeart/2005/8/layout/hierarchy4"/>
    <dgm:cxn modelId="{FE8B00F5-E3D2-4D8C-A2A5-A95E0037D114}" type="presParOf" srcId="{C3D4CA0D-D4E5-4D1E-A28E-036189B091CA}" destId="{CF4AEAA5-6B04-4E9F-BCC2-79DE6D03F5E4}" srcOrd="2" destOrd="0" presId="urn:microsoft.com/office/officeart/2005/8/layout/hierarchy4"/>
    <dgm:cxn modelId="{D3729C17-5556-42A4-9743-65A32440F49F}" type="presParOf" srcId="{CF4AEAA5-6B04-4E9F-BCC2-79DE6D03F5E4}" destId="{B4499C4D-28FC-4063-AB0C-F8516EEE3A7D}" srcOrd="0" destOrd="0" presId="urn:microsoft.com/office/officeart/2005/8/layout/hierarchy4"/>
    <dgm:cxn modelId="{632D3E21-008E-4060-8AE4-83D6CB5946C3}" type="presParOf" srcId="{CF4AEAA5-6B04-4E9F-BCC2-79DE6D03F5E4}" destId="{D0FAE953-1CC1-49AE-A6D6-E30BC3194787}" srcOrd="1" destOrd="0" presId="urn:microsoft.com/office/officeart/2005/8/layout/hierarchy4"/>
    <dgm:cxn modelId="{42511C1D-0F63-45E5-8A3A-0D2D3E37603F}" type="presParOf" srcId="{CF4AEAA5-6B04-4E9F-BCC2-79DE6D03F5E4}" destId="{62A4E7DB-5254-4E70-91BB-1E8F7982F6A3}" srcOrd="2" destOrd="0" presId="urn:microsoft.com/office/officeart/2005/8/layout/hierarchy4"/>
    <dgm:cxn modelId="{EABA110E-B8E2-4484-A9D6-756B681D1B85}" type="presParOf" srcId="{62A4E7DB-5254-4E70-91BB-1E8F7982F6A3}" destId="{AC692278-ECB9-41C2-8758-4C27787952D1}" srcOrd="0" destOrd="0" presId="urn:microsoft.com/office/officeart/2005/8/layout/hierarchy4"/>
    <dgm:cxn modelId="{3E93D9ED-F776-4605-A8F3-00817991FEB1}" type="presParOf" srcId="{AC692278-ECB9-41C2-8758-4C27787952D1}" destId="{39B41411-A612-4835-9E0D-D21DDB591F73}" srcOrd="0" destOrd="0" presId="urn:microsoft.com/office/officeart/2005/8/layout/hierarchy4"/>
    <dgm:cxn modelId="{426BBD1E-6408-4430-8A21-76B3D1AB2BD0}" type="presParOf" srcId="{AC692278-ECB9-41C2-8758-4C27787952D1}" destId="{8D67028F-171A-448D-9ED5-967D610E27A8}" srcOrd="1" destOrd="0" presId="urn:microsoft.com/office/officeart/2005/8/layout/hierarchy4"/>
    <dgm:cxn modelId="{42EF446D-E7F3-4F5C-B3ED-00803840E957}" type="presParOf" srcId="{AC692278-ECB9-41C2-8758-4C27787952D1}" destId="{ACA100FE-BA06-4195-B5E7-085CB754042C}" srcOrd="2" destOrd="0" presId="urn:microsoft.com/office/officeart/2005/8/layout/hierarchy4"/>
    <dgm:cxn modelId="{5A4D19AB-E02C-4024-9F10-C172F0EEB329}" type="presParOf" srcId="{ACA100FE-BA06-4195-B5E7-085CB754042C}" destId="{3F8BD572-60E1-469E-A3EF-98B52B3BF659}" srcOrd="0" destOrd="0" presId="urn:microsoft.com/office/officeart/2005/8/layout/hierarchy4"/>
    <dgm:cxn modelId="{7B8B9FA7-FD4C-46FC-BB44-80B8CF924686}" type="presParOf" srcId="{3F8BD572-60E1-469E-A3EF-98B52B3BF659}" destId="{4836F011-ABCB-4DFD-8FFC-CE3B02490F84}" srcOrd="0" destOrd="0" presId="urn:microsoft.com/office/officeart/2005/8/layout/hierarchy4"/>
    <dgm:cxn modelId="{321724EF-6700-4EE9-A0F7-191C8F969005}" type="presParOf" srcId="{3F8BD572-60E1-469E-A3EF-98B52B3BF659}" destId="{5B813FD5-790D-4450-AC74-78E4BC1BF5B9}" srcOrd="1" destOrd="0" presId="urn:microsoft.com/office/officeart/2005/8/layout/hierarchy4"/>
    <dgm:cxn modelId="{4DD78C2A-73FC-47D8-A1D7-73EBE9481C79}" type="presParOf" srcId="{3F8BD572-60E1-469E-A3EF-98B52B3BF659}" destId="{8E23D23A-A619-41F0-8C63-05A37F084761}" srcOrd="2" destOrd="0" presId="urn:microsoft.com/office/officeart/2005/8/layout/hierarchy4"/>
    <dgm:cxn modelId="{84314760-D014-4855-9B53-B2027306A732}" type="presParOf" srcId="{8E23D23A-A619-41F0-8C63-05A37F084761}" destId="{2FDFD850-6AEF-4C0E-9297-E960E73060E0}" srcOrd="0" destOrd="0" presId="urn:microsoft.com/office/officeart/2005/8/layout/hierarchy4"/>
    <dgm:cxn modelId="{833900D7-726A-4DC4-9B6A-E9A9EF9F2B5D}" type="presParOf" srcId="{2FDFD850-6AEF-4C0E-9297-E960E73060E0}" destId="{6638137D-FC9D-4D15-A1D2-C3425C9AFE8F}" srcOrd="0" destOrd="0" presId="urn:microsoft.com/office/officeart/2005/8/layout/hierarchy4"/>
    <dgm:cxn modelId="{EA4D68B6-2845-4781-8B3F-BD318CB2F042}" type="presParOf" srcId="{2FDFD850-6AEF-4C0E-9297-E960E73060E0}" destId="{1EB5C7FC-5355-4FC3-B38B-534217F5BC8F}" srcOrd="1" destOrd="0" presId="urn:microsoft.com/office/officeart/2005/8/layout/hierarchy4"/>
    <dgm:cxn modelId="{F1DFC23C-FD47-4FC5-B335-8208F42DF335}" type="presParOf" srcId="{2FDFD850-6AEF-4C0E-9297-E960E73060E0}" destId="{47F06543-BBDE-488A-BE59-F4CE1251F41B}" srcOrd="2" destOrd="0" presId="urn:microsoft.com/office/officeart/2005/8/layout/hierarchy4"/>
    <dgm:cxn modelId="{F594F8E3-65D9-4EC4-B965-F8BC81E9D90A}" type="presParOf" srcId="{47F06543-BBDE-488A-BE59-F4CE1251F41B}" destId="{6101EA60-44D4-48B2-98A7-45FC9685DA5D}" srcOrd="0" destOrd="0" presId="urn:microsoft.com/office/officeart/2005/8/layout/hierarchy4"/>
    <dgm:cxn modelId="{0CC5A930-2276-4D0D-A966-94909905EF11}" type="presParOf" srcId="{6101EA60-44D4-48B2-98A7-45FC9685DA5D}" destId="{615FE7FD-5269-4D99-8785-BA5CB3DDA3F8}" srcOrd="0" destOrd="0" presId="urn:microsoft.com/office/officeart/2005/8/layout/hierarchy4"/>
    <dgm:cxn modelId="{8A145B65-F0E8-4747-B468-1A2158720848}" type="presParOf" srcId="{6101EA60-44D4-48B2-98A7-45FC9685DA5D}" destId="{14A038B7-EA9E-4756-8E0B-5681391291F8}" srcOrd="1" destOrd="0" presId="urn:microsoft.com/office/officeart/2005/8/layout/hierarchy4"/>
    <dgm:cxn modelId="{8673AC96-86A7-4E55-A0C6-C7B0A3B7A312}" type="presParOf" srcId="{6101EA60-44D4-48B2-98A7-45FC9685DA5D}" destId="{B84FE99E-529F-4551-A0DB-F84C84B77382}" srcOrd="2" destOrd="0" presId="urn:microsoft.com/office/officeart/2005/8/layout/hierarchy4"/>
    <dgm:cxn modelId="{295FE37A-EBD2-4E3C-999F-2E59F7E66835}" type="presParOf" srcId="{B84FE99E-529F-4551-A0DB-F84C84B77382}" destId="{BA142B59-2B0B-478D-86D1-39235A94E652}" srcOrd="0" destOrd="0" presId="urn:microsoft.com/office/officeart/2005/8/layout/hierarchy4"/>
    <dgm:cxn modelId="{2876C416-2212-40F1-976C-C830D598016A}" type="presParOf" srcId="{BA142B59-2B0B-478D-86D1-39235A94E652}" destId="{B00991B9-FB43-4630-97CC-320C9739A9E6}" srcOrd="0" destOrd="0" presId="urn:microsoft.com/office/officeart/2005/8/layout/hierarchy4"/>
    <dgm:cxn modelId="{6EAB0528-5168-469F-980C-80CB00E638F2}" type="presParOf" srcId="{BA142B59-2B0B-478D-86D1-39235A94E652}" destId="{37E3BAEF-A4E4-48D6-B6F1-00170ACAD93C}" srcOrd="1" destOrd="0" presId="urn:microsoft.com/office/officeart/2005/8/layout/hierarchy4"/>
    <dgm:cxn modelId="{7BB3603D-5823-4021-8362-6A8B32993A26}" type="presParOf" srcId="{C3D4CA0D-D4E5-4D1E-A28E-036189B091CA}" destId="{AFA93A54-144B-44D0-B9E9-3B9F495819AC}" srcOrd="3" destOrd="0" presId="urn:microsoft.com/office/officeart/2005/8/layout/hierarchy4"/>
    <dgm:cxn modelId="{EFAD1EF7-2FFD-43A1-AAA7-0A0AEA9F4800}" type="presParOf" srcId="{C3D4CA0D-D4E5-4D1E-A28E-036189B091CA}" destId="{285FFEA1-5D29-4DD3-8CF9-E02901D0B04E}" srcOrd="4" destOrd="0" presId="urn:microsoft.com/office/officeart/2005/8/layout/hierarchy4"/>
    <dgm:cxn modelId="{A1C920F7-3160-4507-BA36-7E0FD0924F99}" type="presParOf" srcId="{285FFEA1-5D29-4DD3-8CF9-E02901D0B04E}" destId="{0C3E8D6A-E90C-40F0-A32D-21C1F54D47B8}" srcOrd="0" destOrd="0" presId="urn:microsoft.com/office/officeart/2005/8/layout/hierarchy4"/>
    <dgm:cxn modelId="{2EF93F88-A73A-4345-99DC-9D3E3BAA28C9}" type="presParOf" srcId="{285FFEA1-5D29-4DD3-8CF9-E02901D0B04E}" destId="{7CE2281C-9992-4207-A9BD-FA745FCC1AB9}" srcOrd="1" destOrd="0" presId="urn:microsoft.com/office/officeart/2005/8/layout/hierarchy4"/>
    <dgm:cxn modelId="{1599C9D0-FAE3-4A3E-9314-B7306B8F6012}" type="presParOf" srcId="{285FFEA1-5D29-4DD3-8CF9-E02901D0B04E}" destId="{DA86673B-9006-4562-9E27-19BBFDE1D274}" srcOrd="2" destOrd="0" presId="urn:microsoft.com/office/officeart/2005/8/layout/hierarchy4"/>
    <dgm:cxn modelId="{533E0E55-6DD0-46EC-BE71-F151AEF74085}" type="presParOf" srcId="{DA86673B-9006-4562-9E27-19BBFDE1D274}" destId="{FFA70D51-37B2-48CA-8D04-383572996C52}" srcOrd="0" destOrd="0" presId="urn:microsoft.com/office/officeart/2005/8/layout/hierarchy4"/>
    <dgm:cxn modelId="{9529A134-511A-46DE-A563-62DD6477FA70}" type="presParOf" srcId="{FFA70D51-37B2-48CA-8D04-383572996C52}" destId="{AC25EF84-41F4-45EC-804F-509575878D06}" srcOrd="0" destOrd="0" presId="urn:microsoft.com/office/officeart/2005/8/layout/hierarchy4"/>
    <dgm:cxn modelId="{19A10684-A453-439F-A3A5-CD419CF42932}" type="presParOf" srcId="{FFA70D51-37B2-48CA-8D04-383572996C52}" destId="{2F17AFDC-C24F-45A9-9F74-D0A076BD1517}" srcOrd="1" destOrd="0" presId="urn:microsoft.com/office/officeart/2005/8/layout/hierarchy4"/>
    <dgm:cxn modelId="{E9B381F3-1E63-4ED7-ABCC-A5AD9CF2A6BA}" type="presParOf" srcId="{FFA70D51-37B2-48CA-8D04-383572996C52}" destId="{4A79230B-85EC-46DB-AA9C-E8FFBE5386F6}" srcOrd="2" destOrd="0" presId="urn:microsoft.com/office/officeart/2005/8/layout/hierarchy4"/>
    <dgm:cxn modelId="{295707D8-6A50-40B4-9D57-F81B87AF3827}" type="presParOf" srcId="{4A79230B-85EC-46DB-AA9C-E8FFBE5386F6}" destId="{6FDC9FE9-7EB9-4D78-A11C-63E967D74EF1}" srcOrd="0" destOrd="0" presId="urn:microsoft.com/office/officeart/2005/8/layout/hierarchy4"/>
    <dgm:cxn modelId="{DC464592-C68D-4C18-BEEA-8A1BDCF9DFD6}" type="presParOf" srcId="{6FDC9FE9-7EB9-4D78-A11C-63E967D74EF1}" destId="{88473963-1B37-4A6E-8B2D-22A37667C6A7}" srcOrd="0" destOrd="0" presId="urn:microsoft.com/office/officeart/2005/8/layout/hierarchy4"/>
    <dgm:cxn modelId="{9DD5CA80-98B6-4C31-B240-55202FB6C729}" type="presParOf" srcId="{6FDC9FE9-7EB9-4D78-A11C-63E967D74EF1}" destId="{C45D5417-C1F1-402A-89C6-280700D1549E}" srcOrd="1" destOrd="0" presId="urn:microsoft.com/office/officeart/2005/8/layout/hierarchy4"/>
    <dgm:cxn modelId="{43ECADC8-EEA6-4BD4-A019-A671FC433C7A}" type="presParOf" srcId="{6FDC9FE9-7EB9-4D78-A11C-63E967D74EF1}" destId="{8FB5113B-BEE3-4A8F-949C-2B75004B4306}" srcOrd="2" destOrd="0" presId="urn:microsoft.com/office/officeart/2005/8/layout/hierarchy4"/>
    <dgm:cxn modelId="{B907EBC6-4D83-4E73-96A7-D5F59ADDE132}" type="presParOf" srcId="{8FB5113B-BEE3-4A8F-949C-2B75004B4306}" destId="{4D7D9255-6209-4707-97EE-A9AFDF3D59CC}" srcOrd="0" destOrd="0" presId="urn:microsoft.com/office/officeart/2005/8/layout/hierarchy4"/>
    <dgm:cxn modelId="{AAEAE482-5DC7-43A8-84BE-D8791059913B}" type="presParOf" srcId="{4D7D9255-6209-4707-97EE-A9AFDF3D59CC}" destId="{0D1B110A-D420-4A1B-9EF6-8B88714449ED}" srcOrd="0" destOrd="0" presId="urn:microsoft.com/office/officeart/2005/8/layout/hierarchy4"/>
    <dgm:cxn modelId="{8E32F6C8-53FC-4A5A-BCAB-A89CCDAFA38C}" type="presParOf" srcId="{4D7D9255-6209-4707-97EE-A9AFDF3D59CC}" destId="{9C558490-E342-4893-B812-BA4B19232B82}" srcOrd="1" destOrd="0" presId="urn:microsoft.com/office/officeart/2005/8/layout/hierarchy4"/>
    <dgm:cxn modelId="{C731A42E-2B2E-4A3F-9B70-16FA4AD4C2D8}" type="presParOf" srcId="{4D7D9255-6209-4707-97EE-A9AFDF3D59CC}" destId="{3CED534F-8B8D-4733-9820-D715374A76EE}" srcOrd="2" destOrd="0" presId="urn:microsoft.com/office/officeart/2005/8/layout/hierarchy4"/>
    <dgm:cxn modelId="{FA3A1195-79F6-4F0B-A6A0-5CC32A55C419}" type="presParOf" srcId="{3CED534F-8B8D-4733-9820-D715374A76EE}" destId="{A803A8D2-9F5E-4B42-B764-9904C8B03DC7}" srcOrd="0" destOrd="0" presId="urn:microsoft.com/office/officeart/2005/8/layout/hierarchy4"/>
    <dgm:cxn modelId="{61797D5A-8FC7-4251-BDB5-37C76B40A042}" type="presParOf" srcId="{A803A8D2-9F5E-4B42-B764-9904C8B03DC7}" destId="{59F91316-2966-42FA-B587-7EEA246086BF}" srcOrd="0" destOrd="0" presId="urn:microsoft.com/office/officeart/2005/8/layout/hierarchy4"/>
    <dgm:cxn modelId="{154CB6FA-B0EE-4071-944B-B0E07AE788B7}" type="presParOf" srcId="{A803A8D2-9F5E-4B42-B764-9904C8B03DC7}" destId="{CE6069F0-4E3E-441B-9408-714FEF719969}" srcOrd="1" destOrd="0" presId="urn:microsoft.com/office/officeart/2005/8/layout/hierarchy4"/>
    <dgm:cxn modelId="{0A49500B-2F14-44D7-95CF-1F420CF55D64}" type="presParOf" srcId="{A803A8D2-9F5E-4B42-B764-9904C8B03DC7}" destId="{B3B9C7ED-854E-42E7-835F-CABC65B1080F}" srcOrd="2" destOrd="0" presId="urn:microsoft.com/office/officeart/2005/8/layout/hierarchy4"/>
    <dgm:cxn modelId="{9C0EB21C-2971-457B-BFC1-81F362976CB3}" type="presParOf" srcId="{B3B9C7ED-854E-42E7-835F-CABC65B1080F}" destId="{E6BAAA79-B529-437B-A27A-D04AE49777D9}" srcOrd="0" destOrd="0" presId="urn:microsoft.com/office/officeart/2005/8/layout/hierarchy4"/>
    <dgm:cxn modelId="{6E0FF2D2-B96E-4D3E-84DA-8E7C8D5EC381}" type="presParOf" srcId="{E6BAAA79-B529-437B-A27A-D04AE49777D9}" destId="{ACE92472-1851-4E19-BB88-6080375A5C85}" srcOrd="0" destOrd="0" presId="urn:microsoft.com/office/officeart/2005/8/layout/hierarchy4"/>
    <dgm:cxn modelId="{AC2097F1-0B3C-4EB8-BEE1-AE0C83E470CC}" type="presParOf" srcId="{E6BAAA79-B529-437B-A27A-D04AE49777D9}" destId="{31743CB6-EDC4-4BAC-8B95-69C4937B3C06}" srcOrd="1" destOrd="0" presId="urn:microsoft.com/office/officeart/2005/8/layout/hierarchy4"/>
    <dgm:cxn modelId="{92AEE856-3E8D-4486-9A59-98F7D283CAE9}" type="presParOf" srcId="{C3D4CA0D-D4E5-4D1E-A28E-036189B091CA}" destId="{DA59FD44-05F8-43C6-AC77-CC39FE436395}" srcOrd="5" destOrd="0" presId="urn:microsoft.com/office/officeart/2005/8/layout/hierarchy4"/>
    <dgm:cxn modelId="{019369FD-1896-41BB-B2C2-6C9395DFB0DB}" type="presParOf" srcId="{C3D4CA0D-D4E5-4D1E-A28E-036189B091CA}" destId="{ACD0A586-3B40-42AC-BF67-2D342EAAB4BE}" srcOrd="6" destOrd="0" presId="urn:microsoft.com/office/officeart/2005/8/layout/hierarchy4"/>
    <dgm:cxn modelId="{56511BD5-FFEE-40A1-8D1D-88EE0C27FFBC}" type="presParOf" srcId="{ACD0A586-3B40-42AC-BF67-2D342EAAB4BE}" destId="{EF80D122-96E0-4792-99F9-0A6ED5EB2E87}" srcOrd="0" destOrd="0" presId="urn:microsoft.com/office/officeart/2005/8/layout/hierarchy4"/>
    <dgm:cxn modelId="{C4149482-5E88-4BEA-BE04-BF7682A7CB18}" type="presParOf" srcId="{ACD0A586-3B40-42AC-BF67-2D342EAAB4BE}" destId="{924160D3-E084-416B-83BD-299C29F8E410}" srcOrd="1" destOrd="0" presId="urn:microsoft.com/office/officeart/2005/8/layout/hierarchy4"/>
    <dgm:cxn modelId="{5A96E268-AA43-44BC-8BFA-A73BD830ABEF}" type="presParOf" srcId="{ACD0A586-3B40-42AC-BF67-2D342EAAB4BE}" destId="{70B87CA6-81F7-4901-9DB7-662FA250D4B0}" srcOrd="2" destOrd="0" presId="urn:microsoft.com/office/officeart/2005/8/layout/hierarchy4"/>
    <dgm:cxn modelId="{F364D0D1-9A73-40B4-9144-A3C35EE90092}" type="presParOf" srcId="{70B87CA6-81F7-4901-9DB7-662FA250D4B0}" destId="{97412823-D2D8-444D-AC24-834947DD211D}" srcOrd="0" destOrd="0" presId="urn:microsoft.com/office/officeart/2005/8/layout/hierarchy4"/>
    <dgm:cxn modelId="{96BFF5BA-CCEC-43F8-8C36-2C31D9376B0B}" type="presParOf" srcId="{97412823-D2D8-444D-AC24-834947DD211D}" destId="{9A597187-DE2B-4A2F-978C-051C387C6571}" srcOrd="0" destOrd="0" presId="urn:microsoft.com/office/officeart/2005/8/layout/hierarchy4"/>
    <dgm:cxn modelId="{80BDD280-7FE8-4182-B27D-B8BDEBB8FAFE}" type="presParOf" srcId="{97412823-D2D8-444D-AC24-834947DD211D}" destId="{E3914697-D997-4A91-880D-5359F886B57A}" srcOrd="1" destOrd="0" presId="urn:microsoft.com/office/officeart/2005/8/layout/hierarchy4"/>
    <dgm:cxn modelId="{3EB24EB4-7F5E-4EA9-BBDD-2A174964B847}" type="presParOf" srcId="{97412823-D2D8-444D-AC24-834947DD211D}" destId="{635E1E07-A97C-4C9F-93F5-FBB72171A8E1}" srcOrd="2" destOrd="0" presId="urn:microsoft.com/office/officeart/2005/8/layout/hierarchy4"/>
    <dgm:cxn modelId="{02099EE2-F78A-4F7B-9C16-7490F269C4C2}" type="presParOf" srcId="{635E1E07-A97C-4C9F-93F5-FBB72171A8E1}" destId="{989484FD-5A75-43AA-8122-F4F003BCF158}" srcOrd="0" destOrd="0" presId="urn:microsoft.com/office/officeart/2005/8/layout/hierarchy4"/>
    <dgm:cxn modelId="{366D5D16-A59E-4E56-B43C-A0C90621BAF3}" type="presParOf" srcId="{989484FD-5A75-43AA-8122-F4F003BCF158}" destId="{BE2EF285-9B7A-48DE-B3AE-6D1456C76F04}" srcOrd="0" destOrd="0" presId="urn:microsoft.com/office/officeart/2005/8/layout/hierarchy4"/>
    <dgm:cxn modelId="{359015D3-E8C4-4F02-BA35-9E730238F335}" type="presParOf" srcId="{989484FD-5A75-43AA-8122-F4F003BCF158}" destId="{2DB458F8-651F-4008-A7CD-0AA7918DCA6C}" srcOrd="1" destOrd="0" presId="urn:microsoft.com/office/officeart/2005/8/layout/hierarchy4"/>
    <dgm:cxn modelId="{AEEDDC0C-E9A8-41F3-BD27-F072FC5EA40F}" type="presParOf" srcId="{989484FD-5A75-43AA-8122-F4F003BCF158}" destId="{4FF3146A-6DB8-41B5-AC25-6A75760AAEAC}" srcOrd="2" destOrd="0" presId="urn:microsoft.com/office/officeart/2005/8/layout/hierarchy4"/>
    <dgm:cxn modelId="{DE7CCD38-9FC0-495A-BFB6-4A4D3A173D4D}" type="presParOf" srcId="{4FF3146A-6DB8-41B5-AC25-6A75760AAEAC}" destId="{DA79F915-F0E4-47C5-8893-51A127D42E75}" srcOrd="0" destOrd="0" presId="urn:microsoft.com/office/officeart/2005/8/layout/hierarchy4"/>
    <dgm:cxn modelId="{A14414B4-E228-4D12-8692-5B903D81690F}" type="presParOf" srcId="{DA79F915-F0E4-47C5-8893-51A127D42E75}" destId="{6DD4E472-9B53-4C4E-9B16-3E043CBFBA09}" srcOrd="0" destOrd="0" presId="urn:microsoft.com/office/officeart/2005/8/layout/hierarchy4"/>
    <dgm:cxn modelId="{9826CE24-77AA-42F0-AA94-7A15DDEE9CAC}" type="presParOf" srcId="{DA79F915-F0E4-47C5-8893-51A127D42E75}" destId="{5EDFD36B-F174-4918-B38F-164B7A7FC89C}" srcOrd="1" destOrd="0" presId="urn:microsoft.com/office/officeart/2005/8/layout/hierarchy4"/>
    <dgm:cxn modelId="{BEE1B441-0F5A-44F2-98BC-052BCBF667D9}" type="presParOf" srcId="{DA79F915-F0E4-47C5-8893-51A127D42E75}" destId="{81B0F860-5361-48F4-9D63-9E6546595819}" srcOrd="2" destOrd="0" presId="urn:microsoft.com/office/officeart/2005/8/layout/hierarchy4"/>
    <dgm:cxn modelId="{4BF3058F-0C55-4A52-A573-32A39A5E07EC}" type="presParOf" srcId="{81B0F860-5361-48F4-9D63-9E6546595819}" destId="{55693789-98FF-4DD1-88BE-8748C7012D6E}" srcOrd="0" destOrd="0" presId="urn:microsoft.com/office/officeart/2005/8/layout/hierarchy4"/>
    <dgm:cxn modelId="{1F634764-E870-4D42-9D44-F8F2D02CD45A}" type="presParOf" srcId="{55693789-98FF-4DD1-88BE-8748C7012D6E}" destId="{30BE999D-8625-4058-9980-64DBC24B289A}" srcOrd="0" destOrd="0" presId="urn:microsoft.com/office/officeart/2005/8/layout/hierarchy4"/>
    <dgm:cxn modelId="{B4B36FEC-1E55-499D-8B54-E9E5E3C9A908}" type="presParOf" srcId="{55693789-98FF-4DD1-88BE-8748C7012D6E}" destId="{EA17C33E-B4E3-4489-A216-267675BD0D10}" srcOrd="1" destOrd="0" presId="urn:microsoft.com/office/officeart/2005/8/layout/hierarchy4"/>
    <dgm:cxn modelId="{39E5C024-A382-4D57-A21D-428A900559A6}" type="presParOf" srcId="{55693789-98FF-4DD1-88BE-8748C7012D6E}" destId="{AC9281D1-CB81-4E3E-8543-4E48C1D7F902}" srcOrd="2" destOrd="0" presId="urn:microsoft.com/office/officeart/2005/8/layout/hierarchy4"/>
    <dgm:cxn modelId="{F5A01A4B-FF7E-4A12-8334-DB8B2AB30DEF}" type="presParOf" srcId="{AC9281D1-CB81-4E3E-8543-4E48C1D7F902}" destId="{1FE9A43E-75D8-4C31-B7E6-CFFFCD078FC6}" srcOrd="0" destOrd="0" presId="urn:microsoft.com/office/officeart/2005/8/layout/hierarchy4"/>
    <dgm:cxn modelId="{056F1FEB-6131-4D7A-8B43-238A3DE00750}" type="presParOf" srcId="{1FE9A43E-75D8-4C31-B7E6-CFFFCD078FC6}" destId="{617F52FD-EF3D-4BD6-A0E8-88151847AAFE}" srcOrd="0" destOrd="0" presId="urn:microsoft.com/office/officeart/2005/8/layout/hierarchy4"/>
    <dgm:cxn modelId="{0A72A3F5-4E19-47A8-9B6E-D7BE432CE0A5}" type="presParOf" srcId="{1FE9A43E-75D8-4C31-B7E6-CFFFCD078FC6}" destId="{EFA513AF-DFD7-4171-98E9-910B0EA9062D}" srcOrd="1" destOrd="0" presId="urn:microsoft.com/office/officeart/2005/8/layout/hierarchy4"/>
    <dgm:cxn modelId="{AA344114-4F45-4A9F-82EF-4A0A5B32D5B8}" type="presParOf" srcId="{C3D4CA0D-D4E5-4D1E-A28E-036189B091CA}" destId="{1B4FBF3E-A38D-4A59-9510-5259A3EB5530}" srcOrd="7" destOrd="0" presId="urn:microsoft.com/office/officeart/2005/8/layout/hierarchy4"/>
    <dgm:cxn modelId="{56126215-1B9D-4E31-AE4D-E7A6A40794CC}" type="presParOf" srcId="{C3D4CA0D-D4E5-4D1E-A28E-036189B091CA}" destId="{E431BA7E-CEC3-4241-B268-61A900614EE3}" srcOrd="8" destOrd="0" presId="urn:microsoft.com/office/officeart/2005/8/layout/hierarchy4"/>
    <dgm:cxn modelId="{133C0A05-7B0B-4A29-AC14-F9D369FC9C71}" type="presParOf" srcId="{E431BA7E-CEC3-4241-B268-61A900614EE3}" destId="{7F2ECC3B-CA27-4D36-8D36-A695B8C52102}" srcOrd="0" destOrd="0" presId="urn:microsoft.com/office/officeart/2005/8/layout/hierarchy4"/>
    <dgm:cxn modelId="{55EC9FD6-CF3D-469E-A6EC-71D2142583E6}" type="presParOf" srcId="{E431BA7E-CEC3-4241-B268-61A900614EE3}" destId="{BF333A23-6D28-4A05-BDDB-74B983EBEE8E}" srcOrd="1" destOrd="0" presId="urn:microsoft.com/office/officeart/2005/8/layout/hierarchy4"/>
    <dgm:cxn modelId="{72DB989A-BDA2-4873-AE8C-6A9496DE4226}" type="presParOf" srcId="{E431BA7E-CEC3-4241-B268-61A900614EE3}" destId="{298F7839-E0E7-4C58-84B4-E7008AD54CE1}" srcOrd="2" destOrd="0" presId="urn:microsoft.com/office/officeart/2005/8/layout/hierarchy4"/>
    <dgm:cxn modelId="{5A599B9E-8FB8-4DC5-8944-20FD1CE2ECB2}" type="presParOf" srcId="{298F7839-E0E7-4C58-84B4-E7008AD54CE1}" destId="{2A0472AC-E4BD-42E5-A9C9-2C1E62E7086C}" srcOrd="0" destOrd="0" presId="urn:microsoft.com/office/officeart/2005/8/layout/hierarchy4"/>
    <dgm:cxn modelId="{6970CB99-9777-465C-A816-87D7129BD0D3}" type="presParOf" srcId="{2A0472AC-E4BD-42E5-A9C9-2C1E62E7086C}" destId="{43EAEC1E-9F01-4BF0-A342-668B8851FB65}" srcOrd="0" destOrd="0" presId="urn:microsoft.com/office/officeart/2005/8/layout/hierarchy4"/>
    <dgm:cxn modelId="{3EAFBE89-DED3-4098-98A0-3473BADC79EA}" type="presParOf" srcId="{2A0472AC-E4BD-42E5-A9C9-2C1E62E7086C}" destId="{AAAF82A2-62EC-47BE-B2B2-FF7C18195F9D}" srcOrd="1" destOrd="0" presId="urn:microsoft.com/office/officeart/2005/8/layout/hierarchy4"/>
    <dgm:cxn modelId="{4F268CAF-0825-4F80-9BA6-4A62A7AB8F6E}" type="presParOf" srcId="{2A0472AC-E4BD-42E5-A9C9-2C1E62E7086C}" destId="{C78B7833-BBC9-4357-BEBD-F4CA2D0F43E9}" srcOrd="2" destOrd="0" presId="urn:microsoft.com/office/officeart/2005/8/layout/hierarchy4"/>
    <dgm:cxn modelId="{2A1A62F2-7FE1-4BFF-A9D2-3A4F1CB1A394}" type="presParOf" srcId="{C78B7833-BBC9-4357-BEBD-F4CA2D0F43E9}" destId="{0E6D988E-1BEA-4103-A4DF-BCB953046521}" srcOrd="0" destOrd="0" presId="urn:microsoft.com/office/officeart/2005/8/layout/hierarchy4"/>
    <dgm:cxn modelId="{35CE6576-7371-439A-BBAF-E0FBD5773AFA}" type="presParOf" srcId="{0E6D988E-1BEA-4103-A4DF-BCB953046521}" destId="{FBA2D90E-F7A0-4759-A540-0E4A3CBDD30A}" srcOrd="0" destOrd="0" presId="urn:microsoft.com/office/officeart/2005/8/layout/hierarchy4"/>
    <dgm:cxn modelId="{1EC3BF01-3857-4D2E-A625-B5246626F24C}" type="presParOf" srcId="{0E6D988E-1BEA-4103-A4DF-BCB953046521}" destId="{9A90F9D2-3DEF-4657-A40A-189342FFF6B4}" srcOrd="1" destOrd="0" presId="urn:microsoft.com/office/officeart/2005/8/layout/hierarchy4"/>
    <dgm:cxn modelId="{F246738E-87CD-4861-ACD7-C512C593E7FB}" type="presParOf" srcId="{0E6D988E-1BEA-4103-A4DF-BCB953046521}" destId="{6F9BF654-3C0A-4073-8D2B-72F2A6D46314}" srcOrd="2" destOrd="0" presId="urn:microsoft.com/office/officeart/2005/8/layout/hierarchy4"/>
    <dgm:cxn modelId="{DA4066B3-D3AD-43A4-A86F-24D7435E1B31}" type="presParOf" srcId="{6F9BF654-3C0A-4073-8D2B-72F2A6D46314}" destId="{E1C3877B-8720-4F7B-845B-1837249CF8B6}" srcOrd="0" destOrd="0" presId="urn:microsoft.com/office/officeart/2005/8/layout/hierarchy4"/>
    <dgm:cxn modelId="{A26E63B9-9380-4466-BCCA-5932389C4CEA}" type="presParOf" srcId="{E1C3877B-8720-4F7B-845B-1837249CF8B6}" destId="{2685F9F4-A71B-47EB-BB36-132E994629E4}" srcOrd="0" destOrd="0" presId="urn:microsoft.com/office/officeart/2005/8/layout/hierarchy4"/>
    <dgm:cxn modelId="{5F6ABF78-2147-4710-A524-C273CFFE1F48}" type="presParOf" srcId="{E1C3877B-8720-4F7B-845B-1837249CF8B6}" destId="{F3921B24-95E1-4728-BC80-08907DECCE41}" srcOrd="1" destOrd="0" presId="urn:microsoft.com/office/officeart/2005/8/layout/hierarchy4"/>
    <dgm:cxn modelId="{71AE7FCB-B842-4A72-A188-B278D59D92AF}" type="presParOf" srcId="{E1C3877B-8720-4F7B-845B-1837249CF8B6}" destId="{A55DD76A-AD53-40B7-B5BE-0B10FCD263BE}" srcOrd="2" destOrd="0" presId="urn:microsoft.com/office/officeart/2005/8/layout/hierarchy4"/>
    <dgm:cxn modelId="{87B8B84B-8CC0-405D-90B2-A71177BAA18F}" type="presParOf" srcId="{A55DD76A-AD53-40B7-B5BE-0B10FCD263BE}" destId="{C681DE7A-24E8-4FC2-9D48-5B940DA0344E}" srcOrd="0" destOrd="0" presId="urn:microsoft.com/office/officeart/2005/8/layout/hierarchy4"/>
    <dgm:cxn modelId="{92C8124A-869B-4A98-B55D-DFA0BC431CF5}" type="presParOf" srcId="{C681DE7A-24E8-4FC2-9D48-5B940DA0344E}" destId="{629273CB-DC80-44ED-BFE3-4D1D1455228B}" srcOrd="0" destOrd="0" presId="urn:microsoft.com/office/officeart/2005/8/layout/hierarchy4"/>
    <dgm:cxn modelId="{DA8CD300-9E51-4E94-BE08-056B8056CF92}" type="presParOf" srcId="{C681DE7A-24E8-4FC2-9D48-5B940DA0344E}" destId="{D0B61A9C-CB58-4DD9-B325-8A39F9CF6D81}" srcOrd="1" destOrd="0" presId="urn:microsoft.com/office/officeart/2005/8/layout/hierarchy4"/>
    <dgm:cxn modelId="{8E87E2FE-621C-4866-992D-0CC779C2FA09}" type="presParOf" srcId="{C681DE7A-24E8-4FC2-9D48-5B940DA0344E}" destId="{F9EA5BAB-2236-4BA3-8E83-591890F42407}" srcOrd="2" destOrd="0" presId="urn:microsoft.com/office/officeart/2005/8/layout/hierarchy4"/>
    <dgm:cxn modelId="{5B2F7B69-9BDA-4054-9E13-A2CD1589E5F3}" type="presParOf" srcId="{F9EA5BAB-2236-4BA3-8E83-591890F42407}" destId="{571EE932-8DE0-4F0F-96FA-B9C8AD3C524A}" srcOrd="0" destOrd="0" presId="urn:microsoft.com/office/officeart/2005/8/layout/hierarchy4"/>
    <dgm:cxn modelId="{F65A2D18-2D51-4EFA-823A-EF789167F8F6}" type="presParOf" srcId="{571EE932-8DE0-4F0F-96FA-B9C8AD3C524A}" destId="{042B6F11-7910-418F-8FE4-E41035C7B948}" srcOrd="0" destOrd="0" presId="urn:microsoft.com/office/officeart/2005/8/layout/hierarchy4"/>
    <dgm:cxn modelId="{9D3B129A-9674-4AE5-AE25-57589D5F66AA}" type="presParOf" srcId="{571EE932-8DE0-4F0F-96FA-B9C8AD3C524A}" destId="{FA13283F-60CE-486A-9399-9203AA97ABAF}" srcOrd="1" destOrd="0" presId="urn:microsoft.com/office/officeart/2005/8/layout/hierarchy4"/>
  </dgm:cxnLst>
  <dgm:bg>
    <a:noFill/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600"/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600"/>
        </a:p>
      </dgm:t>
    </dgm:pt>
    <dgm:pt modelId="{B5B68F4D-60F5-4B2A-8A07-7C867BEFF4EA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16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600"/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600"/>
        </a:p>
      </dgm:t>
    </dgm:pt>
    <dgm:pt modelId="{044DAB33-CF15-44FF-B405-453A6FAD925A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16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600"/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600"/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4,0h </a:t>
          </a:r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38 min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     </a:t>
          </a:r>
          <a:r>
            <a:rPr lang="en-US" sz="24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-84,5 %</a:t>
          </a:r>
          <a:br>
            <a:rPr 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600"/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600"/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600"/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600"/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6,5h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78 min</a:t>
          </a:r>
          <a:b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 </a:t>
          </a:r>
          <a:r>
            <a:rPr lang="en-US" sz="24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-79,0 %</a:t>
          </a:r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600"/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600"/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600"/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600"/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1,0h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10 min</a:t>
          </a:r>
          <a:b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</a:t>
          </a:r>
          <a:r>
            <a:rPr lang="en-US" sz="24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-82,0 %</a:t>
          </a:r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600"/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600"/>
        </a:p>
      </dgm:t>
    </dgm:pt>
    <dgm:pt modelId="{420E1060-3791-4645-8C3B-475BEEAB732F}">
      <dgm:prSet phldrT="[Text]" custT="1"/>
      <dgm:spPr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</a:t>
          </a:r>
          <a:b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Creation</a:t>
          </a:r>
        </a:p>
      </dgm:t>
    </dgm:pt>
    <dgm:pt modelId="{7D5C60E3-6C88-4614-AF1C-29D9E63E9521}" type="parTrans" cxnId="{3C7F4B6E-3636-4161-ACD0-A5A336EFA5AF}">
      <dgm:prSet/>
      <dgm:spPr/>
      <dgm:t>
        <a:bodyPr/>
        <a:lstStyle/>
        <a:p>
          <a:endParaRPr lang="en-US"/>
        </a:p>
      </dgm:t>
    </dgm:pt>
    <dgm:pt modelId="{3C0150B1-AB7F-4528-A8E6-147A20555855}" type="sibTrans" cxnId="{3C7F4B6E-3636-4161-ACD0-A5A336EFA5AF}">
      <dgm:prSet/>
      <dgm:spPr/>
      <dgm:t>
        <a:bodyPr/>
        <a:lstStyle/>
        <a:p>
          <a:endParaRPr lang="en-US"/>
        </a:p>
      </dgm:t>
    </dgm:pt>
    <dgm:pt modelId="{E2516BE6-B6BD-4A4A-8AA4-4327C959CB38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Purchase Orders</a:t>
          </a:r>
        </a:p>
      </dgm:t>
    </dgm:pt>
    <dgm:pt modelId="{B83355A7-0641-4655-B749-EC7AAA1D80C3}" type="parTrans" cxnId="{968EEB02-FFE0-489E-B41D-2446F4BBDD4F}">
      <dgm:prSet/>
      <dgm:spPr/>
      <dgm:t>
        <a:bodyPr/>
        <a:lstStyle/>
        <a:p>
          <a:endParaRPr lang="en-US"/>
        </a:p>
      </dgm:t>
    </dgm:pt>
    <dgm:pt modelId="{3510E6F3-66DA-4634-BBC6-B56E3BB039F4}" type="sibTrans" cxnId="{968EEB02-FFE0-489E-B41D-2446F4BBDD4F}">
      <dgm:prSet/>
      <dgm:spPr/>
      <dgm:t>
        <a:bodyPr/>
        <a:lstStyle/>
        <a:p>
          <a:endParaRPr lang="en-US"/>
        </a:p>
      </dgm:t>
    </dgm:pt>
    <dgm:pt modelId="{FD4EB2DE-1AE2-4CCB-B775-2830FC516D6B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Transfer Orders</a:t>
          </a:r>
        </a:p>
      </dgm:t>
    </dgm:pt>
    <dgm:pt modelId="{3616064B-BB9E-4255-A8E1-FDF496558E8D}" type="parTrans" cxnId="{308DAE83-76A5-4E72-B897-2B7668251F49}">
      <dgm:prSet/>
      <dgm:spPr/>
      <dgm:t>
        <a:bodyPr/>
        <a:lstStyle/>
        <a:p>
          <a:endParaRPr lang="en-US"/>
        </a:p>
      </dgm:t>
    </dgm:pt>
    <dgm:pt modelId="{21923EDA-79C3-4BC0-859D-199DC8F49471}" type="sibTrans" cxnId="{308DAE83-76A5-4E72-B897-2B7668251F49}">
      <dgm:prSet/>
      <dgm:spPr/>
      <dgm:t>
        <a:bodyPr/>
        <a:lstStyle/>
        <a:p>
          <a:endParaRPr lang="en-US"/>
        </a:p>
      </dgm:t>
    </dgm:pt>
    <dgm:pt modelId="{794BF568-B303-46ED-9C48-B2E350A8CBC5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Assembly Orders</a:t>
          </a:r>
          <a:b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2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2400" kern="1200" dirty="0">
              <a:noFill/>
              <a:effectLst/>
              <a:latin typeface="Segoe UI" panose="020B0502040204020203" pitchFamily="34" charset="0"/>
              <a:cs typeface="Segoe UI" panose="020B0502040204020203" pitchFamily="34" charset="0"/>
            </a:rPr>
            <a:t>-15,0 %</a:t>
          </a:r>
          <a:br>
            <a:rPr lang="en-US" sz="2400" kern="1200" dirty="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br>
            <a:rPr lang="en-US" sz="1800" kern="1200" dirty="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endParaRPr lang="en-US" sz="1800" kern="1200" dirty="0">
            <a:solidFill>
              <a:srgbClr val="FFFFFF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4FAC4900-55FB-4A6F-AB6D-65E796EB5B4E}" type="parTrans" cxnId="{095E660F-694E-4693-AFE1-EDB84694C8B8}">
      <dgm:prSet/>
      <dgm:spPr/>
      <dgm:t>
        <a:bodyPr/>
        <a:lstStyle/>
        <a:p>
          <a:endParaRPr lang="en-US"/>
        </a:p>
      </dgm:t>
    </dgm:pt>
    <dgm:pt modelId="{60F2FF9A-FDE1-4B74-A31D-7B11E0379C2C}" type="sibTrans" cxnId="{095E660F-694E-4693-AFE1-EDB84694C8B8}">
      <dgm:prSet/>
      <dgm:spPr/>
      <dgm:t>
        <a:bodyPr/>
        <a:lstStyle/>
        <a:p>
          <a:endParaRPr lang="en-US"/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4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4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4">
        <dgm:presLayoutVars>
          <dgm:bulletEnabled val="1"/>
        </dgm:presLayoutVars>
      </dgm:prSet>
      <dgm:spPr/>
    </dgm:pt>
    <dgm:pt modelId="{B4D14DD3-FFF5-4609-9B9D-82EEDE92079A}" type="pres">
      <dgm:prSet presAssocID="{20C16372-3CEA-4CD7-AFF3-49BF09EC8BBA}" presName="space" presStyleCnt="0"/>
      <dgm:spPr/>
    </dgm:pt>
    <dgm:pt modelId="{E65B093E-DE03-411A-AB94-37D97748538B}" type="pres">
      <dgm:prSet presAssocID="{420E1060-3791-4645-8C3B-475BEEAB732F}" presName="composite" presStyleCnt="0"/>
      <dgm:spPr/>
    </dgm:pt>
    <dgm:pt modelId="{B1B3FE72-37F0-48F1-96D0-A13FD89C6A62}" type="pres">
      <dgm:prSet presAssocID="{420E1060-3791-4645-8C3B-475BEEAB732F}" presName="parTx" presStyleLbl="node1" presStyleIdx="3" presStyleCnt="4">
        <dgm:presLayoutVars>
          <dgm:chMax val="0"/>
          <dgm:chPref val="0"/>
          <dgm:bulletEnabled val="1"/>
        </dgm:presLayoutVars>
      </dgm:prSet>
      <dgm:spPr>
        <a:xfrm>
          <a:off x="6039894" y="941058"/>
          <a:ext cx="2228978" cy="891591"/>
        </a:xfrm>
        <a:prstGeom prst="chevron">
          <a:avLst/>
        </a:prstGeom>
      </dgm:spPr>
    </dgm:pt>
    <dgm:pt modelId="{C8B56765-CB61-4C8A-8F63-229A75204DB6}" type="pres">
      <dgm:prSet presAssocID="{420E1060-3791-4645-8C3B-475BEEAB732F}" presName="desTx" presStyleLbl="revTx" presStyleIdx="3" presStyleCnt="4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68EEB02-FFE0-489E-B41D-2446F4BBDD4F}" srcId="{420E1060-3791-4645-8C3B-475BEEAB732F}" destId="{E2516BE6-B6BD-4A4A-8AA4-4327C959CB38}" srcOrd="0" destOrd="0" parTransId="{B83355A7-0641-4655-B749-EC7AAA1D80C3}" sibTransId="{3510E6F3-66DA-4634-BBC6-B56E3BB039F4}"/>
    <dgm:cxn modelId="{94C22504-B933-4C89-85DB-49516FC88AC9}" type="presOf" srcId="{794BF568-B303-46ED-9C48-B2E350A8CBC5}" destId="{C8B56765-CB61-4C8A-8F63-229A75204DB6}" srcOrd="0" destOrd="2" presId="urn:microsoft.com/office/officeart/2005/8/layout/chevron1"/>
    <dgm:cxn modelId="{095E660F-694E-4693-AFE1-EDB84694C8B8}" srcId="{420E1060-3791-4645-8C3B-475BEEAB732F}" destId="{794BF568-B303-46ED-9C48-B2E350A8CBC5}" srcOrd="2" destOrd="0" parTransId="{4FAC4900-55FB-4A6F-AB6D-65E796EB5B4E}" sibTransId="{60F2FF9A-FDE1-4B74-A31D-7B11E0379C2C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3E81A827-AD4A-457D-A282-5DCE574BD85D}" type="presOf" srcId="{FD4EB2DE-1AE2-4CCB-B775-2830FC516D6B}" destId="{C8B56765-CB61-4C8A-8F63-229A75204DB6}" srcOrd="0" destOrd="1" presId="urn:microsoft.com/office/officeart/2005/8/layout/chevron1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C7F4B6E-3636-4161-ACD0-A5A336EFA5AF}" srcId="{7B3F98D5-0290-4D11-A382-DEC3AEE9623F}" destId="{420E1060-3791-4645-8C3B-475BEEAB732F}" srcOrd="3" destOrd="0" parTransId="{7D5C60E3-6C88-4614-AF1C-29D9E63E9521}" sibTransId="{3C0150B1-AB7F-4528-A8E6-147A20555855}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308DAE83-76A5-4E72-B897-2B7668251F49}" srcId="{420E1060-3791-4645-8C3B-475BEEAB732F}" destId="{FD4EB2DE-1AE2-4CCB-B775-2830FC516D6B}" srcOrd="1" destOrd="0" parTransId="{3616064B-BB9E-4255-A8E1-FDF496558E8D}" sibTransId="{21923EDA-79C3-4BC0-859D-199DC8F49471}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B3D394A3-30E8-4E6B-8329-FE855D2C6777}" type="presOf" srcId="{E2516BE6-B6BD-4A4A-8AA4-4327C959CB38}" destId="{C8B56765-CB61-4C8A-8F63-229A75204DB6}" srcOrd="0" destOrd="0" presId="urn:microsoft.com/office/officeart/2005/8/layout/chevron1"/>
    <dgm:cxn modelId="{7F2E7FA9-D7C0-46B7-8A34-85E39308795D}" type="presOf" srcId="{420E1060-3791-4645-8C3B-475BEEAB732F}" destId="{B1B3FE72-37F0-48F1-96D0-A13FD89C6A62}" srcOrd="0" destOrd="0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  <dgm:cxn modelId="{DF28B724-E75D-44E1-AC1E-9B4CA341DE36}" type="presParOf" srcId="{BEFF53E6-CC73-4DDA-8AD2-B67F9D0191E1}" destId="{B4D14DD3-FFF5-4609-9B9D-82EEDE92079A}" srcOrd="5" destOrd="0" presId="urn:microsoft.com/office/officeart/2005/8/layout/chevron1"/>
    <dgm:cxn modelId="{BC2791D3-C2B3-44B8-A8A9-570B1F18F8A0}" type="presParOf" srcId="{BEFF53E6-CC73-4DDA-8AD2-B67F9D0191E1}" destId="{E65B093E-DE03-411A-AB94-37D97748538B}" srcOrd="6" destOrd="0" presId="urn:microsoft.com/office/officeart/2005/8/layout/chevron1"/>
    <dgm:cxn modelId="{23138EA8-1E4C-49EC-87C3-70741AADBEB3}" type="presParOf" srcId="{E65B093E-DE03-411A-AB94-37D97748538B}" destId="{B1B3FE72-37F0-48F1-96D0-A13FD89C6A62}" srcOrd="0" destOrd="0" presId="urn:microsoft.com/office/officeart/2005/8/layout/chevron1"/>
    <dgm:cxn modelId="{4D2F66D3-6F24-42A0-B53C-9EBCEA945BFB}" type="presParOf" srcId="{E65B093E-DE03-411A-AB94-37D97748538B}" destId="{C8B56765-CB61-4C8A-8F63-229A75204DB6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600"/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600"/>
        </a:p>
      </dgm:t>
    </dgm:pt>
    <dgm:pt modelId="{B5B68F4D-60F5-4B2A-8A07-7C867BEFF4EA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16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600"/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600"/>
        </a:p>
      </dgm:t>
    </dgm:pt>
    <dgm:pt modelId="{044DAB33-CF15-44FF-B405-453A6FAD925A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16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600"/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600"/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4,0h </a:t>
          </a:r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38 min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     </a:t>
          </a:r>
          <a:r>
            <a:rPr lang="en-US" sz="24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-84,5 %</a:t>
          </a:r>
          <a:br>
            <a:rPr 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600"/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600"/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600"/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600"/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6,5h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78 min</a:t>
          </a:r>
          <a:b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 </a:t>
          </a:r>
          <a:r>
            <a:rPr lang="en-US" sz="24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-79,0 %</a:t>
          </a:r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600"/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600"/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600"/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600"/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1,0h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10 min</a:t>
          </a:r>
          <a:b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</a:t>
          </a:r>
          <a:r>
            <a:rPr lang="en-US" sz="24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-82,0 %</a:t>
          </a:r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600"/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600"/>
        </a:p>
      </dgm:t>
    </dgm:pt>
    <dgm:pt modelId="{420E1060-3791-4645-8C3B-475BEEAB732F}">
      <dgm:prSet phldrT="[Text]" custT="1"/>
      <dgm:spPr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</a:t>
          </a:r>
          <a:b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Creation</a:t>
          </a:r>
        </a:p>
      </dgm:t>
    </dgm:pt>
    <dgm:pt modelId="{7D5C60E3-6C88-4614-AF1C-29D9E63E9521}" type="parTrans" cxnId="{3C7F4B6E-3636-4161-ACD0-A5A336EFA5AF}">
      <dgm:prSet/>
      <dgm:spPr/>
      <dgm:t>
        <a:bodyPr/>
        <a:lstStyle/>
        <a:p>
          <a:endParaRPr lang="en-US"/>
        </a:p>
      </dgm:t>
    </dgm:pt>
    <dgm:pt modelId="{3C0150B1-AB7F-4528-A8E6-147A20555855}" type="sibTrans" cxnId="{3C7F4B6E-3636-4161-ACD0-A5A336EFA5AF}">
      <dgm:prSet/>
      <dgm:spPr/>
      <dgm:t>
        <a:bodyPr/>
        <a:lstStyle/>
        <a:p>
          <a:endParaRPr lang="en-US"/>
        </a:p>
      </dgm:t>
    </dgm:pt>
    <dgm:pt modelId="{E2516BE6-B6BD-4A4A-8AA4-4327C959CB38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Purchase Orders</a:t>
          </a:r>
        </a:p>
      </dgm:t>
    </dgm:pt>
    <dgm:pt modelId="{B83355A7-0641-4655-B749-EC7AAA1D80C3}" type="parTrans" cxnId="{968EEB02-FFE0-489E-B41D-2446F4BBDD4F}">
      <dgm:prSet/>
      <dgm:spPr/>
      <dgm:t>
        <a:bodyPr/>
        <a:lstStyle/>
        <a:p>
          <a:endParaRPr lang="en-US"/>
        </a:p>
      </dgm:t>
    </dgm:pt>
    <dgm:pt modelId="{3510E6F3-66DA-4634-BBC6-B56E3BB039F4}" type="sibTrans" cxnId="{968EEB02-FFE0-489E-B41D-2446F4BBDD4F}">
      <dgm:prSet/>
      <dgm:spPr/>
      <dgm:t>
        <a:bodyPr/>
        <a:lstStyle/>
        <a:p>
          <a:endParaRPr lang="en-US"/>
        </a:p>
      </dgm:t>
    </dgm:pt>
    <dgm:pt modelId="{FD4EB2DE-1AE2-4CCB-B775-2830FC516D6B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Transfer Orders</a:t>
          </a:r>
        </a:p>
      </dgm:t>
    </dgm:pt>
    <dgm:pt modelId="{3616064B-BB9E-4255-A8E1-FDF496558E8D}" type="parTrans" cxnId="{308DAE83-76A5-4E72-B897-2B7668251F49}">
      <dgm:prSet/>
      <dgm:spPr/>
      <dgm:t>
        <a:bodyPr/>
        <a:lstStyle/>
        <a:p>
          <a:endParaRPr lang="en-US"/>
        </a:p>
      </dgm:t>
    </dgm:pt>
    <dgm:pt modelId="{21923EDA-79C3-4BC0-859D-199DC8F49471}" type="sibTrans" cxnId="{308DAE83-76A5-4E72-B897-2B7668251F49}">
      <dgm:prSet/>
      <dgm:spPr/>
      <dgm:t>
        <a:bodyPr/>
        <a:lstStyle/>
        <a:p>
          <a:endParaRPr lang="en-US"/>
        </a:p>
      </dgm:t>
    </dgm:pt>
    <dgm:pt modelId="{794BF568-B303-46ED-9C48-B2E350A8CBC5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Assembly Orders</a:t>
          </a: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2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-15,0 %</a:t>
          </a:r>
          <a:b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br>
            <a:rPr lang="en-US" sz="18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endParaRPr lang="en-US" sz="1800" kern="1200">
            <a:solidFill>
              <a:srgbClr val="FFFFFF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4FAC4900-55FB-4A6F-AB6D-65E796EB5B4E}" type="parTrans" cxnId="{095E660F-694E-4693-AFE1-EDB84694C8B8}">
      <dgm:prSet/>
      <dgm:spPr/>
      <dgm:t>
        <a:bodyPr/>
        <a:lstStyle/>
        <a:p>
          <a:endParaRPr lang="en-US"/>
        </a:p>
      </dgm:t>
    </dgm:pt>
    <dgm:pt modelId="{60F2FF9A-FDE1-4B74-A31D-7B11E0379C2C}" type="sibTrans" cxnId="{095E660F-694E-4693-AFE1-EDB84694C8B8}">
      <dgm:prSet/>
      <dgm:spPr/>
      <dgm:t>
        <a:bodyPr/>
        <a:lstStyle/>
        <a:p>
          <a:endParaRPr lang="en-US"/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4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4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4">
        <dgm:presLayoutVars>
          <dgm:bulletEnabled val="1"/>
        </dgm:presLayoutVars>
      </dgm:prSet>
      <dgm:spPr/>
    </dgm:pt>
    <dgm:pt modelId="{B4D14DD3-FFF5-4609-9B9D-82EEDE92079A}" type="pres">
      <dgm:prSet presAssocID="{20C16372-3CEA-4CD7-AFF3-49BF09EC8BBA}" presName="space" presStyleCnt="0"/>
      <dgm:spPr/>
    </dgm:pt>
    <dgm:pt modelId="{E65B093E-DE03-411A-AB94-37D97748538B}" type="pres">
      <dgm:prSet presAssocID="{420E1060-3791-4645-8C3B-475BEEAB732F}" presName="composite" presStyleCnt="0"/>
      <dgm:spPr/>
    </dgm:pt>
    <dgm:pt modelId="{B1B3FE72-37F0-48F1-96D0-A13FD89C6A62}" type="pres">
      <dgm:prSet presAssocID="{420E1060-3791-4645-8C3B-475BEEAB732F}" presName="parTx" presStyleLbl="node1" presStyleIdx="3" presStyleCnt="4">
        <dgm:presLayoutVars>
          <dgm:chMax val="0"/>
          <dgm:chPref val="0"/>
          <dgm:bulletEnabled val="1"/>
        </dgm:presLayoutVars>
      </dgm:prSet>
      <dgm:spPr>
        <a:xfrm>
          <a:off x="6039894" y="941058"/>
          <a:ext cx="2228978" cy="891591"/>
        </a:xfrm>
        <a:prstGeom prst="chevron">
          <a:avLst/>
        </a:prstGeom>
      </dgm:spPr>
    </dgm:pt>
    <dgm:pt modelId="{C8B56765-CB61-4C8A-8F63-229A75204DB6}" type="pres">
      <dgm:prSet presAssocID="{420E1060-3791-4645-8C3B-475BEEAB732F}" presName="desTx" presStyleLbl="revTx" presStyleIdx="3" presStyleCnt="4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68EEB02-FFE0-489E-B41D-2446F4BBDD4F}" srcId="{420E1060-3791-4645-8C3B-475BEEAB732F}" destId="{E2516BE6-B6BD-4A4A-8AA4-4327C959CB38}" srcOrd="0" destOrd="0" parTransId="{B83355A7-0641-4655-B749-EC7AAA1D80C3}" sibTransId="{3510E6F3-66DA-4634-BBC6-B56E3BB039F4}"/>
    <dgm:cxn modelId="{94C22504-B933-4C89-85DB-49516FC88AC9}" type="presOf" srcId="{794BF568-B303-46ED-9C48-B2E350A8CBC5}" destId="{C8B56765-CB61-4C8A-8F63-229A75204DB6}" srcOrd="0" destOrd="2" presId="urn:microsoft.com/office/officeart/2005/8/layout/chevron1"/>
    <dgm:cxn modelId="{095E660F-694E-4693-AFE1-EDB84694C8B8}" srcId="{420E1060-3791-4645-8C3B-475BEEAB732F}" destId="{794BF568-B303-46ED-9C48-B2E350A8CBC5}" srcOrd="2" destOrd="0" parTransId="{4FAC4900-55FB-4A6F-AB6D-65E796EB5B4E}" sibTransId="{60F2FF9A-FDE1-4B74-A31D-7B11E0379C2C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3E81A827-AD4A-457D-A282-5DCE574BD85D}" type="presOf" srcId="{FD4EB2DE-1AE2-4CCB-B775-2830FC516D6B}" destId="{C8B56765-CB61-4C8A-8F63-229A75204DB6}" srcOrd="0" destOrd="1" presId="urn:microsoft.com/office/officeart/2005/8/layout/chevron1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C7F4B6E-3636-4161-ACD0-A5A336EFA5AF}" srcId="{7B3F98D5-0290-4D11-A382-DEC3AEE9623F}" destId="{420E1060-3791-4645-8C3B-475BEEAB732F}" srcOrd="3" destOrd="0" parTransId="{7D5C60E3-6C88-4614-AF1C-29D9E63E9521}" sibTransId="{3C0150B1-AB7F-4528-A8E6-147A20555855}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308DAE83-76A5-4E72-B897-2B7668251F49}" srcId="{420E1060-3791-4645-8C3B-475BEEAB732F}" destId="{FD4EB2DE-1AE2-4CCB-B775-2830FC516D6B}" srcOrd="1" destOrd="0" parTransId="{3616064B-BB9E-4255-A8E1-FDF496558E8D}" sibTransId="{21923EDA-79C3-4BC0-859D-199DC8F49471}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B3D394A3-30E8-4E6B-8329-FE855D2C6777}" type="presOf" srcId="{E2516BE6-B6BD-4A4A-8AA4-4327C959CB38}" destId="{C8B56765-CB61-4C8A-8F63-229A75204DB6}" srcOrd="0" destOrd="0" presId="urn:microsoft.com/office/officeart/2005/8/layout/chevron1"/>
    <dgm:cxn modelId="{7F2E7FA9-D7C0-46B7-8A34-85E39308795D}" type="presOf" srcId="{420E1060-3791-4645-8C3B-475BEEAB732F}" destId="{B1B3FE72-37F0-48F1-96D0-A13FD89C6A62}" srcOrd="0" destOrd="0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  <dgm:cxn modelId="{DF28B724-E75D-44E1-AC1E-9B4CA341DE36}" type="presParOf" srcId="{BEFF53E6-CC73-4DDA-8AD2-B67F9D0191E1}" destId="{B4D14DD3-FFF5-4609-9B9D-82EEDE92079A}" srcOrd="5" destOrd="0" presId="urn:microsoft.com/office/officeart/2005/8/layout/chevron1"/>
    <dgm:cxn modelId="{BC2791D3-C2B3-44B8-A8A9-570B1F18F8A0}" type="presParOf" srcId="{BEFF53E6-CC73-4DDA-8AD2-B67F9D0191E1}" destId="{E65B093E-DE03-411A-AB94-37D97748538B}" srcOrd="6" destOrd="0" presId="urn:microsoft.com/office/officeart/2005/8/layout/chevron1"/>
    <dgm:cxn modelId="{23138EA8-1E4C-49EC-87C3-70741AADBEB3}" type="presParOf" srcId="{E65B093E-DE03-411A-AB94-37D97748538B}" destId="{B1B3FE72-37F0-48F1-96D0-A13FD89C6A62}" srcOrd="0" destOrd="0" presId="urn:microsoft.com/office/officeart/2005/8/layout/chevron1"/>
    <dgm:cxn modelId="{4D2F66D3-6F24-42A0-B53C-9EBCEA945BFB}" type="presParOf" srcId="{E65B093E-DE03-411A-AB94-37D97748538B}" destId="{C8B56765-CB61-4C8A-8F63-229A75204DB6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E25A34-B180-4D1E-A075-AEFBE93DC06A}" type="doc">
      <dgm:prSet loTypeId="urn:microsoft.com/office/officeart/2005/8/layout/orgChart1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de-AT"/>
        </a:p>
      </dgm:t>
    </dgm:pt>
    <dgm:pt modelId="{4704F455-5F82-42F1-BA25-8589AB48EF68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1</a:t>
          </a:r>
        </a:p>
      </dgm:t>
    </dgm:pt>
    <dgm:pt modelId="{77A2B426-A94E-4F1F-86F4-F73AE6F23ADA}" type="parTrans" cxnId="{0840A28D-CC3F-441B-8CC4-00946DD8B1BE}">
      <dgm:prSet/>
      <dgm:spPr/>
      <dgm:t>
        <a:bodyPr/>
        <a:lstStyle/>
        <a:p>
          <a:endParaRPr lang="de-AT" sz="2000"/>
        </a:p>
      </dgm:t>
    </dgm:pt>
    <dgm:pt modelId="{598281A5-3001-4A52-B0CC-26960B6DDFEB}" type="sibTrans" cxnId="{0840A28D-CC3F-441B-8CC4-00946DD8B1BE}">
      <dgm:prSet/>
      <dgm:spPr/>
      <dgm:t>
        <a:bodyPr/>
        <a:lstStyle/>
        <a:p>
          <a:endParaRPr lang="de-AT" sz="2000"/>
        </a:p>
      </dgm:t>
    </dgm:pt>
    <dgm:pt modelId="{C5B64BDE-6440-4EFA-97A6-7537383B96BC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1</a:t>
          </a:r>
        </a:p>
      </dgm:t>
    </dgm:pt>
    <dgm:pt modelId="{FD7FF675-5904-45B0-8DF5-281270FBAC65}" type="parTrans" cxnId="{B598CE77-1AC9-443E-A8E3-08D758313699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466AA83-B975-4FC5-AF84-E9FD173E3A96}" type="sibTrans" cxnId="{B598CE77-1AC9-443E-A8E3-08D758313699}">
      <dgm:prSet/>
      <dgm:spPr/>
      <dgm:t>
        <a:bodyPr/>
        <a:lstStyle/>
        <a:p>
          <a:endParaRPr lang="de-AT" sz="2000"/>
        </a:p>
      </dgm:t>
    </dgm:pt>
    <dgm:pt modelId="{EAE10688-4230-4BC3-A88C-ECEE64C7938B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2</a:t>
          </a:r>
        </a:p>
      </dgm:t>
    </dgm:pt>
    <dgm:pt modelId="{50CA1340-9F11-4B7A-973E-BD8B8162B79E}" type="parTrans" cxnId="{B91BDD3E-11A8-4BCE-89FF-691A4B00BD47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9C953E9A-2F37-4C47-8C59-25164E5A22B9}" type="sibTrans" cxnId="{B91BDD3E-11A8-4BCE-89FF-691A4B00BD47}">
      <dgm:prSet/>
      <dgm:spPr/>
      <dgm:t>
        <a:bodyPr/>
        <a:lstStyle/>
        <a:p>
          <a:endParaRPr lang="de-AT" sz="2000"/>
        </a:p>
      </dgm:t>
    </dgm:pt>
    <dgm:pt modelId="{BA122481-74B3-4A70-B7C3-5EA805DB2B40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3</a:t>
          </a:r>
        </a:p>
      </dgm:t>
    </dgm:pt>
    <dgm:pt modelId="{CEF0E5BB-F233-46D5-8B5F-B77F433DC9CC}" type="parTrans" cxnId="{47E21741-07CC-44C6-9C77-0E8F954F51E0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3B98461-ABCB-4613-933B-10DBFFBE7B05}" type="sibTrans" cxnId="{47E21741-07CC-44C6-9C77-0E8F954F51E0}">
      <dgm:prSet/>
      <dgm:spPr/>
      <dgm:t>
        <a:bodyPr/>
        <a:lstStyle/>
        <a:p>
          <a:endParaRPr lang="de-AT" sz="2000"/>
        </a:p>
      </dgm:t>
    </dgm:pt>
    <dgm:pt modelId="{E94CB23B-037F-4289-8946-0DD17828164B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2</a:t>
          </a:r>
        </a:p>
      </dgm:t>
    </dgm:pt>
    <dgm:pt modelId="{617AC6E2-B14A-45E2-BB6E-CFF8DDCC3120}" type="parTrans" cxnId="{4E56F453-E42C-4D26-969F-EC4D0A3B818E}">
      <dgm:prSet/>
      <dgm:spPr/>
      <dgm:t>
        <a:bodyPr/>
        <a:lstStyle/>
        <a:p>
          <a:endParaRPr lang="de-AT" sz="2000"/>
        </a:p>
      </dgm:t>
    </dgm:pt>
    <dgm:pt modelId="{23761298-634F-4EA5-A79D-5B2AC3657F52}" type="sibTrans" cxnId="{4E56F453-E42C-4D26-969F-EC4D0A3B818E}">
      <dgm:prSet/>
      <dgm:spPr/>
      <dgm:t>
        <a:bodyPr/>
        <a:lstStyle/>
        <a:p>
          <a:endParaRPr lang="de-AT" sz="2000"/>
        </a:p>
      </dgm:t>
    </dgm:pt>
    <dgm:pt modelId="{A755E284-F2C1-4065-897D-1C836E5EE0BE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4</a:t>
          </a:r>
        </a:p>
      </dgm:t>
    </dgm:pt>
    <dgm:pt modelId="{C7AB1C09-FAC5-45B4-9CE9-9BDB96F691BC}" type="parTrans" cxnId="{B22709A3-C869-4CC9-9C98-8584CBF049DC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202BA38-1621-4BA4-B56A-9E3EDC287717}" type="sibTrans" cxnId="{B22709A3-C869-4CC9-9C98-8584CBF049DC}">
      <dgm:prSet/>
      <dgm:spPr/>
      <dgm:t>
        <a:bodyPr/>
        <a:lstStyle/>
        <a:p>
          <a:endParaRPr lang="de-AT" sz="2000"/>
        </a:p>
      </dgm:t>
    </dgm:pt>
    <dgm:pt modelId="{66B0F06E-3250-43CB-8482-DA875D813773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5</a:t>
          </a:r>
        </a:p>
      </dgm:t>
    </dgm:pt>
    <dgm:pt modelId="{31122219-B1D2-43BD-9C92-26C684275957}" type="parTrans" cxnId="{5AE140B0-C2A6-4B90-A351-86D292F30DFD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BCAFBBF7-9E31-4BC5-943F-CE511E6A4842}" type="sibTrans" cxnId="{5AE140B0-C2A6-4B90-A351-86D292F30DFD}">
      <dgm:prSet/>
      <dgm:spPr/>
      <dgm:t>
        <a:bodyPr/>
        <a:lstStyle/>
        <a:p>
          <a:endParaRPr lang="de-AT" sz="2000"/>
        </a:p>
      </dgm:t>
    </dgm:pt>
    <dgm:pt modelId="{07BC4521-5077-46D8-B882-6492EEC4BF5B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A</a:t>
          </a:r>
        </a:p>
      </dgm:t>
    </dgm:pt>
    <dgm:pt modelId="{118A0D90-AF43-4CD8-B425-F758C54C0819}" type="parTrans" cxnId="{9DFDA149-0A8C-4C97-AF6F-D775083BB966}">
      <dgm:prSet/>
      <dgm:spPr/>
      <dgm:t>
        <a:bodyPr/>
        <a:lstStyle/>
        <a:p>
          <a:endParaRPr lang="de-AT" sz="2000"/>
        </a:p>
      </dgm:t>
    </dgm:pt>
    <dgm:pt modelId="{36C31095-450F-4F14-BF85-161A2D311BAC}" type="sibTrans" cxnId="{9DFDA149-0A8C-4C97-AF6F-D775083BB966}">
      <dgm:prSet/>
      <dgm:spPr/>
      <dgm:t>
        <a:bodyPr/>
        <a:lstStyle/>
        <a:p>
          <a:endParaRPr lang="de-AT" sz="2000"/>
        </a:p>
      </dgm:t>
    </dgm:pt>
    <dgm:pt modelId="{35D7714C-BA3C-4053-8D80-9C3E3005D288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C</a:t>
          </a:r>
        </a:p>
      </dgm:t>
    </dgm:pt>
    <dgm:pt modelId="{E68E17A3-AA0A-4874-A95F-2766A9A304DE}" type="parTrans" cxnId="{7BE9ED01-C516-4ED7-9DCA-83B3B765B13F}">
      <dgm:prSet/>
      <dgm:spPr/>
      <dgm:t>
        <a:bodyPr/>
        <a:lstStyle/>
        <a:p>
          <a:endParaRPr lang="de-AT" sz="2000"/>
        </a:p>
      </dgm:t>
    </dgm:pt>
    <dgm:pt modelId="{96B7AFF5-9B39-4D35-B281-5A9FCC8D2642}" type="sibTrans" cxnId="{7BE9ED01-C516-4ED7-9DCA-83B3B765B13F}">
      <dgm:prSet/>
      <dgm:spPr/>
      <dgm:t>
        <a:bodyPr/>
        <a:lstStyle/>
        <a:p>
          <a:endParaRPr lang="de-AT" sz="2000"/>
        </a:p>
      </dgm:t>
    </dgm:pt>
    <dgm:pt modelId="{F3A9605A-F465-4104-B930-4985860E8EC5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</a:t>
          </a:r>
          <a:r>
            <a:rPr lang="de-AT" sz="2000" kern="1200"/>
            <a:t> B</a:t>
          </a:r>
        </a:p>
      </dgm:t>
    </dgm:pt>
    <dgm:pt modelId="{756616E3-80E9-4260-8A6E-F91DBC965546}" type="parTrans" cxnId="{4B94FA86-6DFD-4D25-8C47-477A98E86786}">
      <dgm:prSet/>
      <dgm:spPr/>
      <dgm:t>
        <a:bodyPr/>
        <a:lstStyle/>
        <a:p>
          <a:endParaRPr lang="de-AT" sz="2000"/>
        </a:p>
      </dgm:t>
    </dgm:pt>
    <dgm:pt modelId="{944CFA9F-EA4D-4ADD-A7CE-36E8E6BA4206}" type="sibTrans" cxnId="{4B94FA86-6DFD-4D25-8C47-477A98E86786}">
      <dgm:prSet/>
      <dgm:spPr/>
      <dgm:t>
        <a:bodyPr/>
        <a:lstStyle/>
        <a:p>
          <a:endParaRPr lang="de-AT" sz="2000"/>
        </a:p>
      </dgm:t>
    </dgm:pt>
    <dgm:pt modelId="{B1F32590-C654-4000-85CA-EC1F6C2F605F}" type="pres">
      <dgm:prSet presAssocID="{E5E25A34-B180-4D1E-A075-AEFBE93DC0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D2F2645-E48C-4B3B-A7FA-A6BFF7C662BC}" type="pres">
      <dgm:prSet presAssocID="{07BC4521-5077-46D8-B882-6492EEC4BF5B}" presName="hierRoot1" presStyleCnt="0">
        <dgm:presLayoutVars>
          <dgm:hierBranch val="init"/>
        </dgm:presLayoutVars>
      </dgm:prSet>
      <dgm:spPr/>
    </dgm:pt>
    <dgm:pt modelId="{60F52897-1C75-4341-9EDC-F8C740C1D101}" type="pres">
      <dgm:prSet presAssocID="{07BC4521-5077-46D8-B882-6492EEC4BF5B}" presName="rootComposite1" presStyleCnt="0"/>
      <dgm:spPr/>
    </dgm:pt>
    <dgm:pt modelId="{BEDBBFEF-EC7B-4E39-A2A9-CA89A7D94AEC}" type="pres">
      <dgm:prSet presAssocID="{07BC4521-5077-46D8-B882-6492EEC4BF5B}" presName="rootText1" presStyleLbl="node0" presStyleIdx="0" presStyleCnt="5" custScaleX="133068" custLinFactX="100000" custLinFactY="-100000" custLinFactNeighborX="174414" custLinFactNeighborY="-140633">
        <dgm:presLayoutVars>
          <dgm:chPref val="3"/>
        </dgm:presLayoutVars>
      </dgm:prSet>
      <dgm:spPr>
        <a:xfrm>
          <a:off x="2717708" y="1080122"/>
          <a:ext cx="1314740" cy="494010"/>
        </a:xfrm>
        <a:prstGeom prst="flowChartTerminator">
          <a:avLst/>
        </a:prstGeom>
      </dgm:spPr>
    </dgm:pt>
    <dgm:pt modelId="{DF465E8E-6AC0-445F-89CA-092BDA12AD38}" type="pres">
      <dgm:prSet presAssocID="{07BC4521-5077-46D8-B882-6492EEC4BF5B}" presName="rootConnector1" presStyleLbl="node1" presStyleIdx="0" presStyleCnt="0"/>
      <dgm:spPr/>
    </dgm:pt>
    <dgm:pt modelId="{A644B476-5BF1-4A7B-9BCA-F5C7B78BDBA8}" type="pres">
      <dgm:prSet presAssocID="{07BC4521-5077-46D8-B882-6492EEC4BF5B}" presName="hierChild2" presStyleCnt="0"/>
      <dgm:spPr/>
    </dgm:pt>
    <dgm:pt modelId="{A43C4B8E-AE40-4400-8E8C-6E000C4B73C5}" type="pres">
      <dgm:prSet presAssocID="{07BC4521-5077-46D8-B882-6492EEC4BF5B}" presName="hierChild3" presStyleCnt="0"/>
      <dgm:spPr/>
    </dgm:pt>
    <dgm:pt modelId="{2428598F-5913-4938-95A6-93C3094B8803}" type="pres">
      <dgm:prSet presAssocID="{F3A9605A-F465-4104-B930-4985860E8EC5}" presName="hierRoot1" presStyleCnt="0">
        <dgm:presLayoutVars>
          <dgm:hierBranch val="init"/>
        </dgm:presLayoutVars>
      </dgm:prSet>
      <dgm:spPr/>
    </dgm:pt>
    <dgm:pt modelId="{6C8CFBA8-78C4-41A3-BC0E-7F00FE8FCD73}" type="pres">
      <dgm:prSet presAssocID="{F3A9605A-F465-4104-B930-4985860E8EC5}" presName="rootComposite1" presStyleCnt="0"/>
      <dgm:spPr/>
    </dgm:pt>
    <dgm:pt modelId="{5E3210C3-39E1-4B9E-B522-C106647A2DBA}" type="pres">
      <dgm:prSet presAssocID="{F3A9605A-F465-4104-B930-4985860E8EC5}" presName="rootText1" presStyleLbl="node0" presStyleIdx="1" presStyleCnt="5" custScaleX="133068" custLinFactX="125305" custLinFactY="-100000" custLinFactNeighborX="200000" custLinFactNeighborY="-140633">
        <dgm:presLayoutVars>
          <dgm:chPref val="3"/>
        </dgm:presLayoutVars>
      </dgm:prSet>
      <dgm:spPr>
        <a:xfrm>
          <a:off x="4742746" y="1080122"/>
          <a:ext cx="1314740" cy="494010"/>
        </a:xfrm>
        <a:prstGeom prst="flowChartTerminator">
          <a:avLst/>
        </a:prstGeom>
      </dgm:spPr>
    </dgm:pt>
    <dgm:pt modelId="{AEA3C571-DD5A-4D27-A1B9-BAAE218DB6CD}" type="pres">
      <dgm:prSet presAssocID="{F3A9605A-F465-4104-B930-4985860E8EC5}" presName="rootConnector1" presStyleLbl="node1" presStyleIdx="0" presStyleCnt="0"/>
      <dgm:spPr/>
    </dgm:pt>
    <dgm:pt modelId="{7903CD05-EDB7-41EA-9160-0719B2F30126}" type="pres">
      <dgm:prSet presAssocID="{F3A9605A-F465-4104-B930-4985860E8EC5}" presName="hierChild2" presStyleCnt="0"/>
      <dgm:spPr/>
    </dgm:pt>
    <dgm:pt modelId="{88B3FA65-69EB-426A-A0CA-D95D0E2C81F2}" type="pres">
      <dgm:prSet presAssocID="{F3A9605A-F465-4104-B930-4985860E8EC5}" presName="hierChild3" presStyleCnt="0"/>
      <dgm:spPr/>
    </dgm:pt>
    <dgm:pt modelId="{27A857DF-E474-43C1-9D04-BF26EE0477D6}" type="pres">
      <dgm:prSet presAssocID="{35D7714C-BA3C-4053-8D80-9C3E3005D288}" presName="hierRoot1" presStyleCnt="0">
        <dgm:presLayoutVars>
          <dgm:hierBranch val="init"/>
        </dgm:presLayoutVars>
      </dgm:prSet>
      <dgm:spPr/>
    </dgm:pt>
    <dgm:pt modelId="{60D9BF95-68A8-422B-BAC9-97D34CF3BC15}" type="pres">
      <dgm:prSet presAssocID="{35D7714C-BA3C-4053-8D80-9C3E3005D288}" presName="rootComposite1" presStyleCnt="0"/>
      <dgm:spPr/>
    </dgm:pt>
    <dgm:pt modelId="{6B00ECE2-F1A3-47DB-B91A-8A7FC67BA7EE}" type="pres">
      <dgm:prSet presAssocID="{35D7714C-BA3C-4053-8D80-9C3E3005D288}" presName="rootText1" presStyleLbl="node0" presStyleIdx="2" presStyleCnt="5" custScaleX="133068" custLinFactX="200000" custLinFactY="-100000" custLinFactNeighborX="277386" custLinFactNeighborY="-138600">
        <dgm:presLayoutVars>
          <dgm:chPref val="3"/>
        </dgm:presLayoutVars>
      </dgm:prSet>
      <dgm:spPr>
        <a:xfrm>
          <a:off x="7767564" y="1090165"/>
          <a:ext cx="1314740" cy="494010"/>
        </a:xfrm>
        <a:prstGeom prst="flowChartTerminator">
          <a:avLst/>
        </a:prstGeom>
      </dgm:spPr>
    </dgm:pt>
    <dgm:pt modelId="{699D4B0A-FAC1-44DD-8408-64B72229AEBC}" type="pres">
      <dgm:prSet presAssocID="{35D7714C-BA3C-4053-8D80-9C3E3005D288}" presName="rootConnector1" presStyleLbl="node1" presStyleIdx="0" presStyleCnt="0"/>
      <dgm:spPr/>
    </dgm:pt>
    <dgm:pt modelId="{187B1504-6B4B-4C54-AFB9-84DB69729D95}" type="pres">
      <dgm:prSet presAssocID="{35D7714C-BA3C-4053-8D80-9C3E3005D288}" presName="hierChild2" presStyleCnt="0"/>
      <dgm:spPr/>
    </dgm:pt>
    <dgm:pt modelId="{FDA33751-F42C-4285-BC8C-E557EF0B4EC9}" type="pres">
      <dgm:prSet presAssocID="{35D7714C-BA3C-4053-8D80-9C3E3005D288}" presName="hierChild3" presStyleCnt="0"/>
      <dgm:spPr/>
    </dgm:pt>
    <dgm:pt modelId="{85E8FDC0-B8E7-42FA-81ED-FAB3860E29B2}" type="pres">
      <dgm:prSet presAssocID="{4704F455-5F82-42F1-BA25-8589AB48EF68}" presName="hierRoot1" presStyleCnt="0">
        <dgm:presLayoutVars>
          <dgm:hierBranch val="init"/>
        </dgm:presLayoutVars>
      </dgm:prSet>
      <dgm:spPr/>
    </dgm:pt>
    <dgm:pt modelId="{78FF5037-7562-47BE-98E9-CD5E9F4CA06F}" type="pres">
      <dgm:prSet presAssocID="{4704F455-5F82-42F1-BA25-8589AB48EF68}" presName="rootComposite1" presStyleCnt="0"/>
      <dgm:spPr/>
    </dgm:pt>
    <dgm:pt modelId="{A7759050-0E23-430D-84AB-F7C896378227}" type="pres">
      <dgm:prSet presAssocID="{4704F455-5F82-42F1-BA25-8589AB48EF68}" presName="rootText1" presStyleLbl="node0" presStyleIdx="3" presStyleCnt="5" custScaleX="166048">
        <dgm:presLayoutVars>
          <dgm:chPref val="3"/>
        </dgm:presLayoutVars>
      </dgm:prSet>
      <dgm:spPr>
        <a:xfrm>
          <a:off x="4573113" y="2268875"/>
          <a:ext cx="1640589" cy="494010"/>
        </a:xfrm>
        <a:prstGeom prst="rect">
          <a:avLst/>
        </a:prstGeom>
      </dgm:spPr>
    </dgm:pt>
    <dgm:pt modelId="{1865B8EC-901F-4F8F-8DC2-CAB80AB11E7B}" type="pres">
      <dgm:prSet presAssocID="{4704F455-5F82-42F1-BA25-8589AB48EF68}" presName="rootConnector1" presStyleLbl="node1" presStyleIdx="0" presStyleCnt="0"/>
      <dgm:spPr/>
    </dgm:pt>
    <dgm:pt modelId="{B4E6BA7F-0D3F-41C5-808B-A69F153C21B2}" type="pres">
      <dgm:prSet presAssocID="{4704F455-5F82-42F1-BA25-8589AB48EF68}" presName="hierChild2" presStyleCnt="0"/>
      <dgm:spPr/>
    </dgm:pt>
    <dgm:pt modelId="{925BB5FA-8899-48D9-B68C-08D3DE5C7782}" type="pres">
      <dgm:prSet presAssocID="{FD7FF675-5904-45B0-8DF5-281270FBAC65}" presName="Name37" presStyleLbl="parChTrans1D2" presStyleIdx="0" presStyleCnt="5"/>
      <dgm:spPr/>
    </dgm:pt>
    <dgm:pt modelId="{5DB76003-3C44-4D24-A3BB-6F7505FE0AE9}" type="pres">
      <dgm:prSet presAssocID="{C5B64BDE-6440-4EFA-97A6-7537383B96BC}" presName="hierRoot2" presStyleCnt="0">
        <dgm:presLayoutVars>
          <dgm:hierBranch val="init"/>
        </dgm:presLayoutVars>
      </dgm:prSet>
      <dgm:spPr/>
    </dgm:pt>
    <dgm:pt modelId="{FD22F9F5-F197-4B60-BAFE-E00055077AE7}" type="pres">
      <dgm:prSet presAssocID="{C5B64BDE-6440-4EFA-97A6-7537383B96BC}" presName="rootComposite" presStyleCnt="0"/>
      <dgm:spPr/>
    </dgm:pt>
    <dgm:pt modelId="{71D3AA72-29D6-4024-A97E-ACD3CD75BE9B}" type="pres">
      <dgm:prSet presAssocID="{C5B64BDE-6440-4EFA-97A6-7537383B96BC}" presName="rootText" presStyleLbl="node2" presStyleIdx="0" presStyleCnt="5" custLinFactY="16739" custLinFactNeighborX="588" custLinFactNeighborY="100000">
        <dgm:presLayoutVars>
          <dgm:chPref val="3"/>
        </dgm:presLayoutVars>
      </dgm:prSet>
      <dgm:spPr/>
    </dgm:pt>
    <dgm:pt modelId="{1744B7F3-BB29-46B6-88C3-BC8D53EDAB62}" type="pres">
      <dgm:prSet presAssocID="{C5B64BDE-6440-4EFA-97A6-7537383B96BC}" presName="rootConnector" presStyleLbl="node2" presStyleIdx="0" presStyleCnt="5"/>
      <dgm:spPr/>
    </dgm:pt>
    <dgm:pt modelId="{534F14BD-5002-483A-B073-11AF1171B05B}" type="pres">
      <dgm:prSet presAssocID="{C5B64BDE-6440-4EFA-97A6-7537383B96BC}" presName="hierChild4" presStyleCnt="0"/>
      <dgm:spPr/>
    </dgm:pt>
    <dgm:pt modelId="{7F9BF6FB-3932-4C13-93A7-BA87C6FF53F6}" type="pres">
      <dgm:prSet presAssocID="{C5B64BDE-6440-4EFA-97A6-7537383B96BC}" presName="hierChild5" presStyleCnt="0"/>
      <dgm:spPr/>
    </dgm:pt>
    <dgm:pt modelId="{7C205DAD-9631-4E8D-8051-8CFAFF6E83C2}" type="pres">
      <dgm:prSet presAssocID="{50CA1340-9F11-4B7A-973E-BD8B8162B79E}" presName="Name37" presStyleLbl="parChTrans1D2" presStyleIdx="1" presStyleCnt="5"/>
      <dgm:spPr/>
    </dgm:pt>
    <dgm:pt modelId="{ED949C3D-79F6-4613-9BB6-4B9025200683}" type="pres">
      <dgm:prSet presAssocID="{EAE10688-4230-4BC3-A88C-ECEE64C7938B}" presName="hierRoot2" presStyleCnt="0">
        <dgm:presLayoutVars>
          <dgm:hierBranch val="init"/>
        </dgm:presLayoutVars>
      </dgm:prSet>
      <dgm:spPr/>
    </dgm:pt>
    <dgm:pt modelId="{49BAD953-2277-42DC-A33F-BF5828B25F67}" type="pres">
      <dgm:prSet presAssocID="{EAE10688-4230-4BC3-A88C-ECEE64C7938B}" presName="rootComposite" presStyleCnt="0"/>
      <dgm:spPr/>
    </dgm:pt>
    <dgm:pt modelId="{9B70A1B2-9F02-4A0A-92E3-329BF3D6B7C5}" type="pres">
      <dgm:prSet presAssocID="{EAE10688-4230-4BC3-A88C-ECEE64C7938B}" presName="rootText" presStyleLbl="node2" presStyleIdx="1" presStyleCnt="5" custLinFactY="16739" custLinFactNeighborX="588" custLinFactNeighborY="100000">
        <dgm:presLayoutVars>
          <dgm:chPref val="3"/>
        </dgm:presLayoutVars>
      </dgm:prSet>
      <dgm:spPr/>
    </dgm:pt>
    <dgm:pt modelId="{EE2F388E-C520-4199-A54A-37DD3E21312A}" type="pres">
      <dgm:prSet presAssocID="{EAE10688-4230-4BC3-A88C-ECEE64C7938B}" presName="rootConnector" presStyleLbl="node2" presStyleIdx="1" presStyleCnt="5"/>
      <dgm:spPr/>
    </dgm:pt>
    <dgm:pt modelId="{259FE86D-55C6-4669-97AE-FE28F78BC9C5}" type="pres">
      <dgm:prSet presAssocID="{EAE10688-4230-4BC3-A88C-ECEE64C7938B}" presName="hierChild4" presStyleCnt="0"/>
      <dgm:spPr/>
    </dgm:pt>
    <dgm:pt modelId="{A8BF98A3-CD48-4737-8BF8-C828DCD1CE3F}" type="pres">
      <dgm:prSet presAssocID="{EAE10688-4230-4BC3-A88C-ECEE64C7938B}" presName="hierChild5" presStyleCnt="0"/>
      <dgm:spPr/>
    </dgm:pt>
    <dgm:pt modelId="{8605B160-6D20-41CB-BD5F-48BF4F1D1571}" type="pres">
      <dgm:prSet presAssocID="{CEF0E5BB-F233-46D5-8B5F-B77F433DC9CC}" presName="Name37" presStyleLbl="parChTrans1D2" presStyleIdx="2" presStyleCnt="5"/>
      <dgm:spPr/>
    </dgm:pt>
    <dgm:pt modelId="{E99CBC0E-3067-4583-A832-BE8B2D0773F9}" type="pres">
      <dgm:prSet presAssocID="{BA122481-74B3-4A70-B7C3-5EA805DB2B40}" presName="hierRoot2" presStyleCnt="0">
        <dgm:presLayoutVars>
          <dgm:hierBranch val="init"/>
        </dgm:presLayoutVars>
      </dgm:prSet>
      <dgm:spPr/>
    </dgm:pt>
    <dgm:pt modelId="{60692760-07F3-421E-9891-4CE9B9785FCA}" type="pres">
      <dgm:prSet presAssocID="{BA122481-74B3-4A70-B7C3-5EA805DB2B40}" presName="rootComposite" presStyleCnt="0"/>
      <dgm:spPr/>
    </dgm:pt>
    <dgm:pt modelId="{EA4FC67C-645A-413A-B813-B06F6A9009DE}" type="pres">
      <dgm:prSet presAssocID="{BA122481-74B3-4A70-B7C3-5EA805DB2B40}" presName="rootText" presStyleLbl="node2" presStyleIdx="2" presStyleCnt="5" custLinFactY="16739" custLinFactNeighborX="588" custLinFactNeighborY="100000">
        <dgm:presLayoutVars>
          <dgm:chPref val="3"/>
        </dgm:presLayoutVars>
      </dgm:prSet>
      <dgm:spPr/>
    </dgm:pt>
    <dgm:pt modelId="{C1A1C634-3F45-449B-990C-A2EAD780ABBD}" type="pres">
      <dgm:prSet presAssocID="{BA122481-74B3-4A70-B7C3-5EA805DB2B40}" presName="rootConnector" presStyleLbl="node2" presStyleIdx="2" presStyleCnt="5"/>
      <dgm:spPr/>
    </dgm:pt>
    <dgm:pt modelId="{B6902B63-D510-45CA-A5E6-04174B44619F}" type="pres">
      <dgm:prSet presAssocID="{BA122481-74B3-4A70-B7C3-5EA805DB2B40}" presName="hierChild4" presStyleCnt="0"/>
      <dgm:spPr/>
    </dgm:pt>
    <dgm:pt modelId="{1242D694-D92B-4ED1-BFF2-332171583D4D}" type="pres">
      <dgm:prSet presAssocID="{BA122481-74B3-4A70-B7C3-5EA805DB2B40}" presName="hierChild5" presStyleCnt="0"/>
      <dgm:spPr/>
    </dgm:pt>
    <dgm:pt modelId="{B97ABC1D-6724-4479-A5EC-13A5E5E04C2A}" type="pres">
      <dgm:prSet presAssocID="{4704F455-5F82-42F1-BA25-8589AB48EF68}" presName="hierChild3" presStyleCnt="0"/>
      <dgm:spPr/>
    </dgm:pt>
    <dgm:pt modelId="{6F062FF9-9DF4-4CFE-AAF8-F964A372DA8B}" type="pres">
      <dgm:prSet presAssocID="{E94CB23B-037F-4289-8946-0DD17828164B}" presName="hierRoot1" presStyleCnt="0">
        <dgm:presLayoutVars>
          <dgm:hierBranch val="init"/>
        </dgm:presLayoutVars>
      </dgm:prSet>
      <dgm:spPr/>
    </dgm:pt>
    <dgm:pt modelId="{F7A6E6BB-225B-4522-A5FA-18C7E41E1A2A}" type="pres">
      <dgm:prSet presAssocID="{E94CB23B-037F-4289-8946-0DD17828164B}" presName="rootComposite1" presStyleCnt="0"/>
      <dgm:spPr/>
    </dgm:pt>
    <dgm:pt modelId="{8EDEA7EF-95EF-4CFB-8FEB-13C3F612DC88}" type="pres">
      <dgm:prSet presAssocID="{E94CB23B-037F-4289-8946-0DD17828164B}" presName="rootText1" presStyleLbl="node0" presStyleIdx="4" presStyleCnt="5" custScaleX="162514">
        <dgm:presLayoutVars>
          <dgm:chPref val="3"/>
        </dgm:presLayoutVars>
      </dgm:prSet>
      <dgm:spPr>
        <a:xfrm>
          <a:off x="7579336" y="2268875"/>
          <a:ext cx="1605673" cy="494010"/>
        </a:xfrm>
        <a:prstGeom prst="rect">
          <a:avLst/>
        </a:prstGeom>
      </dgm:spPr>
    </dgm:pt>
    <dgm:pt modelId="{8FC994CD-24F6-4CA5-87E8-CFF7FF94C213}" type="pres">
      <dgm:prSet presAssocID="{E94CB23B-037F-4289-8946-0DD17828164B}" presName="rootConnector1" presStyleLbl="node1" presStyleIdx="0" presStyleCnt="0"/>
      <dgm:spPr/>
    </dgm:pt>
    <dgm:pt modelId="{94B24BE3-0515-4645-9600-641872D87F9C}" type="pres">
      <dgm:prSet presAssocID="{E94CB23B-037F-4289-8946-0DD17828164B}" presName="hierChild2" presStyleCnt="0"/>
      <dgm:spPr/>
    </dgm:pt>
    <dgm:pt modelId="{7597DB84-EC4F-4C31-B7E9-A72DA9B5720E}" type="pres">
      <dgm:prSet presAssocID="{C7AB1C09-FAC5-45B4-9CE9-9BDB96F691BC}" presName="Name37" presStyleLbl="parChTrans1D2" presStyleIdx="3" presStyleCnt="5"/>
      <dgm:spPr/>
    </dgm:pt>
    <dgm:pt modelId="{E79C2807-6D3F-4B81-AEA7-7D37EAB981B1}" type="pres">
      <dgm:prSet presAssocID="{A755E284-F2C1-4065-897D-1C836E5EE0BE}" presName="hierRoot2" presStyleCnt="0">
        <dgm:presLayoutVars>
          <dgm:hierBranch val="init"/>
        </dgm:presLayoutVars>
      </dgm:prSet>
      <dgm:spPr/>
    </dgm:pt>
    <dgm:pt modelId="{867754B5-71FB-4310-B025-0E823B09FCEF}" type="pres">
      <dgm:prSet presAssocID="{A755E284-F2C1-4065-897D-1C836E5EE0BE}" presName="rootComposite" presStyleCnt="0"/>
      <dgm:spPr/>
    </dgm:pt>
    <dgm:pt modelId="{F896FC51-9C24-41AD-A6E5-D8C2DC41C243}" type="pres">
      <dgm:prSet presAssocID="{A755E284-F2C1-4065-897D-1C836E5EE0BE}" presName="rootText" presStyleLbl="node2" presStyleIdx="3" presStyleCnt="5" custLinFactY="16739" custLinFactNeighborX="588" custLinFactNeighborY="100000">
        <dgm:presLayoutVars>
          <dgm:chPref val="3"/>
        </dgm:presLayoutVars>
      </dgm:prSet>
      <dgm:spPr/>
    </dgm:pt>
    <dgm:pt modelId="{6AEBEFEE-5E0A-48ED-8F14-C700C479C870}" type="pres">
      <dgm:prSet presAssocID="{A755E284-F2C1-4065-897D-1C836E5EE0BE}" presName="rootConnector" presStyleLbl="node2" presStyleIdx="3" presStyleCnt="5"/>
      <dgm:spPr/>
    </dgm:pt>
    <dgm:pt modelId="{9A721BD5-62A5-4801-9808-46E5BDD2DD07}" type="pres">
      <dgm:prSet presAssocID="{A755E284-F2C1-4065-897D-1C836E5EE0BE}" presName="hierChild4" presStyleCnt="0"/>
      <dgm:spPr/>
    </dgm:pt>
    <dgm:pt modelId="{353B84B9-C902-4C49-A462-A8224D09F75D}" type="pres">
      <dgm:prSet presAssocID="{A755E284-F2C1-4065-897D-1C836E5EE0BE}" presName="hierChild5" presStyleCnt="0"/>
      <dgm:spPr/>
    </dgm:pt>
    <dgm:pt modelId="{3E6BED4B-64A3-4A50-8BCA-D4CDACE076AA}" type="pres">
      <dgm:prSet presAssocID="{31122219-B1D2-43BD-9C92-26C684275957}" presName="Name37" presStyleLbl="parChTrans1D2" presStyleIdx="4" presStyleCnt="5"/>
      <dgm:spPr/>
    </dgm:pt>
    <dgm:pt modelId="{ACA89C4A-AE0D-4B65-BC41-1E65898783BF}" type="pres">
      <dgm:prSet presAssocID="{66B0F06E-3250-43CB-8482-DA875D813773}" presName="hierRoot2" presStyleCnt="0">
        <dgm:presLayoutVars>
          <dgm:hierBranch val="init"/>
        </dgm:presLayoutVars>
      </dgm:prSet>
      <dgm:spPr/>
    </dgm:pt>
    <dgm:pt modelId="{E5A694AA-436A-49C6-A56A-005B977AA7D8}" type="pres">
      <dgm:prSet presAssocID="{66B0F06E-3250-43CB-8482-DA875D813773}" presName="rootComposite" presStyleCnt="0"/>
      <dgm:spPr/>
    </dgm:pt>
    <dgm:pt modelId="{2C0EE6D1-59CF-4EBD-80E9-7BF24768F690}" type="pres">
      <dgm:prSet presAssocID="{66B0F06E-3250-43CB-8482-DA875D813773}" presName="rootText" presStyleLbl="node2" presStyleIdx="4" presStyleCnt="5" custLinFactY="16739" custLinFactNeighborX="-6242" custLinFactNeighborY="100000">
        <dgm:presLayoutVars>
          <dgm:chPref val="3"/>
        </dgm:presLayoutVars>
      </dgm:prSet>
      <dgm:spPr/>
    </dgm:pt>
    <dgm:pt modelId="{399D4711-27D1-4575-B280-93EE9135AE8B}" type="pres">
      <dgm:prSet presAssocID="{66B0F06E-3250-43CB-8482-DA875D813773}" presName="rootConnector" presStyleLbl="node2" presStyleIdx="4" presStyleCnt="5"/>
      <dgm:spPr/>
    </dgm:pt>
    <dgm:pt modelId="{8B5C45C1-048C-4DE6-9D68-53A4B26B681E}" type="pres">
      <dgm:prSet presAssocID="{66B0F06E-3250-43CB-8482-DA875D813773}" presName="hierChild4" presStyleCnt="0"/>
      <dgm:spPr/>
    </dgm:pt>
    <dgm:pt modelId="{329AD5A6-0787-4E36-B308-0E1B24D9E51F}" type="pres">
      <dgm:prSet presAssocID="{66B0F06E-3250-43CB-8482-DA875D813773}" presName="hierChild5" presStyleCnt="0"/>
      <dgm:spPr/>
    </dgm:pt>
    <dgm:pt modelId="{89C33B7E-338D-417C-9DE7-729CF0F6497D}" type="pres">
      <dgm:prSet presAssocID="{E94CB23B-037F-4289-8946-0DD17828164B}" presName="hierChild3" presStyleCnt="0"/>
      <dgm:spPr/>
    </dgm:pt>
  </dgm:ptLst>
  <dgm:cxnLst>
    <dgm:cxn modelId="{7BE9ED01-C516-4ED7-9DCA-83B3B765B13F}" srcId="{E5E25A34-B180-4D1E-A075-AEFBE93DC06A}" destId="{35D7714C-BA3C-4053-8D80-9C3E3005D288}" srcOrd="2" destOrd="0" parTransId="{E68E17A3-AA0A-4874-A95F-2766A9A304DE}" sibTransId="{96B7AFF5-9B39-4D35-B281-5A9FCC8D2642}"/>
    <dgm:cxn modelId="{6A41B302-F606-4DF7-AEEE-9A208CF9745B}" type="presOf" srcId="{4704F455-5F82-42F1-BA25-8589AB48EF68}" destId="{1865B8EC-901F-4F8F-8DC2-CAB80AB11E7B}" srcOrd="1" destOrd="0" presId="urn:microsoft.com/office/officeart/2005/8/layout/orgChart1"/>
    <dgm:cxn modelId="{3E849811-5C3F-46CD-B1D1-1103F55F3D8A}" type="presOf" srcId="{07BC4521-5077-46D8-B882-6492EEC4BF5B}" destId="{BEDBBFEF-EC7B-4E39-A2A9-CA89A7D94AEC}" srcOrd="0" destOrd="0" presId="urn:microsoft.com/office/officeart/2005/8/layout/orgChart1"/>
    <dgm:cxn modelId="{DB898C18-19B1-4D21-AA25-778C9B5C3907}" type="presOf" srcId="{F3A9605A-F465-4104-B930-4985860E8EC5}" destId="{AEA3C571-DD5A-4D27-A1B9-BAAE218DB6CD}" srcOrd="1" destOrd="0" presId="urn:microsoft.com/office/officeart/2005/8/layout/orgChart1"/>
    <dgm:cxn modelId="{17518F1B-C6D4-4B0F-AC0F-B27C30189DE5}" type="presOf" srcId="{66B0F06E-3250-43CB-8482-DA875D813773}" destId="{2C0EE6D1-59CF-4EBD-80E9-7BF24768F690}" srcOrd="0" destOrd="0" presId="urn:microsoft.com/office/officeart/2005/8/layout/orgChart1"/>
    <dgm:cxn modelId="{2D4CAA21-8979-4F01-B3D0-ED63278A5A11}" type="presOf" srcId="{FD7FF675-5904-45B0-8DF5-281270FBAC65}" destId="{925BB5FA-8899-48D9-B68C-08D3DE5C7782}" srcOrd="0" destOrd="0" presId="urn:microsoft.com/office/officeart/2005/8/layout/orgChart1"/>
    <dgm:cxn modelId="{E2CFC925-291F-4FA7-8F9E-A7CBC3A26C1A}" type="presOf" srcId="{A755E284-F2C1-4065-897D-1C836E5EE0BE}" destId="{6AEBEFEE-5E0A-48ED-8F14-C700C479C870}" srcOrd="1" destOrd="0" presId="urn:microsoft.com/office/officeart/2005/8/layout/orgChart1"/>
    <dgm:cxn modelId="{10407834-4639-4785-9C9A-D5702F212495}" type="presOf" srcId="{C5B64BDE-6440-4EFA-97A6-7537383B96BC}" destId="{1744B7F3-BB29-46B6-88C3-BC8D53EDAB62}" srcOrd="1" destOrd="0" presId="urn:microsoft.com/office/officeart/2005/8/layout/orgChart1"/>
    <dgm:cxn modelId="{B91BDD3E-11A8-4BCE-89FF-691A4B00BD47}" srcId="{4704F455-5F82-42F1-BA25-8589AB48EF68}" destId="{EAE10688-4230-4BC3-A88C-ECEE64C7938B}" srcOrd="1" destOrd="0" parTransId="{50CA1340-9F11-4B7A-973E-BD8B8162B79E}" sibTransId="{9C953E9A-2F37-4C47-8C59-25164E5A22B9}"/>
    <dgm:cxn modelId="{D8880C41-3BCD-4729-A375-E693CCEFEA20}" type="presOf" srcId="{E5E25A34-B180-4D1E-A075-AEFBE93DC06A}" destId="{B1F32590-C654-4000-85CA-EC1F6C2F605F}" srcOrd="0" destOrd="0" presId="urn:microsoft.com/office/officeart/2005/8/layout/orgChart1"/>
    <dgm:cxn modelId="{47E21741-07CC-44C6-9C77-0E8F954F51E0}" srcId="{4704F455-5F82-42F1-BA25-8589AB48EF68}" destId="{BA122481-74B3-4A70-B7C3-5EA805DB2B40}" srcOrd="2" destOrd="0" parTransId="{CEF0E5BB-F233-46D5-8B5F-B77F433DC9CC}" sibTransId="{13B98461-ABCB-4613-933B-10DBFFBE7B05}"/>
    <dgm:cxn modelId="{360D4963-F055-47F6-847F-F6307B694EAD}" type="presOf" srcId="{BA122481-74B3-4A70-B7C3-5EA805DB2B40}" destId="{EA4FC67C-645A-413A-B813-B06F6A9009DE}" srcOrd="0" destOrd="0" presId="urn:microsoft.com/office/officeart/2005/8/layout/orgChart1"/>
    <dgm:cxn modelId="{126EEF64-5D88-416F-BC8A-EB18558A0FE6}" type="presOf" srcId="{EAE10688-4230-4BC3-A88C-ECEE64C7938B}" destId="{9B70A1B2-9F02-4A0A-92E3-329BF3D6B7C5}" srcOrd="0" destOrd="0" presId="urn:microsoft.com/office/officeart/2005/8/layout/orgChart1"/>
    <dgm:cxn modelId="{9DFDA149-0A8C-4C97-AF6F-D775083BB966}" srcId="{E5E25A34-B180-4D1E-A075-AEFBE93DC06A}" destId="{07BC4521-5077-46D8-B882-6492EEC4BF5B}" srcOrd="0" destOrd="0" parTransId="{118A0D90-AF43-4CD8-B425-F758C54C0819}" sibTransId="{36C31095-450F-4F14-BF85-161A2D311BAC}"/>
    <dgm:cxn modelId="{5045C749-4D8D-474A-B090-E65280DD6CB0}" type="presOf" srcId="{4704F455-5F82-42F1-BA25-8589AB48EF68}" destId="{A7759050-0E23-430D-84AB-F7C896378227}" srcOrd="0" destOrd="0" presId="urn:microsoft.com/office/officeart/2005/8/layout/orgChart1"/>
    <dgm:cxn modelId="{592F086C-C453-4269-A0E8-67909B29527A}" type="presOf" srcId="{C5B64BDE-6440-4EFA-97A6-7537383B96BC}" destId="{71D3AA72-29D6-4024-A97E-ACD3CD75BE9B}" srcOrd="0" destOrd="0" presId="urn:microsoft.com/office/officeart/2005/8/layout/orgChart1"/>
    <dgm:cxn modelId="{8A418473-9420-4CF9-88FD-3A444630BB4B}" type="presOf" srcId="{66B0F06E-3250-43CB-8482-DA875D813773}" destId="{399D4711-27D1-4575-B280-93EE9135AE8B}" srcOrd="1" destOrd="0" presId="urn:microsoft.com/office/officeart/2005/8/layout/orgChart1"/>
    <dgm:cxn modelId="{4E56F453-E42C-4D26-969F-EC4D0A3B818E}" srcId="{E5E25A34-B180-4D1E-A075-AEFBE93DC06A}" destId="{E94CB23B-037F-4289-8946-0DD17828164B}" srcOrd="4" destOrd="0" parTransId="{617AC6E2-B14A-45E2-BB6E-CFF8DDCC3120}" sibTransId="{23761298-634F-4EA5-A79D-5B2AC3657F52}"/>
    <dgm:cxn modelId="{B598CE77-1AC9-443E-A8E3-08D758313699}" srcId="{4704F455-5F82-42F1-BA25-8589AB48EF68}" destId="{C5B64BDE-6440-4EFA-97A6-7537383B96BC}" srcOrd="0" destOrd="0" parTransId="{FD7FF675-5904-45B0-8DF5-281270FBAC65}" sibTransId="{1466AA83-B975-4FC5-AF84-E9FD173E3A96}"/>
    <dgm:cxn modelId="{4B94FA86-6DFD-4D25-8C47-477A98E86786}" srcId="{E5E25A34-B180-4D1E-A075-AEFBE93DC06A}" destId="{F3A9605A-F465-4104-B930-4985860E8EC5}" srcOrd="1" destOrd="0" parTransId="{756616E3-80E9-4260-8A6E-F91DBC965546}" sibTransId="{944CFA9F-EA4D-4ADD-A7CE-36E8E6BA4206}"/>
    <dgm:cxn modelId="{1DFF9F8B-F4C9-4BCE-89F5-3C557E4B0376}" type="presOf" srcId="{35D7714C-BA3C-4053-8D80-9C3E3005D288}" destId="{6B00ECE2-F1A3-47DB-B91A-8A7FC67BA7EE}" srcOrd="0" destOrd="0" presId="urn:microsoft.com/office/officeart/2005/8/layout/orgChart1"/>
    <dgm:cxn modelId="{0840A28D-CC3F-441B-8CC4-00946DD8B1BE}" srcId="{E5E25A34-B180-4D1E-A075-AEFBE93DC06A}" destId="{4704F455-5F82-42F1-BA25-8589AB48EF68}" srcOrd="3" destOrd="0" parTransId="{77A2B426-A94E-4F1F-86F4-F73AE6F23ADA}" sibTransId="{598281A5-3001-4A52-B0CC-26960B6DDFEB}"/>
    <dgm:cxn modelId="{9EA6598E-66E6-450B-8213-D49A72007B29}" type="presOf" srcId="{EAE10688-4230-4BC3-A88C-ECEE64C7938B}" destId="{EE2F388E-C520-4199-A54A-37DD3E21312A}" srcOrd="1" destOrd="0" presId="urn:microsoft.com/office/officeart/2005/8/layout/orgChart1"/>
    <dgm:cxn modelId="{90FA518F-A426-497D-B486-B637141A74A1}" type="presOf" srcId="{31122219-B1D2-43BD-9C92-26C684275957}" destId="{3E6BED4B-64A3-4A50-8BCA-D4CDACE076AA}" srcOrd="0" destOrd="0" presId="urn:microsoft.com/office/officeart/2005/8/layout/orgChart1"/>
    <dgm:cxn modelId="{94CB8093-C81B-4F2B-9B55-CC611CC869DF}" type="presOf" srcId="{E94CB23B-037F-4289-8946-0DD17828164B}" destId="{8FC994CD-24F6-4CA5-87E8-CFF7FF94C213}" srcOrd="1" destOrd="0" presId="urn:microsoft.com/office/officeart/2005/8/layout/orgChart1"/>
    <dgm:cxn modelId="{B22709A3-C869-4CC9-9C98-8584CBF049DC}" srcId="{E94CB23B-037F-4289-8946-0DD17828164B}" destId="{A755E284-F2C1-4065-897D-1C836E5EE0BE}" srcOrd="0" destOrd="0" parTransId="{C7AB1C09-FAC5-45B4-9CE9-9BDB96F691BC}" sibTransId="{1202BA38-1621-4BA4-B56A-9E3EDC287717}"/>
    <dgm:cxn modelId="{8937B7A3-F730-44BB-A8C7-C0F3E63BB1F0}" type="presOf" srcId="{F3A9605A-F465-4104-B930-4985860E8EC5}" destId="{5E3210C3-39E1-4B9E-B522-C106647A2DBA}" srcOrd="0" destOrd="0" presId="urn:microsoft.com/office/officeart/2005/8/layout/orgChart1"/>
    <dgm:cxn modelId="{B7A684AE-CABC-4BC8-883A-52D944CB2AEE}" type="presOf" srcId="{C7AB1C09-FAC5-45B4-9CE9-9BDB96F691BC}" destId="{7597DB84-EC4F-4C31-B7E9-A72DA9B5720E}" srcOrd="0" destOrd="0" presId="urn:microsoft.com/office/officeart/2005/8/layout/orgChart1"/>
    <dgm:cxn modelId="{5AE140B0-C2A6-4B90-A351-86D292F30DFD}" srcId="{E94CB23B-037F-4289-8946-0DD17828164B}" destId="{66B0F06E-3250-43CB-8482-DA875D813773}" srcOrd="1" destOrd="0" parTransId="{31122219-B1D2-43BD-9C92-26C684275957}" sibTransId="{BCAFBBF7-9E31-4BC5-943F-CE511E6A4842}"/>
    <dgm:cxn modelId="{DEC4C3B5-9C19-40DF-8724-94BA1BA8D029}" type="presOf" srcId="{35D7714C-BA3C-4053-8D80-9C3E3005D288}" destId="{699D4B0A-FAC1-44DD-8408-64B72229AEBC}" srcOrd="1" destOrd="0" presId="urn:microsoft.com/office/officeart/2005/8/layout/orgChart1"/>
    <dgm:cxn modelId="{BBB8EBC1-813D-4D38-B453-6C83AA5EFB6F}" type="presOf" srcId="{50CA1340-9F11-4B7A-973E-BD8B8162B79E}" destId="{7C205DAD-9631-4E8D-8051-8CFAFF6E83C2}" srcOrd="0" destOrd="0" presId="urn:microsoft.com/office/officeart/2005/8/layout/orgChart1"/>
    <dgm:cxn modelId="{AEA077E0-62C7-49A6-AA0A-1E809994B093}" type="presOf" srcId="{E94CB23B-037F-4289-8946-0DD17828164B}" destId="{8EDEA7EF-95EF-4CFB-8FEB-13C3F612DC88}" srcOrd="0" destOrd="0" presId="urn:microsoft.com/office/officeart/2005/8/layout/orgChart1"/>
    <dgm:cxn modelId="{5CDAC5F3-2E01-4A3A-9366-D442F3A113CF}" type="presOf" srcId="{CEF0E5BB-F233-46D5-8B5F-B77F433DC9CC}" destId="{8605B160-6D20-41CB-BD5F-48BF4F1D1571}" srcOrd="0" destOrd="0" presId="urn:microsoft.com/office/officeart/2005/8/layout/orgChart1"/>
    <dgm:cxn modelId="{C6E34BF4-062F-4152-9F3F-CB40239204A3}" type="presOf" srcId="{BA122481-74B3-4A70-B7C3-5EA805DB2B40}" destId="{C1A1C634-3F45-449B-990C-A2EAD780ABBD}" srcOrd="1" destOrd="0" presId="urn:microsoft.com/office/officeart/2005/8/layout/orgChart1"/>
    <dgm:cxn modelId="{C404A2F6-E2B2-4223-A6E3-D143FCA7FCAE}" type="presOf" srcId="{A755E284-F2C1-4065-897D-1C836E5EE0BE}" destId="{F896FC51-9C24-41AD-A6E5-D8C2DC41C243}" srcOrd="0" destOrd="0" presId="urn:microsoft.com/office/officeart/2005/8/layout/orgChart1"/>
    <dgm:cxn modelId="{19488FFC-8424-4EE0-AF57-248AE0DD1367}" type="presOf" srcId="{07BC4521-5077-46D8-B882-6492EEC4BF5B}" destId="{DF465E8E-6AC0-445F-89CA-092BDA12AD38}" srcOrd="1" destOrd="0" presId="urn:microsoft.com/office/officeart/2005/8/layout/orgChart1"/>
    <dgm:cxn modelId="{6D27FCC9-B180-480B-8A9B-7DE3E03962C4}" type="presParOf" srcId="{B1F32590-C654-4000-85CA-EC1F6C2F605F}" destId="{CD2F2645-E48C-4B3B-A7FA-A6BFF7C662BC}" srcOrd="0" destOrd="0" presId="urn:microsoft.com/office/officeart/2005/8/layout/orgChart1"/>
    <dgm:cxn modelId="{CD28F03C-CD31-48D6-A5C4-52408F4B81A9}" type="presParOf" srcId="{CD2F2645-E48C-4B3B-A7FA-A6BFF7C662BC}" destId="{60F52897-1C75-4341-9EDC-F8C740C1D101}" srcOrd="0" destOrd="0" presId="urn:microsoft.com/office/officeart/2005/8/layout/orgChart1"/>
    <dgm:cxn modelId="{C753195E-BDC7-4C01-84F1-6255F4812D7C}" type="presParOf" srcId="{60F52897-1C75-4341-9EDC-F8C740C1D101}" destId="{BEDBBFEF-EC7B-4E39-A2A9-CA89A7D94AEC}" srcOrd="0" destOrd="0" presId="urn:microsoft.com/office/officeart/2005/8/layout/orgChart1"/>
    <dgm:cxn modelId="{8171C049-790F-48BC-A952-2BB75F0E9000}" type="presParOf" srcId="{60F52897-1C75-4341-9EDC-F8C740C1D101}" destId="{DF465E8E-6AC0-445F-89CA-092BDA12AD38}" srcOrd="1" destOrd="0" presId="urn:microsoft.com/office/officeart/2005/8/layout/orgChart1"/>
    <dgm:cxn modelId="{7E01EB7B-527A-4078-82EA-46F49D4A6F05}" type="presParOf" srcId="{CD2F2645-E48C-4B3B-A7FA-A6BFF7C662BC}" destId="{A644B476-5BF1-4A7B-9BCA-F5C7B78BDBA8}" srcOrd="1" destOrd="0" presId="urn:microsoft.com/office/officeart/2005/8/layout/orgChart1"/>
    <dgm:cxn modelId="{9D4B7FF9-156C-48CA-97E6-4002C29664D0}" type="presParOf" srcId="{CD2F2645-E48C-4B3B-A7FA-A6BFF7C662BC}" destId="{A43C4B8E-AE40-4400-8E8C-6E000C4B73C5}" srcOrd="2" destOrd="0" presId="urn:microsoft.com/office/officeart/2005/8/layout/orgChart1"/>
    <dgm:cxn modelId="{59E5D6E6-355C-493F-869E-BDF789F880EB}" type="presParOf" srcId="{B1F32590-C654-4000-85CA-EC1F6C2F605F}" destId="{2428598F-5913-4938-95A6-93C3094B8803}" srcOrd="1" destOrd="0" presId="urn:microsoft.com/office/officeart/2005/8/layout/orgChart1"/>
    <dgm:cxn modelId="{5D34948C-645B-400A-880A-34D5E219DE70}" type="presParOf" srcId="{2428598F-5913-4938-95A6-93C3094B8803}" destId="{6C8CFBA8-78C4-41A3-BC0E-7F00FE8FCD73}" srcOrd="0" destOrd="0" presId="urn:microsoft.com/office/officeart/2005/8/layout/orgChart1"/>
    <dgm:cxn modelId="{FD87698B-BA27-4939-BB79-D6A9557626F5}" type="presParOf" srcId="{6C8CFBA8-78C4-41A3-BC0E-7F00FE8FCD73}" destId="{5E3210C3-39E1-4B9E-B522-C106647A2DBA}" srcOrd="0" destOrd="0" presId="urn:microsoft.com/office/officeart/2005/8/layout/orgChart1"/>
    <dgm:cxn modelId="{1C386A81-E5BC-42C4-8CD0-9FB1EFE2DB95}" type="presParOf" srcId="{6C8CFBA8-78C4-41A3-BC0E-7F00FE8FCD73}" destId="{AEA3C571-DD5A-4D27-A1B9-BAAE218DB6CD}" srcOrd="1" destOrd="0" presId="urn:microsoft.com/office/officeart/2005/8/layout/orgChart1"/>
    <dgm:cxn modelId="{C46D3D1B-BEEF-4E0E-A686-5757699FFF2D}" type="presParOf" srcId="{2428598F-5913-4938-95A6-93C3094B8803}" destId="{7903CD05-EDB7-41EA-9160-0719B2F30126}" srcOrd="1" destOrd="0" presId="urn:microsoft.com/office/officeart/2005/8/layout/orgChart1"/>
    <dgm:cxn modelId="{D56DD148-297F-4CF6-92C6-C8593EBDB352}" type="presParOf" srcId="{2428598F-5913-4938-95A6-93C3094B8803}" destId="{88B3FA65-69EB-426A-A0CA-D95D0E2C81F2}" srcOrd="2" destOrd="0" presId="urn:microsoft.com/office/officeart/2005/8/layout/orgChart1"/>
    <dgm:cxn modelId="{CE602E7D-F866-4807-ACCA-E1D1CAA98CD4}" type="presParOf" srcId="{B1F32590-C654-4000-85CA-EC1F6C2F605F}" destId="{27A857DF-E474-43C1-9D04-BF26EE0477D6}" srcOrd="2" destOrd="0" presId="urn:microsoft.com/office/officeart/2005/8/layout/orgChart1"/>
    <dgm:cxn modelId="{2A95E676-711A-4D97-98D1-B99BFE1B39F0}" type="presParOf" srcId="{27A857DF-E474-43C1-9D04-BF26EE0477D6}" destId="{60D9BF95-68A8-422B-BAC9-97D34CF3BC15}" srcOrd="0" destOrd="0" presId="urn:microsoft.com/office/officeart/2005/8/layout/orgChart1"/>
    <dgm:cxn modelId="{502B49D9-725E-4EC4-B99B-25A4170B67CD}" type="presParOf" srcId="{60D9BF95-68A8-422B-BAC9-97D34CF3BC15}" destId="{6B00ECE2-F1A3-47DB-B91A-8A7FC67BA7EE}" srcOrd="0" destOrd="0" presId="urn:microsoft.com/office/officeart/2005/8/layout/orgChart1"/>
    <dgm:cxn modelId="{08CBDEAB-5DDE-4E9D-98C7-13EDBC23231E}" type="presParOf" srcId="{60D9BF95-68A8-422B-BAC9-97D34CF3BC15}" destId="{699D4B0A-FAC1-44DD-8408-64B72229AEBC}" srcOrd="1" destOrd="0" presId="urn:microsoft.com/office/officeart/2005/8/layout/orgChart1"/>
    <dgm:cxn modelId="{47E1B024-E14A-4EA0-A55A-C5F432C2DF6C}" type="presParOf" srcId="{27A857DF-E474-43C1-9D04-BF26EE0477D6}" destId="{187B1504-6B4B-4C54-AFB9-84DB69729D95}" srcOrd="1" destOrd="0" presId="urn:microsoft.com/office/officeart/2005/8/layout/orgChart1"/>
    <dgm:cxn modelId="{FBED35AA-0969-4C06-BBCD-F41B5E24A01D}" type="presParOf" srcId="{27A857DF-E474-43C1-9D04-BF26EE0477D6}" destId="{FDA33751-F42C-4285-BC8C-E557EF0B4EC9}" srcOrd="2" destOrd="0" presId="urn:microsoft.com/office/officeart/2005/8/layout/orgChart1"/>
    <dgm:cxn modelId="{CF93934D-7D40-445B-AC78-562596B011DE}" type="presParOf" srcId="{B1F32590-C654-4000-85CA-EC1F6C2F605F}" destId="{85E8FDC0-B8E7-42FA-81ED-FAB3860E29B2}" srcOrd="3" destOrd="0" presId="urn:microsoft.com/office/officeart/2005/8/layout/orgChart1"/>
    <dgm:cxn modelId="{7300EB36-01C2-4DBE-92FA-04DD345EEE02}" type="presParOf" srcId="{85E8FDC0-B8E7-42FA-81ED-FAB3860E29B2}" destId="{78FF5037-7562-47BE-98E9-CD5E9F4CA06F}" srcOrd="0" destOrd="0" presId="urn:microsoft.com/office/officeart/2005/8/layout/orgChart1"/>
    <dgm:cxn modelId="{6DBF9B4F-8BAD-406B-B5DF-D4B64C77A07E}" type="presParOf" srcId="{78FF5037-7562-47BE-98E9-CD5E9F4CA06F}" destId="{A7759050-0E23-430D-84AB-F7C896378227}" srcOrd="0" destOrd="0" presId="urn:microsoft.com/office/officeart/2005/8/layout/orgChart1"/>
    <dgm:cxn modelId="{CFBB9E11-8F65-42D9-BBD2-A5EC6672D2B6}" type="presParOf" srcId="{78FF5037-7562-47BE-98E9-CD5E9F4CA06F}" destId="{1865B8EC-901F-4F8F-8DC2-CAB80AB11E7B}" srcOrd="1" destOrd="0" presId="urn:microsoft.com/office/officeart/2005/8/layout/orgChart1"/>
    <dgm:cxn modelId="{DA1C7F9F-A0D7-44E6-A3C9-5C2FBC497D84}" type="presParOf" srcId="{85E8FDC0-B8E7-42FA-81ED-FAB3860E29B2}" destId="{B4E6BA7F-0D3F-41C5-808B-A69F153C21B2}" srcOrd="1" destOrd="0" presId="urn:microsoft.com/office/officeart/2005/8/layout/orgChart1"/>
    <dgm:cxn modelId="{CD8FD48D-2189-4DA5-BB2B-8ACFD9E1AD38}" type="presParOf" srcId="{B4E6BA7F-0D3F-41C5-808B-A69F153C21B2}" destId="{925BB5FA-8899-48D9-B68C-08D3DE5C7782}" srcOrd="0" destOrd="0" presId="urn:microsoft.com/office/officeart/2005/8/layout/orgChart1"/>
    <dgm:cxn modelId="{0DF80F98-C80F-408B-8C67-088CDB3AA9CA}" type="presParOf" srcId="{B4E6BA7F-0D3F-41C5-808B-A69F153C21B2}" destId="{5DB76003-3C44-4D24-A3BB-6F7505FE0AE9}" srcOrd="1" destOrd="0" presId="urn:microsoft.com/office/officeart/2005/8/layout/orgChart1"/>
    <dgm:cxn modelId="{1557F5A7-63F5-4F2C-AA15-ABE8BF2AA088}" type="presParOf" srcId="{5DB76003-3C44-4D24-A3BB-6F7505FE0AE9}" destId="{FD22F9F5-F197-4B60-BAFE-E00055077AE7}" srcOrd="0" destOrd="0" presId="urn:microsoft.com/office/officeart/2005/8/layout/orgChart1"/>
    <dgm:cxn modelId="{832F9FFE-1315-4F89-8376-F3BF3C4EF2DD}" type="presParOf" srcId="{FD22F9F5-F197-4B60-BAFE-E00055077AE7}" destId="{71D3AA72-29D6-4024-A97E-ACD3CD75BE9B}" srcOrd="0" destOrd="0" presId="urn:microsoft.com/office/officeart/2005/8/layout/orgChart1"/>
    <dgm:cxn modelId="{5BCBB0EE-0D2A-438D-A6DD-5FF0C81732D8}" type="presParOf" srcId="{FD22F9F5-F197-4B60-BAFE-E00055077AE7}" destId="{1744B7F3-BB29-46B6-88C3-BC8D53EDAB62}" srcOrd="1" destOrd="0" presId="urn:microsoft.com/office/officeart/2005/8/layout/orgChart1"/>
    <dgm:cxn modelId="{F458F419-1DCF-4D27-AD75-197BCE3B695E}" type="presParOf" srcId="{5DB76003-3C44-4D24-A3BB-6F7505FE0AE9}" destId="{534F14BD-5002-483A-B073-11AF1171B05B}" srcOrd="1" destOrd="0" presId="urn:microsoft.com/office/officeart/2005/8/layout/orgChart1"/>
    <dgm:cxn modelId="{CF87A826-84F0-4485-A797-9ECC08DF62AE}" type="presParOf" srcId="{5DB76003-3C44-4D24-A3BB-6F7505FE0AE9}" destId="{7F9BF6FB-3932-4C13-93A7-BA87C6FF53F6}" srcOrd="2" destOrd="0" presId="urn:microsoft.com/office/officeart/2005/8/layout/orgChart1"/>
    <dgm:cxn modelId="{8B3816C2-A04B-4912-B332-BDD8C7B2CF27}" type="presParOf" srcId="{B4E6BA7F-0D3F-41C5-808B-A69F153C21B2}" destId="{7C205DAD-9631-4E8D-8051-8CFAFF6E83C2}" srcOrd="2" destOrd="0" presId="urn:microsoft.com/office/officeart/2005/8/layout/orgChart1"/>
    <dgm:cxn modelId="{F612BC2A-52F0-49DE-B9F3-A80B5056D5D6}" type="presParOf" srcId="{B4E6BA7F-0D3F-41C5-808B-A69F153C21B2}" destId="{ED949C3D-79F6-4613-9BB6-4B9025200683}" srcOrd="3" destOrd="0" presId="urn:microsoft.com/office/officeart/2005/8/layout/orgChart1"/>
    <dgm:cxn modelId="{F98FBE5A-4E37-458A-9B65-6E69E2FBCF96}" type="presParOf" srcId="{ED949C3D-79F6-4613-9BB6-4B9025200683}" destId="{49BAD953-2277-42DC-A33F-BF5828B25F67}" srcOrd="0" destOrd="0" presId="urn:microsoft.com/office/officeart/2005/8/layout/orgChart1"/>
    <dgm:cxn modelId="{22CBD6D4-F878-4DC9-BBA8-A0954DAD03D1}" type="presParOf" srcId="{49BAD953-2277-42DC-A33F-BF5828B25F67}" destId="{9B70A1B2-9F02-4A0A-92E3-329BF3D6B7C5}" srcOrd="0" destOrd="0" presId="urn:microsoft.com/office/officeart/2005/8/layout/orgChart1"/>
    <dgm:cxn modelId="{CCE04951-699E-4CD7-8A90-DBF7811F6259}" type="presParOf" srcId="{49BAD953-2277-42DC-A33F-BF5828B25F67}" destId="{EE2F388E-C520-4199-A54A-37DD3E21312A}" srcOrd="1" destOrd="0" presId="urn:microsoft.com/office/officeart/2005/8/layout/orgChart1"/>
    <dgm:cxn modelId="{F9B11A6C-03FB-40A2-8668-59AD54356B22}" type="presParOf" srcId="{ED949C3D-79F6-4613-9BB6-4B9025200683}" destId="{259FE86D-55C6-4669-97AE-FE28F78BC9C5}" srcOrd="1" destOrd="0" presId="urn:microsoft.com/office/officeart/2005/8/layout/orgChart1"/>
    <dgm:cxn modelId="{997FF139-7DD7-466A-AD8C-A16D1BDD8276}" type="presParOf" srcId="{ED949C3D-79F6-4613-9BB6-4B9025200683}" destId="{A8BF98A3-CD48-4737-8BF8-C828DCD1CE3F}" srcOrd="2" destOrd="0" presId="urn:microsoft.com/office/officeart/2005/8/layout/orgChart1"/>
    <dgm:cxn modelId="{C2794A77-1DDB-4155-9A03-C1457BA0F731}" type="presParOf" srcId="{B4E6BA7F-0D3F-41C5-808B-A69F153C21B2}" destId="{8605B160-6D20-41CB-BD5F-48BF4F1D1571}" srcOrd="4" destOrd="0" presId="urn:microsoft.com/office/officeart/2005/8/layout/orgChart1"/>
    <dgm:cxn modelId="{CFCC7986-B920-4751-930A-659E6D8D671E}" type="presParOf" srcId="{B4E6BA7F-0D3F-41C5-808B-A69F153C21B2}" destId="{E99CBC0E-3067-4583-A832-BE8B2D0773F9}" srcOrd="5" destOrd="0" presId="urn:microsoft.com/office/officeart/2005/8/layout/orgChart1"/>
    <dgm:cxn modelId="{FA13B1A2-66C4-4F59-BE39-B4DE740D9556}" type="presParOf" srcId="{E99CBC0E-3067-4583-A832-BE8B2D0773F9}" destId="{60692760-07F3-421E-9891-4CE9B9785FCA}" srcOrd="0" destOrd="0" presId="urn:microsoft.com/office/officeart/2005/8/layout/orgChart1"/>
    <dgm:cxn modelId="{73C2608D-2597-4A09-A362-F6EF529E5077}" type="presParOf" srcId="{60692760-07F3-421E-9891-4CE9B9785FCA}" destId="{EA4FC67C-645A-413A-B813-B06F6A9009DE}" srcOrd="0" destOrd="0" presId="urn:microsoft.com/office/officeart/2005/8/layout/orgChart1"/>
    <dgm:cxn modelId="{A035EF1A-BFBF-41AC-85F1-86603B7B1B69}" type="presParOf" srcId="{60692760-07F3-421E-9891-4CE9B9785FCA}" destId="{C1A1C634-3F45-449B-990C-A2EAD780ABBD}" srcOrd="1" destOrd="0" presId="urn:microsoft.com/office/officeart/2005/8/layout/orgChart1"/>
    <dgm:cxn modelId="{63CAA01C-A60E-4F2E-85BA-661A2592B422}" type="presParOf" srcId="{E99CBC0E-3067-4583-A832-BE8B2D0773F9}" destId="{B6902B63-D510-45CA-A5E6-04174B44619F}" srcOrd="1" destOrd="0" presId="urn:microsoft.com/office/officeart/2005/8/layout/orgChart1"/>
    <dgm:cxn modelId="{5C927D84-7766-418C-A11A-6147FB51C609}" type="presParOf" srcId="{E99CBC0E-3067-4583-A832-BE8B2D0773F9}" destId="{1242D694-D92B-4ED1-BFF2-332171583D4D}" srcOrd="2" destOrd="0" presId="urn:microsoft.com/office/officeart/2005/8/layout/orgChart1"/>
    <dgm:cxn modelId="{98C5DB5E-6170-436A-84DB-EFE7C4D2F9AB}" type="presParOf" srcId="{85E8FDC0-B8E7-42FA-81ED-FAB3860E29B2}" destId="{B97ABC1D-6724-4479-A5EC-13A5E5E04C2A}" srcOrd="2" destOrd="0" presId="urn:microsoft.com/office/officeart/2005/8/layout/orgChart1"/>
    <dgm:cxn modelId="{029182DA-8E28-4684-9116-3E9A75404E9F}" type="presParOf" srcId="{B1F32590-C654-4000-85CA-EC1F6C2F605F}" destId="{6F062FF9-9DF4-4CFE-AAF8-F964A372DA8B}" srcOrd="4" destOrd="0" presId="urn:microsoft.com/office/officeart/2005/8/layout/orgChart1"/>
    <dgm:cxn modelId="{89960704-D8DE-4908-A5C9-58DB5D11E0DF}" type="presParOf" srcId="{6F062FF9-9DF4-4CFE-AAF8-F964A372DA8B}" destId="{F7A6E6BB-225B-4522-A5FA-18C7E41E1A2A}" srcOrd="0" destOrd="0" presId="urn:microsoft.com/office/officeart/2005/8/layout/orgChart1"/>
    <dgm:cxn modelId="{36AA0D6B-FC4B-4B1C-BD63-4D13A66BFEFD}" type="presParOf" srcId="{F7A6E6BB-225B-4522-A5FA-18C7E41E1A2A}" destId="{8EDEA7EF-95EF-4CFB-8FEB-13C3F612DC88}" srcOrd="0" destOrd="0" presId="urn:microsoft.com/office/officeart/2005/8/layout/orgChart1"/>
    <dgm:cxn modelId="{3065C00C-CD24-44C6-B6B1-87787C96E8EE}" type="presParOf" srcId="{F7A6E6BB-225B-4522-A5FA-18C7E41E1A2A}" destId="{8FC994CD-24F6-4CA5-87E8-CFF7FF94C213}" srcOrd="1" destOrd="0" presId="urn:microsoft.com/office/officeart/2005/8/layout/orgChart1"/>
    <dgm:cxn modelId="{6A979C79-9F90-4B79-8AA2-2A65771588CC}" type="presParOf" srcId="{6F062FF9-9DF4-4CFE-AAF8-F964A372DA8B}" destId="{94B24BE3-0515-4645-9600-641872D87F9C}" srcOrd="1" destOrd="0" presId="urn:microsoft.com/office/officeart/2005/8/layout/orgChart1"/>
    <dgm:cxn modelId="{CE38979F-7A7C-4352-9EA1-B5954581A171}" type="presParOf" srcId="{94B24BE3-0515-4645-9600-641872D87F9C}" destId="{7597DB84-EC4F-4C31-B7E9-A72DA9B5720E}" srcOrd="0" destOrd="0" presId="urn:microsoft.com/office/officeart/2005/8/layout/orgChart1"/>
    <dgm:cxn modelId="{624148AF-C40D-4431-B14B-01D8772ADF7D}" type="presParOf" srcId="{94B24BE3-0515-4645-9600-641872D87F9C}" destId="{E79C2807-6D3F-4B81-AEA7-7D37EAB981B1}" srcOrd="1" destOrd="0" presId="urn:microsoft.com/office/officeart/2005/8/layout/orgChart1"/>
    <dgm:cxn modelId="{1A482BC3-FBC3-4582-BB0C-49C5B3CA3904}" type="presParOf" srcId="{E79C2807-6D3F-4B81-AEA7-7D37EAB981B1}" destId="{867754B5-71FB-4310-B025-0E823B09FCEF}" srcOrd="0" destOrd="0" presId="urn:microsoft.com/office/officeart/2005/8/layout/orgChart1"/>
    <dgm:cxn modelId="{7073EDAD-3EE5-41A2-9F75-6E2EE204FCE3}" type="presParOf" srcId="{867754B5-71FB-4310-B025-0E823B09FCEF}" destId="{F896FC51-9C24-41AD-A6E5-D8C2DC41C243}" srcOrd="0" destOrd="0" presId="urn:microsoft.com/office/officeart/2005/8/layout/orgChart1"/>
    <dgm:cxn modelId="{831C977C-8966-4CE9-A9EB-CF018E87FBFA}" type="presParOf" srcId="{867754B5-71FB-4310-B025-0E823B09FCEF}" destId="{6AEBEFEE-5E0A-48ED-8F14-C700C479C870}" srcOrd="1" destOrd="0" presId="urn:microsoft.com/office/officeart/2005/8/layout/orgChart1"/>
    <dgm:cxn modelId="{620889E9-C3AE-4B96-B3D6-7F8EA6BE3770}" type="presParOf" srcId="{E79C2807-6D3F-4B81-AEA7-7D37EAB981B1}" destId="{9A721BD5-62A5-4801-9808-46E5BDD2DD07}" srcOrd="1" destOrd="0" presId="urn:microsoft.com/office/officeart/2005/8/layout/orgChart1"/>
    <dgm:cxn modelId="{F7AC2A2B-9AF6-4DCC-B085-D5856E4C0A64}" type="presParOf" srcId="{E79C2807-6D3F-4B81-AEA7-7D37EAB981B1}" destId="{353B84B9-C902-4C49-A462-A8224D09F75D}" srcOrd="2" destOrd="0" presId="urn:microsoft.com/office/officeart/2005/8/layout/orgChart1"/>
    <dgm:cxn modelId="{4FCF0EE5-C3E5-4303-BA7E-D5B16E2DD7F2}" type="presParOf" srcId="{94B24BE3-0515-4645-9600-641872D87F9C}" destId="{3E6BED4B-64A3-4A50-8BCA-D4CDACE076AA}" srcOrd="2" destOrd="0" presId="urn:microsoft.com/office/officeart/2005/8/layout/orgChart1"/>
    <dgm:cxn modelId="{3BD41573-4F3E-4B01-AC60-B98D27036A82}" type="presParOf" srcId="{94B24BE3-0515-4645-9600-641872D87F9C}" destId="{ACA89C4A-AE0D-4B65-BC41-1E65898783BF}" srcOrd="3" destOrd="0" presId="urn:microsoft.com/office/officeart/2005/8/layout/orgChart1"/>
    <dgm:cxn modelId="{99A39280-EEAF-4B3E-B5CB-3908E0FAD7F7}" type="presParOf" srcId="{ACA89C4A-AE0D-4B65-BC41-1E65898783BF}" destId="{E5A694AA-436A-49C6-A56A-005B977AA7D8}" srcOrd="0" destOrd="0" presId="urn:microsoft.com/office/officeart/2005/8/layout/orgChart1"/>
    <dgm:cxn modelId="{57F1EE37-9CE1-4E9A-8BBB-78AB8A359298}" type="presParOf" srcId="{E5A694AA-436A-49C6-A56A-005B977AA7D8}" destId="{2C0EE6D1-59CF-4EBD-80E9-7BF24768F690}" srcOrd="0" destOrd="0" presId="urn:microsoft.com/office/officeart/2005/8/layout/orgChart1"/>
    <dgm:cxn modelId="{F37DD829-D8B5-4C59-9E78-F82006A4D179}" type="presParOf" srcId="{E5A694AA-436A-49C6-A56A-005B977AA7D8}" destId="{399D4711-27D1-4575-B280-93EE9135AE8B}" srcOrd="1" destOrd="0" presId="urn:microsoft.com/office/officeart/2005/8/layout/orgChart1"/>
    <dgm:cxn modelId="{2314ACC9-8743-424C-83FB-B1BBF0D690B1}" type="presParOf" srcId="{ACA89C4A-AE0D-4B65-BC41-1E65898783BF}" destId="{8B5C45C1-048C-4DE6-9D68-53A4B26B681E}" srcOrd="1" destOrd="0" presId="urn:microsoft.com/office/officeart/2005/8/layout/orgChart1"/>
    <dgm:cxn modelId="{E7CC7F9E-448F-4D7A-81C8-C2F002519B52}" type="presParOf" srcId="{ACA89C4A-AE0D-4B65-BC41-1E65898783BF}" destId="{329AD5A6-0787-4E36-B308-0E1B24D9E51F}" srcOrd="2" destOrd="0" presId="urn:microsoft.com/office/officeart/2005/8/layout/orgChart1"/>
    <dgm:cxn modelId="{25C4BDD2-DE43-4D23-89BB-198B33B0C808}" type="presParOf" srcId="{6F062FF9-9DF4-4CFE-AAF8-F964A372DA8B}" destId="{89C33B7E-338D-417C-9DE7-729CF0F6497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E25A34-B180-4D1E-A075-AEFBE93DC06A}" type="doc">
      <dgm:prSet loTypeId="urn:microsoft.com/office/officeart/2005/8/layout/orgChart1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de-AT"/>
        </a:p>
      </dgm:t>
    </dgm:pt>
    <dgm:pt modelId="{4704F455-5F82-42F1-BA25-8589AB48EF68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1</a:t>
          </a:r>
        </a:p>
      </dgm:t>
    </dgm:pt>
    <dgm:pt modelId="{77A2B426-A94E-4F1F-86F4-F73AE6F23ADA}" type="parTrans" cxnId="{0840A28D-CC3F-441B-8CC4-00946DD8B1BE}">
      <dgm:prSet/>
      <dgm:spPr/>
      <dgm:t>
        <a:bodyPr/>
        <a:lstStyle/>
        <a:p>
          <a:endParaRPr lang="de-AT" sz="2000"/>
        </a:p>
      </dgm:t>
    </dgm:pt>
    <dgm:pt modelId="{598281A5-3001-4A52-B0CC-26960B6DDFEB}" type="sibTrans" cxnId="{0840A28D-CC3F-441B-8CC4-00946DD8B1BE}">
      <dgm:prSet/>
      <dgm:spPr/>
      <dgm:t>
        <a:bodyPr/>
        <a:lstStyle/>
        <a:p>
          <a:endParaRPr lang="de-AT" sz="2000"/>
        </a:p>
      </dgm:t>
    </dgm:pt>
    <dgm:pt modelId="{C5B64BDE-6440-4EFA-97A6-7537383B96BC}">
      <dgm:prSet phldrT="[Text]" custT="1"/>
      <dgm:spPr>
        <a:solidFill>
          <a:srgbClr val="095979"/>
        </a:solid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de-AT" sz="2000" b="0"/>
            <a:t>Store 1</a:t>
          </a:r>
        </a:p>
      </dgm:t>
    </dgm:pt>
    <dgm:pt modelId="{FD7FF675-5904-45B0-8DF5-281270FBAC65}" type="parTrans" cxnId="{B598CE77-1AC9-443E-A8E3-08D758313699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466AA83-B975-4FC5-AF84-E9FD173E3A96}" type="sibTrans" cxnId="{B598CE77-1AC9-443E-A8E3-08D758313699}">
      <dgm:prSet/>
      <dgm:spPr/>
      <dgm:t>
        <a:bodyPr/>
        <a:lstStyle/>
        <a:p>
          <a:endParaRPr lang="de-AT" sz="2000"/>
        </a:p>
      </dgm:t>
    </dgm:pt>
    <dgm:pt modelId="{EAE10688-4230-4BC3-A88C-ECEE64C7938B}">
      <dgm:prSet phldrT="[Text]" custT="1"/>
      <dgm:spPr>
        <a:solidFill>
          <a:srgbClr val="095979"/>
        </a:solid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de-AT" sz="2000" b="0"/>
            <a:t>Store 2</a:t>
          </a:r>
        </a:p>
      </dgm:t>
    </dgm:pt>
    <dgm:pt modelId="{50CA1340-9F11-4B7A-973E-BD8B8162B79E}" type="parTrans" cxnId="{B91BDD3E-11A8-4BCE-89FF-691A4B00BD47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9C953E9A-2F37-4C47-8C59-25164E5A22B9}" type="sibTrans" cxnId="{B91BDD3E-11A8-4BCE-89FF-691A4B00BD47}">
      <dgm:prSet/>
      <dgm:spPr/>
      <dgm:t>
        <a:bodyPr/>
        <a:lstStyle/>
        <a:p>
          <a:endParaRPr lang="de-AT" sz="2000"/>
        </a:p>
      </dgm:t>
    </dgm:pt>
    <dgm:pt modelId="{BA122481-74B3-4A70-B7C3-5EA805DB2B40}">
      <dgm:prSet phldrT="[Text]" custT="1"/>
      <dgm:spPr>
        <a:solidFill>
          <a:srgbClr val="095979"/>
        </a:solid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de-AT" sz="2000" b="0"/>
            <a:t>Store 3</a:t>
          </a:r>
        </a:p>
      </dgm:t>
    </dgm:pt>
    <dgm:pt modelId="{CEF0E5BB-F233-46D5-8B5F-B77F433DC9CC}" type="parTrans" cxnId="{47E21741-07CC-44C6-9C77-0E8F954F51E0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3B98461-ABCB-4613-933B-10DBFFBE7B05}" type="sibTrans" cxnId="{47E21741-07CC-44C6-9C77-0E8F954F51E0}">
      <dgm:prSet/>
      <dgm:spPr/>
      <dgm:t>
        <a:bodyPr/>
        <a:lstStyle/>
        <a:p>
          <a:endParaRPr lang="de-AT" sz="2000"/>
        </a:p>
      </dgm:t>
    </dgm:pt>
    <dgm:pt modelId="{E94CB23B-037F-4289-8946-0DD17828164B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2</a:t>
          </a:r>
        </a:p>
      </dgm:t>
    </dgm:pt>
    <dgm:pt modelId="{617AC6E2-B14A-45E2-BB6E-CFF8DDCC3120}" type="parTrans" cxnId="{4E56F453-E42C-4D26-969F-EC4D0A3B818E}">
      <dgm:prSet/>
      <dgm:spPr/>
      <dgm:t>
        <a:bodyPr/>
        <a:lstStyle/>
        <a:p>
          <a:endParaRPr lang="de-AT" sz="2000"/>
        </a:p>
      </dgm:t>
    </dgm:pt>
    <dgm:pt modelId="{23761298-634F-4EA5-A79D-5B2AC3657F52}" type="sibTrans" cxnId="{4E56F453-E42C-4D26-969F-EC4D0A3B818E}">
      <dgm:prSet/>
      <dgm:spPr/>
      <dgm:t>
        <a:bodyPr/>
        <a:lstStyle/>
        <a:p>
          <a:endParaRPr lang="de-AT" sz="2000"/>
        </a:p>
      </dgm:t>
    </dgm:pt>
    <dgm:pt modelId="{A755E284-F2C1-4065-897D-1C836E5EE0BE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4</a:t>
          </a:r>
        </a:p>
      </dgm:t>
    </dgm:pt>
    <dgm:pt modelId="{C7AB1C09-FAC5-45B4-9CE9-9BDB96F691BC}" type="parTrans" cxnId="{B22709A3-C869-4CC9-9C98-8584CBF049DC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202BA38-1621-4BA4-B56A-9E3EDC287717}" type="sibTrans" cxnId="{B22709A3-C869-4CC9-9C98-8584CBF049DC}">
      <dgm:prSet/>
      <dgm:spPr/>
      <dgm:t>
        <a:bodyPr/>
        <a:lstStyle/>
        <a:p>
          <a:endParaRPr lang="de-AT" sz="2000"/>
        </a:p>
      </dgm:t>
    </dgm:pt>
    <dgm:pt modelId="{66B0F06E-3250-43CB-8482-DA875D813773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5</a:t>
          </a:r>
        </a:p>
      </dgm:t>
    </dgm:pt>
    <dgm:pt modelId="{31122219-B1D2-43BD-9C92-26C684275957}" type="parTrans" cxnId="{5AE140B0-C2A6-4B90-A351-86D292F30DFD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BCAFBBF7-9E31-4BC5-943F-CE511E6A4842}" type="sibTrans" cxnId="{5AE140B0-C2A6-4B90-A351-86D292F30DFD}">
      <dgm:prSet/>
      <dgm:spPr/>
      <dgm:t>
        <a:bodyPr/>
        <a:lstStyle/>
        <a:p>
          <a:endParaRPr lang="de-AT" sz="2000"/>
        </a:p>
      </dgm:t>
    </dgm:pt>
    <dgm:pt modelId="{07BC4521-5077-46D8-B882-6492EEC4BF5B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A</a:t>
          </a:r>
        </a:p>
      </dgm:t>
    </dgm:pt>
    <dgm:pt modelId="{118A0D90-AF43-4CD8-B425-F758C54C0819}" type="parTrans" cxnId="{9DFDA149-0A8C-4C97-AF6F-D775083BB966}">
      <dgm:prSet/>
      <dgm:spPr/>
      <dgm:t>
        <a:bodyPr/>
        <a:lstStyle/>
        <a:p>
          <a:endParaRPr lang="de-AT" sz="2000"/>
        </a:p>
      </dgm:t>
    </dgm:pt>
    <dgm:pt modelId="{36C31095-450F-4F14-BF85-161A2D311BAC}" type="sibTrans" cxnId="{9DFDA149-0A8C-4C97-AF6F-D775083BB966}">
      <dgm:prSet/>
      <dgm:spPr/>
      <dgm:t>
        <a:bodyPr/>
        <a:lstStyle/>
        <a:p>
          <a:endParaRPr lang="de-AT" sz="2000"/>
        </a:p>
      </dgm:t>
    </dgm:pt>
    <dgm:pt modelId="{35D7714C-BA3C-4053-8D80-9C3E3005D288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C</a:t>
          </a:r>
        </a:p>
      </dgm:t>
    </dgm:pt>
    <dgm:pt modelId="{E68E17A3-AA0A-4874-A95F-2766A9A304DE}" type="parTrans" cxnId="{7BE9ED01-C516-4ED7-9DCA-83B3B765B13F}">
      <dgm:prSet/>
      <dgm:spPr/>
      <dgm:t>
        <a:bodyPr/>
        <a:lstStyle/>
        <a:p>
          <a:endParaRPr lang="de-AT" sz="2000"/>
        </a:p>
      </dgm:t>
    </dgm:pt>
    <dgm:pt modelId="{96B7AFF5-9B39-4D35-B281-5A9FCC8D2642}" type="sibTrans" cxnId="{7BE9ED01-C516-4ED7-9DCA-83B3B765B13F}">
      <dgm:prSet/>
      <dgm:spPr/>
      <dgm:t>
        <a:bodyPr/>
        <a:lstStyle/>
        <a:p>
          <a:endParaRPr lang="de-AT" sz="2000"/>
        </a:p>
      </dgm:t>
    </dgm:pt>
    <dgm:pt modelId="{F3A9605A-F465-4104-B930-4985860E8EC5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</a:t>
          </a:r>
          <a:r>
            <a:rPr lang="de-AT" sz="2000" kern="1200"/>
            <a:t> B</a:t>
          </a:r>
        </a:p>
      </dgm:t>
    </dgm:pt>
    <dgm:pt modelId="{756616E3-80E9-4260-8A6E-F91DBC965546}" type="parTrans" cxnId="{4B94FA86-6DFD-4D25-8C47-477A98E86786}">
      <dgm:prSet/>
      <dgm:spPr/>
      <dgm:t>
        <a:bodyPr/>
        <a:lstStyle/>
        <a:p>
          <a:endParaRPr lang="de-AT" sz="2000"/>
        </a:p>
      </dgm:t>
    </dgm:pt>
    <dgm:pt modelId="{944CFA9F-EA4D-4ADD-A7CE-36E8E6BA4206}" type="sibTrans" cxnId="{4B94FA86-6DFD-4D25-8C47-477A98E86786}">
      <dgm:prSet/>
      <dgm:spPr/>
      <dgm:t>
        <a:bodyPr/>
        <a:lstStyle/>
        <a:p>
          <a:endParaRPr lang="de-AT" sz="2000"/>
        </a:p>
      </dgm:t>
    </dgm:pt>
    <dgm:pt modelId="{B1F32590-C654-4000-85CA-EC1F6C2F605F}" type="pres">
      <dgm:prSet presAssocID="{E5E25A34-B180-4D1E-A075-AEFBE93DC0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D2F2645-E48C-4B3B-A7FA-A6BFF7C662BC}" type="pres">
      <dgm:prSet presAssocID="{07BC4521-5077-46D8-B882-6492EEC4BF5B}" presName="hierRoot1" presStyleCnt="0">
        <dgm:presLayoutVars>
          <dgm:hierBranch val="init"/>
        </dgm:presLayoutVars>
      </dgm:prSet>
      <dgm:spPr/>
    </dgm:pt>
    <dgm:pt modelId="{60F52897-1C75-4341-9EDC-F8C740C1D101}" type="pres">
      <dgm:prSet presAssocID="{07BC4521-5077-46D8-B882-6492EEC4BF5B}" presName="rootComposite1" presStyleCnt="0"/>
      <dgm:spPr/>
    </dgm:pt>
    <dgm:pt modelId="{BEDBBFEF-EC7B-4E39-A2A9-CA89A7D94AEC}" type="pres">
      <dgm:prSet presAssocID="{07BC4521-5077-46D8-B882-6492EEC4BF5B}" presName="rootText1" presStyleLbl="node0" presStyleIdx="0" presStyleCnt="5" custScaleX="133068" custLinFactX="100000" custLinFactY="-100000" custLinFactNeighborX="174414" custLinFactNeighborY="-140633">
        <dgm:presLayoutVars>
          <dgm:chPref val="3"/>
        </dgm:presLayoutVars>
      </dgm:prSet>
      <dgm:spPr>
        <a:xfrm>
          <a:off x="2717708" y="1080122"/>
          <a:ext cx="1314740" cy="494010"/>
        </a:xfrm>
        <a:prstGeom prst="flowChartTerminator">
          <a:avLst/>
        </a:prstGeom>
      </dgm:spPr>
    </dgm:pt>
    <dgm:pt modelId="{DF465E8E-6AC0-445F-89CA-092BDA12AD38}" type="pres">
      <dgm:prSet presAssocID="{07BC4521-5077-46D8-B882-6492EEC4BF5B}" presName="rootConnector1" presStyleLbl="node1" presStyleIdx="0" presStyleCnt="0"/>
      <dgm:spPr/>
    </dgm:pt>
    <dgm:pt modelId="{A644B476-5BF1-4A7B-9BCA-F5C7B78BDBA8}" type="pres">
      <dgm:prSet presAssocID="{07BC4521-5077-46D8-B882-6492EEC4BF5B}" presName="hierChild2" presStyleCnt="0"/>
      <dgm:spPr/>
    </dgm:pt>
    <dgm:pt modelId="{A43C4B8E-AE40-4400-8E8C-6E000C4B73C5}" type="pres">
      <dgm:prSet presAssocID="{07BC4521-5077-46D8-B882-6492EEC4BF5B}" presName="hierChild3" presStyleCnt="0"/>
      <dgm:spPr/>
    </dgm:pt>
    <dgm:pt modelId="{2428598F-5913-4938-95A6-93C3094B8803}" type="pres">
      <dgm:prSet presAssocID="{F3A9605A-F465-4104-B930-4985860E8EC5}" presName="hierRoot1" presStyleCnt="0">
        <dgm:presLayoutVars>
          <dgm:hierBranch val="init"/>
        </dgm:presLayoutVars>
      </dgm:prSet>
      <dgm:spPr/>
    </dgm:pt>
    <dgm:pt modelId="{6C8CFBA8-78C4-41A3-BC0E-7F00FE8FCD73}" type="pres">
      <dgm:prSet presAssocID="{F3A9605A-F465-4104-B930-4985860E8EC5}" presName="rootComposite1" presStyleCnt="0"/>
      <dgm:spPr/>
    </dgm:pt>
    <dgm:pt modelId="{5E3210C3-39E1-4B9E-B522-C106647A2DBA}" type="pres">
      <dgm:prSet presAssocID="{F3A9605A-F465-4104-B930-4985860E8EC5}" presName="rootText1" presStyleLbl="node0" presStyleIdx="1" presStyleCnt="5" custScaleX="133068" custLinFactX="125305" custLinFactY="-100000" custLinFactNeighborX="200000" custLinFactNeighborY="-140633">
        <dgm:presLayoutVars>
          <dgm:chPref val="3"/>
        </dgm:presLayoutVars>
      </dgm:prSet>
      <dgm:spPr>
        <a:xfrm>
          <a:off x="4742746" y="1080122"/>
          <a:ext cx="1314740" cy="494010"/>
        </a:xfrm>
        <a:prstGeom prst="flowChartTerminator">
          <a:avLst/>
        </a:prstGeom>
      </dgm:spPr>
    </dgm:pt>
    <dgm:pt modelId="{AEA3C571-DD5A-4D27-A1B9-BAAE218DB6CD}" type="pres">
      <dgm:prSet presAssocID="{F3A9605A-F465-4104-B930-4985860E8EC5}" presName="rootConnector1" presStyleLbl="node1" presStyleIdx="0" presStyleCnt="0"/>
      <dgm:spPr/>
    </dgm:pt>
    <dgm:pt modelId="{7903CD05-EDB7-41EA-9160-0719B2F30126}" type="pres">
      <dgm:prSet presAssocID="{F3A9605A-F465-4104-B930-4985860E8EC5}" presName="hierChild2" presStyleCnt="0"/>
      <dgm:spPr/>
    </dgm:pt>
    <dgm:pt modelId="{88B3FA65-69EB-426A-A0CA-D95D0E2C81F2}" type="pres">
      <dgm:prSet presAssocID="{F3A9605A-F465-4104-B930-4985860E8EC5}" presName="hierChild3" presStyleCnt="0"/>
      <dgm:spPr/>
    </dgm:pt>
    <dgm:pt modelId="{27A857DF-E474-43C1-9D04-BF26EE0477D6}" type="pres">
      <dgm:prSet presAssocID="{35D7714C-BA3C-4053-8D80-9C3E3005D288}" presName="hierRoot1" presStyleCnt="0">
        <dgm:presLayoutVars>
          <dgm:hierBranch val="init"/>
        </dgm:presLayoutVars>
      </dgm:prSet>
      <dgm:spPr/>
    </dgm:pt>
    <dgm:pt modelId="{60D9BF95-68A8-422B-BAC9-97D34CF3BC15}" type="pres">
      <dgm:prSet presAssocID="{35D7714C-BA3C-4053-8D80-9C3E3005D288}" presName="rootComposite1" presStyleCnt="0"/>
      <dgm:spPr/>
    </dgm:pt>
    <dgm:pt modelId="{6B00ECE2-F1A3-47DB-B91A-8A7FC67BA7EE}" type="pres">
      <dgm:prSet presAssocID="{35D7714C-BA3C-4053-8D80-9C3E3005D288}" presName="rootText1" presStyleLbl="node0" presStyleIdx="2" presStyleCnt="5" custScaleX="133068" custLinFactX="200000" custLinFactY="-100000" custLinFactNeighborX="277386" custLinFactNeighborY="-138600">
        <dgm:presLayoutVars>
          <dgm:chPref val="3"/>
        </dgm:presLayoutVars>
      </dgm:prSet>
      <dgm:spPr>
        <a:xfrm>
          <a:off x="7767564" y="1090165"/>
          <a:ext cx="1314740" cy="494010"/>
        </a:xfrm>
        <a:prstGeom prst="flowChartTerminator">
          <a:avLst/>
        </a:prstGeom>
      </dgm:spPr>
    </dgm:pt>
    <dgm:pt modelId="{699D4B0A-FAC1-44DD-8408-64B72229AEBC}" type="pres">
      <dgm:prSet presAssocID="{35D7714C-BA3C-4053-8D80-9C3E3005D288}" presName="rootConnector1" presStyleLbl="node1" presStyleIdx="0" presStyleCnt="0"/>
      <dgm:spPr/>
    </dgm:pt>
    <dgm:pt modelId="{187B1504-6B4B-4C54-AFB9-84DB69729D95}" type="pres">
      <dgm:prSet presAssocID="{35D7714C-BA3C-4053-8D80-9C3E3005D288}" presName="hierChild2" presStyleCnt="0"/>
      <dgm:spPr/>
    </dgm:pt>
    <dgm:pt modelId="{FDA33751-F42C-4285-BC8C-E557EF0B4EC9}" type="pres">
      <dgm:prSet presAssocID="{35D7714C-BA3C-4053-8D80-9C3E3005D288}" presName="hierChild3" presStyleCnt="0"/>
      <dgm:spPr/>
    </dgm:pt>
    <dgm:pt modelId="{85E8FDC0-B8E7-42FA-81ED-FAB3860E29B2}" type="pres">
      <dgm:prSet presAssocID="{4704F455-5F82-42F1-BA25-8589AB48EF68}" presName="hierRoot1" presStyleCnt="0">
        <dgm:presLayoutVars>
          <dgm:hierBranch val="init"/>
        </dgm:presLayoutVars>
      </dgm:prSet>
      <dgm:spPr/>
    </dgm:pt>
    <dgm:pt modelId="{78FF5037-7562-47BE-98E9-CD5E9F4CA06F}" type="pres">
      <dgm:prSet presAssocID="{4704F455-5F82-42F1-BA25-8589AB48EF68}" presName="rootComposite1" presStyleCnt="0"/>
      <dgm:spPr/>
    </dgm:pt>
    <dgm:pt modelId="{A7759050-0E23-430D-84AB-F7C896378227}" type="pres">
      <dgm:prSet presAssocID="{4704F455-5F82-42F1-BA25-8589AB48EF68}" presName="rootText1" presStyleLbl="node0" presStyleIdx="3" presStyleCnt="5" custScaleX="166048">
        <dgm:presLayoutVars>
          <dgm:chPref val="3"/>
        </dgm:presLayoutVars>
      </dgm:prSet>
      <dgm:spPr>
        <a:xfrm>
          <a:off x="4573113" y="2268875"/>
          <a:ext cx="1640589" cy="494010"/>
        </a:xfrm>
        <a:prstGeom prst="rect">
          <a:avLst/>
        </a:prstGeom>
      </dgm:spPr>
    </dgm:pt>
    <dgm:pt modelId="{1865B8EC-901F-4F8F-8DC2-CAB80AB11E7B}" type="pres">
      <dgm:prSet presAssocID="{4704F455-5F82-42F1-BA25-8589AB48EF68}" presName="rootConnector1" presStyleLbl="node1" presStyleIdx="0" presStyleCnt="0"/>
      <dgm:spPr/>
    </dgm:pt>
    <dgm:pt modelId="{B4E6BA7F-0D3F-41C5-808B-A69F153C21B2}" type="pres">
      <dgm:prSet presAssocID="{4704F455-5F82-42F1-BA25-8589AB48EF68}" presName="hierChild2" presStyleCnt="0"/>
      <dgm:spPr/>
    </dgm:pt>
    <dgm:pt modelId="{925BB5FA-8899-48D9-B68C-08D3DE5C7782}" type="pres">
      <dgm:prSet presAssocID="{FD7FF675-5904-45B0-8DF5-281270FBAC65}" presName="Name37" presStyleLbl="parChTrans1D2" presStyleIdx="0" presStyleCnt="5"/>
      <dgm:spPr/>
    </dgm:pt>
    <dgm:pt modelId="{5DB76003-3C44-4D24-A3BB-6F7505FE0AE9}" type="pres">
      <dgm:prSet presAssocID="{C5B64BDE-6440-4EFA-97A6-7537383B96BC}" presName="hierRoot2" presStyleCnt="0">
        <dgm:presLayoutVars>
          <dgm:hierBranch val="init"/>
        </dgm:presLayoutVars>
      </dgm:prSet>
      <dgm:spPr/>
    </dgm:pt>
    <dgm:pt modelId="{FD22F9F5-F197-4B60-BAFE-E00055077AE7}" type="pres">
      <dgm:prSet presAssocID="{C5B64BDE-6440-4EFA-97A6-7537383B96BC}" presName="rootComposite" presStyleCnt="0"/>
      <dgm:spPr/>
    </dgm:pt>
    <dgm:pt modelId="{71D3AA72-29D6-4024-A97E-ACD3CD75BE9B}" type="pres">
      <dgm:prSet presAssocID="{C5B64BDE-6440-4EFA-97A6-7537383B96BC}" presName="rootText" presStyleLbl="node2" presStyleIdx="0" presStyleCnt="5" custLinFactY="16739" custLinFactNeighborX="588" custLinFactNeighborY="100000">
        <dgm:presLayoutVars>
          <dgm:chPref val="3"/>
        </dgm:presLayoutVars>
      </dgm:prSet>
      <dgm:spPr/>
    </dgm:pt>
    <dgm:pt modelId="{1744B7F3-BB29-46B6-88C3-BC8D53EDAB62}" type="pres">
      <dgm:prSet presAssocID="{C5B64BDE-6440-4EFA-97A6-7537383B96BC}" presName="rootConnector" presStyleLbl="node2" presStyleIdx="0" presStyleCnt="5"/>
      <dgm:spPr/>
    </dgm:pt>
    <dgm:pt modelId="{534F14BD-5002-483A-B073-11AF1171B05B}" type="pres">
      <dgm:prSet presAssocID="{C5B64BDE-6440-4EFA-97A6-7537383B96BC}" presName="hierChild4" presStyleCnt="0"/>
      <dgm:spPr/>
    </dgm:pt>
    <dgm:pt modelId="{7F9BF6FB-3932-4C13-93A7-BA87C6FF53F6}" type="pres">
      <dgm:prSet presAssocID="{C5B64BDE-6440-4EFA-97A6-7537383B96BC}" presName="hierChild5" presStyleCnt="0"/>
      <dgm:spPr/>
    </dgm:pt>
    <dgm:pt modelId="{7C205DAD-9631-4E8D-8051-8CFAFF6E83C2}" type="pres">
      <dgm:prSet presAssocID="{50CA1340-9F11-4B7A-973E-BD8B8162B79E}" presName="Name37" presStyleLbl="parChTrans1D2" presStyleIdx="1" presStyleCnt="5"/>
      <dgm:spPr/>
    </dgm:pt>
    <dgm:pt modelId="{ED949C3D-79F6-4613-9BB6-4B9025200683}" type="pres">
      <dgm:prSet presAssocID="{EAE10688-4230-4BC3-A88C-ECEE64C7938B}" presName="hierRoot2" presStyleCnt="0">
        <dgm:presLayoutVars>
          <dgm:hierBranch val="init"/>
        </dgm:presLayoutVars>
      </dgm:prSet>
      <dgm:spPr/>
    </dgm:pt>
    <dgm:pt modelId="{49BAD953-2277-42DC-A33F-BF5828B25F67}" type="pres">
      <dgm:prSet presAssocID="{EAE10688-4230-4BC3-A88C-ECEE64C7938B}" presName="rootComposite" presStyleCnt="0"/>
      <dgm:spPr/>
    </dgm:pt>
    <dgm:pt modelId="{9B70A1B2-9F02-4A0A-92E3-329BF3D6B7C5}" type="pres">
      <dgm:prSet presAssocID="{EAE10688-4230-4BC3-A88C-ECEE64C7938B}" presName="rootText" presStyleLbl="node2" presStyleIdx="1" presStyleCnt="5" custLinFactY="16739" custLinFactNeighborX="588" custLinFactNeighborY="100000">
        <dgm:presLayoutVars>
          <dgm:chPref val="3"/>
        </dgm:presLayoutVars>
      </dgm:prSet>
      <dgm:spPr/>
    </dgm:pt>
    <dgm:pt modelId="{EE2F388E-C520-4199-A54A-37DD3E21312A}" type="pres">
      <dgm:prSet presAssocID="{EAE10688-4230-4BC3-A88C-ECEE64C7938B}" presName="rootConnector" presStyleLbl="node2" presStyleIdx="1" presStyleCnt="5"/>
      <dgm:spPr/>
    </dgm:pt>
    <dgm:pt modelId="{259FE86D-55C6-4669-97AE-FE28F78BC9C5}" type="pres">
      <dgm:prSet presAssocID="{EAE10688-4230-4BC3-A88C-ECEE64C7938B}" presName="hierChild4" presStyleCnt="0"/>
      <dgm:spPr/>
    </dgm:pt>
    <dgm:pt modelId="{A8BF98A3-CD48-4737-8BF8-C828DCD1CE3F}" type="pres">
      <dgm:prSet presAssocID="{EAE10688-4230-4BC3-A88C-ECEE64C7938B}" presName="hierChild5" presStyleCnt="0"/>
      <dgm:spPr/>
    </dgm:pt>
    <dgm:pt modelId="{8605B160-6D20-41CB-BD5F-48BF4F1D1571}" type="pres">
      <dgm:prSet presAssocID="{CEF0E5BB-F233-46D5-8B5F-B77F433DC9CC}" presName="Name37" presStyleLbl="parChTrans1D2" presStyleIdx="2" presStyleCnt="5"/>
      <dgm:spPr/>
    </dgm:pt>
    <dgm:pt modelId="{E99CBC0E-3067-4583-A832-BE8B2D0773F9}" type="pres">
      <dgm:prSet presAssocID="{BA122481-74B3-4A70-B7C3-5EA805DB2B40}" presName="hierRoot2" presStyleCnt="0">
        <dgm:presLayoutVars>
          <dgm:hierBranch val="init"/>
        </dgm:presLayoutVars>
      </dgm:prSet>
      <dgm:spPr/>
    </dgm:pt>
    <dgm:pt modelId="{60692760-07F3-421E-9891-4CE9B9785FCA}" type="pres">
      <dgm:prSet presAssocID="{BA122481-74B3-4A70-B7C3-5EA805DB2B40}" presName="rootComposite" presStyleCnt="0"/>
      <dgm:spPr/>
    </dgm:pt>
    <dgm:pt modelId="{EA4FC67C-645A-413A-B813-B06F6A9009DE}" type="pres">
      <dgm:prSet presAssocID="{BA122481-74B3-4A70-B7C3-5EA805DB2B40}" presName="rootText" presStyleLbl="node2" presStyleIdx="2" presStyleCnt="5" custLinFactY="16739" custLinFactNeighborX="588" custLinFactNeighborY="100000">
        <dgm:presLayoutVars>
          <dgm:chPref val="3"/>
        </dgm:presLayoutVars>
      </dgm:prSet>
      <dgm:spPr/>
    </dgm:pt>
    <dgm:pt modelId="{C1A1C634-3F45-449B-990C-A2EAD780ABBD}" type="pres">
      <dgm:prSet presAssocID="{BA122481-74B3-4A70-B7C3-5EA805DB2B40}" presName="rootConnector" presStyleLbl="node2" presStyleIdx="2" presStyleCnt="5"/>
      <dgm:spPr/>
    </dgm:pt>
    <dgm:pt modelId="{B6902B63-D510-45CA-A5E6-04174B44619F}" type="pres">
      <dgm:prSet presAssocID="{BA122481-74B3-4A70-B7C3-5EA805DB2B40}" presName="hierChild4" presStyleCnt="0"/>
      <dgm:spPr/>
    </dgm:pt>
    <dgm:pt modelId="{1242D694-D92B-4ED1-BFF2-332171583D4D}" type="pres">
      <dgm:prSet presAssocID="{BA122481-74B3-4A70-B7C3-5EA805DB2B40}" presName="hierChild5" presStyleCnt="0"/>
      <dgm:spPr/>
    </dgm:pt>
    <dgm:pt modelId="{B97ABC1D-6724-4479-A5EC-13A5E5E04C2A}" type="pres">
      <dgm:prSet presAssocID="{4704F455-5F82-42F1-BA25-8589AB48EF68}" presName="hierChild3" presStyleCnt="0"/>
      <dgm:spPr/>
    </dgm:pt>
    <dgm:pt modelId="{6F062FF9-9DF4-4CFE-AAF8-F964A372DA8B}" type="pres">
      <dgm:prSet presAssocID="{E94CB23B-037F-4289-8946-0DD17828164B}" presName="hierRoot1" presStyleCnt="0">
        <dgm:presLayoutVars>
          <dgm:hierBranch val="init"/>
        </dgm:presLayoutVars>
      </dgm:prSet>
      <dgm:spPr/>
    </dgm:pt>
    <dgm:pt modelId="{F7A6E6BB-225B-4522-A5FA-18C7E41E1A2A}" type="pres">
      <dgm:prSet presAssocID="{E94CB23B-037F-4289-8946-0DD17828164B}" presName="rootComposite1" presStyleCnt="0"/>
      <dgm:spPr/>
    </dgm:pt>
    <dgm:pt modelId="{8EDEA7EF-95EF-4CFB-8FEB-13C3F612DC88}" type="pres">
      <dgm:prSet presAssocID="{E94CB23B-037F-4289-8946-0DD17828164B}" presName="rootText1" presStyleLbl="node0" presStyleIdx="4" presStyleCnt="5" custScaleX="162514">
        <dgm:presLayoutVars>
          <dgm:chPref val="3"/>
        </dgm:presLayoutVars>
      </dgm:prSet>
      <dgm:spPr>
        <a:xfrm>
          <a:off x="7579336" y="2268875"/>
          <a:ext cx="1605673" cy="494010"/>
        </a:xfrm>
        <a:prstGeom prst="rect">
          <a:avLst/>
        </a:prstGeom>
      </dgm:spPr>
    </dgm:pt>
    <dgm:pt modelId="{8FC994CD-24F6-4CA5-87E8-CFF7FF94C213}" type="pres">
      <dgm:prSet presAssocID="{E94CB23B-037F-4289-8946-0DD17828164B}" presName="rootConnector1" presStyleLbl="node1" presStyleIdx="0" presStyleCnt="0"/>
      <dgm:spPr/>
    </dgm:pt>
    <dgm:pt modelId="{94B24BE3-0515-4645-9600-641872D87F9C}" type="pres">
      <dgm:prSet presAssocID="{E94CB23B-037F-4289-8946-0DD17828164B}" presName="hierChild2" presStyleCnt="0"/>
      <dgm:spPr/>
    </dgm:pt>
    <dgm:pt modelId="{7597DB84-EC4F-4C31-B7E9-A72DA9B5720E}" type="pres">
      <dgm:prSet presAssocID="{C7AB1C09-FAC5-45B4-9CE9-9BDB96F691BC}" presName="Name37" presStyleLbl="parChTrans1D2" presStyleIdx="3" presStyleCnt="5"/>
      <dgm:spPr/>
    </dgm:pt>
    <dgm:pt modelId="{E79C2807-6D3F-4B81-AEA7-7D37EAB981B1}" type="pres">
      <dgm:prSet presAssocID="{A755E284-F2C1-4065-897D-1C836E5EE0BE}" presName="hierRoot2" presStyleCnt="0">
        <dgm:presLayoutVars>
          <dgm:hierBranch val="init"/>
        </dgm:presLayoutVars>
      </dgm:prSet>
      <dgm:spPr/>
    </dgm:pt>
    <dgm:pt modelId="{867754B5-71FB-4310-B025-0E823B09FCEF}" type="pres">
      <dgm:prSet presAssocID="{A755E284-F2C1-4065-897D-1C836E5EE0BE}" presName="rootComposite" presStyleCnt="0"/>
      <dgm:spPr/>
    </dgm:pt>
    <dgm:pt modelId="{F896FC51-9C24-41AD-A6E5-D8C2DC41C243}" type="pres">
      <dgm:prSet presAssocID="{A755E284-F2C1-4065-897D-1C836E5EE0BE}" presName="rootText" presStyleLbl="node2" presStyleIdx="3" presStyleCnt="5" custLinFactY="16739" custLinFactNeighborX="588" custLinFactNeighborY="100000">
        <dgm:presLayoutVars>
          <dgm:chPref val="3"/>
        </dgm:presLayoutVars>
      </dgm:prSet>
      <dgm:spPr/>
    </dgm:pt>
    <dgm:pt modelId="{6AEBEFEE-5E0A-48ED-8F14-C700C479C870}" type="pres">
      <dgm:prSet presAssocID="{A755E284-F2C1-4065-897D-1C836E5EE0BE}" presName="rootConnector" presStyleLbl="node2" presStyleIdx="3" presStyleCnt="5"/>
      <dgm:spPr/>
    </dgm:pt>
    <dgm:pt modelId="{9A721BD5-62A5-4801-9808-46E5BDD2DD07}" type="pres">
      <dgm:prSet presAssocID="{A755E284-F2C1-4065-897D-1C836E5EE0BE}" presName="hierChild4" presStyleCnt="0"/>
      <dgm:spPr/>
    </dgm:pt>
    <dgm:pt modelId="{353B84B9-C902-4C49-A462-A8224D09F75D}" type="pres">
      <dgm:prSet presAssocID="{A755E284-F2C1-4065-897D-1C836E5EE0BE}" presName="hierChild5" presStyleCnt="0"/>
      <dgm:spPr/>
    </dgm:pt>
    <dgm:pt modelId="{3E6BED4B-64A3-4A50-8BCA-D4CDACE076AA}" type="pres">
      <dgm:prSet presAssocID="{31122219-B1D2-43BD-9C92-26C684275957}" presName="Name37" presStyleLbl="parChTrans1D2" presStyleIdx="4" presStyleCnt="5"/>
      <dgm:spPr/>
    </dgm:pt>
    <dgm:pt modelId="{ACA89C4A-AE0D-4B65-BC41-1E65898783BF}" type="pres">
      <dgm:prSet presAssocID="{66B0F06E-3250-43CB-8482-DA875D813773}" presName="hierRoot2" presStyleCnt="0">
        <dgm:presLayoutVars>
          <dgm:hierBranch val="init"/>
        </dgm:presLayoutVars>
      </dgm:prSet>
      <dgm:spPr/>
    </dgm:pt>
    <dgm:pt modelId="{E5A694AA-436A-49C6-A56A-005B977AA7D8}" type="pres">
      <dgm:prSet presAssocID="{66B0F06E-3250-43CB-8482-DA875D813773}" presName="rootComposite" presStyleCnt="0"/>
      <dgm:spPr/>
    </dgm:pt>
    <dgm:pt modelId="{2C0EE6D1-59CF-4EBD-80E9-7BF24768F690}" type="pres">
      <dgm:prSet presAssocID="{66B0F06E-3250-43CB-8482-DA875D813773}" presName="rootText" presStyleLbl="node2" presStyleIdx="4" presStyleCnt="5" custLinFactY="16739" custLinFactNeighborX="-6242" custLinFactNeighborY="100000">
        <dgm:presLayoutVars>
          <dgm:chPref val="3"/>
        </dgm:presLayoutVars>
      </dgm:prSet>
      <dgm:spPr/>
    </dgm:pt>
    <dgm:pt modelId="{399D4711-27D1-4575-B280-93EE9135AE8B}" type="pres">
      <dgm:prSet presAssocID="{66B0F06E-3250-43CB-8482-DA875D813773}" presName="rootConnector" presStyleLbl="node2" presStyleIdx="4" presStyleCnt="5"/>
      <dgm:spPr/>
    </dgm:pt>
    <dgm:pt modelId="{8B5C45C1-048C-4DE6-9D68-53A4B26B681E}" type="pres">
      <dgm:prSet presAssocID="{66B0F06E-3250-43CB-8482-DA875D813773}" presName="hierChild4" presStyleCnt="0"/>
      <dgm:spPr/>
    </dgm:pt>
    <dgm:pt modelId="{329AD5A6-0787-4E36-B308-0E1B24D9E51F}" type="pres">
      <dgm:prSet presAssocID="{66B0F06E-3250-43CB-8482-DA875D813773}" presName="hierChild5" presStyleCnt="0"/>
      <dgm:spPr/>
    </dgm:pt>
    <dgm:pt modelId="{89C33B7E-338D-417C-9DE7-729CF0F6497D}" type="pres">
      <dgm:prSet presAssocID="{E94CB23B-037F-4289-8946-0DD17828164B}" presName="hierChild3" presStyleCnt="0"/>
      <dgm:spPr/>
    </dgm:pt>
  </dgm:ptLst>
  <dgm:cxnLst>
    <dgm:cxn modelId="{7BE9ED01-C516-4ED7-9DCA-83B3B765B13F}" srcId="{E5E25A34-B180-4D1E-A075-AEFBE93DC06A}" destId="{35D7714C-BA3C-4053-8D80-9C3E3005D288}" srcOrd="2" destOrd="0" parTransId="{E68E17A3-AA0A-4874-A95F-2766A9A304DE}" sibTransId="{96B7AFF5-9B39-4D35-B281-5A9FCC8D2642}"/>
    <dgm:cxn modelId="{6A41B302-F606-4DF7-AEEE-9A208CF9745B}" type="presOf" srcId="{4704F455-5F82-42F1-BA25-8589AB48EF68}" destId="{1865B8EC-901F-4F8F-8DC2-CAB80AB11E7B}" srcOrd="1" destOrd="0" presId="urn:microsoft.com/office/officeart/2005/8/layout/orgChart1"/>
    <dgm:cxn modelId="{3E849811-5C3F-46CD-B1D1-1103F55F3D8A}" type="presOf" srcId="{07BC4521-5077-46D8-B882-6492EEC4BF5B}" destId="{BEDBBFEF-EC7B-4E39-A2A9-CA89A7D94AEC}" srcOrd="0" destOrd="0" presId="urn:microsoft.com/office/officeart/2005/8/layout/orgChart1"/>
    <dgm:cxn modelId="{DB898C18-19B1-4D21-AA25-778C9B5C3907}" type="presOf" srcId="{F3A9605A-F465-4104-B930-4985860E8EC5}" destId="{AEA3C571-DD5A-4D27-A1B9-BAAE218DB6CD}" srcOrd="1" destOrd="0" presId="urn:microsoft.com/office/officeart/2005/8/layout/orgChart1"/>
    <dgm:cxn modelId="{17518F1B-C6D4-4B0F-AC0F-B27C30189DE5}" type="presOf" srcId="{66B0F06E-3250-43CB-8482-DA875D813773}" destId="{2C0EE6D1-59CF-4EBD-80E9-7BF24768F690}" srcOrd="0" destOrd="0" presId="urn:microsoft.com/office/officeart/2005/8/layout/orgChart1"/>
    <dgm:cxn modelId="{2D4CAA21-8979-4F01-B3D0-ED63278A5A11}" type="presOf" srcId="{FD7FF675-5904-45B0-8DF5-281270FBAC65}" destId="{925BB5FA-8899-48D9-B68C-08D3DE5C7782}" srcOrd="0" destOrd="0" presId="urn:microsoft.com/office/officeart/2005/8/layout/orgChart1"/>
    <dgm:cxn modelId="{E2CFC925-291F-4FA7-8F9E-A7CBC3A26C1A}" type="presOf" srcId="{A755E284-F2C1-4065-897D-1C836E5EE0BE}" destId="{6AEBEFEE-5E0A-48ED-8F14-C700C479C870}" srcOrd="1" destOrd="0" presId="urn:microsoft.com/office/officeart/2005/8/layout/orgChart1"/>
    <dgm:cxn modelId="{10407834-4639-4785-9C9A-D5702F212495}" type="presOf" srcId="{C5B64BDE-6440-4EFA-97A6-7537383B96BC}" destId="{1744B7F3-BB29-46B6-88C3-BC8D53EDAB62}" srcOrd="1" destOrd="0" presId="urn:microsoft.com/office/officeart/2005/8/layout/orgChart1"/>
    <dgm:cxn modelId="{B91BDD3E-11A8-4BCE-89FF-691A4B00BD47}" srcId="{4704F455-5F82-42F1-BA25-8589AB48EF68}" destId="{EAE10688-4230-4BC3-A88C-ECEE64C7938B}" srcOrd="1" destOrd="0" parTransId="{50CA1340-9F11-4B7A-973E-BD8B8162B79E}" sibTransId="{9C953E9A-2F37-4C47-8C59-25164E5A22B9}"/>
    <dgm:cxn modelId="{D8880C41-3BCD-4729-A375-E693CCEFEA20}" type="presOf" srcId="{E5E25A34-B180-4D1E-A075-AEFBE93DC06A}" destId="{B1F32590-C654-4000-85CA-EC1F6C2F605F}" srcOrd="0" destOrd="0" presId="urn:microsoft.com/office/officeart/2005/8/layout/orgChart1"/>
    <dgm:cxn modelId="{47E21741-07CC-44C6-9C77-0E8F954F51E0}" srcId="{4704F455-5F82-42F1-BA25-8589AB48EF68}" destId="{BA122481-74B3-4A70-B7C3-5EA805DB2B40}" srcOrd="2" destOrd="0" parTransId="{CEF0E5BB-F233-46D5-8B5F-B77F433DC9CC}" sibTransId="{13B98461-ABCB-4613-933B-10DBFFBE7B05}"/>
    <dgm:cxn modelId="{360D4963-F055-47F6-847F-F6307B694EAD}" type="presOf" srcId="{BA122481-74B3-4A70-B7C3-5EA805DB2B40}" destId="{EA4FC67C-645A-413A-B813-B06F6A9009DE}" srcOrd="0" destOrd="0" presId="urn:microsoft.com/office/officeart/2005/8/layout/orgChart1"/>
    <dgm:cxn modelId="{126EEF64-5D88-416F-BC8A-EB18558A0FE6}" type="presOf" srcId="{EAE10688-4230-4BC3-A88C-ECEE64C7938B}" destId="{9B70A1B2-9F02-4A0A-92E3-329BF3D6B7C5}" srcOrd="0" destOrd="0" presId="urn:microsoft.com/office/officeart/2005/8/layout/orgChart1"/>
    <dgm:cxn modelId="{9DFDA149-0A8C-4C97-AF6F-D775083BB966}" srcId="{E5E25A34-B180-4D1E-A075-AEFBE93DC06A}" destId="{07BC4521-5077-46D8-B882-6492EEC4BF5B}" srcOrd="0" destOrd="0" parTransId="{118A0D90-AF43-4CD8-B425-F758C54C0819}" sibTransId="{36C31095-450F-4F14-BF85-161A2D311BAC}"/>
    <dgm:cxn modelId="{5045C749-4D8D-474A-B090-E65280DD6CB0}" type="presOf" srcId="{4704F455-5F82-42F1-BA25-8589AB48EF68}" destId="{A7759050-0E23-430D-84AB-F7C896378227}" srcOrd="0" destOrd="0" presId="urn:microsoft.com/office/officeart/2005/8/layout/orgChart1"/>
    <dgm:cxn modelId="{592F086C-C453-4269-A0E8-67909B29527A}" type="presOf" srcId="{C5B64BDE-6440-4EFA-97A6-7537383B96BC}" destId="{71D3AA72-29D6-4024-A97E-ACD3CD75BE9B}" srcOrd="0" destOrd="0" presId="urn:microsoft.com/office/officeart/2005/8/layout/orgChart1"/>
    <dgm:cxn modelId="{8A418473-9420-4CF9-88FD-3A444630BB4B}" type="presOf" srcId="{66B0F06E-3250-43CB-8482-DA875D813773}" destId="{399D4711-27D1-4575-B280-93EE9135AE8B}" srcOrd="1" destOrd="0" presId="urn:microsoft.com/office/officeart/2005/8/layout/orgChart1"/>
    <dgm:cxn modelId="{4E56F453-E42C-4D26-969F-EC4D0A3B818E}" srcId="{E5E25A34-B180-4D1E-A075-AEFBE93DC06A}" destId="{E94CB23B-037F-4289-8946-0DD17828164B}" srcOrd="4" destOrd="0" parTransId="{617AC6E2-B14A-45E2-BB6E-CFF8DDCC3120}" sibTransId="{23761298-634F-4EA5-A79D-5B2AC3657F52}"/>
    <dgm:cxn modelId="{B598CE77-1AC9-443E-A8E3-08D758313699}" srcId="{4704F455-5F82-42F1-BA25-8589AB48EF68}" destId="{C5B64BDE-6440-4EFA-97A6-7537383B96BC}" srcOrd="0" destOrd="0" parTransId="{FD7FF675-5904-45B0-8DF5-281270FBAC65}" sibTransId="{1466AA83-B975-4FC5-AF84-E9FD173E3A96}"/>
    <dgm:cxn modelId="{4B94FA86-6DFD-4D25-8C47-477A98E86786}" srcId="{E5E25A34-B180-4D1E-A075-AEFBE93DC06A}" destId="{F3A9605A-F465-4104-B930-4985860E8EC5}" srcOrd="1" destOrd="0" parTransId="{756616E3-80E9-4260-8A6E-F91DBC965546}" sibTransId="{944CFA9F-EA4D-4ADD-A7CE-36E8E6BA4206}"/>
    <dgm:cxn modelId="{1DFF9F8B-F4C9-4BCE-89F5-3C557E4B0376}" type="presOf" srcId="{35D7714C-BA3C-4053-8D80-9C3E3005D288}" destId="{6B00ECE2-F1A3-47DB-B91A-8A7FC67BA7EE}" srcOrd="0" destOrd="0" presId="urn:microsoft.com/office/officeart/2005/8/layout/orgChart1"/>
    <dgm:cxn modelId="{0840A28D-CC3F-441B-8CC4-00946DD8B1BE}" srcId="{E5E25A34-B180-4D1E-A075-AEFBE93DC06A}" destId="{4704F455-5F82-42F1-BA25-8589AB48EF68}" srcOrd="3" destOrd="0" parTransId="{77A2B426-A94E-4F1F-86F4-F73AE6F23ADA}" sibTransId="{598281A5-3001-4A52-B0CC-26960B6DDFEB}"/>
    <dgm:cxn modelId="{9EA6598E-66E6-450B-8213-D49A72007B29}" type="presOf" srcId="{EAE10688-4230-4BC3-A88C-ECEE64C7938B}" destId="{EE2F388E-C520-4199-A54A-37DD3E21312A}" srcOrd="1" destOrd="0" presId="urn:microsoft.com/office/officeart/2005/8/layout/orgChart1"/>
    <dgm:cxn modelId="{90FA518F-A426-497D-B486-B637141A74A1}" type="presOf" srcId="{31122219-B1D2-43BD-9C92-26C684275957}" destId="{3E6BED4B-64A3-4A50-8BCA-D4CDACE076AA}" srcOrd="0" destOrd="0" presId="urn:microsoft.com/office/officeart/2005/8/layout/orgChart1"/>
    <dgm:cxn modelId="{94CB8093-C81B-4F2B-9B55-CC611CC869DF}" type="presOf" srcId="{E94CB23B-037F-4289-8946-0DD17828164B}" destId="{8FC994CD-24F6-4CA5-87E8-CFF7FF94C213}" srcOrd="1" destOrd="0" presId="urn:microsoft.com/office/officeart/2005/8/layout/orgChart1"/>
    <dgm:cxn modelId="{B22709A3-C869-4CC9-9C98-8584CBF049DC}" srcId="{E94CB23B-037F-4289-8946-0DD17828164B}" destId="{A755E284-F2C1-4065-897D-1C836E5EE0BE}" srcOrd="0" destOrd="0" parTransId="{C7AB1C09-FAC5-45B4-9CE9-9BDB96F691BC}" sibTransId="{1202BA38-1621-4BA4-B56A-9E3EDC287717}"/>
    <dgm:cxn modelId="{8937B7A3-F730-44BB-A8C7-C0F3E63BB1F0}" type="presOf" srcId="{F3A9605A-F465-4104-B930-4985860E8EC5}" destId="{5E3210C3-39E1-4B9E-B522-C106647A2DBA}" srcOrd="0" destOrd="0" presId="urn:microsoft.com/office/officeart/2005/8/layout/orgChart1"/>
    <dgm:cxn modelId="{B7A684AE-CABC-4BC8-883A-52D944CB2AEE}" type="presOf" srcId="{C7AB1C09-FAC5-45B4-9CE9-9BDB96F691BC}" destId="{7597DB84-EC4F-4C31-B7E9-A72DA9B5720E}" srcOrd="0" destOrd="0" presId="urn:microsoft.com/office/officeart/2005/8/layout/orgChart1"/>
    <dgm:cxn modelId="{5AE140B0-C2A6-4B90-A351-86D292F30DFD}" srcId="{E94CB23B-037F-4289-8946-0DD17828164B}" destId="{66B0F06E-3250-43CB-8482-DA875D813773}" srcOrd="1" destOrd="0" parTransId="{31122219-B1D2-43BD-9C92-26C684275957}" sibTransId="{BCAFBBF7-9E31-4BC5-943F-CE511E6A4842}"/>
    <dgm:cxn modelId="{DEC4C3B5-9C19-40DF-8724-94BA1BA8D029}" type="presOf" srcId="{35D7714C-BA3C-4053-8D80-9C3E3005D288}" destId="{699D4B0A-FAC1-44DD-8408-64B72229AEBC}" srcOrd="1" destOrd="0" presId="urn:microsoft.com/office/officeart/2005/8/layout/orgChart1"/>
    <dgm:cxn modelId="{BBB8EBC1-813D-4D38-B453-6C83AA5EFB6F}" type="presOf" srcId="{50CA1340-9F11-4B7A-973E-BD8B8162B79E}" destId="{7C205DAD-9631-4E8D-8051-8CFAFF6E83C2}" srcOrd="0" destOrd="0" presId="urn:microsoft.com/office/officeart/2005/8/layout/orgChart1"/>
    <dgm:cxn modelId="{AEA077E0-62C7-49A6-AA0A-1E809994B093}" type="presOf" srcId="{E94CB23B-037F-4289-8946-0DD17828164B}" destId="{8EDEA7EF-95EF-4CFB-8FEB-13C3F612DC88}" srcOrd="0" destOrd="0" presId="urn:microsoft.com/office/officeart/2005/8/layout/orgChart1"/>
    <dgm:cxn modelId="{5CDAC5F3-2E01-4A3A-9366-D442F3A113CF}" type="presOf" srcId="{CEF0E5BB-F233-46D5-8B5F-B77F433DC9CC}" destId="{8605B160-6D20-41CB-BD5F-48BF4F1D1571}" srcOrd="0" destOrd="0" presId="urn:microsoft.com/office/officeart/2005/8/layout/orgChart1"/>
    <dgm:cxn modelId="{C6E34BF4-062F-4152-9F3F-CB40239204A3}" type="presOf" srcId="{BA122481-74B3-4A70-B7C3-5EA805DB2B40}" destId="{C1A1C634-3F45-449B-990C-A2EAD780ABBD}" srcOrd="1" destOrd="0" presId="urn:microsoft.com/office/officeart/2005/8/layout/orgChart1"/>
    <dgm:cxn modelId="{C404A2F6-E2B2-4223-A6E3-D143FCA7FCAE}" type="presOf" srcId="{A755E284-F2C1-4065-897D-1C836E5EE0BE}" destId="{F896FC51-9C24-41AD-A6E5-D8C2DC41C243}" srcOrd="0" destOrd="0" presId="urn:microsoft.com/office/officeart/2005/8/layout/orgChart1"/>
    <dgm:cxn modelId="{19488FFC-8424-4EE0-AF57-248AE0DD1367}" type="presOf" srcId="{07BC4521-5077-46D8-B882-6492EEC4BF5B}" destId="{DF465E8E-6AC0-445F-89CA-092BDA12AD38}" srcOrd="1" destOrd="0" presId="urn:microsoft.com/office/officeart/2005/8/layout/orgChart1"/>
    <dgm:cxn modelId="{6D27FCC9-B180-480B-8A9B-7DE3E03962C4}" type="presParOf" srcId="{B1F32590-C654-4000-85CA-EC1F6C2F605F}" destId="{CD2F2645-E48C-4B3B-A7FA-A6BFF7C662BC}" srcOrd="0" destOrd="0" presId="urn:microsoft.com/office/officeart/2005/8/layout/orgChart1"/>
    <dgm:cxn modelId="{CD28F03C-CD31-48D6-A5C4-52408F4B81A9}" type="presParOf" srcId="{CD2F2645-E48C-4B3B-A7FA-A6BFF7C662BC}" destId="{60F52897-1C75-4341-9EDC-F8C740C1D101}" srcOrd="0" destOrd="0" presId="urn:microsoft.com/office/officeart/2005/8/layout/orgChart1"/>
    <dgm:cxn modelId="{C753195E-BDC7-4C01-84F1-6255F4812D7C}" type="presParOf" srcId="{60F52897-1C75-4341-9EDC-F8C740C1D101}" destId="{BEDBBFEF-EC7B-4E39-A2A9-CA89A7D94AEC}" srcOrd="0" destOrd="0" presId="urn:microsoft.com/office/officeart/2005/8/layout/orgChart1"/>
    <dgm:cxn modelId="{8171C049-790F-48BC-A952-2BB75F0E9000}" type="presParOf" srcId="{60F52897-1C75-4341-9EDC-F8C740C1D101}" destId="{DF465E8E-6AC0-445F-89CA-092BDA12AD38}" srcOrd="1" destOrd="0" presId="urn:microsoft.com/office/officeart/2005/8/layout/orgChart1"/>
    <dgm:cxn modelId="{7E01EB7B-527A-4078-82EA-46F49D4A6F05}" type="presParOf" srcId="{CD2F2645-E48C-4B3B-A7FA-A6BFF7C662BC}" destId="{A644B476-5BF1-4A7B-9BCA-F5C7B78BDBA8}" srcOrd="1" destOrd="0" presId="urn:microsoft.com/office/officeart/2005/8/layout/orgChart1"/>
    <dgm:cxn modelId="{9D4B7FF9-156C-48CA-97E6-4002C29664D0}" type="presParOf" srcId="{CD2F2645-E48C-4B3B-A7FA-A6BFF7C662BC}" destId="{A43C4B8E-AE40-4400-8E8C-6E000C4B73C5}" srcOrd="2" destOrd="0" presId="urn:microsoft.com/office/officeart/2005/8/layout/orgChart1"/>
    <dgm:cxn modelId="{59E5D6E6-355C-493F-869E-BDF789F880EB}" type="presParOf" srcId="{B1F32590-C654-4000-85CA-EC1F6C2F605F}" destId="{2428598F-5913-4938-95A6-93C3094B8803}" srcOrd="1" destOrd="0" presId="urn:microsoft.com/office/officeart/2005/8/layout/orgChart1"/>
    <dgm:cxn modelId="{5D34948C-645B-400A-880A-34D5E219DE70}" type="presParOf" srcId="{2428598F-5913-4938-95A6-93C3094B8803}" destId="{6C8CFBA8-78C4-41A3-BC0E-7F00FE8FCD73}" srcOrd="0" destOrd="0" presId="urn:microsoft.com/office/officeart/2005/8/layout/orgChart1"/>
    <dgm:cxn modelId="{FD87698B-BA27-4939-BB79-D6A9557626F5}" type="presParOf" srcId="{6C8CFBA8-78C4-41A3-BC0E-7F00FE8FCD73}" destId="{5E3210C3-39E1-4B9E-B522-C106647A2DBA}" srcOrd="0" destOrd="0" presId="urn:microsoft.com/office/officeart/2005/8/layout/orgChart1"/>
    <dgm:cxn modelId="{1C386A81-E5BC-42C4-8CD0-9FB1EFE2DB95}" type="presParOf" srcId="{6C8CFBA8-78C4-41A3-BC0E-7F00FE8FCD73}" destId="{AEA3C571-DD5A-4D27-A1B9-BAAE218DB6CD}" srcOrd="1" destOrd="0" presId="urn:microsoft.com/office/officeart/2005/8/layout/orgChart1"/>
    <dgm:cxn modelId="{C46D3D1B-BEEF-4E0E-A686-5757699FFF2D}" type="presParOf" srcId="{2428598F-5913-4938-95A6-93C3094B8803}" destId="{7903CD05-EDB7-41EA-9160-0719B2F30126}" srcOrd="1" destOrd="0" presId="urn:microsoft.com/office/officeart/2005/8/layout/orgChart1"/>
    <dgm:cxn modelId="{D56DD148-297F-4CF6-92C6-C8593EBDB352}" type="presParOf" srcId="{2428598F-5913-4938-95A6-93C3094B8803}" destId="{88B3FA65-69EB-426A-A0CA-D95D0E2C81F2}" srcOrd="2" destOrd="0" presId="urn:microsoft.com/office/officeart/2005/8/layout/orgChart1"/>
    <dgm:cxn modelId="{CE602E7D-F866-4807-ACCA-E1D1CAA98CD4}" type="presParOf" srcId="{B1F32590-C654-4000-85CA-EC1F6C2F605F}" destId="{27A857DF-E474-43C1-9D04-BF26EE0477D6}" srcOrd="2" destOrd="0" presId="urn:microsoft.com/office/officeart/2005/8/layout/orgChart1"/>
    <dgm:cxn modelId="{2A95E676-711A-4D97-98D1-B99BFE1B39F0}" type="presParOf" srcId="{27A857DF-E474-43C1-9D04-BF26EE0477D6}" destId="{60D9BF95-68A8-422B-BAC9-97D34CF3BC15}" srcOrd="0" destOrd="0" presId="urn:microsoft.com/office/officeart/2005/8/layout/orgChart1"/>
    <dgm:cxn modelId="{502B49D9-725E-4EC4-B99B-25A4170B67CD}" type="presParOf" srcId="{60D9BF95-68A8-422B-BAC9-97D34CF3BC15}" destId="{6B00ECE2-F1A3-47DB-B91A-8A7FC67BA7EE}" srcOrd="0" destOrd="0" presId="urn:microsoft.com/office/officeart/2005/8/layout/orgChart1"/>
    <dgm:cxn modelId="{08CBDEAB-5DDE-4E9D-98C7-13EDBC23231E}" type="presParOf" srcId="{60D9BF95-68A8-422B-BAC9-97D34CF3BC15}" destId="{699D4B0A-FAC1-44DD-8408-64B72229AEBC}" srcOrd="1" destOrd="0" presId="urn:microsoft.com/office/officeart/2005/8/layout/orgChart1"/>
    <dgm:cxn modelId="{47E1B024-E14A-4EA0-A55A-C5F432C2DF6C}" type="presParOf" srcId="{27A857DF-E474-43C1-9D04-BF26EE0477D6}" destId="{187B1504-6B4B-4C54-AFB9-84DB69729D95}" srcOrd="1" destOrd="0" presId="urn:microsoft.com/office/officeart/2005/8/layout/orgChart1"/>
    <dgm:cxn modelId="{FBED35AA-0969-4C06-BBCD-F41B5E24A01D}" type="presParOf" srcId="{27A857DF-E474-43C1-9D04-BF26EE0477D6}" destId="{FDA33751-F42C-4285-BC8C-E557EF0B4EC9}" srcOrd="2" destOrd="0" presId="urn:microsoft.com/office/officeart/2005/8/layout/orgChart1"/>
    <dgm:cxn modelId="{CF93934D-7D40-445B-AC78-562596B011DE}" type="presParOf" srcId="{B1F32590-C654-4000-85CA-EC1F6C2F605F}" destId="{85E8FDC0-B8E7-42FA-81ED-FAB3860E29B2}" srcOrd="3" destOrd="0" presId="urn:microsoft.com/office/officeart/2005/8/layout/orgChart1"/>
    <dgm:cxn modelId="{7300EB36-01C2-4DBE-92FA-04DD345EEE02}" type="presParOf" srcId="{85E8FDC0-B8E7-42FA-81ED-FAB3860E29B2}" destId="{78FF5037-7562-47BE-98E9-CD5E9F4CA06F}" srcOrd="0" destOrd="0" presId="urn:microsoft.com/office/officeart/2005/8/layout/orgChart1"/>
    <dgm:cxn modelId="{6DBF9B4F-8BAD-406B-B5DF-D4B64C77A07E}" type="presParOf" srcId="{78FF5037-7562-47BE-98E9-CD5E9F4CA06F}" destId="{A7759050-0E23-430D-84AB-F7C896378227}" srcOrd="0" destOrd="0" presId="urn:microsoft.com/office/officeart/2005/8/layout/orgChart1"/>
    <dgm:cxn modelId="{CFBB9E11-8F65-42D9-BBD2-A5EC6672D2B6}" type="presParOf" srcId="{78FF5037-7562-47BE-98E9-CD5E9F4CA06F}" destId="{1865B8EC-901F-4F8F-8DC2-CAB80AB11E7B}" srcOrd="1" destOrd="0" presId="urn:microsoft.com/office/officeart/2005/8/layout/orgChart1"/>
    <dgm:cxn modelId="{DA1C7F9F-A0D7-44E6-A3C9-5C2FBC497D84}" type="presParOf" srcId="{85E8FDC0-B8E7-42FA-81ED-FAB3860E29B2}" destId="{B4E6BA7F-0D3F-41C5-808B-A69F153C21B2}" srcOrd="1" destOrd="0" presId="urn:microsoft.com/office/officeart/2005/8/layout/orgChart1"/>
    <dgm:cxn modelId="{CD8FD48D-2189-4DA5-BB2B-8ACFD9E1AD38}" type="presParOf" srcId="{B4E6BA7F-0D3F-41C5-808B-A69F153C21B2}" destId="{925BB5FA-8899-48D9-B68C-08D3DE5C7782}" srcOrd="0" destOrd="0" presId="urn:microsoft.com/office/officeart/2005/8/layout/orgChart1"/>
    <dgm:cxn modelId="{0DF80F98-C80F-408B-8C67-088CDB3AA9CA}" type="presParOf" srcId="{B4E6BA7F-0D3F-41C5-808B-A69F153C21B2}" destId="{5DB76003-3C44-4D24-A3BB-6F7505FE0AE9}" srcOrd="1" destOrd="0" presId="urn:microsoft.com/office/officeart/2005/8/layout/orgChart1"/>
    <dgm:cxn modelId="{1557F5A7-63F5-4F2C-AA15-ABE8BF2AA088}" type="presParOf" srcId="{5DB76003-3C44-4D24-A3BB-6F7505FE0AE9}" destId="{FD22F9F5-F197-4B60-BAFE-E00055077AE7}" srcOrd="0" destOrd="0" presId="urn:microsoft.com/office/officeart/2005/8/layout/orgChart1"/>
    <dgm:cxn modelId="{832F9FFE-1315-4F89-8376-F3BF3C4EF2DD}" type="presParOf" srcId="{FD22F9F5-F197-4B60-BAFE-E00055077AE7}" destId="{71D3AA72-29D6-4024-A97E-ACD3CD75BE9B}" srcOrd="0" destOrd="0" presId="urn:microsoft.com/office/officeart/2005/8/layout/orgChart1"/>
    <dgm:cxn modelId="{5BCBB0EE-0D2A-438D-A6DD-5FF0C81732D8}" type="presParOf" srcId="{FD22F9F5-F197-4B60-BAFE-E00055077AE7}" destId="{1744B7F3-BB29-46B6-88C3-BC8D53EDAB62}" srcOrd="1" destOrd="0" presId="urn:microsoft.com/office/officeart/2005/8/layout/orgChart1"/>
    <dgm:cxn modelId="{F458F419-1DCF-4D27-AD75-197BCE3B695E}" type="presParOf" srcId="{5DB76003-3C44-4D24-A3BB-6F7505FE0AE9}" destId="{534F14BD-5002-483A-B073-11AF1171B05B}" srcOrd="1" destOrd="0" presId="urn:microsoft.com/office/officeart/2005/8/layout/orgChart1"/>
    <dgm:cxn modelId="{CF87A826-84F0-4485-A797-9ECC08DF62AE}" type="presParOf" srcId="{5DB76003-3C44-4D24-A3BB-6F7505FE0AE9}" destId="{7F9BF6FB-3932-4C13-93A7-BA87C6FF53F6}" srcOrd="2" destOrd="0" presId="urn:microsoft.com/office/officeart/2005/8/layout/orgChart1"/>
    <dgm:cxn modelId="{8B3816C2-A04B-4912-B332-BDD8C7B2CF27}" type="presParOf" srcId="{B4E6BA7F-0D3F-41C5-808B-A69F153C21B2}" destId="{7C205DAD-9631-4E8D-8051-8CFAFF6E83C2}" srcOrd="2" destOrd="0" presId="urn:microsoft.com/office/officeart/2005/8/layout/orgChart1"/>
    <dgm:cxn modelId="{F612BC2A-52F0-49DE-B9F3-A80B5056D5D6}" type="presParOf" srcId="{B4E6BA7F-0D3F-41C5-808B-A69F153C21B2}" destId="{ED949C3D-79F6-4613-9BB6-4B9025200683}" srcOrd="3" destOrd="0" presId="urn:microsoft.com/office/officeart/2005/8/layout/orgChart1"/>
    <dgm:cxn modelId="{F98FBE5A-4E37-458A-9B65-6E69E2FBCF96}" type="presParOf" srcId="{ED949C3D-79F6-4613-9BB6-4B9025200683}" destId="{49BAD953-2277-42DC-A33F-BF5828B25F67}" srcOrd="0" destOrd="0" presId="urn:microsoft.com/office/officeart/2005/8/layout/orgChart1"/>
    <dgm:cxn modelId="{22CBD6D4-F878-4DC9-BBA8-A0954DAD03D1}" type="presParOf" srcId="{49BAD953-2277-42DC-A33F-BF5828B25F67}" destId="{9B70A1B2-9F02-4A0A-92E3-329BF3D6B7C5}" srcOrd="0" destOrd="0" presId="urn:microsoft.com/office/officeart/2005/8/layout/orgChart1"/>
    <dgm:cxn modelId="{CCE04951-699E-4CD7-8A90-DBF7811F6259}" type="presParOf" srcId="{49BAD953-2277-42DC-A33F-BF5828B25F67}" destId="{EE2F388E-C520-4199-A54A-37DD3E21312A}" srcOrd="1" destOrd="0" presId="urn:microsoft.com/office/officeart/2005/8/layout/orgChart1"/>
    <dgm:cxn modelId="{F9B11A6C-03FB-40A2-8668-59AD54356B22}" type="presParOf" srcId="{ED949C3D-79F6-4613-9BB6-4B9025200683}" destId="{259FE86D-55C6-4669-97AE-FE28F78BC9C5}" srcOrd="1" destOrd="0" presId="urn:microsoft.com/office/officeart/2005/8/layout/orgChart1"/>
    <dgm:cxn modelId="{997FF139-7DD7-466A-AD8C-A16D1BDD8276}" type="presParOf" srcId="{ED949C3D-79F6-4613-9BB6-4B9025200683}" destId="{A8BF98A3-CD48-4737-8BF8-C828DCD1CE3F}" srcOrd="2" destOrd="0" presId="urn:microsoft.com/office/officeart/2005/8/layout/orgChart1"/>
    <dgm:cxn modelId="{C2794A77-1DDB-4155-9A03-C1457BA0F731}" type="presParOf" srcId="{B4E6BA7F-0D3F-41C5-808B-A69F153C21B2}" destId="{8605B160-6D20-41CB-BD5F-48BF4F1D1571}" srcOrd="4" destOrd="0" presId="urn:microsoft.com/office/officeart/2005/8/layout/orgChart1"/>
    <dgm:cxn modelId="{CFCC7986-B920-4751-930A-659E6D8D671E}" type="presParOf" srcId="{B4E6BA7F-0D3F-41C5-808B-A69F153C21B2}" destId="{E99CBC0E-3067-4583-A832-BE8B2D0773F9}" srcOrd="5" destOrd="0" presId="urn:microsoft.com/office/officeart/2005/8/layout/orgChart1"/>
    <dgm:cxn modelId="{FA13B1A2-66C4-4F59-BE39-B4DE740D9556}" type="presParOf" srcId="{E99CBC0E-3067-4583-A832-BE8B2D0773F9}" destId="{60692760-07F3-421E-9891-4CE9B9785FCA}" srcOrd="0" destOrd="0" presId="urn:microsoft.com/office/officeart/2005/8/layout/orgChart1"/>
    <dgm:cxn modelId="{73C2608D-2597-4A09-A362-F6EF529E5077}" type="presParOf" srcId="{60692760-07F3-421E-9891-4CE9B9785FCA}" destId="{EA4FC67C-645A-413A-B813-B06F6A9009DE}" srcOrd="0" destOrd="0" presId="urn:microsoft.com/office/officeart/2005/8/layout/orgChart1"/>
    <dgm:cxn modelId="{A035EF1A-BFBF-41AC-85F1-86603B7B1B69}" type="presParOf" srcId="{60692760-07F3-421E-9891-4CE9B9785FCA}" destId="{C1A1C634-3F45-449B-990C-A2EAD780ABBD}" srcOrd="1" destOrd="0" presId="urn:microsoft.com/office/officeart/2005/8/layout/orgChart1"/>
    <dgm:cxn modelId="{63CAA01C-A60E-4F2E-85BA-661A2592B422}" type="presParOf" srcId="{E99CBC0E-3067-4583-A832-BE8B2D0773F9}" destId="{B6902B63-D510-45CA-A5E6-04174B44619F}" srcOrd="1" destOrd="0" presId="urn:microsoft.com/office/officeart/2005/8/layout/orgChart1"/>
    <dgm:cxn modelId="{5C927D84-7766-418C-A11A-6147FB51C609}" type="presParOf" srcId="{E99CBC0E-3067-4583-A832-BE8B2D0773F9}" destId="{1242D694-D92B-4ED1-BFF2-332171583D4D}" srcOrd="2" destOrd="0" presId="urn:microsoft.com/office/officeart/2005/8/layout/orgChart1"/>
    <dgm:cxn modelId="{98C5DB5E-6170-436A-84DB-EFE7C4D2F9AB}" type="presParOf" srcId="{85E8FDC0-B8E7-42FA-81ED-FAB3860E29B2}" destId="{B97ABC1D-6724-4479-A5EC-13A5E5E04C2A}" srcOrd="2" destOrd="0" presId="urn:microsoft.com/office/officeart/2005/8/layout/orgChart1"/>
    <dgm:cxn modelId="{029182DA-8E28-4684-9116-3E9A75404E9F}" type="presParOf" srcId="{B1F32590-C654-4000-85CA-EC1F6C2F605F}" destId="{6F062FF9-9DF4-4CFE-AAF8-F964A372DA8B}" srcOrd="4" destOrd="0" presId="urn:microsoft.com/office/officeart/2005/8/layout/orgChart1"/>
    <dgm:cxn modelId="{89960704-D8DE-4908-A5C9-58DB5D11E0DF}" type="presParOf" srcId="{6F062FF9-9DF4-4CFE-AAF8-F964A372DA8B}" destId="{F7A6E6BB-225B-4522-A5FA-18C7E41E1A2A}" srcOrd="0" destOrd="0" presId="urn:microsoft.com/office/officeart/2005/8/layout/orgChart1"/>
    <dgm:cxn modelId="{36AA0D6B-FC4B-4B1C-BD63-4D13A66BFEFD}" type="presParOf" srcId="{F7A6E6BB-225B-4522-A5FA-18C7E41E1A2A}" destId="{8EDEA7EF-95EF-4CFB-8FEB-13C3F612DC88}" srcOrd="0" destOrd="0" presId="urn:microsoft.com/office/officeart/2005/8/layout/orgChart1"/>
    <dgm:cxn modelId="{3065C00C-CD24-44C6-B6B1-87787C96E8EE}" type="presParOf" srcId="{F7A6E6BB-225B-4522-A5FA-18C7E41E1A2A}" destId="{8FC994CD-24F6-4CA5-87E8-CFF7FF94C213}" srcOrd="1" destOrd="0" presId="urn:microsoft.com/office/officeart/2005/8/layout/orgChart1"/>
    <dgm:cxn modelId="{6A979C79-9F90-4B79-8AA2-2A65771588CC}" type="presParOf" srcId="{6F062FF9-9DF4-4CFE-AAF8-F964A372DA8B}" destId="{94B24BE3-0515-4645-9600-641872D87F9C}" srcOrd="1" destOrd="0" presId="urn:microsoft.com/office/officeart/2005/8/layout/orgChart1"/>
    <dgm:cxn modelId="{CE38979F-7A7C-4352-9EA1-B5954581A171}" type="presParOf" srcId="{94B24BE3-0515-4645-9600-641872D87F9C}" destId="{7597DB84-EC4F-4C31-B7E9-A72DA9B5720E}" srcOrd="0" destOrd="0" presId="urn:microsoft.com/office/officeart/2005/8/layout/orgChart1"/>
    <dgm:cxn modelId="{624148AF-C40D-4431-B14B-01D8772ADF7D}" type="presParOf" srcId="{94B24BE3-0515-4645-9600-641872D87F9C}" destId="{E79C2807-6D3F-4B81-AEA7-7D37EAB981B1}" srcOrd="1" destOrd="0" presId="urn:microsoft.com/office/officeart/2005/8/layout/orgChart1"/>
    <dgm:cxn modelId="{1A482BC3-FBC3-4582-BB0C-49C5B3CA3904}" type="presParOf" srcId="{E79C2807-6D3F-4B81-AEA7-7D37EAB981B1}" destId="{867754B5-71FB-4310-B025-0E823B09FCEF}" srcOrd="0" destOrd="0" presId="urn:microsoft.com/office/officeart/2005/8/layout/orgChart1"/>
    <dgm:cxn modelId="{7073EDAD-3EE5-41A2-9F75-6E2EE204FCE3}" type="presParOf" srcId="{867754B5-71FB-4310-B025-0E823B09FCEF}" destId="{F896FC51-9C24-41AD-A6E5-D8C2DC41C243}" srcOrd="0" destOrd="0" presId="urn:microsoft.com/office/officeart/2005/8/layout/orgChart1"/>
    <dgm:cxn modelId="{831C977C-8966-4CE9-A9EB-CF018E87FBFA}" type="presParOf" srcId="{867754B5-71FB-4310-B025-0E823B09FCEF}" destId="{6AEBEFEE-5E0A-48ED-8F14-C700C479C870}" srcOrd="1" destOrd="0" presId="urn:microsoft.com/office/officeart/2005/8/layout/orgChart1"/>
    <dgm:cxn modelId="{620889E9-C3AE-4B96-B3D6-7F8EA6BE3770}" type="presParOf" srcId="{E79C2807-6D3F-4B81-AEA7-7D37EAB981B1}" destId="{9A721BD5-62A5-4801-9808-46E5BDD2DD07}" srcOrd="1" destOrd="0" presId="urn:microsoft.com/office/officeart/2005/8/layout/orgChart1"/>
    <dgm:cxn modelId="{F7AC2A2B-9AF6-4DCC-B085-D5856E4C0A64}" type="presParOf" srcId="{E79C2807-6D3F-4B81-AEA7-7D37EAB981B1}" destId="{353B84B9-C902-4C49-A462-A8224D09F75D}" srcOrd="2" destOrd="0" presId="urn:microsoft.com/office/officeart/2005/8/layout/orgChart1"/>
    <dgm:cxn modelId="{4FCF0EE5-C3E5-4303-BA7E-D5B16E2DD7F2}" type="presParOf" srcId="{94B24BE3-0515-4645-9600-641872D87F9C}" destId="{3E6BED4B-64A3-4A50-8BCA-D4CDACE076AA}" srcOrd="2" destOrd="0" presId="urn:microsoft.com/office/officeart/2005/8/layout/orgChart1"/>
    <dgm:cxn modelId="{3BD41573-4F3E-4B01-AC60-B98D27036A82}" type="presParOf" srcId="{94B24BE3-0515-4645-9600-641872D87F9C}" destId="{ACA89C4A-AE0D-4B65-BC41-1E65898783BF}" srcOrd="3" destOrd="0" presId="urn:microsoft.com/office/officeart/2005/8/layout/orgChart1"/>
    <dgm:cxn modelId="{99A39280-EEAF-4B3E-B5CB-3908E0FAD7F7}" type="presParOf" srcId="{ACA89C4A-AE0D-4B65-BC41-1E65898783BF}" destId="{E5A694AA-436A-49C6-A56A-005B977AA7D8}" srcOrd="0" destOrd="0" presId="urn:microsoft.com/office/officeart/2005/8/layout/orgChart1"/>
    <dgm:cxn modelId="{57F1EE37-9CE1-4E9A-8BBB-78AB8A359298}" type="presParOf" srcId="{E5A694AA-436A-49C6-A56A-005B977AA7D8}" destId="{2C0EE6D1-59CF-4EBD-80E9-7BF24768F690}" srcOrd="0" destOrd="0" presId="urn:microsoft.com/office/officeart/2005/8/layout/orgChart1"/>
    <dgm:cxn modelId="{F37DD829-D8B5-4C59-9E78-F82006A4D179}" type="presParOf" srcId="{E5A694AA-436A-49C6-A56A-005B977AA7D8}" destId="{399D4711-27D1-4575-B280-93EE9135AE8B}" srcOrd="1" destOrd="0" presId="urn:microsoft.com/office/officeart/2005/8/layout/orgChart1"/>
    <dgm:cxn modelId="{2314ACC9-8743-424C-83FB-B1BBF0D690B1}" type="presParOf" srcId="{ACA89C4A-AE0D-4B65-BC41-1E65898783BF}" destId="{8B5C45C1-048C-4DE6-9D68-53A4B26B681E}" srcOrd="1" destOrd="0" presId="urn:microsoft.com/office/officeart/2005/8/layout/orgChart1"/>
    <dgm:cxn modelId="{E7CC7F9E-448F-4D7A-81C8-C2F002519B52}" type="presParOf" srcId="{ACA89C4A-AE0D-4B65-BC41-1E65898783BF}" destId="{329AD5A6-0787-4E36-B308-0E1B24D9E51F}" srcOrd="2" destOrd="0" presId="urn:microsoft.com/office/officeart/2005/8/layout/orgChart1"/>
    <dgm:cxn modelId="{25C4BDD2-DE43-4D23-89BB-198B33B0C808}" type="presParOf" srcId="{6F062FF9-9DF4-4CFE-AAF8-F964A372DA8B}" destId="{89C33B7E-338D-417C-9DE7-729CF0F6497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(sales history)</a:t>
          </a:r>
          <a:endParaRPr lang="en-US" sz="1600" kern="1200">
            <a:solidFill>
              <a:srgbClr val="FFFFFF">
                <a:lumMod val="75000"/>
              </a:srgbClr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DDA14-B38A-4978-AF48-2F9D1FE7F5F1}">
      <dsp:nvSpPr>
        <dsp:cNvPr id="0" name=""/>
        <dsp:cNvSpPr/>
      </dsp:nvSpPr>
      <dsp:spPr>
        <a:xfrm>
          <a:off x="10040" y="3799"/>
          <a:ext cx="2119230" cy="1223404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sp:txBody>
      <dsp:txXfrm>
        <a:off x="45872" y="39631"/>
        <a:ext cx="2047566" cy="1151740"/>
      </dsp:txXfrm>
    </dsp:sp>
    <dsp:sp modelId="{2EC725F3-DAD0-4EA1-B3A7-D8118873D32A}">
      <dsp:nvSpPr>
        <dsp:cNvPr id="0" name=""/>
        <dsp:cNvSpPr/>
      </dsp:nvSpPr>
      <dsp:spPr>
        <a:xfrm>
          <a:off x="289074" y="1342574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sp:txBody>
      <dsp:txXfrm>
        <a:off x="312415" y="1365915"/>
        <a:ext cx="1617848" cy="750246"/>
      </dsp:txXfrm>
    </dsp:sp>
    <dsp:sp modelId="{EA42623F-245E-40B6-9C7D-A5582791F827}">
      <dsp:nvSpPr>
        <dsp:cNvPr id="0" name=""/>
        <dsp:cNvSpPr/>
      </dsp:nvSpPr>
      <dsp:spPr>
        <a:xfrm>
          <a:off x="289074" y="2231753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sp:txBody>
      <dsp:txXfrm>
        <a:off x="312415" y="2255094"/>
        <a:ext cx="1617848" cy="750246"/>
      </dsp:txXfrm>
    </dsp:sp>
    <dsp:sp modelId="{8F27B6EC-460C-4B84-BDAE-79B5944FDA19}">
      <dsp:nvSpPr>
        <dsp:cNvPr id="0" name=""/>
        <dsp:cNvSpPr/>
      </dsp:nvSpPr>
      <dsp:spPr>
        <a:xfrm>
          <a:off x="295515" y="3101614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3124955"/>
        <a:ext cx="1617848" cy="750246"/>
      </dsp:txXfrm>
    </dsp:sp>
    <dsp:sp modelId="{24103E84-5AB5-4E80-B5F0-3CEA23EA1C26}">
      <dsp:nvSpPr>
        <dsp:cNvPr id="0" name=""/>
        <dsp:cNvSpPr/>
      </dsp:nvSpPr>
      <dsp:spPr>
        <a:xfrm>
          <a:off x="295515" y="3990793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4014134"/>
        <a:ext cx="1617848" cy="750246"/>
      </dsp:txXfrm>
    </dsp:sp>
    <dsp:sp modelId="{4A09C608-7BCB-4D7B-98FF-5BC50DC6AA57}">
      <dsp:nvSpPr>
        <dsp:cNvPr id="0" name=""/>
        <dsp:cNvSpPr/>
      </dsp:nvSpPr>
      <dsp:spPr>
        <a:xfrm>
          <a:off x="295515" y="4879971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sp:txBody>
      <dsp:txXfrm>
        <a:off x="318856" y="4903312"/>
        <a:ext cx="1617848" cy="750246"/>
      </dsp:txXfrm>
    </dsp:sp>
    <dsp:sp modelId="{B4499C4D-28FC-4063-AB0C-F8516EEE3A7D}">
      <dsp:nvSpPr>
        <dsp:cNvPr id="0" name=""/>
        <dsp:cNvSpPr/>
      </dsp:nvSpPr>
      <dsp:spPr>
        <a:xfrm>
          <a:off x="2408912" y="3799"/>
          <a:ext cx="2119230" cy="1223404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2444744" y="39631"/>
        <a:ext cx="2047566" cy="1151740"/>
      </dsp:txXfrm>
    </dsp:sp>
    <dsp:sp modelId="{39B41411-A612-4835-9E0D-D21DDB591F73}">
      <dsp:nvSpPr>
        <dsp:cNvPr id="0" name=""/>
        <dsp:cNvSpPr/>
      </dsp:nvSpPr>
      <dsp:spPr>
        <a:xfrm>
          <a:off x="2694387" y="1323255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sp:txBody>
      <dsp:txXfrm>
        <a:off x="2717728" y="1346596"/>
        <a:ext cx="1617848" cy="750246"/>
      </dsp:txXfrm>
    </dsp:sp>
    <dsp:sp modelId="{4836F011-ABCB-4DFD-8FFC-CE3B02490F84}">
      <dsp:nvSpPr>
        <dsp:cNvPr id="0" name=""/>
        <dsp:cNvSpPr/>
      </dsp:nvSpPr>
      <dsp:spPr>
        <a:xfrm>
          <a:off x="2694387" y="2212435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sp:txBody>
      <dsp:txXfrm>
        <a:off x="2717728" y="2235776"/>
        <a:ext cx="1617848" cy="750246"/>
      </dsp:txXfrm>
    </dsp:sp>
    <dsp:sp modelId="{6638137D-FC9D-4D15-A1D2-C3425C9AFE8F}">
      <dsp:nvSpPr>
        <dsp:cNvPr id="0" name=""/>
        <dsp:cNvSpPr/>
      </dsp:nvSpPr>
      <dsp:spPr>
        <a:xfrm>
          <a:off x="2694387" y="3101614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sp:txBody>
      <dsp:txXfrm>
        <a:off x="2717728" y="3124955"/>
        <a:ext cx="1617848" cy="750246"/>
      </dsp:txXfrm>
    </dsp:sp>
    <dsp:sp modelId="{615FE7FD-5269-4D99-8785-BA5CB3DDA3F8}">
      <dsp:nvSpPr>
        <dsp:cNvPr id="0" name=""/>
        <dsp:cNvSpPr/>
      </dsp:nvSpPr>
      <dsp:spPr>
        <a:xfrm>
          <a:off x="2694387" y="3990793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sp:txBody>
      <dsp:txXfrm>
        <a:off x="2717728" y="4014134"/>
        <a:ext cx="1617848" cy="750246"/>
      </dsp:txXfrm>
    </dsp:sp>
    <dsp:sp modelId="{B00991B9-FB43-4630-97CC-320C9739A9E6}">
      <dsp:nvSpPr>
        <dsp:cNvPr id="0" name=""/>
        <dsp:cNvSpPr/>
      </dsp:nvSpPr>
      <dsp:spPr>
        <a:xfrm>
          <a:off x="2694387" y="4879971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sp:txBody>
      <dsp:txXfrm>
        <a:off x="2717728" y="4903312"/>
        <a:ext cx="1617848" cy="750246"/>
      </dsp:txXfrm>
    </dsp:sp>
    <dsp:sp modelId="{0C3E8D6A-E90C-40F0-A32D-21C1F54D47B8}">
      <dsp:nvSpPr>
        <dsp:cNvPr id="0" name=""/>
        <dsp:cNvSpPr/>
      </dsp:nvSpPr>
      <dsp:spPr>
        <a:xfrm>
          <a:off x="4807784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4843616" y="39631"/>
        <a:ext cx="2047566" cy="1151740"/>
      </dsp:txXfrm>
    </dsp:sp>
    <dsp:sp modelId="{AC25EF84-41F4-45EC-804F-509575878D06}">
      <dsp:nvSpPr>
        <dsp:cNvPr id="0" name=""/>
        <dsp:cNvSpPr/>
      </dsp:nvSpPr>
      <dsp:spPr>
        <a:xfrm>
          <a:off x="5093259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sp:txBody>
      <dsp:txXfrm>
        <a:off x="5116600" y="1346596"/>
        <a:ext cx="1617848" cy="750246"/>
      </dsp:txXfrm>
    </dsp:sp>
    <dsp:sp modelId="{88473963-1B37-4A6E-8B2D-22A37667C6A7}">
      <dsp:nvSpPr>
        <dsp:cNvPr id="0" name=""/>
        <dsp:cNvSpPr/>
      </dsp:nvSpPr>
      <dsp:spPr>
        <a:xfrm>
          <a:off x="5093259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2235776"/>
        <a:ext cx="1617848" cy="750246"/>
      </dsp:txXfrm>
    </dsp:sp>
    <dsp:sp modelId="{0D1B110A-D420-4A1B-9EF6-8B88714449ED}">
      <dsp:nvSpPr>
        <dsp:cNvPr id="0" name=""/>
        <dsp:cNvSpPr/>
      </dsp:nvSpPr>
      <dsp:spPr>
        <a:xfrm>
          <a:off x="5093259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3124955"/>
        <a:ext cx="1617848" cy="750246"/>
      </dsp:txXfrm>
    </dsp:sp>
    <dsp:sp modelId="{59F91316-2966-42FA-B587-7EEA246086BF}">
      <dsp:nvSpPr>
        <dsp:cNvPr id="0" name=""/>
        <dsp:cNvSpPr/>
      </dsp:nvSpPr>
      <dsp:spPr>
        <a:xfrm>
          <a:off x="5093259" y="3990793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sp:txBody>
      <dsp:txXfrm>
        <a:off x="5116600" y="4014134"/>
        <a:ext cx="1617848" cy="750246"/>
      </dsp:txXfrm>
    </dsp:sp>
    <dsp:sp modelId="{ACE92472-1851-4E19-BB88-6080375A5C85}">
      <dsp:nvSpPr>
        <dsp:cNvPr id="0" name=""/>
        <dsp:cNvSpPr/>
      </dsp:nvSpPr>
      <dsp:spPr>
        <a:xfrm>
          <a:off x="5093259" y="4879971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5116600" y="4903312"/>
        <a:ext cx="1617848" cy="750246"/>
      </dsp:txXfrm>
    </dsp:sp>
    <dsp:sp modelId="{EF80D122-96E0-4792-99F9-0A6ED5EB2E87}">
      <dsp:nvSpPr>
        <dsp:cNvPr id="0" name=""/>
        <dsp:cNvSpPr/>
      </dsp:nvSpPr>
      <dsp:spPr>
        <a:xfrm>
          <a:off x="7206656" y="3799"/>
          <a:ext cx="2119230" cy="1223404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</a:p>
      </dsp:txBody>
      <dsp:txXfrm>
        <a:off x="7242488" y="39631"/>
        <a:ext cx="2047566" cy="1151740"/>
      </dsp:txXfrm>
    </dsp:sp>
    <dsp:sp modelId="{9A597187-DE2B-4A2F-978C-051C387C6571}">
      <dsp:nvSpPr>
        <dsp:cNvPr id="0" name=""/>
        <dsp:cNvSpPr/>
      </dsp:nvSpPr>
      <dsp:spPr>
        <a:xfrm>
          <a:off x="7492131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sp:txBody>
      <dsp:txXfrm>
        <a:off x="7515472" y="1346596"/>
        <a:ext cx="1617848" cy="750246"/>
      </dsp:txXfrm>
    </dsp:sp>
    <dsp:sp modelId="{BE2EF285-9B7A-48DE-B3AE-6D1456C76F04}">
      <dsp:nvSpPr>
        <dsp:cNvPr id="0" name=""/>
        <dsp:cNvSpPr/>
      </dsp:nvSpPr>
      <dsp:spPr>
        <a:xfrm>
          <a:off x="7492131" y="2212435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sp:txBody>
      <dsp:txXfrm>
        <a:off x="7515472" y="2235776"/>
        <a:ext cx="1617848" cy="750246"/>
      </dsp:txXfrm>
    </dsp:sp>
    <dsp:sp modelId="{6DD4E472-9B53-4C4E-9B16-3E043CBFBA09}">
      <dsp:nvSpPr>
        <dsp:cNvPr id="0" name=""/>
        <dsp:cNvSpPr/>
      </dsp:nvSpPr>
      <dsp:spPr>
        <a:xfrm>
          <a:off x="7492131" y="3101614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sp:txBody>
      <dsp:txXfrm>
        <a:off x="7515472" y="3124955"/>
        <a:ext cx="1617848" cy="750246"/>
      </dsp:txXfrm>
    </dsp:sp>
    <dsp:sp modelId="{30BE999D-8625-4058-9980-64DBC24B289A}">
      <dsp:nvSpPr>
        <dsp:cNvPr id="0" name=""/>
        <dsp:cNvSpPr/>
      </dsp:nvSpPr>
      <dsp:spPr>
        <a:xfrm>
          <a:off x="7492131" y="3990793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515472" y="4014134"/>
        <a:ext cx="1617848" cy="750246"/>
      </dsp:txXfrm>
    </dsp:sp>
    <dsp:sp modelId="{617F52FD-EF3D-4BD6-A0E8-88151847AAFE}">
      <dsp:nvSpPr>
        <dsp:cNvPr id="0" name=""/>
        <dsp:cNvSpPr/>
      </dsp:nvSpPr>
      <dsp:spPr>
        <a:xfrm>
          <a:off x="7492131" y="4879971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sp:txBody>
      <dsp:txXfrm>
        <a:off x="7515472" y="4903312"/>
        <a:ext cx="1617848" cy="750246"/>
      </dsp:txXfrm>
    </dsp:sp>
    <dsp:sp modelId="{7F2ECC3B-CA27-4D36-8D36-A695B8C52102}">
      <dsp:nvSpPr>
        <dsp:cNvPr id="0" name=""/>
        <dsp:cNvSpPr/>
      </dsp:nvSpPr>
      <dsp:spPr>
        <a:xfrm>
          <a:off x="9605527" y="3799"/>
          <a:ext cx="2119230" cy="1223404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</a:p>
      </dsp:txBody>
      <dsp:txXfrm>
        <a:off x="9641359" y="39631"/>
        <a:ext cx="2047566" cy="1151740"/>
      </dsp:txXfrm>
    </dsp:sp>
    <dsp:sp modelId="{43EAEC1E-9F01-4BF0-A342-668B8851FB65}">
      <dsp:nvSpPr>
        <dsp:cNvPr id="0" name=""/>
        <dsp:cNvSpPr/>
      </dsp:nvSpPr>
      <dsp:spPr>
        <a:xfrm>
          <a:off x="9891003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sp:txBody>
      <dsp:txXfrm>
        <a:off x="9914344" y="1346596"/>
        <a:ext cx="1617848" cy="750246"/>
      </dsp:txXfrm>
    </dsp:sp>
    <dsp:sp modelId="{FBA2D90E-F7A0-4759-A540-0E4A3CBDD30A}">
      <dsp:nvSpPr>
        <dsp:cNvPr id="0" name=""/>
        <dsp:cNvSpPr/>
      </dsp:nvSpPr>
      <dsp:spPr>
        <a:xfrm>
          <a:off x="9891003" y="2212435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2235776"/>
        <a:ext cx="1617848" cy="750246"/>
      </dsp:txXfrm>
    </dsp:sp>
    <dsp:sp modelId="{2685F9F4-A71B-47EB-BB36-132E994629E4}">
      <dsp:nvSpPr>
        <dsp:cNvPr id="0" name=""/>
        <dsp:cNvSpPr/>
      </dsp:nvSpPr>
      <dsp:spPr>
        <a:xfrm>
          <a:off x="9891003" y="3101614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3124955"/>
        <a:ext cx="1617848" cy="750246"/>
      </dsp:txXfrm>
    </dsp:sp>
    <dsp:sp modelId="{629273CB-DC80-44ED-BFE3-4D1D1455228B}">
      <dsp:nvSpPr>
        <dsp:cNvPr id="0" name=""/>
        <dsp:cNvSpPr/>
      </dsp:nvSpPr>
      <dsp:spPr>
        <a:xfrm>
          <a:off x="9861940" y="3986993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sp:txBody>
      <dsp:txXfrm>
        <a:off x="9885281" y="4010334"/>
        <a:ext cx="1617848" cy="750246"/>
      </dsp:txXfrm>
    </dsp:sp>
    <dsp:sp modelId="{042B6F11-7910-418F-8FE4-E41035C7B948}">
      <dsp:nvSpPr>
        <dsp:cNvPr id="0" name=""/>
        <dsp:cNvSpPr/>
      </dsp:nvSpPr>
      <dsp:spPr>
        <a:xfrm>
          <a:off x="9832877" y="4876172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sp:txBody>
      <dsp:txXfrm>
        <a:off x="9856218" y="4899513"/>
        <a:ext cx="1617848" cy="7502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959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sp:txBody>
      <dsp:txXfrm>
        <a:off x="446755" y="98619"/>
        <a:ext cx="1337387" cy="891591"/>
      </dsp:txXfrm>
    </dsp:sp>
    <dsp:sp modelId="{6F55659A-1039-40D1-B194-00C9744EA332}">
      <dsp:nvSpPr>
        <dsp:cNvPr id="0" name=""/>
        <dsp:cNvSpPr/>
      </dsp:nvSpPr>
      <dsp:spPr>
        <a:xfrm>
          <a:off x="959" y="1101660"/>
          <a:ext cx="1783182" cy="3403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4,0h </a:t>
          </a: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38 min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     </a:t>
          </a: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-84,5 %</a:t>
          </a:r>
          <a:br>
            <a:rPr lang="en-US" sz="24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59" y="1101660"/>
        <a:ext cx="1783182" cy="3403313"/>
      </dsp:txXfrm>
    </dsp:sp>
    <dsp:sp modelId="{0BA881BB-231C-43B5-BBDC-0C8D01CBF761}">
      <dsp:nvSpPr>
        <dsp:cNvPr id="0" name=""/>
        <dsp:cNvSpPr/>
      </dsp:nvSpPr>
      <dsp:spPr>
        <a:xfrm>
          <a:off x="2013937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. Item Quantity Calculation</a:t>
          </a:r>
        </a:p>
      </dsp:txBody>
      <dsp:txXfrm>
        <a:off x="2459733" y="98619"/>
        <a:ext cx="1337387" cy="891591"/>
      </dsp:txXfrm>
    </dsp:sp>
    <dsp:sp modelId="{B7D0C0CA-A70F-4948-AE97-AD32EA6CD83F}">
      <dsp:nvSpPr>
        <dsp:cNvPr id="0" name=""/>
        <dsp:cNvSpPr/>
      </dsp:nvSpPr>
      <dsp:spPr>
        <a:xfrm>
          <a:off x="2013937" y="1101660"/>
          <a:ext cx="1783182" cy="3403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6,5h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78 min</a:t>
          </a: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 </a:t>
          </a: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-79,0 %</a:t>
          </a: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013937" y="1101660"/>
        <a:ext cx="1783182" cy="3403313"/>
      </dsp:txXfrm>
    </dsp:sp>
    <dsp:sp modelId="{AD043FE4-9343-4215-BEDB-74E49D9F666D}">
      <dsp:nvSpPr>
        <dsp:cNvPr id="0" name=""/>
        <dsp:cNvSpPr/>
      </dsp:nvSpPr>
      <dsp:spPr>
        <a:xfrm>
          <a:off x="4026916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. Journal Calculation</a:t>
          </a:r>
        </a:p>
      </dsp:txBody>
      <dsp:txXfrm>
        <a:off x="4472712" y="98619"/>
        <a:ext cx="1337387" cy="891591"/>
      </dsp:txXfrm>
    </dsp:sp>
    <dsp:sp modelId="{6A562893-327A-43A9-8E7C-53C40B2F4F7D}">
      <dsp:nvSpPr>
        <dsp:cNvPr id="0" name=""/>
        <dsp:cNvSpPr/>
      </dsp:nvSpPr>
      <dsp:spPr>
        <a:xfrm>
          <a:off x="4026916" y="1101660"/>
          <a:ext cx="1783182" cy="3403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1,0h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10 min</a:t>
          </a: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</a:t>
          </a: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-82,0 %</a:t>
          </a: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026916" y="1101660"/>
        <a:ext cx="1783182" cy="3403313"/>
      </dsp:txXfrm>
    </dsp:sp>
    <dsp:sp modelId="{B1B3FE72-37F0-48F1-96D0-A13FD89C6A62}">
      <dsp:nvSpPr>
        <dsp:cNvPr id="0" name=""/>
        <dsp:cNvSpPr/>
      </dsp:nvSpPr>
      <dsp:spPr>
        <a:xfrm>
          <a:off x="6039894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</a:t>
          </a:r>
          <a:b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Creation</a:t>
          </a:r>
        </a:p>
      </dsp:txBody>
      <dsp:txXfrm>
        <a:off x="6485690" y="98619"/>
        <a:ext cx="1337387" cy="891591"/>
      </dsp:txXfrm>
    </dsp:sp>
    <dsp:sp modelId="{C8B56765-CB61-4C8A-8F63-229A75204DB6}">
      <dsp:nvSpPr>
        <dsp:cNvPr id="0" name=""/>
        <dsp:cNvSpPr/>
      </dsp:nvSpPr>
      <dsp:spPr>
        <a:xfrm>
          <a:off x="6039894" y="1101660"/>
          <a:ext cx="1783182" cy="340331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Purchase Orders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Transfer Orders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Assembly Orders</a:t>
          </a:r>
          <a:b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2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2400" kern="1200" dirty="0">
              <a:noFill/>
              <a:effectLst/>
              <a:latin typeface="Segoe UI" panose="020B0502040204020203" pitchFamily="34" charset="0"/>
              <a:cs typeface="Segoe UI" panose="020B0502040204020203" pitchFamily="34" charset="0"/>
            </a:rPr>
            <a:t>-15,0 %</a:t>
          </a:r>
          <a:br>
            <a:rPr lang="en-US" sz="2400" kern="1200" dirty="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br>
            <a:rPr lang="en-US" sz="1800" kern="1200" dirty="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endParaRPr lang="en-US" sz="1800" kern="1200" dirty="0">
            <a:solidFill>
              <a:srgbClr val="FFFFFF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039894" y="1101660"/>
        <a:ext cx="1783182" cy="340331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959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sp:txBody>
      <dsp:txXfrm>
        <a:off x="446755" y="98619"/>
        <a:ext cx="1337387" cy="891591"/>
      </dsp:txXfrm>
    </dsp:sp>
    <dsp:sp modelId="{6F55659A-1039-40D1-B194-00C9744EA332}">
      <dsp:nvSpPr>
        <dsp:cNvPr id="0" name=""/>
        <dsp:cNvSpPr/>
      </dsp:nvSpPr>
      <dsp:spPr>
        <a:xfrm>
          <a:off x="959" y="1101660"/>
          <a:ext cx="1783182" cy="3403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4,0h </a:t>
          </a: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38 min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     </a:t>
          </a: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-84,5 %</a:t>
          </a:r>
          <a:br>
            <a:rPr lang="en-US" sz="24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59" y="1101660"/>
        <a:ext cx="1783182" cy="3403313"/>
      </dsp:txXfrm>
    </dsp:sp>
    <dsp:sp modelId="{0BA881BB-231C-43B5-BBDC-0C8D01CBF761}">
      <dsp:nvSpPr>
        <dsp:cNvPr id="0" name=""/>
        <dsp:cNvSpPr/>
      </dsp:nvSpPr>
      <dsp:spPr>
        <a:xfrm>
          <a:off x="2013937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. Item Quantity Calculation</a:t>
          </a:r>
        </a:p>
      </dsp:txBody>
      <dsp:txXfrm>
        <a:off x="2459733" y="98619"/>
        <a:ext cx="1337387" cy="891591"/>
      </dsp:txXfrm>
    </dsp:sp>
    <dsp:sp modelId="{B7D0C0CA-A70F-4948-AE97-AD32EA6CD83F}">
      <dsp:nvSpPr>
        <dsp:cNvPr id="0" name=""/>
        <dsp:cNvSpPr/>
      </dsp:nvSpPr>
      <dsp:spPr>
        <a:xfrm>
          <a:off x="2013937" y="1101660"/>
          <a:ext cx="1783182" cy="3403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6,5h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78 min</a:t>
          </a: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 </a:t>
          </a: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-79,0 %</a:t>
          </a: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013937" y="1101660"/>
        <a:ext cx="1783182" cy="3403313"/>
      </dsp:txXfrm>
    </dsp:sp>
    <dsp:sp modelId="{AD043FE4-9343-4215-BEDB-74E49D9F666D}">
      <dsp:nvSpPr>
        <dsp:cNvPr id="0" name=""/>
        <dsp:cNvSpPr/>
      </dsp:nvSpPr>
      <dsp:spPr>
        <a:xfrm>
          <a:off x="4026916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. Journal Calculation</a:t>
          </a:r>
        </a:p>
      </dsp:txBody>
      <dsp:txXfrm>
        <a:off x="4472712" y="98619"/>
        <a:ext cx="1337387" cy="891591"/>
      </dsp:txXfrm>
    </dsp:sp>
    <dsp:sp modelId="{6A562893-327A-43A9-8E7C-53C40B2F4F7D}">
      <dsp:nvSpPr>
        <dsp:cNvPr id="0" name=""/>
        <dsp:cNvSpPr/>
      </dsp:nvSpPr>
      <dsp:spPr>
        <a:xfrm>
          <a:off x="4026916" y="1101660"/>
          <a:ext cx="1783182" cy="3403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1,0h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10 min</a:t>
          </a: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</a:t>
          </a: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-82,0 %</a:t>
          </a: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026916" y="1101660"/>
        <a:ext cx="1783182" cy="3403313"/>
      </dsp:txXfrm>
    </dsp:sp>
    <dsp:sp modelId="{B1B3FE72-37F0-48F1-96D0-A13FD89C6A62}">
      <dsp:nvSpPr>
        <dsp:cNvPr id="0" name=""/>
        <dsp:cNvSpPr/>
      </dsp:nvSpPr>
      <dsp:spPr>
        <a:xfrm>
          <a:off x="6039894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</a:t>
          </a:r>
          <a:b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Creation</a:t>
          </a:r>
        </a:p>
      </dsp:txBody>
      <dsp:txXfrm>
        <a:off x="6485690" y="98619"/>
        <a:ext cx="1337387" cy="891591"/>
      </dsp:txXfrm>
    </dsp:sp>
    <dsp:sp modelId="{C8B56765-CB61-4C8A-8F63-229A75204DB6}">
      <dsp:nvSpPr>
        <dsp:cNvPr id="0" name=""/>
        <dsp:cNvSpPr/>
      </dsp:nvSpPr>
      <dsp:spPr>
        <a:xfrm>
          <a:off x="6039894" y="1101660"/>
          <a:ext cx="1783182" cy="340331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Purchase Orders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Transfer Orders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Assembly Orders</a:t>
          </a: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2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-15,0 %</a:t>
          </a:r>
          <a:b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br>
            <a:rPr lang="en-US" sz="18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endParaRPr lang="en-US" sz="1800" kern="1200">
            <a:solidFill>
              <a:srgbClr val="FFFFFF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039894" y="1101660"/>
        <a:ext cx="1783182" cy="3403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BED4B-64A3-4A50-8BCA-D4CDACE076AA}">
      <dsp:nvSpPr>
        <dsp:cNvPr id="0" name=""/>
        <dsp:cNvSpPr/>
      </dsp:nvSpPr>
      <dsp:spPr>
        <a:xfrm>
          <a:off x="8382173" y="2762885"/>
          <a:ext cx="536080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536080" y="680445"/>
              </a:lnTo>
              <a:lnTo>
                <a:pt x="53608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7DB84-EC4F-4C31-B7E9-A72DA9B5720E}">
      <dsp:nvSpPr>
        <dsp:cNvPr id="0" name=""/>
        <dsp:cNvSpPr/>
      </dsp:nvSpPr>
      <dsp:spPr>
        <a:xfrm>
          <a:off x="7790229" y="2762885"/>
          <a:ext cx="591943" cy="784187"/>
        </a:xfrm>
        <a:custGeom>
          <a:avLst/>
          <a:gdLst/>
          <a:ahLst/>
          <a:cxnLst/>
          <a:rect l="0" t="0" r="0" b="0"/>
          <a:pathLst>
            <a:path>
              <a:moveTo>
                <a:pt x="591943" y="0"/>
              </a:moveTo>
              <a:lnTo>
                <a:pt x="591943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5B160-6D20-41CB-BD5F-48BF4F1D1571}">
      <dsp:nvSpPr>
        <dsp:cNvPr id="0" name=""/>
        <dsp:cNvSpPr/>
      </dsp:nvSpPr>
      <dsp:spPr>
        <a:xfrm>
          <a:off x="5393408" y="2762885"/>
          <a:ext cx="1201315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1201315" y="680445"/>
              </a:lnTo>
              <a:lnTo>
                <a:pt x="1201315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05DAD-9631-4E8D-8051-8CFAFF6E83C2}">
      <dsp:nvSpPr>
        <dsp:cNvPr id="0" name=""/>
        <dsp:cNvSpPr/>
      </dsp:nvSpPr>
      <dsp:spPr>
        <a:xfrm>
          <a:off x="5347688" y="2762885"/>
          <a:ext cx="91440" cy="784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0445"/>
              </a:lnTo>
              <a:lnTo>
                <a:pt x="51529" y="680445"/>
              </a:lnTo>
              <a:lnTo>
                <a:pt x="51529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BB5FA-8899-48D9-B68C-08D3DE5C7782}">
      <dsp:nvSpPr>
        <dsp:cNvPr id="0" name=""/>
        <dsp:cNvSpPr/>
      </dsp:nvSpPr>
      <dsp:spPr>
        <a:xfrm>
          <a:off x="4203712" y="2762885"/>
          <a:ext cx="1189696" cy="784187"/>
        </a:xfrm>
        <a:custGeom>
          <a:avLst/>
          <a:gdLst/>
          <a:ahLst/>
          <a:cxnLst/>
          <a:rect l="0" t="0" r="0" b="0"/>
          <a:pathLst>
            <a:path>
              <a:moveTo>
                <a:pt x="1189696" y="0"/>
              </a:moveTo>
              <a:lnTo>
                <a:pt x="1189696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BBFEF-EC7B-4E39-A2A9-CA89A7D94AEC}">
      <dsp:nvSpPr>
        <dsp:cNvPr id="0" name=""/>
        <dsp:cNvSpPr/>
      </dsp:nvSpPr>
      <dsp:spPr>
        <a:xfrm>
          <a:off x="2717708" y="1080122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A</a:t>
          </a:r>
        </a:p>
      </dsp:txBody>
      <dsp:txXfrm>
        <a:off x="2779671" y="1152462"/>
        <a:ext cx="1190814" cy="349330"/>
      </dsp:txXfrm>
    </dsp:sp>
    <dsp:sp modelId="{5E3210C3-39E1-4B9E-B522-C106647A2DBA}">
      <dsp:nvSpPr>
        <dsp:cNvPr id="0" name=""/>
        <dsp:cNvSpPr/>
      </dsp:nvSpPr>
      <dsp:spPr>
        <a:xfrm>
          <a:off x="4742746" y="1080122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</a:t>
          </a:r>
          <a:r>
            <a:rPr lang="de-AT" sz="2000" kern="1200"/>
            <a:t> B</a:t>
          </a:r>
        </a:p>
      </dsp:txBody>
      <dsp:txXfrm>
        <a:off x="4804709" y="1152462"/>
        <a:ext cx="1190814" cy="349330"/>
      </dsp:txXfrm>
    </dsp:sp>
    <dsp:sp modelId="{6B00ECE2-F1A3-47DB-B91A-8A7FC67BA7EE}">
      <dsp:nvSpPr>
        <dsp:cNvPr id="0" name=""/>
        <dsp:cNvSpPr/>
      </dsp:nvSpPr>
      <dsp:spPr>
        <a:xfrm>
          <a:off x="7767564" y="1090165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C</a:t>
          </a:r>
        </a:p>
      </dsp:txBody>
      <dsp:txXfrm>
        <a:off x="7829527" y="1162505"/>
        <a:ext cx="1190814" cy="349330"/>
      </dsp:txXfrm>
    </dsp:sp>
    <dsp:sp modelId="{A7759050-0E23-430D-84AB-F7C896378227}">
      <dsp:nvSpPr>
        <dsp:cNvPr id="0" name=""/>
        <dsp:cNvSpPr/>
      </dsp:nvSpPr>
      <dsp:spPr>
        <a:xfrm>
          <a:off x="4573113" y="2268875"/>
          <a:ext cx="1640589" cy="494010"/>
        </a:xfrm>
        <a:prstGeom prst="rect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1</a:t>
          </a:r>
        </a:p>
      </dsp:txBody>
      <dsp:txXfrm>
        <a:off x="4573113" y="2268875"/>
        <a:ext cx="1640589" cy="494010"/>
      </dsp:txXfrm>
    </dsp:sp>
    <dsp:sp modelId="{71D3AA72-29D6-4024-A97E-ACD3CD75BE9B}">
      <dsp:nvSpPr>
        <dsp:cNvPr id="0" name=""/>
        <dsp:cNvSpPr/>
      </dsp:nvSpPr>
      <dsp:spPr>
        <a:xfrm>
          <a:off x="3709701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1</a:t>
          </a:r>
        </a:p>
      </dsp:txBody>
      <dsp:txXfrm>
        <a:off x="3709701" y="3547073"/>
        <a:ext cx="988021" cy="494010"/>
      </dsp:txXfrm>
    </dsp:sp>
    <dsp:sp modelId="{9B70A1B2-9F02-4A0A-92E3-329BF3D6B7C5}">
      <dsp:nvSpPr>
        <dsp:cNvPr id="0" name=""/>
        <dsp:cNvSpPr/>
      </dsp:nvSpPr>
      <dsp:spPr>
        <a:xfrm>
          <a:off x="4905207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2</a:t>
          </a:r>
        </a:p>
      </dsp:txBody>
      <dsp:txXfrm>
        <a:off x="4905207" y="3547073"/>
        <a:ext cx="988021" cy="494010"/>
      </dsp:txXfrm>
    </dsp:sp>
    <dsp:sp modelId="{EA4FC67C-645A-413A-B813-B06F6A9009DE}">
      <dsp:nvSpPr>
        <dsp:cNvPr id="0" name=""/>
        <dsp:cNvSpPr/>
      </dsp:nvSpPr>
      <dsp:spPr>
        <a:xfrm>
          <a:off x="6100713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3</a:t>
          </a:r>
        </a:p>
      </dsp:txBody>
      <dsp:txXfrm>
        <a:off x="6100713" y="3547073"/>
        <a:ext cx="988021" cy="494010"/>
      </dsp:txXfrm>
    </dsp:sp>
    <dsp:sp modelId="{8EDEA7EF-95EF-4CFB-8FEB-13C3F612DC88}">
      <dsp:nvSpPr>
        <dsp:cNvPr id="0" name=""/>
        <dsp:cNvSpPr/>
      </dsp:nvSpPr>
      <dsp:spPr>
        <a:xfrm>
          <a:off x="7579336" y="2268875"/>
          <a:ext cx="1605673" cy="494010"/>
        </a:xfrm>
        <a:prstGeom prst="rect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2</a:t>
          </a:r>
        </a:p>
      </dsp:txBody>
      <dsp:txXfrm>
        <a:off x="7579336" y="2268875"/>
        <a:ext cx="1605673" cy="494010"/>
      </dsp:txXfrm>
    </dsp:sp>
    <dsp:sp modelId="{F896FC51-9C24-41AD-A6E5-D8C2DC41C243}">
      <dsp:nvSpPr>
        <dsp:cNvPr id="0" name=""/>
        <dsp:cNvSpPr/>
      </dsp:nvSpPr>
      <dsp:spPr>
        <a:xfrm>
          <a:off x="7296219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4</a:t>
          </a:r>
        </a:p>
      </dsp:txBody>
      <dsp:txXfrm>
        <a:off x="7296219" y="3547073"/>
        <a:ext cx="988021" cy="494010"/>
      </dsp:txXfrm>
    </dsp:sp>
    <dsp:sp modelId="{2C0EE6D1-59CF-4EBD-80E9-7BF24768F690}">
      <dsp:nvSpPr>
        <dsp:cNvPr id="0" name=""/>
        <dsp:cNvSpPr/>
      </dsp:nvSpPr>
      <dsp:spPr>
        <a:xfrm>
          <a:off x="8424243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5</a:t>
          </a:r>
        </a:p>
      </dsp:txBody>
      <dsp:txXfrm>
        <a:off x="8424243" y="3547073"/>
        <a:ext cx="988021" cy="4940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BED4B-64A3-4A50-8BCA-D4CDACE076AA}">
      <dsp:nvSpPr>
        <dsp:cNvPr id="0" name=""/>
        <dsp:cNvSpPr/>
      </dsp:nvSpPr>
      <dsp:spPr>
        <a:xfrm>
          <a:off x="8382173" y="2762885"/>
          <a:ext cx="536080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536080" y="680445"/>
              </a:lnTo>
              <a:lnTo>
                <a:pt x="53608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7DB84-EC4F-4C31-B7E9-A72DA9B5720E}">
      <dsp:nvSpPr>
        <dsp:cNvPr id="0" name=""/>
        <dsp:cNvSpPr/>
      </dsp:nvSpPr>
      <dsp:spPr>
        <a:xfrm>
          <a:off x="7790229" y="2762885"/>
          <a:ext cx="591943" cy="784187"/>
        </a:xfrm>
        <a:custGeom>
          <a:avLst/>
          <a:gdLst/>
          <a:ahLst/>
          <a:cxnLst/>
          <a:rect l="0" t="0" r="0" b="0"/>
          <a:pathLst>
            <a:path>
              <a:moveTo>
                <a:pt x="591943" y="0"/>
              </a:moveTo>
              <a:lnTo>
                <a:pt x="591943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5B160-6D20-41CB-BD5F-48BF4F1D1571}">
      <dsp:nvSpPr>
        <dsp:cNvPr id="0" name=""/>
        <dsp:cNvSpPr/>
      </dsp:nvSpPr>
      <dsp:spPr>
        <a:xfrm>
          <a:off x="5393408" y="2762885"/>
          <a:ext cx="1201315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1201315" y="680445"/>
              </a:lnTo>
              <a:lnTo>
                <a:pt x="1201315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05DAD-9631-4E8D-8051-8CFAFF6E83C2}">
      <dsp:nvSpPr>
        <dsp:cNvPr id="0" name=""/>
        <dsp:cNvSpPr/>
      </dsp:nvSpPr>
      <dsp:spPr>
        <a:xfrm>
          <a:off x="5347688" y="2762885"/>
          <a:ext cx="91440" cy="784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0445"/>
              </a:lnTo>
              <a:lnTo>
                <a:pt x="51529" y="680445"/>
              </a:lnTo>
              <a:lnTo>
                <a:pt x="51529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BB5FA-8899-48D9-B68C-08D3DE5C7782}">
      <dsp:nvSpPr>
        <dsp:cNvPr id="0" name=""/>
        <dsp:cNvSpPr/>
      </dsp:nvSpPr>
      <dsp:spPr>
        <a:xfrm>
          <a:off x="4203712" y="2762885"/>
          <a:ext cx="1189696" cy="784187"/>
        </a:xfrm>
        <a:custGeom>
          <a:avLst/>
          <a:gdLst/>
          <a:ahLst/>
          <a:cxnLst/>
          <a:rect l="0" t="0" r="0" b="0"/>
          <a:pathLst>
            <a:path>
              <a:moveTo>
                <a:pt x="1189696" y="0"/>
              </a:moveTo>
              <a:lnTo>
                <a:pt x="1189696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BBFEF-EC7B-4E39-A2A9-CA89A7D94AEC}">
      <dsp:nvSpPr>
        <dsp:cNvPr id="0" name=""/>
        <dsp:cNvSpPr/>
      </dsp:nvSpPr>
      <dsp:spPr>
        <a:xfrm>
          <a:off x="2717708" y="1080122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A</a:t>
          </a:r>
        </a:p>
      </dsp:txBody>
      <dsp:txXfrm>
        <a:off x="2779671" y="1152462"/>
        <a:ext cx="1190814" cy="349330"/>
      </dsp:txXfrm>
    </dsp:sp>
    <dsp:sp modelId="{5E3210C3-39E1-4B9E-B522-C106647A2DBA}">
      <dsp:nvSpPr>
        <dsp:cNvPr id="0" name=""/>
        <dsp:cNvSpPr/>
      </dsp:nvSpPr>
      <dsp:spPr>
        <a:xfrm>
          <a:off x="4742746" y="1080122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</a:t>
          </a:r>
          <a:r>
            <a:rPr lang="de-AT" sz="2000" kern="1200"/>
            <a:t> B</a:t>
          </a:r>
        </a:p>
      </dsp:txBody>
      <dsp:txXfrm>
        <a:off x="4804709" y="1152462"/>
        <a:ext cx="1190814" cy="349330"/>
      </dsp:txXfrm>
    </dsp:sp>
    <dsp:sp modelId="{6B00ECE2-F1A3-47DB-B91A-8A7FC67BA7EE}">
      <dsp:nvSpPr>
        <dsp:cNvPr id="0" name=""/>
        <dsp:cNvSpPr/>
      </dsp:nvSpPr>
      <dsp:spPr>
        <a:xfrm>
          <a:off x="7767564" y="1090165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C</a:t>
          </a:r>
        </a:p>
      </dsp:txBody>
      <dsp:txXfrm>
        <a:off x="7829527" y="1162505"/>
        <a:ext cx="1190814" cy="349330"/>
      </dsp:txXfrm>
    </dsp:sp>
    <dsp:sp modelId="{A7759050-0E23-430D-84AB-F7C896378227}">
      <dsp:nvSpPr>
        <dsp:cNvPr id="0" name=""/>
        <dsp:cNvSpPr/>
      </dsp:nvSpPr>
      <dsp:spPr>
        <a:xfrm>
          <a:off x="4573113" y="2268875"/>
          <a:ext cx="1640589" cy="494010"/>
        </a:xfrm>
        <a:prstGeom prst="rect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1</a:t>
          </a:r>
        </a:p>
      </dsp:txBody>
      <dsp:txXfrm>
        <a:off x="4573113" y="2268875"/>
        <a:ext cx="1640589" cy="494010"/>
      </dsp:txXfrm>
    </dsp:sp>
    <dsp:sp modelId="{71D3AA72-29D6-4024-A97E-ACD3CD75BE9B}">
      <dsp:nvSpPr>
        <dsp:cNvPr id="0" name=""/>
        <dsp:cNvSpPr/>
      </dsp:nvSpPr>
      <dsp:spPr>
        <a:xfrm>
          <a:off x="3709701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1</a:t>
          </a:r>
        </a:p>
      </dsp:txBody>
      <dsp:txXfrm>
        <a:off x="3709701" y="3547073"/>
        <a:ext cx="988021" cy="494010"/>
      </dsp:txXfrm>
    </dsp:sp>
    <dsp:sp modelId="{9B70A1B2-9F02-4A0A-92E3-329BF3D6B7C5}">
      <dsp:nvSpPr>
        <dsp:cNvPr id="0" name=""/>
        <dsp:cNvSpPr/>
      </dsp:nvSpPr>
      <dsp:spPr>
        <a:xfrm>
          <a:off x="4905207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2</a:t>
          </a:r>
        </a:p>
      </dsp:txBody>
      <dsp:txXfrm>
        <a:off x="4905207" y="3547073"/>
        <a:ext cx="988021" cy="494010"/>
      </dsp:txXfrm>
    </dsp:sp>
    <dsp:sp modelId="{EA4FC67C-645A-413A-B813-B06F6A9009DE}">
      <dsp:nvSpPr>
        <dsp:cNvPr id="0" name=""/>
        <dsp:cNvSpPr/>
      </dsp:nvSpPr>
      <dsp:spPr>
        <a:xfrm>
          <a:off x="6100713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3</a:t>
          </a:r>
        </a:p>
      </dsp:txBody>
      <dsp:txXfrm>
        <a:off x="6100713" y="3547073"/>
        <a:ext cx="988021" cy="494010"/>
      </dsp:txXfrm>
    </dsp:sp>
    <dsp:sp modelId="{8EDEA7EF-95EF-4CFB-8FEB-13C3F612DC88}">
      <dsp:nvSpPr>
        <dsp:cNvPr id="0" name=""/>
        <dsp:cNvSpPr/>
      </dsp:nvSpPr>
      <dsp:spPr>
        <a:xfrm>
          <a:off x="7579336" y="2268875"/>
          <a:ext cx="1605673" cy="494010"/>
        </a:xfrm>
        <a:prstGeom prst="rect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2</a:t>
          </a:r>
        </a:p>
      </dsp:txBody>
      <dsp:txXfrm>
        <a:off x="7579336" y="2268875"/>
        <a:ext cx="1605673" cy="494010"/>
      </dsp:txXfrm>
    </dsp:sp>
    <dsp:sp modelId="{F896FC51-9C24-41AD-A6E5-D8C2DC41C243}">
      <dsp:nvSpPr>
        <dsp:cNvPr id="0" name=""/>
        <dsp:cNvSpPr/>
      </dsp:nvSpPr>
      <dsp:spPr>
        <a:xfrm>
          <a:off x="7296219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4</a:t>
          </a:r>
        </a:p>
      </dsp:txBody>
      <dsp:txXfrm>
        <a:off x="7296219" y="3547073"/>
        <a:ext cx="988021" cy="494010"/>
      </dsp:txXfrm>
    </dsp:sp>
    <dsp:sp modelId="{2C0EE6D1-59CF-4EBD-80E9-7BF24768F690}">
      <dsp:nvSpPr>
        <dsp:cNvPr id="0" name=""/>
        <dsp:cNvSpPr/>
      </dsp:nvSpPr>
      <dsp:spPr>
        <a:xfrm>
          <a:off x="8424243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5</a:t>
          </a:r>
        </a:p>
      </dsp:txBody>
      <dsp:txXfrm>
        <a:off x="8424243" y="3547073"/>
        <a:ext cx="988021" cy="4940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(sales history)</a:t>
          </a:r>
          <a:endParaRPr lang="en-US" sz="1600" kern="1200">
            <a:solidFill>
              <a:srgbClr val="FFFFFF">
                <a:lumMod val="75000"/>
              </a:srgbClr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3F4D1-A85D-4C71-8353-D298EED4662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124C1-22AA-445B-A3E5-B9751F33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28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86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1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13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734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68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85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64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1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32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49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5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7E7C-430D-4914-86C0-A50DE4DE4E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39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53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7E7C-430D-4914-86C0-A50DE4DE4E4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15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7E7C-430D-4914-86C0-A50DE4DE4E4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54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30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379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1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7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3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00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8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1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2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90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54396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14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B0FA2F2-0BF4-3448-9CEE-EC90A61A1F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53548"/>
            <a:ext cx="11042469" cy="494111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D43E0E9B-627E-4393-8E4B-27BC13D7B5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9474ED-0077-43B8-90D7-1EBA2EB26D2C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7432D969-1203-FC45-AFF7-ADA71C719D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5774575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65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C1B818C3-3221-6246-B5D3-5E0E6C230C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353547"/>
            <a:ext cx="5712823" cy="4976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B67D75-87BE-3344-958A-DB8D9BAD6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53548"/>
            <a:ext cx="4946467" cy="49766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B37045E-26C4-4064-8FEB-96A71D1509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9FF5F9-5573-447E-991F-BB1B2C62BCFB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11EC834-6720-494E-A4FA-6C004F62D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5774575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102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46433"/>
            <a:ext cx="7204484" cy="4774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4A18B0-BFFF-48F9-82A3-8F5E7FD72049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830592DC-432F-0846-ADE3-3FD3E7378B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487680" y="6347940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10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801FB4B-AE30-8B49-852D-5CC2AA451E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3178" y="0"/>
            <a:ext cx="402335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B34BB62-EC72-A748-80AA-640356BAA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2627" y="1353066"/>
            <a:ext cx="7143751" cy="490485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62EA5-32C2-D04E-9019-701D3A6EE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2627" y="384459"/>
            <a:ext cx="6073321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A47F46-3B75-4F10-86A6-00365D37ABA0}"/>
              </a:ext>
            </a:extLst>
          </p:cNvPr>
          <p:cNvCxnSpPr>
            <a:cxnSpLocks/>
          </p:cNvCxnSpPr>
          <p:nvPr userDrawn="1"/>
        </p:nvCxnSpPr>
        <p:spPr>
          <a:xfrm>
            <a:off x="4702627" y="1194934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5584FB78-446C-224E-83CE-11E218FED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58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9" y="1351750"/>
            <a:ext cx="5712824" cy="48357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BFAD573-9098-4866-BB44-F17C794446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353" y="1356388"/>
            <a:ext cx="4946469" cy="2225904"/>
          </a:xfrm>
          <a:prstGeom prst="rect">
            <a:avLst/>
          </a:prstGeom>
          <a:solidFill>
            <a:srgbClr val="361A5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FE13DC7-1BEE-463B-BCEC-F7D59FF76D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353" y="3961592"/>
            <a:ext cx="4946469" cy="2225904"/>
          </a:xfrm>
          <a:prstGeom prst="rect">
            <a:avLst/>
          </a:prstGeom>
          <a:solidFill>
            <a:srgbClr val="94326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17E40F9-89DB-4470-8A52-69445DB98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70E0A3-1FDF-46DE-BCC3-A0FDCF546489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0B1682DC-80D3-3344-BCEA-CCC1BED75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791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356369"/>
            <a:ext cx="5712823" cy="48272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BFAD573-9098-4866-BB44-F17C794446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353" y="1356369"/>
            <a:ext cx="4946469" cy="2225904"/>
          </a:xfrm>
          <a:prstGeom prst="rect">
            <a:avLst/>
          </a:prstGeom>
          <a:solidFill>
            <a:srgbClr val="94326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FE13DC7-1BEE-463B-BCEC-F7D59FF76D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353" y="3957735"/>
            <a:ext cx="4946469" cy="2225904"/>
          </a:xfrm>
          <a:prstGeom prst="rect">
            <a:avLst/>
          </a:prstGeom>
          <a:solidFill>
            <a:srgbClr val="361A5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D1FCCF0-F189-42E0-B2C0-87C1604FCE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AF8323-C902-4D53-8D81-D06A8E9A4A8E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58BA206-743E-C249-A397-91CCDCA20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6E14D-3D67-D14E-986B-9AC95A403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242D2F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377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5595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A8D94DB7-1906-B44C-B830-FB49F06E0C14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4196D97B-8DBB-E34A-8A5B-857B4557E7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  <a:solidFill>
            <a:srgbClr val="BFECFF"/>
          </a:solidFill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EBD1F7-DAAD-084F-BB0E-1FAD5E039F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508" y="2187827"/>
            <a:ext cx="4800129" cy="124117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3600" b="1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Enter course title</a:t>
            </a:r>
            <a:br>
              <a:rPr lang="en-US"/>
            </a:br>
            <a:r>
              <a:rPr lang="en-US"/>
              <a:t>or chapter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7236104-106D-8846-A18E-9A2A3E8DEF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D6B9E32-249B-4278-BC29-A69BCF1192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3840" y="122722"/>
            <a:ext cx="2479235" cy="14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827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Academy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86F7A9D-9A1C-4FC2-8BB0-1326D84564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5693162" y="6184899"/>
            <a:ext cx="898138" cy="53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8.sv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5" r:id="rId15"/>
    <p:sldLayoutId id="2147483727" r:id="rId16"/>
    <p:sldLayoutId id="214748372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7DDDCF-FC85-E643-9728-3B5F95971C47}"/>
              </a:ext>
            </a:extLst>
          </p:cNvPr>
          <p:cNvPicPr>
            <a:picLocks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DE7CE-FF03-804C-B4FF-B1E9C6BBDBD0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445F8C-941A-9F4D-AC9E-7833710773E5}"/>
              </a:ext>
            </a:extLst>
          </p:cNvPr>
          <p:cNvSpPr/>
          <p:nvPr userDrawn="1"/>
        </p:nvSpPr>
        <p:spPr>
          <a:xfrm>
            <a:off x="0" y="0"/>
            <a:ext cx="219847" cy="6858000"/>
          </a:xfrm>
          <a:prstGeom prst="rect">
            <a:avLst/>
          </a:prstGeom>
          <a:gradFill flip="none" rotWithShape="1">
            <a:gsLst>
              <a:gs pos="0">
                <a:srgbClr val="761449"/>
              </a:gs>
              <a:gs pos="100000">
                <a:srgbClr val="361A5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D95C4F-6D9D-FF49-ABDC-4FA2C65E06E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875846" y="195803"/>
            <a:ext cx="997198" cy="2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3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sretail.com/ls-academy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5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15.xml"/><Relationship Id="rId9" Type="http://schemas.microsoft.com/office/2007/relationships/hdphoto" Target="../media/hdphoto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Basic setup, warehouse, store locations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492FDE-A1B5-D841-5DF3-FFCC4EF56F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dirty="0">
                <a:latin typeface="Segoe UI"/>
                <a:cs typeface="Segoe UI"/>
              </a:rPr>
              <a:t>How to start?</a:t>
            </a:r>
          </a:p>
          <a:p>
            <a:pPr marL="0" indent="0">
              <a:buNone/>
            </a:pPr>
            <a:r>
              <a:rPr lang="en-US" sz="2400" dirty="0">
                <a:latin typeface="Segoe UI"/>
                <a:cs typeface="Segoe UI"/>
                <a:sym typeface="Wingdings" panose="05000000000000000000" pitchFamily="2" charset="2"/>
              </a:rPr>
              <a:t> Replenishment Implement. Guide</a:t>
            </a:r>
            <a:endParaRPr lang="en-US" sz="240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 dirty="0">
                <a:latin typeface="Segoe UI"/>
                <a:cs typeface="Segoe UI"/>
              </a:rPr>
              <a:t>Provides: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Workflow for implementation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Description what information is needed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Explains different use cases/scenarios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Best practices </a:t>
            </a:r>
            <a:endParaRPr lang="en-US" sz="2000" dirty="0"/>
          </a:p>
          <a:p>
            <a:pPr lvl="1"/>
            <a:r>
              <a:rPr lang="en-US" sz="2000" dirty="0">
                <a:latin typeface="Segoe UI"/>
                <a:cs typeface="Segoe UI"/>
              </a:rPr>
              <a:t>References to LS Central Help</a:t>
            </a:r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A70D5C-10CD-48B3-BEFC-DD91C429D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189" y="1352550"/>
            <a:ext cx="5584518" cy="372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set up …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Warehouses and Stores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for Replenishment</a:t>
            </a:r>
          </a:p>
        </p:txBody>
      </p:sp>
    </p:spTree>
    <p:extLst>
      <p:ext uri="{BB962C8B-B14F-4D97-AF65-F5344CB8AC3E}">
        <p14:creationId xmlns:p14="http://schemas.microsoft.com/office/powerpoint/2010/main" val="31994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tial Circle 5">
            <a:extLst>
              <a:ext uri="{FF2B5EF4-FFF2-40B4-BE49-F238E27FC236}">
                <a16:creationId xmlns:a16="http://schemas.microsoft.com/office/drawing/2014/main" id="{E21F2DFA-EC47-9797-4D10-53C29BC1F40A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3616897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3332469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4" descr="Beeindruckende eruption von aktivem geysir-heißwasserdampf, der aus einem  unterirdischen strombrunnen im freien sprüht, vertikale vektorillustration  | Premium-Vektor">
            <a:extLst>
              <a:ext uri="{FF2B5EF4-FFF2-40B4-BE49-F238E27FC236}">
                <a16:creationId xmlns:a16="http://schemas.microsoft.com/office/drawing/2014/main" id="{1F7AFC6B-EC07-6EF9-A20B-3C6D448AB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69" y="0"/>
            <a:ext cx="4228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672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Item setup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492FDE-A1B5-D841-5DF3-FFCC4EF56F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5579558" cy="5073650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Needed steps to activate items:</a:t>
            </a:r>
          </a:p>
          <a:p>
            <a:pPr marL="0" indent="0">
              <a:buNone/>
            </a:pP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Select in which stores the items should be replenished</a:t>
            </a:r>
            <a:br>
              <a:rPr lang="en-US" sz="2400"/>
            </a:b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Select the replenishment calculation method</a:t>
            </a:r>
            <a:br>
              <a:rPr lang="en-US" sz="2400"/>
            </a:br>
            <a:r>
              <a:rPr lang="en-US" sz="240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Specify parameters for the chosen method</a:t>
            </a:r>
          </a:p>
          <a:p>
            <a:pPr marL="457200" indent="-457200">
              <a:buFont typeface="+mj-lt"/>
              <a:buAutoNum type="arabicPeriod"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0BD752C-5A24-4788-EAE8-3A2F03E08516}"/>
              </a:ext>
            </a:extLst>
          </p:cNvPr>
          <p:cNvSpPr/>
          <p:nvPr/>
        </p:nvSpPr>
        <p:spPr>
          <a:xfrm>
            <a:off x="7488000" y="1352550"/>
            <a:ext cx="3528000" cy="968925"/>
          </a:xfrm>
          <a:prstGeom prst="wedgeRoundRectCallout">
            <a:avLst>
              <a:gd name="adj1" fmla="val -95789"/>
              <a:gd name="adj2" fmla="val 75579"/>
              <a:gd name="adj3" fmla="val 16667"/>
            </a:avLst>
          </a:prstGeom>
          <a:solidFill>
            <a:srgbClr val="095979"/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Stores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</p:spTree>
    <p:extLst>
      <p:ext uri="{BB962C8B-B14F-4D97-AF65-F5344CB8AC3E}">
        <p14:creationId xmlns:p14="http://schemas.microsoft.com/office/powerpoint/2010/main" val="1668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94F7B5-9B87-B93A-FC55-E66F38FB86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69" r="13969"/>
          <a:stretch/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C3E067-B2C3-4DC8-6B19-A9A23499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2A35E"/>
                </a:solidFill>
              </a:rPr>
              <a:t>Replenishment calculation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7CD37-4466-D169-FE61-BDABD7E76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cs typeface="Segoe UI Semibold"/>
              </a:rPr>
              <a:t>Demand calculation </a:t>
            </a:r>
            <a:r>
              <a:rPr lang="en-US" sz="2000" dirty="0">
                <a:solidFill>
                  <a:schemeClr val="bg1"/>
                </a:solidFill>
                <a:latin typeface="Segoe UI Semibold"/>
                <a:cs typeface="Segoe UI Semibold"/>
              </a:rPr>
              <a:t>m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cs typeface="Segoe UI Semibold"/>
              </a:rPr>
              <a:t>ethods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Supported methods:</a:t>
            </a:r>
            <a:endParaRPr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Reorder </a:t>
            </a:r>
            <a:r>
              <a:rPr lang="en-US" sz="2000" dirty="0">
                <a:solidFill>
                  <a:srgbClr val="FFC000"/>
                </a:solidFill>
                <a:latin typeface="Segoe UI"/>
                <a:cs typeface="+mn-cs"/>
              </a:rPr>
              <a:t>point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/Max. </a:t>
            </a:r>
            <a:r>
              <a:rPr lang="en-US" sz="2000" dirty="0">
                <a:solidFill>
                  <a:srgbClr val="FFC000"/>
                </a:solidFill>
                <a:latin typeface="Segoe UI"/>
                <a:cs typeface="+mn-cs"/>
              </a:rPr>
              <a:t>inventory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Like for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like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Manual </a:t>
            </a:r>
            <a:r>
              <a:rPr lang="en-US" sz="2000">
                <a:solidFill>
                  <a:schemeClr val="bg1"/>
                </a:solidFill>
                <a:latin typeface="Segoe UI"/>
                <a:cs typeface="+mn-cs"/>
              </a:rPr>
              <a:t>estimate</a:t>
            </a:r>
            <a:endParaRPr lang="en-US" sz="2000" dirty="0">
              <a:solidFill>
                <a:schemeClr val="bg1"/>
              </a:solidFill>
              <a:latin typeface="Segoe UI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Average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usage </a:t>
            </a:r>
            <a:endParaRPr lang="en-US" sz="2000" dirty="0">
              <a:solidFill>
                <a:schemeClr val="bg1"/>
              </a:solidFill>
              <a:latin typeface="Segoe UI"/>
              <a:cs typeface="Segoe U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Adaptive models</a:t>
            </a:r>
            <a:r>
              <a:rPr lang="en-US" sz="1800" dirty="0">
                <a:solidFill>
                  <a:schemeClr val="bg1"/>
                </a:solidFill>
                <a:latin typeface="Segoe UI"/>
                <a:cs typeface="+mn-cs"/>
              </a:rPr>
              <a:t>  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Seasonality (Forward Profiles)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 Calendars 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(moving events like Easter)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Retail forecast 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028700" lvl="1" indent="-342900">
              <a:buFont typeface="Segoe UI" panose="020B0502040204020203" pitchFamily="34" charset="0"/>
              <a:buChar char="‑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Integration to 3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party forecasting engines</a:t>
            </a:r>
            <a:r>
              <a:rPr lang="en-US" sz="1800" dirty="0">
                <a:solidFill>
                  <a:schemeClr val="bg1"/>
                </a:solidFill>
                <a:latin typeface="Segoe UI"/>
                <a:cs typeface="+mn-cs"/>
              </a:rPr>
              <a:t>  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800100" lvl="1" indent="-342900">
              <a:lnSpc>
                <a:spcPct val="100000"/>
              </a:lnSpc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EC42D-A1B4-C686-AB44-FBE5D429B718}"/>
              </a:ext>
            </a:extLst>
          </p:cNvPr>
          <p:cNvSpPr/>
          <p:nvPr/>
        </p:nvSpPr>
        <p:spPr>
          <a:xfrm>
            <a:off x="10713600" y="0"/>
            <a:ext cx="1477152" cy="488601"/>
          </a:xfrm>
          <a:prstGeom prst="rect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0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Item setup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492FDE-A1B5-D841-5DF3-FFCC4EF56F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Needed steps to activate items: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in which stores the items </a:t>
            </a:r>
            <a:br>
              <a:rPr lang="en-US" sz="2400" dirty="0"/>
            </a:br>
            <a:r>
              <a:rPr lang="en-US" sz="2400" dirty="0"/>
              <a:t>should be replenished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the replenishment calculation </a:t>
            </a:r>
            <a:br>
              <a:rPr lang="en-US" sz="2400" dirty="0"/>
            </a:br>
            <a:r>
              <a:rPr lang="en-US" sz="2400" dirty="0"/>
              <a:t>method</a:t>
            </a:r>
            <a:br>
              <a:rPr lang="en-US" sz="2400" dirty="0"/>
            </a:br>
            <a:r>
              <a:rPr lang="en-US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Specify parameters for the </a:t>
            </a:r>
            <a:br>
              <a:rPr lang="en-US" sz="2400" dirty="0"/>
            </a:br>
            <a:r>
              <a:rPr lang="en-US" sz="2400" dirty="0"/>
              <a:t>chosen method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0BD752C-5A24-4788-EAE8-3A2F03E08516}"/>
              </a:ext>
            </a:extLst>
          </p:cNvPr>
          <p:cNvSpPr/>
          <p:nvPr/>
        </p:nvSpPr>
        <p:spPr>
          <a:xfrm>
            <a:off x="7488000" y="1352550"/>
            <a:ext cx="3528000" cy="968925"/>
          </a:xfrm>
          <a:prstGeom prst="wedgeRoundRectCallout">
            <a:avLst>
              <a:gd name="adj1" fmla="val -95789"/>
              <a:gd name="adj2" fmla="val 75579"/>
              <a:gd name="adj3" fmla="val 16667"/>
            </a:avLst>
          </a:prstGeom>
          <a:solidFill>
            <a:srgbClr val="095979"/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Stores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3C238D8-BFD5-9512-AFAC-193BDB098953}"/>
              </a:ext>
            </a:extLst>
          </p:cNvPr>
          <p:cNvSpPr/>
          <p:nvPr/>
        </p:nvSpPr>
        <p:spPr>
          <a:xfrm>
            <a:off x="7488000" y="2520150"/>
            <a:ext cx="3528000" cy="1271925"/>
          </a:xfrm>
          <a:prstGeom prst="wedgeRoundRectCallout">
            <a:avLst>
              <a:gd name="adj1" fmla="val -94156"/>
              <a:gd name="adj2" fmla="val 42502"/>
              <a:gd name="adj3" fmla="val 16667"/>
            </a:avLst>
          </a:prstGeom>
          <a:solidFill>
            <a:srgbClr val="095979"/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Stock Level</a:t>
            </a:r>
            <a:b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ordering based on existing store stock</a:t>
            </a:r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98D69EF-7104-0AF5-3BA5-D392295CE976}"/>
              </a:ext>
            </a:extLst>
          </p:cNvPr>
          <p:cNvSpPr/>
          <p:nvPr/>
        </p:nvSpPr>
        <p:spPr>
          <a:xfrm>
            <a:off x="7488000" y="4067387"/>
            <a:ext cx="3528000" cy="1494088"/>
          </a:xfrm>
          <a:prstGeom prst="wedgeRoundRectCallout">
            <a:avLst>
              <a:gd name="adj1" fmla="val -94155"/>
              <a:gd name="adj2" fmla="val 10313"/>
              <a:gd name="adj3" fmla="val 16667"/>
            </a:avLst>
          </a:prstGeom>
          <a:solidFill>
            <a:srgbClr val="095979"/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Fields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Vendor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Reorder Point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Max. Inventory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9EFAE-2469-CD7B-C69C-3CE59AA00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73" y="2321475"/>
            <a:ext cx="5545531" cy="33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set up …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Items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for Replenishment</a:t>
            </a:r>
          </a:p>
        </p:txBody>
      </p:sp>
    </p:spTree>
    <p:extLst>
      <p:ext uri="{BB962C8B-B14F-4D97-AF65-F5344CB8AC3E}">
        <p14:creationId xmlns:p14="http://schemas.microsoft.com/office/powerpoint/2010/main" val="23943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1B41A5E0-6D9C-E6C5-247F-BC8903623D7E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6051854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2290523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Beeindruckende eruption von aktivem geysir-heißwasserdampf, der aus einem  unterirdischen strombrunnen im freien sprüht, vertikale vektorillustration  | Premium-Vektor">
            <a:extLst>
              <a:ext uri="{FF2B5EF4-FFF2-40B4-BE49-F238E27FC236}">
                <a16:creationId xmlns:a16="http://schemas.microsoft.com/office/drawing/2014/main" id="{6290846F-3F54-09C3-66AD-0CEB211FD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69" y="0"/>
            <a:ext cx="4228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66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Replenishment journals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9A137-AF17-5DF3-C1DF-6E22AE90CA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/>
              <a:t>The place where we calculate </a:t>
            </a:r>
            <a:br>
              <a:rPr lang="en-US" sz="2400"/>
            </a:br>
            <a:r>
              <a:rPr lang="en-US" sz="2400"/>
              <a:t>the proposals for:</a:t>
            </a:r>
            <a:br>
              <a:rPr lang="en-US" sz="2400"/>
            </a:br>
            <a:endParaRPr lang="en-US" sz="1100"/>
          </a:p>
          <a:p>
            <a:pPr lvl="1"/>
            <a:r>
              <a:rPr lang="en-US"/>
              <a:t>Purchase Orders</a:t>
            </a:r>
          </a:p>
          <a:p>
            <a:pPr lvl="1"/>
            <a:r>
              <a:rPr lang="en-US"/>
              <a:t>Transfer Orders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400"/>
              <a:t>Elements</a:t>
            </a:r>
          </a:p>
          <a:p>
            <a:pPr lvl="1"/>
            <a:r>
              <a:rPr lang="en-US"/>
              <a:t>Template</a:t>
            </a:r>
            <a:br>
              <a:rPr lang="en-US"/>
            </a:br>
            <a:r>
              <a:rPr lang="en-US" sz="1800"/>
              <a:t>Defines what should be calculated </a:t>
            </a:r>
            <a:br>
              <a:rPr lang="en-US" sz="1800"/>
            </a:br>
            <a:r>
              <a:rPr lang="en-US" sz="1800"/>
              <a:t>in the Journal and how (rules)</a:t>
            </a:r>
          </a:p>
          <a:p>
            <a:pPr lvl="1"/>
            <a:r>
              <a:rPr lang="en-US"/>
              <a:t>Batch</a:t>
            </a:r>
            <a:br>
              <a:rPr lang="en-US"/>
            </a:br>
            <a:r>
              <a:rPr lang="en-US" sz="1800"/>
              <a:t>Defines when (in which interval)</a:t>
            </a:r>
            <a:br>
              <a:rPr lang="en-US" sz="1800"/>
            </a:br>
            <a:r>
              <a:rPr lang="en-US" sz="1800"/>
              <a:t>the Journal should be calculated</a:t>
            </a:r>
            <a:endParaRPr lang="en-US"/>
          </a:p>
          <a:p>
            <a:pPr marL="457200" lvl="1" indent="0">
              <a:buNone/>
            </a:pPr>
            <a:br>
              <a:rPr lang="en-US" sz="2000"/>
            </a:br>
            <a:endParaRPr lang="en-US" sz="2000"/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Machine gears">
            <a:extLst>
              <a:ext uri="{FF2B5EF4-FFF2-40B4-BE49-F238E27FC236}">
                <a16:creationId xmlns:a16="http://schemas.microsoft.com/office/drawing/2014/main" id="{C25EC028-0CF5-4C91-BD2A-6D1AEBE1D0A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15317" r="15317"/>
          <a:stretch/>
        </p:blipFill>
        <p:spPr>
          <a:xfrm>
            <a:off x="8298574" y="0"/>
            <a:ext cx="5196626" cy="6857999"/>
          </a:xfrm>
          <a:prstGeom prst="parallelogram">
            <a:avLst/>
          </a:prstGeom>
          <a:solidFill>
            <a:srgbClr val="DA92B9">
              <a:alpha val="85882"/>
            </a:srgbClr>
          </a:solidFill>
        </p:spPr>
      </p:pic>
    </p:spTree>
    <p:extLst>
      <p:ext uri="{BB962C8B-B14F-4D97-AF65-F5344CB8AC3E}">
        <p14:creationId xmlns:p14="http://schemas.microsoft.com/office/powerpoint/2010/main" val="4733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Down 27">
            <a:extLst>
              <a:ext uri="{FF2B5EF4-FFF2-40B4-BE49-F238E27FC236}">
                <a16:creationId xmlns:a16="http://schemas.microsoft.com/office/drawing/2014/main" id="{FCA66A16-98D5-4E4B-9075-89143355283E}"/>
              </a:ext>
            </a:extLst>
          </p:cNvPr>
          <p:cNvSpPr/>
          <p:nvPr/>
        </p:nvSpPr>
        <p:spPr>
          <a:xfrm rot="296788">
            <a:off x="10566579" y="2752388"/>
            <a:ext cx="360040" cy="1743738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1699926-3B6C-45D2-8B65-B330EA5AC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5253851"/>
              </p:ext>
            </p:extLst>
          </p:nvPr>
        </p:nvGraphicFramePr>
        <p:xfrm>
          <a:off x="2419962" y="1124744"/>
          <a:ext cx="9480376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877140CA-1402-4CEB-95B6-FACFB9F419FB}"/>
              </a:ext>
            </a:extLst>
          </p:cNvPr>
          <p:cNvSpPr/>
          <p:nvPr/>
        </p:nvSpPr>
        <p:spPr>
          <a:xfrm rot="20619077">
            <a:off x="5871988" y="2912417"/>
            <a:ext cx="360040" cy="1555660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Types</a:t>
            </a:r>
            <a:br>
              <a:rPr lang="en-US" b="1" dirty="0"/>
            </a:br>
            <a:endParaRPr lang="en-US" sz="100" b="1"/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Purchase Order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Vendors to stores</a:t>
            </a:r>
            <a:endParaRPr lang="en-US" sz="1600" dirty="0"/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Purchase Order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Vendors to warehouses</a:t>
            </a:r>
            <a:endParaRPr lang="en-US" sz="1600" dirty="0"/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Transfer Order</a:t>
            </a:r>
          </a:p>
          <a:p>
            <a:pPr lvl="1"/>
            <a:r>
              <a:rPr lang="en-US" sz="1600" dirty="0">
                <a:latin typeface="Segoe UI"/>
                <a:cs typeface="Segoe UI"/>
              </a:rPr>
              <a:t>Warehouses to stores</a:t>
            </a:r>
            <a:endParaRPr lang="en-US" sz="1600" dirty="0"/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Purchase Order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Vendors to warehouses</a:t>
            </a:r>
            <a:br>
              <a:rPr lang="en-US" sz="1600" dirty="0"/>
            </a:br>
            <a:r>
              <a:rPr lang="en-US" sz="1600" dirty="0">
                <a:latin typeface="Segoe UI"/>
                <a:cs typeface="Segoe UI"/>
              </a:rPr>
              <a:t>with Cross Docking (warehouses to stores)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Redistribution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Stores to stores</a:t>
            </a:r>
          </a:p>
          <a:p>
            <a:pPr marL="457200" lvl="1" indent="0">
              <a:buNone/>
            </a:pPr>
            <a:endParaRPr lang="en-US" sz="2000"/>
          </a:p>
          <a:p>
            <a:pPr marL="457200" lvl="1" indent="0">
              <a:buNone/>
            </a:pPr>
            <a:endParaRPr lang="en-US" sz="2000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8C2EB1-5BBE-D83A-CF40-EAC4A2F95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Template types</a:t>
            </a:r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092371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6E1097D1-1AF2-44AE-B115-4FD7F13F58E5}"/>
              </a:ext>
            </a:extLst>
          </p:cNvPr>
          <p:cNvSpPr/>
          <p:nvPr/>
        </p:nvSpPr>
        <p:spPr>
          <a:xfrm>
            <a:off x="7676546" y="2780928"/>
            <a:ext cx="360040" cy="504056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24F7E9AB-0799-46F1-81F8-9B1E03587923}"/>
              </a:ext>
            </a:extLst>
          </p:cNvPr>
          <p:cNvSpPr/>
          <p:nvPr/>
        </p:nvSpPr>
        <p:spPr>
          <a:xfrm>
            <a:off x="7676546" y="3991372"/>
            <a:ext cx="360040" cy="504056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4D19F-85ED-FE47-AE5A-2DAB1460AF72}"/>
              </a:ext>
            </a:extLst>
          </p:cNvPr>
          <p:cNvSpPr txBox="1"/>
          <p:nvPr/>
        </p:nvSpPr>
        <p:spPr>
          <a:xfrm>
            <a:off x="5249167" y="1636265"/>
            <a:ext cx="10030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</a:t>
            </a:r>
            <a:r>
              <a:rPr lang="en-US" b="0" dirty="0">
                <a:solidFill>
                  <a:srgbClr val="7F7D81"/>
                </a:solidFill>
              </a:rPr>
              <a:t>store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7D8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C0C25-B565-B947-BB22-96A7467C11B7}"/>
              </a:ext>
            </a:extLst>
          </p:cNvPr>
          <p:cNvSpPr txBox="1"/>
          <p:nvPr/>
        </p:nvSpPr>
        <p:spPr>
          <a:xfrm>
            <a:off x="7050159" y="1636265"/>
            <a:ext cx="161281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</a:t>
            </a:r>
            <a:r>
              <a:rPr lang="en-US" b="0" dirty="0">
                <a:solidFill>
                  <a:srgbClr val="7F7D81"/>
                </a:solidFill>
              </a:rPr>
              <a:t>warehouse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7D8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E36F7A-320F-994D-BC29-844943595D30}"/>
              </a:ext>
            </a:extLst>
          </p:cNvPr>
          <p:cNvSpPr txBox="1"/>
          <p:nvPr/>
        </p:nvSpPr>
        <p:spPr>
          <a:xfrm>
            <a:off x="10022561" y="1536045"/>
            <a:ext cx="163057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</a:t>
            </a:r>
            <a:r>
              <a:rPr lang="en-US" b="0" dirty="0">
                <a:solidFill>
                  <a:srgbClr val="7F7D81"/>
                </a:solidFill>
              </a:rPr>
              <a:t>warehouse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Xdocking</a:t>
            </a:r>
            <a:endParaRPr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7F7D81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539ADC-EE53-4AD9-B058-3129215669A1}"/>
              </a:ext>
            </a:extLst>
          </p:cNvPr>
          <p:cNvSpPr txBox="1"/>
          <p:nvPr/>
        </p:nvSpPr>
        <p:spPr>
          <a:xfrm>
            <a:off x="4983696" y="2852936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8D939B-9399-4CC7-A9BA-FDED3A77246E}"/>
              </a:ext>
            </a:extLst>
          </p:cNvPr>
          <p:cNvSpPr txBox="1"/>
          <p:nvPr/>
        </p:nvSpPr>
        <p:spPr>
          <a:xfrm>
            <a:off x="6859551" y="2828442"/>
            <a:ext cx="681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(B)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62DDD0-8D2C-42F6-8F81-0C79588CA3D1}"/>
              </a:ext>
            </a:extLst>
          </p:cNvPr>
          <p:cNvSpPr txBox="1"/>
          <p:nvPr/>
        </p:nvSpPr>
        <p:spPr>
          <a:xfrm>
            <a:off x="9962946" y="2819144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(D)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7EC3B8-3778-4B8C-B318-40E644A442AF}"/>
              </a:ext>
            </a:extLst>
          </p:cNvPr>
          <p:cNvSpPr txBox="1"/>
          <p:nvPr/>
        </p:nvSpPr>
        <p:spPr>
          <a:xfrm>
            <a:off x="7035247" y="3947405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(C)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83678657-1F8F-46F1-A1DF-493E2C0E967A}"/>
              </a:ext>
            </a:extLst>
          </p:cNvPr>
          <p:cNvSpPr/>
          <p:nvPr/>
        </p:nvSpPr>
        <p:spPr>
          <a:xfrm>
            <a:off x="7801502" y="5287545"/>
            <a:ext cx="1334266" cy="504056"/>
          </a:xfrm>
          <a:prstGeom prst="curvedUp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B05996-C640-4B37-A297-21F0CF056171}"/>
              </a:ext>
            </a:extLst>
          </p:cNvPr>
          <p:cNvSpPr txBox="1"/>
          <p:nvPr/>
        </p:nvSpPr>
        <p:spPr>
          <a:xfrm>
            <a:off x="8147873" y="5210036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(E)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6B0B2F0-0751-6E08-D777-2B53548000B6}"/>
              </a:ext>
            </a:extLst>
          </p:cNvPr>
          <p:cNvSpPr/>
          <p:nvPr/>
        </p:nvSpPr>
        <p:spPr>
          <a:xfrm rot="296788">
            <a:off x="10515984" y="3923923"/>
            <a:ext cx="360040" cy="570185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05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B4AC15E-31BF-562E-247E-80933E2DD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61" b="99338" l="9934" r="89972">
                        <a14:foregroundMark x1="48250" y1="60076" x2="69536" y2="84863"/>
                        <a14:foregroundMark x1="69536" y1="84863" x2="70766" y2="95175"/>
                        <a14:foregroundMark x1="25922" y1="71618" x2="24409" y2="76254"/>
                        <a14:foregroundMark x1="61306" y1="99432" x2="73983" y2="98675"/>
                        <a14:foregroundMark x1="46736" y1="9461" x2="46736" y2="9461"/>
                        <a14:backgroundMark x1="69536" y1="64144" x2="73699" y2="73510"/>
                        <a14:backgroundMark x1="73699" y1="73510" x2="73888" y2="76537"/>
                        <a14:backgroundMark x1="27152" y1="22706" x2="27152" y2="22706"/>
                        <a14:backgroundMark x1="26868" y1="24787" x2="26868" y2="24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78130" y="3752059"/>
            <a:ext cx="3118138" cy="311813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B485AD-58B1-1AA6-DF28-2D83CE2AB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683" y="2651508"/>
            <a:ext cx="5828627" cy="1554984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How to implement Replenishment </a:t>
            </a:r>
            <a:br>
              <a:rPr lang="en-US" dirty="0"/>
            </a:br>
            <a:r>
              <a:rPr lang="en-US" dirty="0">
                <a:latin typeface="Segoe UI"/>
                <a:cs typeface="Segoe UI"/>
              </a:rPr>
              <a:t>in 45 minutes</a:t>
            </a:r>
            <a:br>
              <a:rPr lang="en-US" dirty="0"/>
            </a:br>
            <a:br>
              <a:rPr lang="en-US" sz="1200" dirty="0">
                <a:latin typeface="Segoe UI"/>
                <a:cs typeface="Segoe UI"/>
              </a:rPr>
            </a:br>
            <a:endParaRPr lang="en-US" sz="2800" b="0" dirty="0">
              <a:solidFill>
                <a:srgbClr val="F2A1C5"/>
              </a:solidFill>
              <a:latin typeface="Segoe UI"/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37C6-A1EE-ECC7-5B1C-CBB68862B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2260" y="4519022"/>
            <a:ext cx="5369472" cy="452438"/>
          </a:xfrm>
        </p:spPr>
        <p:txBody>
          <a:bodyPr/>
          <a:lstStyle/>
          <a:p>
            <a:r>
              <a:rPr lang="en-US"/>
              <a:t>Christina Cheng</a:t>
            </a:r>
            <a:br>
              <a:rPr lang="en-US"/>
            </a:br>
            <a:r>
              <a:rPr lang="en-US"/>
              <a:t>Martin </a:t>
            </a:r>
            <a:r>
              <a:rPr lang="en-US" err="1"/>
              <a:t>Kleindl</a:t>
            </a:r>
            <a:endParaRPr lang="en-IS"/>
          </a:p>
          <a:p>
            <a:endParaRPr lang="en-IS"/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DC8B2CA5-DB75-56D1-B8D0-CDA3BCB7A5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787" r="6309" b="41370"/>
          <a:stretch/>
        </p:blipFill>
        <p:spPr>
          <a:xfrm>
            <a:off x="1281992" y="3848210"/>
            <a:ext cx="4713511" cy="3021987"/>
          </a:xfrm>
          <a:prstGeom prst="rect">
            <a:avLst/>
          </a:prstGeom>
          <a:ln w="158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56470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Down 27">
            <a:extLst>
              <a:ext uri="{FF2B5EF4-FFF2-40B4-BE49-F238E27FC236}">
                <a16:creationId xmlns:a16="http://schemas.microsoft.com/office/drawing/2014/main" id="{FCA66A16-98D5-4E4B-9075-89143355283E}"/>
              </a:ext>
            </a:extLst>
          </p:cNvPr>
          <p:cNvSpPr/>
          <p:nvPr/>
        </p:nvSpPr>
        <p:spPr>
          <a:xfrm rot="296788">
            <a:off x="10566579" y="2752388"/>
            <a:ext cx="360040" cy="1743738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1699926-3B6C-45D2-8B65-B330EA5AC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483319"/>
              </p:ext>
            </p:extLst>
          </p:nvPr>
        </p:nvGraphicFramePr>
        <p:xfrm>
          <a:off x="2419962" y="1124744"/>
          <a:ext cx="9480376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877140CA-1402-4CEB-95B6-FACFB9F419FB}"/>
              </a:ext>
            </a:extLst>
          </p:cNvPr>
          <p:cNvSpPr/>
          <p:nvPr/>
        </p:nvSpPr>
        <p:spPr>
          <a:xfrm rot="20619077">
            <a:off x="5871988" y="2912417"/>
            <a:ext cx="360040" cy="1555660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Types</a:t>
            </a:r>
            <a:br>
              <a:rPr lang="en-US" b="1" dirty="0"/>
            </a:br>
            <a:endParaRPr lang="en-US" sz="100" b="1"/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Purchase Order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Vendors to stores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Purchase Order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Vendors to warehouses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Transfer Order</a:t>
            </a:r>
          </a:p>
          <a:p>
            <a:pPr lvl="1"/>
            <a:r>
              <a:rPr lang="en-US" sz="1600" dirty="0">
                <a:latin typeface="Segoe UI"/>
                <a:cs typeface="Segoe UI"/>
              </a:rPr>
              <a:t>Warehouses to stores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Purchase Order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Vendors to warehouses</a:t>
            </a:r>
            <a:br>
              <a:rPr lang="en-US" sz="1600" dirty="0"/>
            </a:br>
            <a:r>
              <a:rPr lang="en-US" sz="1600" dirty="0">
                <a:latin typeface="Segoe UI"/>
                <a:cs typeface="Segoe UI"/>
              </a:rPr>
              <a:t>with Cross Docking (Warehouses to Stores)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Redistribution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Stores to stores</a:t>
            </a:r>
            <a:endParaRPr lang="en-US" sz="1600" dirty="0"/>
          </a:p>
          <a:p>
            <a:pPr marL="457200" lvl="1" indent="0">
              <a:buNone/>
            </a:pPr>
            <a:endParaRPr lang="en-US" sz="2000"/>
          </a:p>
          <a:p>
            <a:pPr marL="457200" lvl="1" indent="0">
              <a:buNone/>
            </a:pPr>
            <a:endParaRPr lang="en-US" sz="2000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8C2EB1-5BBE-D83A-CF40-EAC4A2F95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Template Types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092371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6E1097D1-1AF2-44AE-B115-4FD7F13F58E5}"/>
              </a:ext>
            </a:extLst>
          </p:cNvPr>
          <p:cNvSpPr/>
          <p:nvPr/>
        </p:nvSpPr>
        <p:spPr>
          <a:xfrm>
            <a:off x="7676546" y="2780928"/>
            <a:ext cx="360040" cy="504056"/>
          </a:xfrm>
          <a:prstGeom prst="downArrow">
            <a:avLst/>
          </a:prstGeom>
          <a:solidFill>
            <a:srgbClr val="351C5B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24F7E9AB-0799-46F1-81F8-9B1E03587923}"/>
              </a:ext>
            </a:extLst>
          </p:cNvPr>
          <p:cNvSpPr/>
          <p:nvPr/>
        </p:nvSpPr>
        <p:spPr>
          <a:xfrm>
            <a:off x="7676546" y="3991372"/>
            <a:ext cx="360040" cy="504056"/>
          </a:xfrm>
          <a:prstGeom prst="downArrow">
            <a:avLst/>
          </a:prstGeom>
          <a:solidFill>
            <a:srgbClr val="351C5B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4D19F-85ED-FE47-AE5A-2DAB1460AF72}"/>
              </a:ext>
            </a:extLst>
          </p:cNvPr>
          <p:cNvSpPr txBox="1"/>
          <p:nvPr/>
        </p:nvSpPr>
        <p:spPr>
          <a:xfrm>
            <a:off x="5249167" y="1636265"/>
            <a:ext cx="100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Store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C0C25-B565-B947-BB22-96A7467C11B7}"/>
              </a:ext>
            </a:extLst>
          </p:cNvPr>
          <p:cNvSpPr txBox="1"/>
          <p:nvPr/>
        </p:nvSpPr>
        <p:spPr>
          <a:xfrm>
            <a:off x="7050159" y="1636265"/>
            <a:ext cx="161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Warehouse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E36F7A-320F-994D-BC29-844943595D30}"/>
              </a:ext>
            </a:extLst>
          </p:cNvPr>
          <p:cNvSpPr txBox="1"/>
          <p:nvPr/>
        </p:nvSpPr>
        <p:spPr>
          <a:xfrm>
            <a:off x="10022561" y="1536045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Warehouse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Xdocking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539ADC-EE53-4AD9-B058-3129215669A1}"/>
              </a:ext>
            </a:extLst>
          </p:cNvPr>
          <p:cNvSpPr txBox="1"/>
          <p:nvPr/>
        </p:nvSpPr>
        <p:spPr>
          <a:xfrm>
            <a:off x="4983696" y="2852936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8D939B-9399-4CC7-A9BA-FDED3A77246E}"/>
              </a:ext>
            </a:extLst>
          </p:cNvPr>
          <p:cNvSpPr txBox="1"/>
          <p:nvPr/>
        </p:nvSpPr>
        <p:spPr>
          <a:xfrm>
            <a:off x="6859551" y="2828442"/>
            <a:ext cx="681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(B)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62DDD0-8D2C-42F6-8F81-0C79588CA3D1}"/>
              </a:ext>
            </a:extLst>
          </p:cNvPr>
          <p:cNvSpPr txBox="1"/>
          <p:nvPr/>
        </p:nvSpPr>
        <p:spPr>
          <a:xfrm>
            <a:off x="9962946" y="2819144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(D)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7EC3B8-3778-4B8C-B318-40E644A442AF}"/>
              </a:ext>
            </a:extLst>
          </p:cNvPr>
          <p:cNvSpPr txBox="1"/>
          <p:nvPr/>
        </p:nvSpPr>
        <p:spPr>
          <a:xfrm>
            <a:off x="7035247" y="3947405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(C)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83678657-1F8F-46F1-A1DF-493E2C0E967A}"/>
              </a:ext>
            </a:extLst>
          </p:cNvPr>
          <p:cNvSpPr/>
          <p:nvPr/>
        </p:nvSpPr>
        <p:spPr>
          <a:xfrm>
            <a:off x="7801502" y="5287545"/>
            <a:ext cx="1334266" cy="504056"/>
          </a:xfrm>
          <a:prstGeom prst="curvedUp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B05996-C640-4B37-A297-21F0CF056171}"/>
              </a:ext>
            </a:extLst>
          </p:cNvPr>
          <p:cNvSpPr txBox="1"/>
          <p:nvPr/>
        </p:nvSpPr>
        <p:spPr>
          <a:xfrm>
            <a:off x="8147873" y="5210036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(E)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6B0B2F0-0751-6E08-D777-2B53548000B6}"/>
              </a:ext>
            </a:extLst>
          </p:cNvPr>
          <p:cNvSpPr/>
          <p:nvPr/>
        </p:nvSpPr>
        <p:spPr>
          <a:xfrm rot="296788">
            <a:off x="10515984" y="3923923"/>
            <a:ext cx="360040" cy="570185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520157-7A26-C203-FB66-1B4CFF05F9D7}"/>
              </a:ext>
            </a:extLst>
          </p:cNvPr>
          <p:cNvSpPr/>
          <p:nvPr/>
        </p:nvSpPr>
        <p:spPr>
          <a:xfrm>
            <a:off x="236118" y="2412000"/>
            <a:ext cx="3444796" cy="1375200"/>
          </a:xfrm>
          <a:prstGeom prst="rect">
            <a:avLst/>
          </a:prstGeom>
          <a:solidFill>
            <a:srgbClr val="F2F2F2">
              <a:alpha val="5882"/>
            </a:srgbClr>
          </a:solidFill>
          <a:ln w="57150">
            <a:solidFill>
              <a:srgbClr val="351C5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89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set up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Replenishment Templates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and do our first calculation)</a:t>
            </a:r>
            <a:endParaRPr lang="en-US" sz="4800" i="1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53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C3488EC8-0525-B719-E520-56134C7F7F8C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8362939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6682906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How to Test Your Wi-Fi Speed | WIRED">
            <a:extLst>
              <a:ext uri="{FF2B5EF4-FFF2-40B4-BE49-F238E27FC236}">
                <a16:creationId xmlns:a16="http://schemas.microsoft.com/office/drawing/2014/main" id="{849F5401-558E-B2D9-93AC-0FAC2D7F6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562" y="1044000"/>
            <a:ext cx="6520437" cy="48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66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C3488EC8-0525-B719-E520-56134C7F7F8C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8362939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7773832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Beeindruckende eruption von aktivem geysir-heißwasserdampf, der aus einem  unterirdischen strombrunnen im freien sprüht, vertikale vektorillustration  | Premium-Vektor">
            <a:extLst>
              <a:ext uri="{FF2B5EF4-FFF2-40B4-BE49-F238E27FC236}">
                <a16:creationId xmlns:a16="http://schemas.microsoft.com/office/drawing/2014/main" id="{C681EF4F-F431-A843-ACDF-42C6C35A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69" y="0"/>
            <a:ext cx="4228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655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94F7B5-9B87-B93A-FC55-E66F38FB86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69" r="13969"/>
          <a:stretch/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C3E067-B2C3-4DC8-6B19-A9A23499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2A35E"/>
                </a:solidFill>
              </a:rPr>
              <a:t>Replenishment calculation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7CD37-4466-D169-FE61-BDABD7E76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cs typeface="Segoe UI Semibold"/>
              </a:rPr>
              <a:t>Demand calculation </a:t>
            </a:r>
            <a:r>
              <a:rPr lang="en-US" sz="2000" dirty="0">
                <a:solidFill>
                  <a:schemeClr val="bg1"/>
                </a:solidFill>
                <a:latin typeface="Segoe UI Semibold"/>
                <a:cs typeface="Segoe UI Semibold"/>
              </a:rPr>
              <a:t>m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cs typeface="Segoe UI Semibold"/>
              </a:rPr>
              <a:t>ethods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Supported methods:</a:t>
            </a:r>
            <a:endParaRPr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Reorder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point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/Max.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inventory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Like for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like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Manual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estimate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Average Usage</a:t>
            </a:r>
            <a:r>
              <a:rPr lang="en-US" sz="2000" dirty="0">
                <a:solidFill>
                  <a:srgbClr val="FFC000"/>
                </a:solidFill>
                <a:latin typeface="Segoe UI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Adaptive models</a:t>
            </a:r>
            <a:r>
              <a:rPr lang="en-US" sz="1800" dirty="0">
                <a:solidFill>
                  <a:srgbClr val="FFC000"/>
                </a:solidFill>
                <a:latin typeface="Segoe UI"/>
                <a:cs typeface="+mn-cs"/>
              </a:rPr>
              <a:t>  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Seasonality (Forward Profiles)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 Calendars 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(moving events like Easter)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Retail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forecast 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028700" lvl="1" indent="-342900">
              <a:buFont typeface="Segoe UI" panose="020B0502040204020203" pitchFamily="34" charset="0"/>
              <a:buChar char="‑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Integration to 3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party forecasting tools</a:t>
            </a:r>
            <a:r>
              <a:rPr lang="en-US" sz="1800" dirty="0">
                <a:solidFill>
                  <a:schemeClr val="bg1"/>
                </a:solidFill>
                <a:latin typeface="Segoe UI"/>
                <a:cs typeface="+mn-cs"/>
              </a:rPr>
              <a:t>  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800100" lvl="1" indent="-342900">
              <a:lnSpc>
                <a:spcPct val="100000"/>
              </a:lnSpc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EC42D-A1B4-C686-AB44-FBE5D429B718}"/>
              </a:ext>
            </a:extLst>
          </p:cNvPr>
          <p:cNvSpPr/>
          <p:nvPr/>
        </p:nvSpPr>
        <p:spPr>
          <a:xfrm>
            <a:off x="10713600" y="0"/>
            <a:ext cx="1477152" cy="488601"/>
          </a:xfrm>
          <a:prstGeom prst="rect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CB871BD2-8BAF-5D63-8D2B-35607E8FD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417" y="2036161"/>
            <a:ext cx="5959292" cy="33488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30E87AF-F665-BC0B-2FCD-64E9BAB10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Calculation methods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0B3303-3E9D-5101-37A3-E19781859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425763" cy="5073650"/>
          </a:xfrm>
        </p:spPr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Historical sales: Average usage</a:t>
            </a:r>
            <a:br>
              <a:rPr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Segoe UI" panose="020B0502040204020203" pitchFamily="34" charset="0"/>
              </a:rPr>
            </a:br>
            <a:br>
              <a:rPr lang="en-US" sz="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Transfer Orders and/or Purchase Orders are proposed based on sales history.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000">
              <a:solidFill>
                <a:srgbClr val="361D5C"/>
              </a:solidFill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Needed fields:</a:t>
            </a:r>
            <a:br>
              <a:rPr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Segoe UI" panose="020B0502040204020203" pitchFamily="34" charset="0"/>
              </a:rPr>
            </a:b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Sales </a:t>
            </a:r>
            <a:r>
              <a:rPr lang="en-US" sz="2000" b="1" dirty="0">
                <a:solidFill>
                  <a:srgbClr val="361D5C"/>
                </a:solidFill>
                <a:latin typeface="Segoe UI"/>
                <a:cs typeface="Segoe UI"/>
              </a:rPr>
              <a:t>profile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defines time horizon how far we look back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b="1" dirty="0">
                <a:solidFill>
                  <a:srgbClr val="361D5C"/>
                </a:solidFill>
                <a:latin typeface="Segoe UI"/>
                <a:cs typeface="Segoe UI"/>
              </a:rPr>
              <a:t>Coverage period</a:t>
            </a:r>
            <a:r>
              <a:rPr lang="en-US" sz="2000" dirty="0">
                <a:solidFill>
                  <a:srgbClr val="361D5C"/>
                </a:solidFill>
                <a:latin typeface="Segoe UI"/>
                <a:cs typeface="Segoe UI"/>
              </a:rPr>
              <a:t> 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Warehouse: based on purchase interval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600" dirty="0">
                <a:solidFill>
                  <a:srgbClr val="361D5C"/>
                </a:solidFill>
                <a:latin typeface="Segoe UI"/>
                <a:cs typeface="Segoe UI"/>
              </a:rPr>
              <a:t>Stores: based on store replenishment interval 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change our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Item’s setup to use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Average Usage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and do another calculation)</a:t>
            </a:r>
            <a:endParaRPr lang="en-US" sz="4800" i="1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63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0FCF1315-28D3-AB68-B33E-DFF5587D21E1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10783171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6641319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Beeindruckende eruption von aktivem geysir-heißwasserdampf, der aus einem  unterirdischen strombrunnen im freien sprüht, vertikale vektorillustration  | Premium-Vektor">
            <a:extLst>
              <a:ext uri="{FF2B5EF4-FFF2-40B4-BE49-F238E27FC236}">
                <a16:creationId xmlns:a16="http://schemas.microsoft.com/office/drawing/2014/main" id="{C407C796-8733-18B7-2EB0-96D403B72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69" y="0"/>
            <a:ext cx="4228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670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62DF6-6078-A855-9688-5FFF19051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2A35E"/>
                </a:solidFill>
                <a:latin typeface="Segoe UI"/>
                <a:cs typeface="Segoe UI"/>
              </a:rPr>
              <a:t>Sales history adjustments</a:t>
            </a:r>
            <a:endParaRPr lang="en-US" dirty="0">
              <a:solidFill>
                <a:srgbClr val="F2A35E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9DADC-0955-C8F4-A647-FAD288480D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>
                <a:latin typeface="Segoe UI Semibold"/>
                <a:cs typeface="Segoe UI Semibold"/>
              </a:rPr>
              <a:t>Simulation or adjustment of sales history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/>
                <a:cs typeface="Segoe UI Semibold"/>
              </a:rPr>
              <a:t>Methods: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cs typeface="Segoe UI Semibold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Simulate sales history for new items or stores </a:t>
            </a:r>
            <a:br>
              <a:rPr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(from other item’s sales history with factors)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 marL="285750" indent="-285750">
              <a:lnSpc>
                <a:spcPct val="10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Correction of sales history </a:t>
            </a:r>
            <a:br>
              <a:rPr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lang="en-US" sz="2000" dirty="0">
                <a:latin typeface="Segoe UI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Automatic outlier detection</a:t>
            </a:r>
            <a:br>
              <a:rPr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lang="en-US" sz="2000" dirty="0">
                <a:latin typeface="Segoe UI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Planned demand event/promotions tracking </a:t>
            </a:r>
            <a:br>
              <a:rPr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lang="en-US" sz="2000" dirty="0">
                <a:latin typeface="Segoe UI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Manual corrections</a:t>
            </a:r>
            <a:br>
              <a:rPr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B0F59-60DE-7732-54DA-1B826E211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5" y="2533350"/>
            <a:ext cx="4488884" cy="2697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8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simulate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sales history for our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new item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and do another calculation)</a:t>
            </a:r>
            <a:endParaRPr lang="en-US" sz="4800" i="1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31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he Icelandic Store">
            <a:extLst>
              <a:ext uri="{FF2B5EF4-FFF2-40B4-BE49-F238E27FC236}">
                <a16:creationId xmlns:a16="http://schemas.microsoft.com/office/drawing/2014/main" id="{6322B33C-5AFD-1733-7DAB-EA742892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04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56010C54-ACB9-2C15-A6F5-AF055A7B19F4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13198400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064504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Beeindruckende eruption von aktivem geysir-heißwasserdampf, der aus einem  unterirdischen strombrunnen im freien sprüht, vertikale vektorillustration  | Premium-Vektor">
            <a:extLst>
              <a:ext uri="{FF2B5EF4-FFF2-40B4-BE49-F238E27FC236}">
                <a16:creationId xmlns:a16="http://schemas.microsoft.com/office/drawing/2014/main" id="{394B5424-7820-56E2-7EA2-34FDB84EC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69" y="0"/>
            <a:ext cx="4228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909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create 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Purchase Orders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from the Template)</a:t>
            </a:r>
            <a:endParaRPr lang="en-US" sz="4800" i="1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01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93048D09-1023-EB13-363D-62C7D08D4199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15604479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3864515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Beeindruckende eruption von aktivem geysir-heißwasserdampf, der aus einem  unterirdischen strombrunnen im freien sprüht, vertikale vektorillustration  | Premium-Vektor">
            <a:extLst>
              <a:ext uri="{FF2B5EF4-FFF2-40B4-BE49-F238E27FC236}">
                <a16:creationId xmlns:a16="http://schemas.microsoft.com/office/drawing/2014/main" id="{A583233E-8A53-D45B-AB0E-02D5A45B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69" y="0"/>
            <a:ext cx="4228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88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How to automate 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this process?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20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endParaRPr lang="en-US" sz="4800" i="1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0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2587287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picture containing holding, dark, light&#10;&#10;Description automatically generated">
            <a:extLst>
              <a:ext uri="{FF2B5EF4-FFF2-40B4-BE49-F238E27FC236}">
                <a16:creationId xmlns:a16="http://schemas.microsoft.com/office/drawing/2014/main" id="{251BBD84-93A5-9A72-CEF2-00FBEE1F2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250" y="1413641"/>
            <a:ext cx="9061654" cy="4030718"/>
          </a:xfrm>
          <a:prstGeom prst="rect">
            <a:avLst/>
          </a:prstGeom>
        </p:spPr>
      </p:pic>
      <p:pic>
        <p:nvPicPr>
          <p:cNvPr id="5" name="Picture 4" descr="Beeindruckende eruption von aktivem geysir-heißwasserdampf, der aus einem  unterirdischen strombrunnen im freien sprüht, vertikale vektorillustration  | Premium-Vektor">
            <a:extLst>
              <a:ext uri="{FF2B5EF4-FFF2-40B4-BE49-F238E27FC236}">
                <a16:creationId xmlns:a16="http://schemas.microsoft.com/office/drawing/2014/main" id="{2E73BDA0-8D3E-187D-6D36-AFE45C7AD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69" y="0"/>
            <a:ext cx="4228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45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5338E-63DB-183D-8F5D-6976A89C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A012D-381F-DF56-CC90-288973FC8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857" y="737931"/>
            <a:ext cx="990686" cy="198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4E664-C721-C4F5-F3C6-1776F0F09AC2}"/>
              </a:ext>
            </a:extLst>
          </p:cNvPr>
          <p:cNvSpPr txBox="1"/>
          <p:nvPr/>
        </p:nvSpPr>
        <p:spPr>
          <a:xfrm>
            <a:off x="1461600" y="652333"/>
            <a:ext cx="45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MISSION: BREAK the ICE!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5781-0F86-D652-CE70-376B29C80201}"/>
              </a:ext>
            </a:extLst>
          </p:cNvPr>
          <p:cNvSpPr/>
          <p:nvPr/>
        </p:nvSpPr>
        <p:spPr>
          <a:xfrm>
            <a:off x="6213600" y="1021665"/>
            <a:ext cx="4500000" cy="1311135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C49EF8-4FFD-0F7D-E031-E13E3886153E}"/>
              </a:ext>
            </a:extLst>
          </p:cNvPr>
          <p:cNvSpPr/>
          <p:nvPr/>
        </p:nvSpPr>
        <p:spPr>
          <a:xfrm>
            <a:off x="6213600" y="2793601"/>
            <a:ext cx="4500000" cy="907200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591D5-1383-5907-6658-B97050981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0" b="94234" l="8690" r="94207">
                        <a14:foregroundMark x1="9793" y1="25992" x2="9448" y2="27505"/>
                        <a14:foregroundMark x1="8690" y1="50567" x2="8690" y2="50567"/>
                        <a14:foregroundMark x1="89586" y1="81758" x2="90897" y2="89414"/>
                        <a14:foregroundMark x1="90897" y1="89414" x2="87586" y2="89981"/>
                        <a14:foregroundMark x1="94207" y1="86673" x2="94207" y2="86673"/>
                        <a14:foregroundMark x1="89655" y1="94234" x2="8965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1460" y="1494414"/>
            <a:ext cx="3265064" cy="2382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D5DA9F-FC4D-B6A8-DF5D-710D29286CE5}"/>
              </a:ext>
            </a:extLst>
          </p:cNvPr>
          <p:cNvSpPr txBox="1"/>
          <p:nvPr/>
        </p:nvSpPr>
        <p:spPr>
          <a:xfrm>
            <a:off x="3420924" y="2323680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640891-E07B-96F6-7F08-0E98D6B63000}"/>
              </a:ext>
            </a:extLst>
          </p:cNvPr>
          <p:cNvSpPr txBox="1"/>
          <p:nvPr/>
        </p:nvSpPr>
        <p:spPr>
          <a:xfrm>
            <a:off x="1574743" y="3136266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50423A-258A-45F4-B9E4-319FFDB6DE31}"/>
              </a:ext>
            </a:extLst>
          </p:cNvPr>
          <p:cNvSpPr txBox="1"/>
          <p:nvPr/>
        </p:nvSpPr>
        <p:spPr>
          <a:xfrm>
            <a:off x="4099200" y="2865006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86156-00D2-5C10-1B1B-7185C5090E53}"/>
              </a:ext>
            </a:extLst>
          </p:cNvPr>
          <p:cNvSpPr txBox="1"/>
          <p:nvPr/>
        </p:nvSpPr>
        <p:spPr>
          <a:xfrm>
            <a:off x="6271200" y="1043871"/>
            <a:ext cx="43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Activate Replenishment for </a:t>
            </a:r>
            <a:b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Christina’s Iceland Gift Store</a:t>
            </a:r>
          </a:p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 for 2 Stores</a:t>
            </a:r>
          </a:p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96040-3DBE-5F8F-7F6B-02110D26B75F}"/>
              </a:ext>
            </a:extLst>
          </p:cNvPr>
          <p:cNvSpPr txBox="1"/>
          <p:nvPr/>
        </p:nvSpPr>
        <p:spPr>
          <a:xfrm>
            <a:off x="6267600" y="2793601"/>
            <a:ext cx="43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Automatic PO &amp; TO creation for Stores</a:t>
            </a:r>
            <a:b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- based on Stock</a:t>
            </a:r>
            <a:b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- based on Sales History</a:t>
            </a:r>
          </a:p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3C9956-4C14-F055-E3B8-E1E30FDCDE11}"/>
              </a:ext>
            </a:extLst>
          </p:cNvPr>
          <p:cNvSpPr/>
          <p:nvPr/>
        </p:nvSpPr>
        <p:spPr>
          <a:xfrm>
            <a:off x="6159600" y="4149798"/>
            <a:ext cx="4500000" cy="451002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DB5811-19C8-8C8D-9FDC-97DD39804603}"/>
              </a:ext>
            </a:extLst>
          </p:cNvPr>
          <p:cNvSpPr txBox="1"/>
          <p:nvPr/>
        </p:nvSpPr>
        <p:spPr>
          <a:xfrm>
            <a:off x="6213600" y="4162803"/>
            <a:ext cx="43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Low/Medium.  Time = 60 minutes </a:t>
            </a:r>
          </a:p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C43676-F28C-10DD-A4A3-35DCAC02C2B7}"/>
              </a:ext>
            </a:extLst>
          </p:cNvPr>
          <p:cNvSpPr txBox="1"/>
          <p:nvPr/>
        </p:nvSpPr>
        <p:spPr>
          <a:xfrm>
            <a:off x="1694485" y="1132557"/>
            <a:ext cx="19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Small Warehouse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E59AEB-5DD5-458B-8F1F-DA95164A8347}"/>
              </a:ext>
            </a:extLst>
          </p:cNvPr>
          <p:cNvSpPr txBox="1"/>
          <p:nvPr/>
        </p:nvSpPr>
        <p:spPr>
          <a:xfrm>
            <a:off x="1767600" y="5536347"/>
            <a:ext cx="53444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Hint 1: Use the Replenishment Implement. Guide</a:t>
            </a:r>
          </a:p>
          <a:p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Hint 2: Focus on a couple of items before you 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            setup all items  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  <a:p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pic>
        <p:nvPicPr>
          <p:cNvPr id="2" name="Picture 4" descr="How to Test Your Wi-Fi Speed | WIRED">
            <a:extLst>
              <a:ext uri="{FF2B5EF4-FFF2-40B4-BE49-F238E27FC236}">
                <a16:creationId xmlns:a16="http://schemas.microsoft.com/office/drawing/2014/main" id="{B2D67CF5-D04A-E3CE-6D02-BCDE8C64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62" y="-148626"/>
            <a:ext cx="9252152" cy="693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26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iagram group">
            <a:extLst>
              <a:ext uri="{FF2B5EF4-FFF2-40B4-BE49-F238E27FC236}">
                <a16:creationId xmlns:a16="http://schemas.microsoft.com/office/drawing/2014/main" id="{A499A30A-A752-8767-7023-55D51FED5714}"/>
              </a:ext>
            </a:extLst>
          </p:cNvPr>
          <p:cNvGrpSpPr/>
          <p:nvPr/>
        </p:nvGrpSpPr>
        <p:grpSpPr>
          <a:xfrm>
            <a:off x="638240" y="548680"/>
            <a:ext cx="10800904" cy="1071125"/>
            <a:chOff x="10431" y="1450"/>
            <a:chExt cx="2201798" cy="1523087"/>
          </a:xfrm>
          <a:solidFill>
            <a:srgbClr val="943267"/>
          </a:solidFill>
          <a:scene3d>
            <a:camera prst="perspectiveRelaxedModerately" fov="1500000" zoom="92000">
              <a:rot lat="19527276" lon="20869771" rev="360000"/>
            </a:camera>
            <a:lightRig rig="balanced" dir="t">
              <a:rot lat="0" lon="0" rev="12700000"/>
            </a:lightRig>
          </a:scene3d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FDED03-DD9E-348D-DE9A-754710111F38}"/>
                </a:ext>
              </a:extLst>
            </p:cNvPr>
            <p:cNvGrpSpPr/>
            <p:nvPr/>
          </p:nvGrpSpPr>
          <p:grpSpPr>
            <a:xfrm>
              <a:off x="10431" y="1450"/>
              <a:ext cx="2201798" cy="1523087"/>
              <a:chOff x="10431" y="1450"/>
              <a:chExt cx="2201798" cy="1523087"/>
            </a:xfrm>
            <a:grpFill/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1A43EC0-D0C1-98CD-600D-55AD3A79B40B}"/>
                  </a:ext>
                </a:extLst>
              </p:cNvPr>
              <p:cNvSpPr/>
              <p:nvPr/>
            </p:nvSpPr>
            <p:spPr>
              <a:xfrm>
                <a:off x="10431" y="1450"/>
                <a:ext cx="2201798" cy="1523087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sp3d prstMaterial="plastic">
                <a:bevelT w="50800" h="50800"/>
                <a:bevelB w="50800" h="50800"/>
              </a:sp3d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: Rounded Corners 4">
                <a:extLst>
                  <a:ext uri="{FF2B5EF4-FFF2-40B4-BE49-F238E27FC236}">
                    <a16:creationId xmlns:a16="http://schemas.microsoft.com/office/drawing/2014/main" id="{368E85FD-07B3-D763-30E6-22D2364AA819}"/>
                  </a:ext>
                </a:extLst>
              </p:cNvPr>
              <p:cNvSpPr txBox="1"/>
              <p:nvPr/>
            </p:nvSpPr>
            <p:spPr>
              <a:xfrm>
                <a:off x="55041" y="46060"/>
                <a:ext cx="2112578" cy="1433867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Replenishment</a:t>
                </a:r>
              </a:p>
            </p:txBody>
          </p:sp>
        </p:grpSp>
      </p:grp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19E3AD25-148E-0FD0-A3A1-D6C5230483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1384985"/>
              </p:ext>
            </p:extLst>
          </p:nvPr>
        </p:nvGraphicFramePr>
        <p:xfrm>
          <a:off x="457200" y="990600"/>
          <a:ext cx="11734799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3824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5B96-CBF2-B4E3-6E53-7799B671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get started?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2A0DEC-93FF-E5FA-7ECD-21163BF88ED8}"/>
              </a:ext>
            </a:extLst>
          </p:cNvPr>
          <p:cNvSpPr txBox="1"/>
          <p:nvPr/>
        </p:nvSpPr>
        <p:spPr>
          <a:xfrm>
            <a:off x="340291" y="1489917"/>
            <a:ext cx="6226864" cy="42806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Training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 Academy – training course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8890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https://www.lsretail.com/ls-academy/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3889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Individual training through LS Retail Consulting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lvl="1" indent="-228600">
              <a:spcBef>
                <a:spcPts val="500"/>
              </a:spcBef>
              <a:buFont typeface="Arial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Webinars</a:t>
            </a:r>
            <a:r>
              <a:rPr lang="en-US" dirty="0">
                <a:solidFill>
                  <a:srgbClr val="361D5C"/>
                </a:solidFill>
                <a:latin typeface="Segoe UI"/>
              </a:rPr>
              <a:t> 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LS Central Help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support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Presales, </a:t>
            </a:r>
            <a:r>
              <a:rPr lang="en-US" dirty="0">
                <a:solidFill>
                  <a:srgbClr val="361D5C"/>
                </a:solidFill>
                <a:latin typeface="Segoe UI"/>
              </a:rPr>
              <a:t>solution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design, </a:t>
            </a:r>
            <a:r>
              <a:rPr lang="en-US" dirty="0">
                <a:solidFill>
                  <a:srgbClr val="361D5C"/>
                </a:solidFill>
                <a:latin typeface="Segoe UI"/>
              </a:rPr>
              <a:t>concept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reviews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LS Retail Consulting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Implementation support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LS Retail Consulting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89EAC0-A839-9911-E679-4A976E1EB5BB}"/>
              </a:ext>
            </a:extLst>
          </p:cNvPr>
          <p:cNvGrpSpPr/>
          <p:nvPr/>
        </p:nvGrpSpPr>
        <p:grpSpPr>
          <a:xfrm>
            <a:off x="7511772" y="676920"/>
            <a:ext cx="3354150" cy="5504160"/>
            <a:chOff x="8977089" y="1777618"/>
            <a:chExt cx="3056420" cy="49804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BEDB54-7050-0A41-8603-6FE9C85F1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7089" y="1777618"/>
              <a:ext cx="3056420" cy="176690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003A38-DA35-81C2-5A27-BE103F20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77089" y="3544525"/>
              <a:ext cx="3056420" cy="321349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E98FFB7-E35D-09FE-75D8-8FD2F6FD7BCF}"/>
              </a:ext>
            </a:extLst>
          </p:cNvPr>
          <p:cNvSpPr txBox="1"/>
          <p:nvPr/>
        </p:nvSpPr>
        <p:spPr>
          <a:xfrm>
            <a:off x="7679675" y="744819"/>
            <a:ext cx="2071593" cy="400110"/>
          </a:xfrm>
          <a:prstGeom prst="rect">
            <a:avLst/>
          </a:prstGeom>
          <a:solidFill>
            <a:srgbClr val="F7F8FA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LS Retail Academy</a:t>
            </a:r>
          </a:p>
        </p:txBody>
      </p:sp>
    </p:spTree>
    <p:extLst>
      <p:ext uri="{BB962C8B-B14F-4D97-AF65-F5344CB8AC3E}">
        <p14:creationId xmlns:p14="http://schemas.microsoft.com/office/powerpoint/2010/main" val="5760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2A35E"/>
                </a:solidFill>
              </a:rPr>
              <a:t>Feature Improvements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4" y="1077238"/>
            <a:ext cx="6803409" cy="5073650"/>
          </a:xfrm>
          <a:prstGeom prst="rect">
            <a:avLst/>
          </a:prstGeom>
        </p:spPr>
        <p:txBody>
          <a:bodyPr/>
          <a:lstStyle/>
          <a:p>
            <a:endParaRPr lang="en-US" sz="1200" b="1">
              <a:solidFill>
                <a:srgbClr val="138890"/>
              </a:solidFill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5BE8C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Effective Inventory calculation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5BE8C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rule to specify horizon of back periods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Consideration of Purchase Return Orders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rule to handle Negative Eff. Inventory (nullify or keep)   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5BE8C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Transfer Unit of Measure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5BE8C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field on Item Card; allows conversion of UoM for Transfer Orders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5BE8C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Replen. Journal Cross Docking improvements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5BE8C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Enhanced calculation for better results with Transfer Multiples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field: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WH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xDock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Handling Time (Date Formula)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5BE8C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Reorder Point and Max. Inventory for WHs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5BE8C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setup fields to specify different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RoP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/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MaxInv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for stores and warehouses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13889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13889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br>
              <a:rPr lang="en-US" sz="2000"/>
            </a:br>
            <a:r>
              <a:rPr lang="en-US" sz="2000" b="1"/>
              <a:t>Further performance improvements &amp; process enhancements</a:t>
            </a:r>
          </a:p>
          <a:p>
            <a:pPr marL="0" indent="0">
              <a:buNone/>
            </a:pPr>
            <a:br>
              <a:rPr lang="en-US" sz="1400"/>
            </a:br>
            <a:endParaRPr lang="en-US" sz="140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D5D90B-795C-56AF-B364-E006EAF4FA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81182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CA509B55-332D-88E4-6456-C1E971798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4" r="37970"/>
          <a:stretch/>
        </p:blipFill>
        <p:spPr>
          <a:xfrm>
            <a:off x="0" y="0"/>
            <a:ext cx="4217158" cy="6858000"/>
          </a:xfrm>
          <a:prstGeom prst="rect">
            <a:avLst/>
          </a:prstGeom>
        </p:spPr>
      </p:pic>
      <p:pic>
        <p:nvPicPr>
          <p:cNvPr id="7" name="Picture 2" descr="Badge, new icon | Icon search engine">
            <a:extLst>
              <a:ext uri="{FF2B5EF4-FFF2-40B4-BE49-F238E27FC236}">
                <a16:creationId xmlns:a16="http://schemas.microsoft.com/office/drawing/2014/main" id="{099AC6D5-A515-3202-3A45-920BB886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32" y="1334691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107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2A35E"/>
                </a:solidFill>
              </a:rPr>
              <a:t>Feature Improvements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4" y="1077238"/>
            <a:ext cx="6803409" cy="5073650"/>
          </a:xfrm>
          <a:prstGeom prst="rect">
            <a:avLst/>
          </a:prstGeom>
        </p:spPr>
        <p:txBody>
          <a:bodyPr/>
          <a:lstStyle/>
          <a:p>
            <a:endParaRPr lang="en-US" sz="1200" b="1">
              <a:solidFill>
                <a:srgbClr val="138890"/>
              </a:solidFill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5BE8C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Exclude Item Groups from Out-of-Stock calc.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5BE8C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lang="en-US" sz="1800">
                <a:solidFill>
                  <a:srgbClr val="FFFFFF"/>
                </a:solidFill>
              </a:rPr>
              <a:t>O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for users to exclude items from Out-of-Stock calculation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reduce calculation time   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5BE8C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Further improvements</a:t>
            </a:r>
          </a:p>
          <a:p>
            <a:pPr marL="57150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Stock Recall </a:t>
            </a:r>
          </a:p>
          <a:p>
            <a:pPr marL="57150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800">
                <a:solidFill>
                  <a:srgbClr val="FFFFFF"/>
                </a:solidFill>
              </a:rPr>
              <a:t>Replen. Control Data list</a:t>
            </a:r>
          </a:p>
          <a:p>
            <a:pPr marL="57150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Sales History Adjustment</a:t>
            </a:r>
          </a:p>
          <a:p>
            <a:pPr marL="57150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800">
                <a:solidFill>
                  <a:srgbClr val="FFFFFF"/>
                </a:solidFill>
              </a:rPr>
              <a:t>Advanced Date handling for Purchase Orders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br>
              <a:rPr lang="en-US" sz="2000"/>
            </a:br>
            <a:r>
              <a:rPr lang="en-US" sz="2400" b="1">
                <a:solidFill>
                  <a:srgbClr val="55BE8C">
                    <a:lumMod val="40000"/>
                    <a:lumOff val="60000"/>
                  </a:srgbClr>
                </a:solidFill>
              </a:rPr>
              <a:t>Performance improvements</a:t>
            </a:r>
          </a:p>
          <a:p>
            <a:pPr marL="0" indent="0">
              <a:buNone/>
            </a:pPr>
            <a:br>
              <a:rPr lang="en-US" sz="1400"/>
            </a:br>
            <a:endParaRPr lang="en-US" sz="140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D5D90B-795C-56AF-B364-E006EAF4FA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81182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CA509B55-332D-88E4-6456-C1E971798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4" r="37970"/>
          <a:stretch/>
        </p:blipFill>
        <p:spPr>
          <a:xfrm>
            <a:off x="0" y="0"/>
            <a:ext cx="4217158" cy="6858000"/>
          </a:xfrm>
          <a:prstGeom prst="rect">
            <a:avLst/>
          </a:prstGeom>
        </p:spPr>
      </p:pic>
      <p:pic>
        <p:nvPicPr>
          <p:cNvPr id="2" name="Picture 2" descr="Badge, new icon | Icon search engine">
            <a:extLst>
              <a:ext uri="{FF2B5EF4-FFF2-40B4-BE49-F238E27FC236}">
                <a16:creationId xmlns:a16="http://schemas.microsoft.com/office/drawing/2014/main" id="{374BD727-34CB-73B8-1563-6813DAEE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32" y="1334691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761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olcano erupting with lava&#10;&#10;Description automatically generated">
            <a:extLst>
              <a:ext uri="{FF2B5EF4-FFF2-40B4-BE49-F238E27FC236}">
                <a16:creationId xmlns:a16="http://schemas.microsoft.com/office/drawing/2014/main" id="{831FEDA1-97E5-099F-E36B-2EE702691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2" b="14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1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58ADCE-B367-B67E-05FE-FB09E0EBD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Improvements for the </a:t>
            </a:r>
            <a:br>
              <a:rPr lang="en-US" b="1"/>
            </a:br>
            <a:r>
              <a:rPr lang="en-US" b="1"/>
              <a:t>core Replenishment processes</a:t>
            </a: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2B7D8A-74B1-0FBE-724A-BDC91FF3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9232F7F-4206-3614-A834-4A9E61204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0687305"/>
              </p:ext>
            </p:extLst>
          </p:nvPr>
        </p:nvGraphicFramePr>
        <p:xfrm>
          <a:off x="582506" y="1931703"/>
          <a:ext cx="8269832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3B367BC-4EB1-B14D-C6C7-BC2E26D608FF}"/>
              </a:ext>
            </a:extLst>
          </p:cNvPr>
          <p:cNvSpPr/>
          <p:nvPr/>
        </p:nvSpPr>
        <p:spPr>
          <a:xfrm>
            <a:off x="531359" y="5172617"/>
            <a:ext cx="8269832" cy="818749"/>
          </a:xfrm>
          <a:prstGeom prst="rect">
            <a:avLst/>
          </a:prstGeom>
          <a:noFill/>
          <a:ln>
            <a:solidFill>
              <a:srgbClr val="E37D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559B1F-8221-C9AE-69B3-6769B67FF69E}"/>
              </a:ext>
            </a:extLst>
          </p:cNvPr>
          <p:cNvSpPr/>
          <p:nvPr/>
        </p:nvSpPr>
        <p:spPr>
          <a:xfrm>
            <a:off x="102547" y="4807469"/>
            <a:ext cx="9983029" cy="2041759"/>
          </a:xfrm>
          <a:prstGeom prst="rect">
            <a:avLst/>
          </a:prstGeom>
          <a:solidFill>
            <a:srgbClr val="2711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How to Test Your Wi-Fi Speed | WIRED">
            <a:extLst>
              <a:ext uri="{FF2B5EF4-FFF2-40B4-BE49-F238E27FC236}">
                <a16:creationId xmlns:a16="http://schemas.microsoft.com/office/drawing/2014/main" id="{6B774669-A790-134C-7278-D2608F75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521052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0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58ADCE-B367-B67E-05FE-FB09E0EBD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Improvements for the </a:t>
            </a:r>
            <a:br>
              <a:rPr lang="en-US" b="1"/>
            </a:br>
            <a:r>
              <a:rPr lang="en-US" b="1"/>
              <a:t>core Replenishment processes</a:t>
            </a: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2B7D8A-74B1-0FBE-724A-BDC91FF3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9232F7F-4206-3614-A834-4A9E61204209}"/>
              </a:ext>
            </a:extLst>
          </p:cNvPr>
          <p:cNvGraphicFramePr/>
          <p:nvPr/>
        </p:nvGraphicFramePr>
        <p:xfrm>
          <a:off x="582506" y="1931703"/>
          <a:ext cx="8269832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3B367BC-4EB1-B14D-C6C7-BC2E26D608FF}"/>
              </a:ext>
            </a:extLst>
          </p:cNvPr>
          <p:cNvSpPr/>
          <p:nvPr/>
        </p:nvSpPr>
        <p:spPr>
          <a:xfrm>
            <a:off x="531359" y="5172617"/>
            <a:ext cx="8269832" cy="818749"/>
          </a:xfrm>
          <a:prstGeom prst="rect">
            <a:avLst/>
          </a:prstGeom>
          <a:noFill/>
          <a:ln>
            <a:solidFill>
              <a:srgbClr val="E37D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92999AB6-F5F0-4CB6-4C31-BB8905EDB11E}"/>
              </a:ext>
            </a:extLst>
          </p:cNvPr>
          <p:cNvSpPr/>
          <p:nvPr/>
        </p:nvSpPr>
        <p:spPr>
          <a:xfrm rot="601313">
            <a:off x="8368112" y="5159676"/>
            <a:ext cx="2745286" cy="1471613"/>
          </a:xfrm>
          <a:prstGeom prst="irregularSeal2">
            <a:avLst/>
          </a:prstGeom>
          <a:solidFill>
            <a:schemeClr val="accent2"/>
          </a:solidFill>
          <a:ln>
            <a:solidFill>
              <a:srgbClr val="361D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LS Central version 24 </a:t>
            </a:r>
          </a:p>
        </p:txBody>
      </p:sp>
      <p:pic>
        <p:nvPicPr>
          <p:cNvPr id="4" name="Picture 2" descr="emoji #fire #hot #flame #fireflame #snapstreak - Iphone Transparent Fire  Emoji, HD Png Download - 720x840(#3057490) - PngFind">
            <a:extLst>
              <a:ext uri="{FF2B5EF4-FFF2-40B4-BE49-F238E27FC236}">
                <a16:creationId xmlns:a16="http://schemas.microsoft.com/office/drawing/2014/main" id="{FC6EE5F9-BE24-D88C-9A87-B19D968E0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4" b="92680" l="10000" r="90000">
                        <a14:foregroundMark x1="32500" y1="86352" x2="41429" y2="91687"/>
                        <a14:foregroundMark x1="41429" y1="91687" x2="60714" y2="89330"/>
                        <a14:foregroundMark x1="41786" y1="92680" x2="52024" y2="92680"/>
                        <a14:foregroundMark x1="52024" y1="92680" x2="52857" y2="92432"/>
                        <a14:foregroundMark x1="21667" y1="34988" x2="25238" y2="29529"/>
                        <a14:foregroundMark x1="48214" y1="7444" x2="52262" y2="1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105" y="4864009"/>
            <a:ext cx="1174852" cy="112735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ow to Test Your Wi-Fi Speed | WIRED">
            <a:extLst>
              <a:ext uri="{FF2B5EF4-FFF2-40B4-BE49-F238E27FC236}">
                <a16:creationId xmlns:a16="http://schemas.microsoft.com/office/drawing/2014/main" id="{6B774669-A790-134C-7278-D2608F75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521052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0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676C2-3A83-4078-AD13-9A7EBAE3BB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4903" r="4663"/>
          <a:stretch/>
        </p:blipFill>
        <p:spPr>
          <a:xfrm>
            <a:off x="0" y="1"/>
            <a:ext cx="49648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2A35E"/>
                </a:solidFill>
              </a:rPr>
              <a:t>The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077238"/>
            <a:ext cx="6638262" cy="5073650"/>
          </a:xfrm>
          <a:prstGeom prst="rect">
            <a:avLst/>
          </a:prstGeom>
        </p:spPr>
        <p:txBody>
          <a:bodyPr/>
          <a:lstStyle/>
          <a:p>
            <a:endParaRPr lang="en-US" sz="1200" b="1">
              <a:solidFill>
                <a:srgbClr val="138890"/>
              </a:solidFill>
            </a:endParaRPr>
          </a:p>
          <a:p>
            <a:pPr marL="0" indent="0">
              <a:buNone/>
            </a:pPr>
            <a:r>
              <a:rPr lang="en-US" sz="2000" b="1"/>
              <a:t>Multi-Warehouse Replenishment</a:t>
            </a:r>
          </a:p>
          <a:p>
            <a:pPr lvl="1"/>
            <a:r>
              <a:rPr lang="en-US" sz="1800"/>
              <a:t>Improved processes for scenarios with multiple warehouses</a:t>
            </a:r>
          </a:p>
          <a:p>
            <a:pPr lvl="1"/>
            <a:r>
              <a:rPr lang="en-US" sz="1800"/>
              <a:t>Secondary and tertiary warehouses for items</a:t>
            </a:r>
          </a:p>
          <a:p>
            <a:pPr lvl="1"/>
            <a:r>
              <a:rPr lang="en-US" sz="1800"/>
              <a:t>Warehouse to warehouse transfers</a:t>
            </a:r>
            <a:br>
              <a:rPr lang="en-US" sz="1800"/>
            </a:br>
            <a:endParaRPr lang="en-US" sz="1800"/>
          </a:p>
          <a:p>
            <a:pPr lvl="1"/>
            <a:endParaRPr lang="en-US" sz="200"/>
          </a:p>
          <a:p>
            <a:pPr marL="0" indent="0">
              <a:buNone/>
            </a:pPr>
            <a:r>
              <a:rPr lang="en-US" sz="2000" b="1"/>
              <a:t>Replenishment for Bill of materials (BOM)</a:t>
            </a:r>
          </a:p>
          <a:p>
            <a:pPr lvl="1"/>
            <a:r>
              <a:rPr lang="en-US" sz="1800"/>
              <a:t>Handling of BOM in BOM</a:t>
            </a:r>
          </a:p>
          <a:p>
            <a:pPr lvl="1"/>
            <a:r>
              <a:rPr lang="en-US" sz="1800"/>
              <a:t>Assembly Order creation</a:t>
            </a:r>
          </a:p>
          <a:p>
            <a:pPr marL="0" indent="0">
              <a:buNone/>
            </a:pPr>
            <a:br>
              <a:rPr lang="en-US" sz="2000"/>
            </a:br>
            <a:r>
              <a:rPr lang="en-US" sz="2000" b="1"/>
              <a:t>Further performance improvements &amp; process enhancements</a:t>
            </a:r>
          </a:p>
          <a:p>
            <a:pPr marL="0" indent="0">
              <a:buNone/>
            </a:pPr>
            <a:br>
              <a:rPr lang="en-US" sz="1400"/>
            </a:b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173551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Your Questions please!</a:t>
            </a:r>
            <a:br>
              <a:rPr lang="en-US"/>
            </a:br>
            <a:r>
              <a:rPr lang="en-US"/>
              <a:t>(or feedback </a:t>
            </a:r>
            <a:r>
              <a:rPr lang="en-US">
                <a:sym typeface="Wingdings" panose="05000000000000000000" pitchFamily="2" charset="2"/>
              </a:rPr>
              <a:t>)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628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Best Glaciers to See in Iceland">
            <a:extLst>
              <a:ext uri="{FF2B5EF4-FFF2-40B4-BE49-F238E27FC236}">
                <a16:creationId xmlns:a16="http://schemas.microsoft.com/office/drawing/2014/main" id="{1C93D1E7-CB48-2587-DF6C-AE166BE38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58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7 Day South &amp; West Iceland Self-Drive Tour | Iceland Tours">
            <a:extLst>
              <a:ext uri="{FF2B5EF4-FFF2-40B4-BE49-F238E27FC236}">
                <a16:creationId xmlns:a16="http://schemas.microsoft.com/office/drawing/2014/main" id="{162DFECC-9E22-2D2E-03A7-FD3001552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0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Best Glaciers to See in Iceland">
            <a:extLst>
              <a:ext uri="{FF2B5EF4-FFF2-40B4-BE49-F238E27FC236}">
                <a16:creationId xmlns:a16="http://schemas.microsoft.com/office/drawing/2014/main" id="{1C93D1E7-CB48-2587-DF6C-AE166BE38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412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he Viking - Gift Store in Miðborg">
            <a:extLst>
              <a:ext uri="{FF2B5EF4-FFF2-40B4-BE49-F238E27FC236}">
                <a16:creationId xmlns:a16="http://schemas.microsoft.com/office/drawing/2014/main" id="{EE1C7569-3393-0DF4-A533-ED2F3F4E3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6193809" y="0"/>
            <a:ext cx="59981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E 10 BEST Iceland Gift &amp; Speciality Shops (Updated 2024)">
            <a:extLst>
              <a:ext uri="{FF2B5EF4-FFF2-40B4-BE49-F238E27FC236}">
                <a16:creationId xmlns:a16="http://schemas.microsoft.com/office/drawing/2014/main" id="{27F5E445-5FCB-02CA-7806-B37BE0506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0"/>
            <a:ext cx="59981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7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5338E-63DB-183D-8F5D-6976A89C6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A012D-381F-DF56-CC90-288973FC8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857" y="737931"/>
            <a:ext cx="990686" cy="198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4E664-C721-C4F5-F3C6-1776F0F09AC2}"/>
              </a:ext>
            </a:extLst>
          </p:cNvPr>
          <p:cNvSpPr txBox="1"/>
          <p:nvPr/>
        </p:nvSpPr>
        <p:spPr>
          <a:xfrm>
            <a:off x="1461600" y="652333"/>
            <a:ext cx="45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MISSION: BREAK the ICE!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5781-0F86-D652-CE70-376B29C80201}"/>
              </a:ext>
            </a:extLst>
          </p:cNvPr>
          <p:cNvSpPr/>
          <p:nvPr/>
        </p:nvSpPr>
        <p:spPr>
          <a:xfrm>
            <a:off x="6213600" y="1021665"/>
            <a:ext cx="4500000" cy="1311135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C49EF8-4FFD-0F7D-E031-E13E3886153E}"/>
              </a:ext>
            </a:extLst>
          </p:cNvPr>
          <p:cNvSpPr/>
          <p:nvPr/>
        </p:nvSpPr>
        <p:spPr>
          <a:xfrm>
            <a:off x="6213600" y="2793601"/>
            <a:ext cx="4500000" cy="907200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591D5-1383-5907-6658-B97050981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0" b="94234" l="8690" r="94207">
                        <a14:foregroundMark x1="9793" y1="25992" x2="9448" y2="27505"/>
                        <a14:foregroundMark x1="8690" y1="50567" x2="8690" y2="50567"/>
                        <a14:foregroundMark x1="89586" y1="81758" x2="90897" y2="89414"/>
                        <a14:foregroundMark x1="90897" y1="89414" x2="87586" y2="89981"/>
                        <a14:foregroundMark x1="94207" y1="86673" x2="94207" y2="86673"/>
                        <a14:foregroundMark x1="89655" y1="94234" x2="8965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1460" y="1494414"/>
            <a:ext cx="3265064" cy="2382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D5DA9F-FC4D-B6A8-DF5D-710D29286CE5}"/>
              </a:ext>
            </a:extLst>
          </p:cNvPr>
          <p:cNvSpPr txBox="1"/>
          <p:nvPr/>
        </p:nvSpPr>
        <p:spPr>
          <a:xfrm>
            <a:off x="3420924" y="2323680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Store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640891-E07B-96F6-7F08-0E98D6B63000}"/>
              </a:ext>
            </a:extLst>
          </p:cNvPr>
          <p:cNvSpPr txBox="1"/>
          <p:nvPr/>
        </p:nvSpPr>
        <p:spPr>
          <a:xfrm>
            <a:off x="1574743" y="3136266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Store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50423A-258A-45F4-B9E4-319FFDB6DE31}"/>
              </a:ext>
            </a:extLst>
          </p:cNvPr>
          <p:cNvSpPr txBox="1"/>
          <p:nvPr/>
        </p:nvSpPr>
        <p:spPr>
          <a:xfrm>
            <a:off x="4099200" y="2865006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Cafe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86156-00D2-5C10-1B1B-7185C5090E53}"/>
              </a:ext>
            </a:extLst>
          </p:cNvPr>
          <p:cNvSpPr txBox="1"/>
          <p:nvPr/>
        </p:nvSpPr>
        <p:spPr>
          <a:xfrm>
            <a:off x="6271200" y="1043871"/>
            <a:ext cx="43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Activate Replenishment for </a:t>
            </a:r>
            <a:b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Christina’s Iceland Gift store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  <a:sym typeface="Wingdings" panose="05000000000000000000" pitchFamily="2" charset="2"/>
              </a:rPr>
              <a:t> for 2 Stores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endParaRPr lang="en-US">
              <a:solidFill>
                <a:schemeClr val="bg1"/>
              </a:solidFill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96040-3DBE-5F8F-7F6B-02110D26B75F}"/>
              </a:ext>
            </a:extLst>
          </p:cNvPr>
          <p:cNvSpPr txBox="1"/>
          <p:nvPr/>
        </p:nvSpPr>
        <p:spPr>
          <a:xfrm>
            <a:off x="6267600" y="2793601"/>
            <a:ext cx="43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Automatic PO &amp; TO creation for Stores</a:t>
            </a:r>
            <a:b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- based on Stock</a:t>
            </a:r>
            <a:b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- based on Sales History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b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3C9956-4C14-F055-E3B8-E1E30FDCDE11}"/>
              </a:ext>
            </a:extLst>
          </p:cNvPr>
          <p:cNvSpPr/>
          <p:nvPr/>
        </p:nvSpPr>
        <p:spPr>
          <a:xfrm>
            <a:off x="6159600" y="4149798"/>
            <a:ext cx="4500000" cy="451002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DB5811-19C8-8C8D-9FDC-97DD39804603}"/>
              </a:ext>
            </a:extLst>
          </p:cNvPr>
          <p:cNvSpPr txBox="1"/>
          <p:nvPr/>
        </p:nvSpPr>
        <p:spPr>
          <a:xfrm>
            <a:off x="6213600" y="4162803"/>
            <a:ext cx="43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Low/Medium.  Time = 45 minutes 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C43676-F28C-10DD-A4A3-35DCAC02C2B7}"/>
              </a:ext>
            </a:extLst>
          </p:cNvPr>
          <p:cNvSpPr txBox="1"/>
          <p:nvPr/>
        </p:nvSpPr>
        <p:spPr>
          <a:xfrm>
            <a:off x="1694485" y="1132557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Small Warehouse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E59AEB-5DD5-458B-8F1F-DA95164A8347}"/>
              </a:ext>
            </a:extLst>
          </p:cNvPr>
          <p:cNvSpPr txBox="1"/>
          <p:nvPr/>
        </p:nvSpPr>
        <p:spPr>
          <a:xfrm>
            <a:off x="1767600" y="5536347"/>
            <a:ext cx="53444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/>
                <a:ea typeface="Roboto"/>
                <a:cs typeface="Segoe UI"/>
              </a:rPr>
              <a:t>Hint 1: Use Replenishment Implementation Guide</a:t>
            </a:r>
          </a:p>
          <a:p>
            <a:r>
              <a:rPr lang="en-US" dirty="0">
                <a:solidFill>
                  <a:schemeClr val="bg1"/>
                </a:solidFill>
                <a:latin typeface="Segoe UI"/>
                <a:ea typeface="Roboto"/>
                <a:cs typeface="Segoe UI"/>
              </a:rPr>
              <a:t>Hint 2: Focus on a couple of items before you </a:t>
            </a:r>
            <a:br>
              <a:rPr lang="en-US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Segoe UI"/>
                <a:ea typeface="Roboto"/>
                <a:cs typeface="Segoe UI"/>
              </a:rPr>
              <a:t>            setup all items  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2" name="Picture 1" descr="How to Test Your Wi-Fi Speed | WIRED">
            <a:extLst>
              <a:ext uri="{FF2B5EF4-FFF2-40B4-BE49-F238E27FC236}">
                <a16:creationId xmlns:a16="http://schemas.microsoft.com/office/drawing/2014/main" id="{3515337F-4B3C-9BDC-6F17-2EFBF5F37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517" y="121324"/>
            <a:ext cx="9247200" cy="693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3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 build="allAtOnce"/>
      <p:bldP spid="14" grpId="0" build="allAtOnce"/>
      <p:bldP spid="15" grpId="0"/>
      <p:bldP spid="16" grpId="0"/>
      <p:bldP spid="18" grpId="0"/>
      <p:bldP spid="19" grpId="0" build="allAtOnce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0386523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2" name="Picture 4" descr="Beeindruckende eruption von aktivem geysir-heißwasserdampf, der aus einem  unterirdischen strombrunnen im freien sprüht, vertikale vektorillustration  | Premium-Vektor">
            <a:extLst>
              <a:ext uri="{FF2B5EF4-FFF2-40B4-BE49-F238E27FC236}">
                <a16:creationId xmlns:a16="http://schemas.microsoft.com/office/drawing/2014/main" id="{08D1E2AE-FBAB-1CC5-B926-B9A5B8B06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69" y="0"/>
            <a:ext cx="4228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6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374778-9C0B-482A-87BB-EC1DE5AC9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>
                                            <p:graphicEl>
                                              <a:dgm id="{AE374778-9C0B-482A-87BB-EC1DE5AC9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C75646-F718-4B17-9B7A-8BDE9A492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>
                                            <p:graphicEl>
                                              <a:dgm id="{88C75646-F718-4B17-9B7A-8BDE9A492F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329893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4" descr="Beeindruckende eruption von aktivem geysir-heißwasserdampf, der aus einem  unterirdischen strombrunnen im freien sprüht, vertikale vektorillustration  | Premium-Vektor">
            <a:extLst>
              <a:ext uri="{FF2B5EF4-FFF2-40B4-BE49-F238E27FC236}">
                <a16:creationId xmlns:a16="http://schemas.microsoft.com/office/drawing/2014/main" id="{446AC5A2-C8E5-DB6D-EB74-EB78A0985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69" y="0"/>
            <a:ext cx="4228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820558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0A792D8D-98DB-2A4F-8E1D-47899531A9FA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CC0754D0-6304-D143-BD32-63ED56FA9EE7}"/>
    </a:ext>
  </a:extLst>
</a:theme>
</file>

<file path=ppt/theme/theme5.xml><?xml version="1.0" encoding="utf-8"?>
<a:theme xmlns:a="http://schemas.openxmlformats.org/drawingml/2006/main" name="1_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C2493F94-079C-BC40-B61D-532B724CF925}" vid="{D8847102-740E-9C4A-AB98-2CE50352C8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89fd82-aec5-4b3b-b0b3-b7f9193dc61c" xsi:nil="true"/>
    <lcf76f155ced4ddcb4097134ff3c332f xmlns="724e71b1-7852-457b-a379-b8a36dd80270">
      <Terms xmlns="http://schemas.microsoft.com/office/infopath/2007/PartnerControls"/>
    </lcf76f155ced4ddcb4097134ff3c332f>
    <SharedWithUsers xmlns="ce89fd82-aec5-4b3b-b0b3-b7f9193dc61c">
      <UserInfo>
        <DisplayName>Martin Kleindl</DisplayName>
        <AccountId>28</AccountId>
        <AccountType/>
      </UserInfo>
      <UserInfo>
        <DisplayName>Wojciech Januszauskas</DisplayName>
        <AccountId>148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ce89fd82-aec5-4b3b-b0b3-b7f9193dc61c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724e71b1-7852-457b-a379-b8a36dd80270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4558FF2-8FF1-4F0A-93E9-03E485DB3799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ls-retail-powerpoint-template-2022</Template>
  <TotalTime>2</TotalTime>
  <Words>1904</Words>
  <Application>Microsoft Office PowerPoint</Application>
  <PresentationFormat>Widescreen</PresentationFormat>
  <Paragraphs>427</Paragraphs>
  <Slides>46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Calibri</vt:lpstr>
      <vt:lpstr>Roboto</vt:lpstr>
      <vt:lpstr>Segoe UI</vt:lpstr>
      <vt:lpstr>Segoe UI Semibold</vt:lpstr>
      <vt:lpstr>Wingdings</vt:lpstr>
      <vt:lpstr>Purple slides</vt:lpstr>
      <vt:lpstr>White slides</vt:lpstr>
      <vt:lpstr>Purple product slides</vt:lpstr>
      <vt:lpstr>White product slides</vt:lpstr>
      <vt:lpstr>1_White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setup, warehouse, store locations</vt:lpstr>
      <vt:lpstr>Let’s set up …   Warehouses and Stores  for Replenishment</vt:lpstr>
      <vt:lpstr>PowerPoint Presentation</vt:lpstr>
      <vt:lpstr>Item setup</vt:lpstr>
      <vt:lpstr>Replenishment calculation</vt:lpstr>
      <vt:lpstr>Item setup</vt:lpstr>
      <vt:lpstr>Let’s set up …   Items  for Replenishment</vt:lpstr>
      <vt:lpstr>PowerPoint Presentation</vt:lpstr>
      <vt:lpstr>Replenishment journals</vt:lpstr>
      <vt:lpstr>Template types</vt:lpstr>
      <vt:lpstr>Template Types</vt:lpstr>
      <vt:lpstr>Let’s set up    Replenishment Templates  (and do our first calculation)</vt:lpstr>
      <vt:lpstr>PowerPoint Presentation</vt:lpstr>
      <vt:lpstr>PowerPoint Presentation</vt:lpstr>
      <vt:lpstr>Replenishment calculation</vt:lpstr>
      <vt:lpstr>Calculation methods</vt:lpstr>
      <vt:lpstr>Let’s change our    Item’s setup to use  Average Usage   (and do another calculation)</vt:lpstr>
      <vt:lpstr>PowerPoint Presentation</vt:lpstr>
      <vt:lpstr>Sales history adjustments</vt:lpstr>
      <vt:lpstr>Let’s simulate  sales history for our  new item   (and do another calculation)</vt:lpstr>
      <vt:lpstr>PowerPoint Presentation</vt:lpstr>
      <vt:lpstr>Let’s create   Purchase Orders  (from the Template)</vt:lpstr>
      <vt:lpstr>PowerPoint Presentation</vt:lpstr>
      <vt:lpstr>How to automate   this process?   </vt:lpstr>
      <vt:lpstr>PowerPoint Presentation</vt:lpstr>
      <vt:lpstr>PowerPoint Presentation</vt:lpstr>
      <vt:lpstr>PowerPoint Presentation</vt:lpstr>
      <vt:lpstr>How to get started?</vt:lpstr>
      <vt:lpstr>Feature Improvements</vt:lpstr>
      <vt:lpstr>Feature Improvements</vt:lpstr>
      <vt:lpstr>Replenishment - performance</vt:lpstr>
      <vt:lpstr>Replenishment - performance</vt:lpstr>
      <vt:lpstr>The future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Wojciech Januszauskas</dc:creator>
  <cp:lastModifiedBy>Bjorn Jonsson</cp:lastModifiedBy>
  <cp:revision>76</cp:revision>
  <cp:lastPrinted>2024-05-06T12:10:15Z</cp:lastPrinted>
  <dcterms:created xsi:type="dcterms:W3CDTF">2022-06-23T15:46:48Z</dcterms:created>
  <dcterms:modified xsi:type="dcterms:W3CDTF">2024-05-15T17:14:02Z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MediaServiceImageTags">
    <vt:lpwstr/>
  </property>
  <property fmtid="{D5CDD505-2E9C-101B-9397-08002B2CF9AE}" pid="4" name="Order">
    <vt:lpwstr>43000.0000000000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