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6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7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8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16" r:id="rId4"/>
    <p:sldMasterId id="2147483812" r:id="rId5"/>
    <p:sldMasterId id="2147483681" r:id="rId6"/>
    <p:sldMasterId id="2147483723" r:id="rId7"/>
    <p:sldMasterId id="2147483735" r:id="rId8"/>
    <p:sldMasterId id="2147483745" r:id="rId9"/>
    <p:sldMasterId id="2147483794" r:id="rId10"/>
    <p:sldMasterId id="2147483826" r:id="rId11"/>
    <p:sldMasterId id="2147483842" r:id="rId12"/>
  </p:sldMasterIdLst>
  <p:notesMasterIdLst>
    <p:notesMasterId r:id="rId43"/>
  </p:notesMasterIdLst>
  <p:sldIdLst>
    <p:sldId id="301" r:id="rId13"/>
    <p:sldId id="318" r:id="rId14"/>
    <p:sldId id="310" r:id="rId15"/>
    <p:sldId id="2146845845" r:id="rId16"/>
    <p:sldId id="2146845847" r:id="rId17"/>
    <p:sldId id="2146845850" r:id="rId18"/>
    <p:sldId id="2146845852" r:id="rId19"/>
    <p:sldId id="2146845856" r:id="rId20"/>
    <p:sldId id="2146845855" r:id="rId21"/>
    <p:sldId id="2146845854" r:id="rId22"/>
    <p:sldId id="332" r:id="rId23"/>
    <p:sldId id="2146845857" r:id="rId24"/>
    <p:sldId id="2146845858" r:id="rId25"/>
    <p:sldId id="2146845859" r:id="rId26"/>
    <p:sldId id="2146845860" r:id="rId27"/>
    <p:sldId id="2146845861" r:id="rId28"/>
    <p:sldId id="2146845862" r:id="rId29"/>
    <p:sldId id="2146845863" r:id="rId30"/>
    <p:sldId id="334" r:id="rId31"/>
    <p:sldId id="2146845833" r:id="rId32"/>
    <p:sldId id="2146845835" r:id="rId33"/>
    <p:sldId id="2146845836" r:id="rId34"/>
    <p:sldId id="315" r:id="rId35"/>
    <p:sldId id="2146845864" r:id="rId36"/>
    <p:sldId id="2146845865" r:id="rId37"/>
    <p:sldId id="2146845840" r:id="rId38"/>
    <p:sldId id="319" r:id="rId39"/>
    <p:sldId id="316" r:id="rId40"/>
    <p:sldId id="2146845844" r:id="rId41"/>
    <p:sldId id="303" r:id="rId42"/>
  </p:sldIdLst>
  <p:sldSz cx="12192000" cy="6858000"/>
  <p:notesSz cx="6858000" cy="9144000"/>
  <p:defaultTextStyle>
    <a:defPPr>
      <a:defRPr lang="en-I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Guidelines and tips" id="{51C262E7-DE63-B246-933C-2C733FBD6C9C}">
          <p14:sldIdLst/>
        </p14:section>
        <p14:section name="Default Section" id="{1717138E-E308-C940-A345-391241ED4264}">
          <p14:sldIdLst>
            <p14:sldId id="301"/>
            <p14:sldId id="318"/>
            <p14:sldId id="310"/>
            <p14:sldId id="2146845845"/>
            <p14:sldId id="2146845847"/>
            <p14:sldId id="2146845850"/>
            <p14:sldId id="2146845852"/>
            <p14:sldId id="2146845856"/>
            <p14:sldId id="2146845855"/>
            <p14:sldId id="2146845854"/>
            <p14:sldId id="332"/>
            <p14:sldId id="2146845857"/>
            <p14:sldId id="2146845858"/>
            <p14:sldId id="2146845859"/>
            <p14:sldId id="2146845860"/>
            <p14:sldId id="2146845861"/>
            <p14:sldId id="2146845862"/>
            <p14:sldId id="2146845863"/>
            <p14:sldId id="334"/>
            <p14:sldId id="2146845833"/>
            <p14:sldId id="2146845835"/>
            <p14:sldId id="2146845836"/>
            <p14:sldId id="315"/>
            <p14:sldId id="2146845864"/>
            <p14:sldId id="2146845865"/>
            <p14:sldId id="2146845840"/>
            <p14:sldId id="319"/>
            <p14:sldId id="316"/>
            <p14:sldId id="2146845844"/>
            <p14:sldId id="303"/>
          </p14:sldIdLst>
        </p14:section>
        <p14:section name="Logos/Graphics/icons" id="{BCA7F062-8348-B443-A70D-D066310A6DEE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3A04A"/>
    <a:srgbClr val="F6C370"/>
    <a:srgbClr val="6057C1"/>
    <a:srgbClr val="27B1A6"/>
    <a:srgbClr val="4040A4"/>
    <a:srgbClr val="E6EAF0"/>
    <a:srgbClr val="351C5C"/>
    <a:srgbClr val="FCDDDC"/>
    <a:srgbClr val="859396"/>
    <a:srgbClr val="2B7D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51937" autoAdjust="0"/>
  </p:normalViewPr>
  <p:slideViewPr>
    <p:cSldViewPr snapToGrid="0">
      <p:cViewPr varScale="1">
        <p:scale>
          <a:sx n="65" d="100"/>
          <a:sy n="65" d="100"/>
        </p:scale>
        <p:origin x="2316" y="7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4.xml"/><Relationship Id="rId29" Type="http://schemas.openxmlformats.org/officeDocument/2006/relationships/slide" Target="slides/slide17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notesMaster" Target="notesMasters/notesMaster1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theme" Target="theme/theme1.xml"/><Relationship Id="rId20" Type="http://schemas.openxmlformats.org/officeDocument/2006/relationships/slide" Target="slides/slide8.xml"/><Relationship Id="rId41" Type="http://schemas.openxmlformats.org/officeDocument/2006/relationships/slide" Target="slides/slide2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F11128-F8BF-DA40-8ED8-E16F70F5D398}" type="datetimeFigureOut">
              <a:rPr lang="en-IS" smtClean="0"/>
              <a:t>04/30/2025</a:t>
            </a:fld>
            <a:endParaRPr lang="en-I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C0F3B0-CF07-094F-A91C-5EC470E32D7F}" type="slidenum">
              <a:rPr lang="en-IS" smtClean="0"/>
              <a:t>‹#›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907323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2905443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049388-4A2B-78FF-5776-579141BE37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5A419A1-EBD3-917E-8EE1-DDA4480AFD8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E889E6B-A8A1-2BF0-6DE3-D4BAF17F4F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E67763-61A7-CDBA-31B3-2996DD24C63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10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7775046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11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5952731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C763B8-6153-DD64-21ED-5FBDE08826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C39B9F3-F494-BFFB-E1CD-8968F07896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D283D68-17C7-9C74-83E9-165BB5A2C0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019B31-F93A-DD2D-6F67-4CDCB1ABB3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12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7165649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E744D5-8854-4A79-6162-6FA26A08B2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AC3A40C-EA34-FEF8-989E-56D429B416B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C5893E2-1B71-5F14-DEE0-A0D23AEF6C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450799-541B-07DB-CBF2-218094C8F0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13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9596969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177F78-289A-9A39-784D-64D0127C59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0363F93-4967-F60B-08C4-82221BEC16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1AEE209-2A00-E3E5-DA53-9DCE6FB662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07C157-4D6B-3BBC-C7D0-89E67DAE01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14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0568124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69B84D-A547-B4AE-8045-34903B0332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2745369-8677-31D3-1F40-4251ED0AFC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0E7E959-DF0D-DE9C-FF4A-65175E758A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D54B7D-9134-EB5E-5D38-D69F646A7C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15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6148281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E8E2CC-2089-B323-D745-E1E2DD9F26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5884052-75C9-331A-CE42-ACD7E13880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FC357FE-B3E7-7BF7-8E4E-E934CB3C88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424A25-15E9-D9CE-E68A-2B7D8AEBAF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16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902232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43B69F-D938-5C22-CC02-5BAEDD03C1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51563BF-B77C-EE47-1F67-264EDC0F94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5389A18-4D9E-9A11-D8DE-39E9370EFD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E7AF5F-E267-9EF3-64A8-6131B35A67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17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7265485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EFE812-B483-A3C3-1151-0C4D807493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E9EF661-B4E7-ECF1-44CC-D9891A0C726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BEE82AB-3FAF-33D9-E8E8-191A7BF03C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1D69A-5030-E390-6992-4F784DB06E8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18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6287938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19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9951818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8549561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0" name="Google Shape;1770;g2cc5991b31b_0_62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1" name="Google Shape;1771;g2cc5991b31b_0_62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4" name="Google Shape;1804;g2daec9a5638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5" name="Google Shape;1805;g2daec9a5638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3" name="Google Shape;1833;g2daec9a5638_3_18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4" name="Google Shape;1834;g2daec9a5638_3_18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23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43484471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278B5A-C1E3-0932-A996-ED4ECAE227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3A3D439-B93E-2304-3B84-4F57DD6F4A9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B3701AF-37D0-FCE1-88C3-AB7A992286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0B6855-34DC-BFD6-4674-FED8725FC9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24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66390343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B4FA3E-3D33-5A1F-6CA6-CD8A5EFA65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A88FD91-2F35-04D7-E322-D19509FB18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B9C5B53-63E6-8601-1E1C-A6BF4E0B9D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666440-E92F-3B5B-2511-AD1F345539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25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38157962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26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26023385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27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18372769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28650" lvl="1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28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21420222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29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7426515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3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27182877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30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0396170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2E4333-0F58-C839-DBB6-F98570AF2B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1BBACE7-8A96-47A5-E8BA-9423F9C6F65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7B5F3F0-EF3B-8D6C-9F15-C2F4DAFED6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A24539-07EB-A953-9D76-65D99C53725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4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2009971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20F795-B7EE-56B3-D50B-558C3489B1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9C904A6-E5BB-4D13-3D3F-2BC98FD0BE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70F98F6-39F7-1779-D8B5-ACE02BF68E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7D0029-6006-D9BA-549F-960CAFE7722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5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6344101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E5C2B5-4344-8DF5-9426-1A1732D18F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68EDEE0-3252-1A75-C565-FD72423930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4282908-C564-ABBB-79B4-6F2F094F9F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F89C9B-D136-9B21-4370-F3FD1D72C0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6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2732916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DF9305-15BD-AB3A-64F6-15335A324C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C0DC524-B2F4-FB83-DB5B-7659B1E57F3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B3F1A0A-4105-ECCF-3E99-316AC7FE96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0E277F-F8B8-890B-D3CB-39912AA7499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7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3080278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3FBAA4-1FBC-8774-6819-34F02496CC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8D3463A-C6E3-B3A8-0166-92F24ABB6A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1A2F89E-E00D-875B-289A-B5D2675F74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E28A23-146A-4A23-4FB0-D6F82F51F3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8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339784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DDD3AF-8E53-523B-B85B-0E5C4D4C5F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7937C79-4604-026C-17E2-C2631F2CB6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038E254-0417-C24A-3F58-F20AADFB11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4A7F38-353D-9AE1-6D61-DC15B626E3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9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665113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56.png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53.png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51.png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1.png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1.png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7" Type="http://schemas.openxmlformats.org/officeDocument/2006/relationships/image" Target="../media/image19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7" Type="http://schemas.openxmlformats.org/officeDocument/2006/relationships/image" Target="../media/image19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7" Type="http://schemas.openxmlformats.org/officeDocument/2006/relationships/image" Target="../media/image19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1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1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1.png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1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1.pn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1.png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1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1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7" Type="http://schemas.openxmlformats.org/officeDocument/2006/relationships/image" Target="../media/image19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1.png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46.png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1E9AB464-AE21-CEED-B805-52CF6BDE3E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54323" y="291403"/>
            <a:ext cx="11483354" cy="6275196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BBE8E727-D7FB-C3FA-5D40-A2E7490291F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3415506" y="496402"/>
            <a:ext cx="5360989" cy="2272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2553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agenda">
    <p:bg>
      <p:bgPr>
        <a:solidFill>
          <a:srgbClr val="F7F5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17">
            <a:extLst>
              <a:ext uri="{FF2B5EF4-FFF2-40B4-BE49-F238E27FC236}">
                <a16:creationId xmlns:a16="http://schemas.microsoft.com/office/drawing/2014/main" id="{D797C627-D169-6D8B-FBA0-31787E875914}"/>
              </a:ext>
            </a:extLst>
          </p:cNvPr>
          <p:cNvSpPr/>
          <p:nvPr userDrawn="1"/>
        </p:nvSpPr>
        <p:spPr>
          <a:xfrm>
            <a:off x="7760776" y="2744641"/>
            <a:ext cx="4112273" cy="2798670"/>
          </a:xfrm>
          <a:custGeom>
            <a:avLst/>
            <a:gdLst>
              <a:gd name="connsiteX0" fmla="*/ 1537811 w 4112273"/>
              <a:gd name="connsiteY0" fmla="*/ 1033500 h 2798670"/>
              <a:gd name="connsiteX1" fmla="*/ 0 w 4112273"/>
              <a:gd name="connsiteY1" fmla="*/ 395859 h 2798670"/>
              <a:gd name="connsiteX2" fmla="*/ 2329207 w 4112273"/>
              <a:gd name="connsiteY2" fmla="*/ 2728356 h 2798670"/>
              <a:gd name="connsiteX3" fmla="*/ 2668559 w 4112273"/>
              <a:gd name="connsiteY3" fmla="*/ 2728356 h 2798670"/>
              <a:gd name="connsiteX4" fmla="*/ 4112273 w 4112273"/>
              <a:gd name="connsiteY4" fmla="*/ 1282603 h 2798670"/>
              <a:gd name="connsiteX5" fmla="*/ 3470923 w 4112273"/>
              <a:gd name="connsiteY5" fmla="*/ 0 h 2798670"/>
              <a:gd name="connsiteX6" fmla="*/ 3075622 w 4112273"/>
              <a:gd name="connsiteY6" fmla="*/ 395859 h 2798670"/>
              <a:gd name="connsiteX7" fmla="*/ 1537811 w 4112273"/>
              <a:gd name="connsiteY7" fmla="*/ 1033659 h 2798670"/>
              <a:gd name="connsiteX8" fmla="*/ 1537811 w 4112273"/>
              <a:gd name="connsiteY8" fmla="*/ 1033659 h 2798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12273" h="2798670">
                <a:moveTo>
                  <a:pt x="1537811" y="1033500"/>
                </a:moveTo>
                <a:cubicBezTo>
                  <a:pt x="981179" y="1033500"/>
                  <a:pt x="424706" y="821006"/>
                  <a:pt x="0" y="395859"/>
                </a:cubicBezTo>
                <a:lnTo>
                  <a:pt x="2329207" y="2728356"/>
                </a:lnTo>
                <a:cubicBezTo>
                  <a:pt x="2422827" y="2822108"/>
                  <a:pt x="2574781" y="2822108"/>
                  <a:pt x="2668559" y="2728356"/>
                </a:cubicBezTo>
                <a:lnTo>
                  <a:pt x="4112273" y="1282603"/>
                </a:lnTo>
                <a:cubicBezTo>
                  <a:pt x="3744152" y="881809"/>
                  <a:pt x="3527031" y="445043"/>
                  <a:pt x="3470923" y="0"/>
                </a:cubicBezTo>
                <a:lnTo>
                  <a:pt x="3075622" y="395859"/>
                </a:lnTo>
                <a:cubicBezTo>
                  <a:pt x="2651075" y="821006"/>
                  <a:pt x="2094284" y="1033659"/>
                  <a:pt x="1537811" y="1033659"/>
                </a:cubicBezTo>
                <a:lnTo>
                  <a:pt x="1537811" y="1033659"/>
                </a:lnTo>
                <a:close/>
              </a:path>
            </a:pathLst>
          </a:custGeom>
          <a:solidFill>
            <a:srgbClr val="00706E"/>
          </a:solidFill>
          <a:ln w="10914" cap="rnd">
            <a:noFill/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AEBEC9A8-83B0-9491-6D71-0F9C030B7C42}"/>
              </a:ext>
            </a:extLst>
          </p:cNvPr>
          <p:cNvSpPr/>
          <p:nvPr userDrawn="1"/>
        </p:nvSpPr>
        <p:spPr>
          <a:xfrm>
            <a:off x="4624863" y="-1"/>
            <a:ext cx="6211694" cy="3778143"/>
          </a:xfrm>
          <a:custGeom>
            <a:avLst/>
            <a:gdLst>
              <a:gd name="connsiteX0" fmla="*/ 0 w 6211694"/>
              <a:gd name="connsiteY0" fmla="*/ 0 h 3778143"/>
              <a:gd name="connsiteX1" fmla="*/ 3075781 w 6211694"/>
              <a:gd name="connsiteY1" fmla="*/ 0 h 3778143"/>
              <a:gd name="connsiteX2" fmla="*/ 6211694 w 6211694"/>
              <a:gd name="connsiteY2" fmla="*/ 3140343 h 3778143"/>
              <a:gd name="connsiteX3" fmla="*/ 4673884 w 6211694"/>
              <a:gd name="connsiteY3" fmla="*/ 3778143 h 3778143"/>
              <a:gd name="connsiteX4" fmla="*/ 3136073 w 6211694"/>
              <a:gd name="connsiteY4" fmla="*/ 3140502 h 3778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11694" h="3778143">
                <a:moveTo>
                  <a:pt x="0" y="0"/>
                </a:moveTo>
                <a:lnTo>
                  <a:pt x="3075781" y="0"/>
                </a:lnTo>
                <a:lnTo>
                  <a:pt x="6211694" y="3140343"/>
                </a:lnTo>
                <a:cubicBezTo>
                  <a:pt x="5787147" y="3565489"/>
                  <a:pt x="5230515" y="3778143"/>
                  <a:pt x="4673884" y="3778143"/>
                </a:cubicBezTo>
                <a:cubicBezTo>
                  <a:pt x="4117093" y="3778301"/>
                  <a:pt x="3560620" y="3565649"/>
                  <a:pt x="3136073" y="3140502"/>
                </a:cubicBez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19E04579-6B6A-DEED-4F94-434E36457A19}"/>
              </a:ext>
            </a:extLst>
          </p:cNvPr>
          <p:cNvSpPr/>
          <p:nvPr userDrawn="1"/>
        </p:nvSpPr>
        <p:spPr>
          <a:xfrm>
            <a:off x="8006032" y="1"/>
            <a:ext cx="4185969" cy="1608795"/>
          </a:xfrm>
          <a:custGeom>
            <a:avLst/>
            <a:gdLst>
              <a:gd name="connsiteX0" fmla="*/ 305387 w 4185969"/>
              <a:gd name="connsiteY0" fmla="*/ 0 h 1608795"/>
              <a:gd name="connsiteX1" fmla="*/ 4185969 w 4185969"/>
              <a:gd name="connsiteY1" fmla="*/ 0 h 1608795"/>
              <a:gd name="connsiteX2" fmla="*/ 4185969 w 4185969"/>
              <a:gd name="connsiteY2" fmla="*/ 663533 h 1608795"/>
              <a:gd name="connsiteX3" fmla="*/ 3978281 w 4185969"/>
              <a:gd name="connsiteY3" fmla="*/ 871514 h 1608795"/>
              <a:gd name="connsiteX4" fmla="*/ 3923921 w 4185969"/>
              <a:gd name="connsiteY4" fmla="*/ 927701 h 1608795"/>
              <a:gd name="connsiteX5" fmla="*/ 3739861 w 4185969"/>
              <a:gd name="connsiteY5" fmla="*/ 690695 h 1608795"/>
              <a:gd name="connsiteX6" fmla="*/ 2183294 w 4185969"/>
              <a:gd name="connsiteY6" fmla="*/ 725394 h 1608795"/>
              <a:gd name="connsiteX7" fmla="*/ 1301139 w 4185969"/>
              <a:gd name="connsiteY7" fmla="*/ 1608795 h 1608795"/>
              <a:gd name="connsiteX8" fmla="*/ 0 w 4185969"/>
              <a:gd name="connsiteY8" fmla="*/ 305818 h 1608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85969" h="1608795">
                <a:moveTo>
                  <a:pt x="305387" y="0"/>
                </a:moveTo>
                <a:lnTo>
                  <a:pt x="4185969" y="0"/>
                </a:lnTo>
                <a:lnTo>
                  <a:pt x="4185969" y="663533"/>
                </a:lnTo>
                <a:lnTo>
                  <a:pt x="3978281" y="871514"/>
                </a:lnTo>
                <a:cubicBezTo>
                  <a:pt x="3959366" y="890296"/>
                  <a:pt x="3940928" y="908919"/>
                  <a:pt x="3923921" y="927701"/>
                </a:cubicBezTo>
                <a:cubicBezTo>
                  <a:pt x="3874807" y="844454"/>
                  <a:pt x="3813612" y="764550"/>
                  <a:pt x="3739861" y="690695"/>
                </a:cubicBezTo>
                <a:cubicBezTo>
                  <a:pt x="3302916" y="253133"/>
                  <a:pt x="2664267" y="243742"/>
                  <a:pt x="2183294" y="725394"/>
                </a:cubicBezTo>
                <a:lnTo>
                  <a:pt x="1301139" y="1608795"/>
                </a:lnTo>
                <a:lnTo>
                  <a:pt x="0" y="305818"/>
                </a:lnTo>
                <a:close/>
              </a:path>
            </a:pathLst>
          </a:custGeom>
          <a:solidFill>
            <a:srgbClr val="D24A7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40B20BB0-6F9D-0461-E261-AEBEFE7F61EA}"/>
              </a:ext>
            </a:extLst>
          </p:cNvPr>
          <p:cNvSpPr/>
          <p:nvPr userDrawn="1"/>
        </p:nvSpPr>
        <p:spPr>
          <a:xfrm>
            <a:off x="11201968" y="648202"/>
            <a:ext cx="990032" cy="3699714"/>
          </a:xfrm>
          <a:custGeom>
            <a:avLst/>
            <a:gdLst>
              <a:gd name="connsiteX0" fmla="*/ 990032 w 990032"/>
              <a:gd name="connsiteY0" fmla="*/ 0 h 3699714"/>
              <a:gd name="connsiteX1" fmla="*/ 990032 w 990032"/>
              <a:gd name="connsiteY1" fmla="*/ 3699714 h 3699714"/>
              <a:gd name="connsiteX2" fmla="*/ 925427 w 990032"/>
              <a:gd name="connsiteY2" fmla="*/ 3644716 h 3699714"/>
              <a:gd name="connsiteX3" fmla="*/ 759088 w 990032"/>
              <a:gd name="connsiteY3" fmla="*/ 3486802 h 3699714"/>
              <a:gd name="connsiteX4" fmla="*/ 656409 w 990032"/>
              <a:gd name="connsiteY4" fmla="*/ 3378884 h 3699714"/>
              <a:gd name="connsiteX5" fmla="*/ 15058 w 990032"/>
              <a:gd name="connsiteY5" fmla="*/ 2096281 h 3699714"/>
              <a:gd name="connsiteX6" fmla="*/ 713312 w 990032"/>
              <a:gd name="connsiteY6" fmla="*/ 279499 h 3699714"/>
              <a:gd name="connsiteX7" fmla="*/ 767672 w 990032"/>
              <a:gd name="connsiteY7" fmla="*/ 223312 h 3699714"/>
              <a:gd name="connsiteX8" fmla="*/ 767830 w 990032"/>
              <a:gd name="connsiteY8" fmla="*/ 222516 h 369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0032" h="3699714">
                <a:moveTo>
                  <a:pt x="990032" y="0"/>
                </a:moveTo>
                <a:lnTo>
                  <a:pt x="990032" y="3699714"/>
                </a:lnTo>
                <a:lnTo>
                  <a:pt x="925427" y="3644716"/>
                </a:lnTo>
                <a:cubicBezTo>
                  <a:pt x="870284" y="3595156"/>
                  <a:pt x="814759" y="3542552"/>
                  <a:pt x="759088" y="3486802"/>
                </a:cubicBezTo>
                <a:cubicBezTo>
                  <a:pt x="723325" y="3451147"/>
                  <a:pt x="689629" y="3415493"/>
                  <a:pt x="656409" y="3378884"/>
                </a:cubicBezTo>
                <a:cubicBezTo>
                  <a:pt x="288288" y="2978090"/>
                  <a:pt x="71166" y="2541483"/>
                  <a:pt x="15058" y="2096281"/>
                </a:cubicBezTo>
                <a:cubicBezTo>
                  <a:pt x="-62826" y="1484744"/>
                  <a:pt x="160177" y="856973"/>
                  <a:pt x="713312" y="279499"/>
                </a:cubicBezTo>
                <a:cubicBezTo>
                  <a:pt x="730319" y="260717"/>
                  <a:pt x="748916" y="242094"/>
                  <a:pt x="767672" y="223312"/>
                </a:cubicBezTo>
                <a:lnTo>
                  <a:pt x="767830" y="222516"/>
                </a:lnTo>
                <a:close/>
              </a:path>
            </a:pathLst>
          </a:custGeom>
          <a:solidFill>
            <a:srgbClr val="BABA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2" name="Graphic 1">
            <a:extLst>
              <a:ext uri="{FF2B5EF4-FFF2-40B4-BE49-F238E27FC236}">
                <a16:creationId xmlns:a16="http://schemas.microsoft.com/office/drawing/2014/main" id="{A55C7A03-B83F-6DF0-7E4E-78779753D4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97539" y="904158"/>
            <a:ext cx="3720006" cy="1523952"/>
          </a:xfrm>
          <a:prstGeom prst="rect">
            <a:avLst/>
          </a:prstGeom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0D9441F9-98C9-809B-BB3E-95F0E0847F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9289" y="3196189"/>
            <a:ext cx="4424608" cy="549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rgbClr val="351C5C"/>
                </a:solidFill>
                <a:latin typeface="Aptos ExtraBold" panose="020B0004020202020204" pitchFamily="34" charset="0"/>
              </a:defRPr>
            </a:lvl1pPr>
          </a:lstStyle>
          <a:p>
            <a:pPr lvl="0"/>
            <a:r>
              <a:rPr lang="en-US"/>
              <a:t>Agenda (or title)</a:t>
            </a:r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6280C189-03D6-CDDE-940F-39785ADB599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9289" y="3778142"/>
            <a:ext cx="4424608" cy="549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rgbClr val="D24A74"/>
                </a:solidFill>
                <a:latin typeface="Aptos Light" panose="020B0004020202020204" pitchFamily="34" charset="0"/>
              </a:defRPr>
            </a:lvl1pPr>
          </a:lstStyle>
          <a:p>
            <a:pPr lvl="0"/>
            <a:r>
              <a:rPr lang="en-US"/>
              <a:t>Subtitle if needed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672FAA08-4430-2E52-1F34-6AC9BAA9CFB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09307" y="502201"/>
            <a:ext cx="6563404" cy="553487"/>
          </a:xfrm>
          <a:prstGeom prst="roundRect">
            <a:avLst/>
          </a:prstGeom>
          <a:solidFill>
            <a:srgbClr val="5B3D8C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item number 1 (Next topic)</a:t>
            </a:r>
          </a:p>
        </p:txBody>
      </p:sp>
      <p:sp>
        <p:nvSpPr>
          <p:cNvPr id="28" name="Text Placeholder 26">
            <a:extLst>
              <a:ext uri="{FF2B5EF4-FFF2-40B4-BE49-F238E27FC236}">
                <a16:creationId xmlns:a16="http://schemas.microsoft.com/office/drawing/2014/main" id="{506A3B99-58D0-D405-433F-52270DA216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09307" y="1165205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2</a:t>
            </a:r>
          </a:p>
        </p:txBody>
      </p:sp>
      <p:sp>
        <p:nvSpPr>
          <p:cNvPr id="29" name="Text Placeholder 26">
            <a:extLst>
              <a:ext uri="{FF2B5EF4-FFF2-40B4-BE49-F238E27FC236}">
                <a16:creationId xmlns:a16="http://schemas.microsoft.com/office/drawing/2014/main" id="{710714F3-D105-42CD-E1EF-F3182E489B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09307" y="1828209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3</a:t>
            </a:r>
          </a:p>
        </p:txBody>
      </p:sp>
      <p:sp>
        <p:nvSpPr>
          <p:cNvPr id="30" name="Text Placeholder 26">
            <a:extLst>
              <a:ext uri="{FF2B5EF4-FFF2-40B4-BE49-F238E27FC236}">
                <a16:creationId xmlns:a16="http://schemas.microsoft.com/office/drawing/2014/main" id="{9A82291B-4C63-F566-1381-265D2B5F617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09307" y="2491213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4</a:t>
            </a:r>
          </a:p>
        </p:txBody>
      </p:sp>
      <p:sp>
        <p:nvSpPr>
          <p:cNvPr id="31" name="Text Placeholder 26">
            <a:extLst>
              <a:ext uri="{FF2B5EF4-FFF2-40B4-BE49-F238E27FC236}">
                <a16:creationId xmlns:a16="http://schemas.microsoft.com/office/drawing/2014/main" id="{B0EACB44-E100-78D0-0753-E6D8B8E01B5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09307" y="3154217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5</a:t>
            </a:r>
          </a:p>
        </p:txBody>
      </p:sp>
      <p:sp>
        <p:nvSpPr>
          <p:cNvPr id="32" name="Text Placeholder 26">
            <a:extLst>
              <a:ext uri="{FF2B5EF4-FFF2-40B4-BE49-F238E27FC236}">
                <a16:creationId xmlns:a16="http://schemas.microsoft.com/office/drawing/2014/main" id="{E08C1C39-E26A-A4C6-66C9-915E862CD97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09307" y="3817221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6</a:t>
            </a:r>
          </a:p>
        </p:txBody>
      </p:sp>
      <p:sp>
        <p:nvSpPr>
          <p:cNvPr id="33" name="Text Placeholder 26">
            <a:extLst>
              <a:ext uri="{FF2B5EF4-FFF2-40B4-BE49-F238E27FC236}">
                <a16:creationId xmlns:a16="http://schemas.microsoft.com/office/drawing/2014/main" id="{E552F456-3DEE-2368-2A01-AF3397F657D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09307" y="4480225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7</a:t>
            </a:r>
          </a:p>
        </p:txBody>
      </p:sp>
      <p:sp>
        <p:nvSpPr>
          <p:cNvPr id="34" name="Text Placeholder 26">
            <a:extLst>
              <a:ext uri="{FF2B5EF4-FFF2-40B4-BE49-F238E27FC236}">
                <a16:creationId xmlns:a16="http://schemas.microsoft.com/office/drawing/2014/main" id="{2B2306AA-D842-F920-275B-FD548F2DEC1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09307" y="5143229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8</a:t>
            </a:r>
          </a:p>
        </p:txBody>
      </p:sp>
      <p:sp>
        <p:nvSpPr>
          <p:cNvPr id="35" name="Text Placeholder 26">
            <a:extLst>
              <a:ext uri="{FF2B5EF4-FFF2-40B4-BE49-F238E27FC236}">
                <a16:creationId xmlns:a16="http://schemas.microsoft.com/office/drawing/2014/main" id="{AC8D817E-A58C-8707-D6A0-DCCEFB9E55A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09307" y="5806231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10</a:t>
            </a:r>
          </a:p>
        </p:txBody>
      </p:sp>
    </p:spTree>
    <p:extLst>
      <p:ext uri="{BB962C8B-B14F-4D97-AF65-F5344CB8AC3E}">
        <p14:creationId xmlns:p14="http://schemas.microsoft.com/office/powerpoint/2010/main" val="403503504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ybrid TV 1">
  <p:cSld name="Hybrid TV 1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5"/>
          <p:cNvSpPr>
            <a:spLocks noGrp="1"/>
          </p:cNvSpPr>
          <p:nvPr>
            <p:ph type="pic" idx="2"/>
          </p:nvPr>
        </p:nvSpPr>
        <p:spPr>
          <a:xfrm>
            <a:off x="4949639" y="1751788"/>
            <a:ext cx="6628800" cy="39644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</p:sp>
      <p:pic>
        <p:nvPicPr>
          <p:cNvPr id="74" name="Google Shape;74;p15"/>
          <p:cNvPicPr preferRelativeResize="0"/>
          <p:nvPr/>
        </p:nvPicPr>
        <p:blipFill rotWithShape="1">
          <a:blip r:embed="rId2">
            <a:alphaModFix/>
          </a:blip>
          <a:srcRect l="2890" r="5652"/>
          <a:stretch/>
        </p:blipFill>
        <p:spPr>
          <a:xfrm>
            <a:off x="4194267" y="1000866"/>
            <a:ext cx="7997741" cy="5830003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5"/>
          <p:cNvSpPr/>
          <p:nvPr/>
        </p:nvSpPr>
        <p:spPr>
          <a:xfrm>
            <a:off x="480841" y="6513967"/>
            <a:ext cx="880800" cy="2212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6" name="Google Shape;76;p15"/>
          <p:cNvGrpSpPr/>
          <p:nvPr/>
        </p:nvGrpSpPr>
        <p:grpSpPr>
          <a:xfrm>
            <a:off x="541862" y="6535969"/>
            <a:ext cx="757565" cy="169843"/>
            <a:chOff x="610713" y="2431570"/>
            <a:chExt cx="1250383" cy="280331"/>
          </a:xfrm>
        </p:grpSpPr>
        <p:pic>
          <p:nvPicPr>
            <p:cNvPr id="77" name="Google Shape;77;p1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10713" y="2431570"/>
              <a:ext cx="1250375" cy="2803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8" name="Google Shape;78;p15"/>
            <p:cNvPicPr preferRelativeResize="0"/>
            <p:nvPr/>
          </p:nvPicPr>
          <p:blipFill rotWithShape="1">
            <a:blip r:embed="rId4">
              <a:alphaModFix/>
            </a:blip>
            <a:srcRect l="33168"/>
            <a:stretch/>
          </p:blipFill>
          <p:spPr>
            <a:xfrm>
              <a:off x="1025446" y="2431600"/>
              <a:ext cx="835649" cy="28030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02457294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ybrid Phone 1">
  <p:cSld name="Hybrid Phone 1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6"/>
          <p:cNvSpPr/>
          <p:nvPr/>
        </p:nvSpPr>
        <p:spPr>
          <a:xfrm>
            <a:off x="480841" y="6513967"/>
            <a:ext cx="880800" cy="2212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1" name="Google Shape;81;p16"/>
          <p:cNvGrpSpPr/>
          <p:nvPr/>
        </p:nvGrpSpPr>
        <p:grpSpPr>
          <a:xfrm>
            <a:off x="541862" y="6535969"/>
            <a:ext cx="757565" cy="169843"/>
            <a:chOff x="610713" y="2431570"/>
            <a:chExt cx="1250383" cy="280331"/>
          </a:xfrm>
        </p:grpSpPr>
        <p:pic>
          <p:nvPicPr>
            <p:cNvPr id="82" name="Google Shape;82;p16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10713" y="2431570"/>
              <a:ext cx="1250375" cy="2803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3" name="Google Shape;83;p16"/>
            <p:cNvPicPr preferRelativeResize="0"/>
            <p:nvPr/>
          </p:nvPicPr>
          <p:blipFill rotWithShape="1">
            <a:blip r:embed="rId3">
              <a:alphaModFix/>
            </a:blip>
            <a:srcRect l="33168"/>
            <a:stretch/>
          </p:blipFill>
          <p:spPr>
            <a:xfrm>
              <a:off x="1025446" y="2431600"/>
              <a:ext cx="835649" cy="2803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4" name="Google Shape;84;p16"/>
          <p:cNvSpPr>
            <a:spLocks noGrp="1"/>
          </p:cNvSpPr>
          <p:nvPr>
            <p:ph type="pic" idx="2"/>
          </p:nvPr>
        </p:nvSpPr>
        <p:spPr>
          <a:xfrm>
            <a:off x="6516067" y="576400"/>
            <a:ext cx="2530400" cy="5607600"/>
          </a:xfrm>
          <a:prstGeom prst="roundRect">
            <a:avLst>
              <a:gd name="adj" fmla="val 4247"/>
            </a:avLst>
          </a:prstGeom>
          <a:noFill/>
          <a:ln>
            <a:noFill/>
          </a:ln>
        </p:spPr>
      </p:sp>
      <p:pic>
        <p:nvPicPr>
          <p:cNvPr id="85" name="Google Shape;85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15778" y="435301"/>
            <a:ext cx="2930597" cy="6057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7289133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2 lines_Subheader_Bodycopy 1">
  <p:cSld name="Title 2 lines_Subheader_Bodycopy 1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7"/>
          <p:cNvSpPr txBox="1">
            <a:spLocks noGrp="1"/>
          </p:cNvSpPr>
          <p:nvPr>
            <p:ph type="ctrTitle"/>
          </p:nvPr>
        </p:nvSpPr>
        <p:spPr>
          <a:xfrm>
            <a:off x="539367" y="411061"/>
            <a:ext cx="11108400" cy="103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Font typeface="Google Sans"/>
              <a:buNone/>
              <a:defRPr sz="6933">
                <a:latin typeface="Google Sans"/>
                <a:ea typeface="Google Sans"/>
                <a:cs typeface="Google Sans"/>
                <a:sym typeface="Google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Font typeface="Google Sans"/>
              <a:buNone/>
              <a:defRPr sz="6933">
                <a:latin typeface="Google Sans"/>
                <a:ea typeface="Google Sans"/>
                <a:cs typeface="Google Sans"/>
                <a:sym typeface="Google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Font typeface="Google Sans"/>
              <a:buNone/>
              <a:defRPr sz="6933">
                <a:latin typeface="Google Sans"/>
                <a:ea typeface="Google Sans"/>
                <a:cs typeface="Google Sans"/>
                <a:sym typeface="Google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Font typeface="Google Sans"/>
              <a:buNone/>
              <a:defRPr sz="6933">
                <a:latin typeface="Google Sans"/>
                <a:ea typeface="Google Sans"/>
                <a:cs typeface="Google Sans"/>
                <a:sym typeface="Google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Font typeface="Google Sans"/>
              <a:buNone/>
              <a:defRPr sz="6933">
                <a:latin typeface="Google Sans"/>
                <a:ea typeface="Google Sans"/>
                <a:cs typeface="Google Sans"/>
                <a:sym typeface="Google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Font typeface="Google Sans"/>
              <a:buNone/>
              <a:defRPr sz="6933">
                <a:latin typeface="Google Sans"/>
                <a:ea typeface="Google Sans"/>
                <a:cs typeface="Google Sans"/>
                <a:sym typeface="Google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Font typeface="Google Sans"/>
              <a:buNone/>
              <a:defRPr sz="6933">
                <a:latin typeface="Google Sans"/>
                <a:ea typeface="Google Sans"/>
                <a:cs typeface="Google Sans"/>
                <a:sym typeface="Google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Font typeface="Google Sans"/>
              <a:buNone/>
              <a:defRPr sz="6933"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>
            <a:endParaRPr/>
          </a:p>
        </p:txBody>
      </p:sp>
      <p:sp>
        <p:nvSpPr>
          <p:cNvPr id="88" name="Google Shape;88;p17"/>
          <p:cNvSpPr txBox="1">
            <a:spLocks noGrp="1"/>
          </p:cNvSpPr>
          <p:nvPr>
            <p:ph type="body" idx="1"/>
          </p:nvPr>
        </p:nvSpPr>
        <p:spPr>
          <a:xfrm>
            <a:off x="544300" y="2385511"/>
            <a:ext cx="11108400" cy="418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SzPts val="900"/>
              <a:buFont typeface="Google Sans"/>
              <a:buChar char="●"/>
              <a:defRPr>
                <a:latin typeface="Google Sans"/>
                <a:ea typeface="Google Sans"/>
                <a:cs typeface="Google Sans"/>
                <a:sym typeface="Google Sans"/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SzPts val="900"/>
              <a:buFont typeface="Google Sans"/>
              <a:buChar char="○"/>
              <a:defRPr>
                <a:latin typeface="Google Sans"/>
                <a:ea typeface="Google Sans"/>
                <a:cs typeface="Google Sans"/>
                <a:sym typeface="Google Sans"/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SzPts val="900"/>
              <a:buFont typeface="Google Sans"/>
              <a:buChar char="■"/>
              <a:defRPr>
                <a:latin typeface="Google Sans"/>
                <a:ea typeface="Google Sans"/>
                <a:cs typeface="Google Sans"/>
                <a:sym typeface="Google Sans"/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SzPts val="900"/>
              <a:buFont typeface="Google Sans"/>
              <a:buChar char="●"/>
              <a:defRPr>
                <a:latin typeface="Google Sans"/>
                <a:ea typeface="Google Sans"/>
                <a:cs typeface="Google Sans"/>
                <a:sym typeface="Google Sans"/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SzPts val="900"/>
              <a:buFont typeface="Google Sans"/>
              <a:buChar char="○"/>
              <a:defRPr>
                <a:latin typeface="Google Sans"/>
                <a:ea typeface="Google Sans"/>
                <a:cs typeface="Google Sans"/>
                <a:sym typeface="Google Sans"/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SzPts val="900"/>
              <a:buFont typeface="Google Sans"/>
              <a:buChar char="■"/>
              <a:defRPr>
                <a:latin typeface="Google Sans"/>
                <a:ea typeface="Google Sans"/>
                <a:cs typeface="Google Sans"/>
                <a:sym typeface="Google Sans"/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SzPts val="900"/>
              <a:buFont typeface="Google Sans"/>
              <a:buChar char="●"/>
              <a:defRPr>
                <a:latin typeface="Google Sans"/>
                <a:ea typeface="Google Sans"/>
                <a:cs typeface="Google Sans"/>
                <a:sym typeface="Google Sans"/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SzPts val="900"/>
              <a:buFont typeface="Google Sans"/>
              <a:buChar char="○"/>
              <a:defRPr>
                <a:latin typeface="Google Sans"/>
                <a:ea typeface="Google Sans"/>
                <a:cs typeface="Google Sans"/>
                <a:sym typeface="Google Sans"/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SzPts val="900"/>
              <a:buFont typeface="Google Sans"/>
              <a:buChar char="■"/>
              <a:defRPr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>
            <a:endParaRPr/>
          </a:p>
        </p:txBody>
      </p:sp>
      <p:sp>
        <p:nvSpPr>
          <p:cNvPr id="89" name="Google Shape;89;p17"/>
          <p:cNvSpPr txBox="1">
            <a:spLocks noGrp="1"/>
          </p:cNvSpPr>
          <p:nvPr>
            <p:ph type="subTitle" idx="2"/>
          </p:nvPr>
        </p:nvSpPr>
        <p:spPr>
          <a:xfrm>
            <a:off x="544300" y="1854244"/>
            <a:ext cx="11108400" cy="262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oogle Sans Medium"/>
              <a:buNone/>
              <a:defRPr sz="1867">
                <a:solidFill>
                  <a:schemeClr val="dk1"/>
                </a:solidFill>
                <a:latin typeface="Google Sans Medium"/>
                <a:ea typeface="Google Sans Medium"/>
                <a:cs typeface="Google Sans Medium"/>
                <a:sym typeface="Google Sa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Google Sans Medium"/>
              <a:buNone/>
              <a:defRPr>
                <a:solidFill>
                  <a:schemeClr val="dk1"/>
                </a:solidFill>
                <a:latin typeface="Google Sans Medium"/>
                <a:ea typeface="Google Sans Medium"/>
                <a:cs typeface="Google Sans Medium"/>
                <a:sym typeface="Google Sans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Google Sans Medium"/>
              <a:buNone/>
              <a:defRPr>
                <a:solidFill>
                  <a:schemeClr val="dk1"/>
                </a:solidFill>
                <a:latin typeface="Google Sans Medium"/>
                <a:ea typeface="Google Sans Medium"/>
                <a:cs typeface="Google Sans Medium"/>
                <a:sym typeface="Google Sans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Google Sans Medium"/>
              <a:buNone/>
              <a:defRPr>
                <a:solidFill>
                  <a:schemeClr val="dk1"/>
                </a:solidFill>
                <a:latin typeface="Google Sans Medium"/>
                <a:ea typeface="Google Sans Medium"/>
                <a:cs typeface="Google Sans Medium"/>
                <a:sym typeface="Google Sans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Google Sans Medium"/>
              <a:buNone/>
              <a:defRPr>
                <a:solidFill>
                  <a:schemeClr val="dk1"/>
                </a:solidFill>
                <a:latin typeface="Google Sans Medium"/>
                <a:ea typeface="Google Sans Medium"/>
                <a:cs typeface="Google Sans Medium"/>
                <a:sym typeface="Google Sans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Google Sans Medium"/>
              <a:buNone/>
              <a:defRPr>
                <a:solidFill>
                  <a:schemeClr val="dk1"/>
                </a:solidFill>
                <a:latin typeface="Google Sans Medium"/>
                <a:ea typeface="Google Sans Medium"/>
                <a:cs typeface="Google Sans Medium"/>
                <a:sym typeface="Google Sans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Google Sans Medium"/>
              <a:buNone/>
              <a:defRPr>
                <a:solidFill>
                  <a:schemeClr val="dk1"/>
                </a:solidFill>
                <a:latin typeface="Google Sans Medium"/>
                <a:ea typeface="Google Sans Medium"/>
                <a:cs typeface="Google Sans Medium"/>
                <a:sym typeface="Google Sans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Google Sans Medium"/>
              <a:buNone/>
              <a:defRPr>
                <a:solidFill>
                  <a:schemeClr val="dk1"/>
                </a:solidFill>
                <a:latin typeface="Google Sans Medium"/>
                <a:ea typeface="Google Sans Medium"/>
                <a:cs typeface="Google Sans Medium"/>
                <a:sym typeface="Google Sans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Google Sans Medium"/>
              <a:buNone/>
              <a:defRPr>
                <a:solidFill>
                  <a:schemeClr val="dk1"/>
                </a:solidFill>
                <a:latin typeface="Google Sans Medium"/>
                <a:ea typeface="Google Sans Medium"/>
                <a:cs typeface="Google Sans Medium"/>
                <a:sym typeface="Google Sans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2777578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18"/>
          <p:cNvPicPr preferRelativeResize="0"/>
          <p:nvPr/>
        </p:nvPicPr>
        <p:blipFill rotWithShape="1">
          <a:blip r:embed="rId2">
            <a:alphaModFix/>
          </a:blip>
          <a:srcRect l="18831" t="20331"/>
          <a:stretch/>
        </p:blipFill>
        <p:spPr>
          <a:xfrm>
            <a:off x="1" y="0"/>
            <a:ext cx="1751433" cy="1647968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8"/>
          <p:cNvPicPr preferRelativeResize="0"/>
          <p:nvPr/>
        </p:nvPicPr>
        <p:blipFill rotWithShape="1">
          <a:blip r:embed="rId3">
            <a:alphaModFix/>
          </a:blip>
          <a:srcRect l="-24368" t="57293" r="-4564" b="-25613"/>
          <a:stretch/>
        </p:blipFill>
        <p:spPr>
          <a:xfrm>
            <a:off x="5691001" y="0"/>
            <a:ext cx="3485900" cy="1847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8"/>
          <p:cNvPicPr preferRelativeResize="0"/>
          <p:nvPr/>
        </p:nvPicPr>
        <p:blipFill rotWithShape="1">
          <a:blip r:embed="rId4">
            <a:alphaModFix/>
          </a:blip>
          <a:srcRect l="-6950" t="-13040" r="6949" b="13039"/>
          <a:stretch/>
        </p:blipFill>
        <p:spPr>
          <a:xfrm>
            <a:off x="9470805" y="3960733"/>
            <a:ext cx="2721200" cy="2897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8"/>
          <p:cNvPicPr preferRelativeResize="0"/>
          <p:nvPr/>
        </p:nvPicPr>
        <p:blipFill rotWithShape="1">
          <a:blip r:embed="rId5">
            <a:alphaModFix/>
          </a:blip>
          <a:srcRect b="70453"/>
          <a:stretch/>
        </p:blipFill>
        <p:spPr>
          <a:xfrm>
            <a:off x="8362267" y="5787000"/>
            <a:ext cx="3624799" cy="1071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9794987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2">
  <p:cSld name="Blank 2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926397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letely Blank">
  <p:cSld name="Completely Blank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0"/>
          <p:cNvSpPr/>
          <p:nvPr/>
        </p:nvSpPr>
        <p:spPr>
          <a:xfrm>
            <a:off x="-167" y="6370167"/>
            <a:ext cx="12192000" cy="48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4668984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Youtube Blank">
  <p:cSld name="Youtube Blank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1"/>
          <p:cNvSpPr/>
          <p:nvPr/>
        </p:nvSpPr>
        <p:spPr>
          <a:xfrm>
            <a:off x="480841" y="6513967"/>
            <a:ext cx="880800" cy="2212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0" name="Google Shape;100;p21"/>
          <p:cNvGrpSpPr/>
          <p:nvPr/>
        </p:nvGrpSpPr>
        <p:grpSpPr>
          <a:xfrm>
            <a:off x="541862" y="6535969"/>
            <a:ext cx="757565" cy="169843"/>
            <a:chOff x="610713" y="2431570"/>
            <a:chExt cx="1250383" cy="280331"/>
          </a:xfrm>
        </p:grpSpPr>
        <p:pic>
          <p:nvPicPr>
            <p:cNvPr id="101" name="Google Shape;101;p21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10713" y="2431570"/>
              <a:ext cx="1250375" cy="2803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2" name="Google Shape;102;p21"/>
            <p:cNvPicPr preferRelativeResize="0"/>
            <p:nvPr/>
          </p:nvPicPr>
          <p:blipFill rotWithShape="1">
            <a:blip r:embed="rId3">
              <a:alphaModFix/>
            </a:blip>
            <a:srcRect l="33168"/>
            <a:stretch/>
          </p:blipFill>
          <p:spPr>
            <a:xfrm>
              <a:off x="1025446" y="2431600"/>
              <a:ext cx="835649" cy="28030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80635223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YT Tablet">
  <p:cSld name="YT Tablet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2"/>
          <p:cNvSpPr/>
          <p:nvPr/>
        </p:nvSpPr>
        <p:spPr>
          <a:xfrm>
            <a:off x="9944100" y="6534700"/>
            <a:ext cx="1401200" cy="17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22"/>
          <p:cNvSpPr/>
          <p:nvPr/>
        </p:nvSpPr>
        <p:spPr>
          <a:xfrm>
            <a:off x="480841" y="6513967"/>
            <a:ext cx="880800" cy="2212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6" name="Google Shape;106;p22"/>
          <p:cNvGrpSpPr/>
          <p:nvPr/>
        </p:nvGrpSpPr>
        <p:grpSpPr>
          <a:xfrm>
            <a:off x="541862" y="6535969"/>
            <a:ext cx="757565" cy="169843"/>
            <a:chOff x="610713" y="2431570"/>
            <a:chExt cx="1250383" cy="280331"/>
          </a:xfrm>
        </p:grpSpPr>
        <p:pic>
          <p:nvPicPr>
            <p:cNvPr id="107" name="Google Shape;107;p22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10713" y="2431570"/>
              <a:ext cx="1250375" cy="2803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8" name="Google Shape;108;p22"/>
            <p:cNvPicPr preferRelativeResize="0"/>
            <p:nvPr/>
          </p:nvPicPr>
          <p:blipFill rotWithShape="1">
            <a:blip r:embed="rId3">
              <a:alphaModFix/>
            </a:blip>
            <a:srcRect l="33168"/>
            <a:stretch/>
          </p:blipFill>
          <p:spPr>
            <a:xfrm>
              <a:off x="1025446" y="2431600"/>
              <a:ext cx="835649" cy="2803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09" name="Google Shape;109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53967" y="1600067"/>
            <a:ext cx="9238035" cy="5257933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22"/>
          <p:cNvSpPr>
            <a:spLocks noGrp="1"/>
          </p:cNvSpPr>
          <p:nvPr>
            <p:ph type="pic" idx="2"/>
          </p:nvPr>
        </p:nvSpPr>
        <p:spPr>
          <a:xfrm>
            <a:off x="4743267" y="1871333"/>
            <a:ext cx="6297200" cy="3959200"/>
          </a:xfrm>
          <a:prstGeom prst="roundRect">
            <a:avLst>
              <a:gd name="adj" fmla="val 3077"/>
            </a:avLst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4510049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YT Black">
  <p:cSld name="YT Black">
    <p:bg>
      <p:bgPr>
        <a:solidFill>
          <a:srgbClr val="0F0F0F"/>
        </a:solidFill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" name="Google Shape;112;p23"/>
          <p:cNvGrpSpPr/>
          <p:nvPr/>
        </p:nvGrpSpPr>
        <p:grpSpPr>
          <a:xfrm>
            <a:off x="480841" y="6513967"/>
            <a:ext cx="880800" cy="221200"/>
            <a:chOff x="360631" y="4885475"/>
            <a:chExt cx="660600" cy="165900"/>
          </a:xfrm>
        </p:grpSpPr>
        <p:sp>
          <p:nvSpPr>
            <p:cNvPr id="113" name="Google Shape;113;p23"/>
            <p:cNvSpPr/>
            <p:nvPr/>
          </p:nvSpPr>
          <p:spPr>
            <a:xfrm>
              <a:off x="360631" y="4885475"/>
              <a:ext cx="660600" cy="165900"/>
            </a:xfrm>
            <a:prstGeom prst="roundRect">
              <a:avLst>
                <a:gd name="adj" fmla="val 16667"/>
              </a:avLst>
            </a:pr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pic>
          <p:nvPicPr>
            <p:cNvPr id="114" name="Google Shape;114;p23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06396" y="4901977"/>
              <a:ext cx="568171" cy="1273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5" name="Google Shape;115;p23"/>
            <p:cNvPicPr preferRelativeResize="0"/>
            <p:nvPr/>
          </p:nvPicPr>
          <p:blipFill rotWithShape="1">
            <a:blip r:embed="rId3">
              <a:alphaModFix/>
            </a:blip>
            <a:srcRect l="33168"/>
            <a:stretch/>
          </p:blipFill>
          <p:spPr>
            <a:xfrm>
              <a:off x="594851" y="4901991"/>
              <a:ext cx="379719" cy="127368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68734022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ody Slide - Green">
  <p:cSld name="Body Slide - Green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4"/>
          <p:cNvSpPr/>
          <p:nvPr/>
        </p:nvSpPr>
        <p:spPr>
          <a:xfrm>
            <a:off x="568400" y="657300"/>
            <a:ext cx="10396000" cy="5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3200" b="0" i="0" u="none" strike="noStrike" cap="none">
              <a:solidFill>
                <a:srgbClr val="3C4043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118" name="Google Shape;118;p24"/>
          <p:cNvSpPr txBox="1"/>
          <p:nvPr/>
        </p:nvSpPr>
        <p:spPr>
          <a:xfrm>
            <a:off x="10579600" y="291700"/>
            <a:ext cx="1612400" cy="4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" sz="800" b="0" i="0" u="none" strike="noStrike" cap="none">
                <a:solidFill>
                  <a:srgbClr val="D9D9D9"/>
                </a:solidFill>
                <a:latin typeface="Roboto"/>
                <a:ea typeface="Roboto"/>
                <a:cs typeface="Roboto"/>
                <a:sym typeface="Roboto"/>
              </a:rPr>
              <a:t>Proprietary + Confidential</a:t>
            </a:r>
            <a:endParaRPr sz="800" b="0" i="0" u="none" strike="noStrike" cap="none">
              <a:solidFill>
                <a:srgbClr val="D9D9D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9" name="Google Shape;119;p24"/>
          <p:cNvSpPr/>
          <p:nvPr/>
        </p:nvSpPr>
        <p:spPr>
          <a:xfrm>
            <a:off x="-29957" y="313820"/>
            <a:ext cx="77200" cy="6230400"/>
          </a:xfrm>
          <a:prstGeom prst="rect">
            <a:avLst/>
          </a:prstGeom>
          <a:solidFill>
            <a:srgbClr val="34A853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9BF7"/>
              </a:buClr>
              <a:buSzPts val="1200"/>
              <a:buFont typeface="Helvetica Neue Light"/>
              <a:buNone/>
            </a:pPr>
            <a:endParaRPr sz="1600" b="0" i="0" u="none" strike="noStrike" cap="none">
              <a:solidFill>
                <a:srgbClr val="1D8E3E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34209972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agenda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1">
            <a:extLst>
              <a:ext uri="{FF2B5EF4-FFF2-40B4-BE49-F238E27FC236}">
                <a16:creationId xmlns:a16="http://schemas.microsoft.com/office/drawing/2014/main" id="{9F321D13-6184-F728-44D9-4A694C4F7C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97539" y="904158"/>
            <a:ext cx="3720005" cy="1523952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B420355-5700-CDC8-0315-E748F84D5B8D}"/>
              </a:ext>
            </a:extLst>
          </p:cNvPr>
          <p:cNvGrpSpPr/>
          <p:nvPr userDrawn="1"/>
        </p:nvGrpSpPr>
        <p:grpSpPr>
          <a:xfrm>
            <a:off x="4632955" y="-16185"/>
            <a:ext cx="7567138" cy="5543312"/>
            <a:chOff x="4632955" y="-16185"/>
            <a:chExt cx="7567138" cy="5543312"/>
          </a:xfrm>
        </p:grpSpPr>
        <p:sp>
          <p:nvSpPr>
            <p:cNvPr id="2" name="Freeform 1">
              <a:extLst>
                <a:ext uri="{FF2B5EF4-FFF2-40B4-BE49-F238E27FC236}">
                  <a16:creationId xmlns:a16="http://schemas.microsoft.com/office/drawing/2014/main" id="{097C51AE-525B-BA98-ADC3-2FFA107B8609}"/>
                </a:ext>
              </a:extLst>
            </p:cNvPr>
            <p:cNvSpPr/>
            <p:nvPr userDrawn="1"/>
          </p:nvSpPr>
          <p:spPr>
            <a:xfrm>
              <a:off x="4632955" y="-16185"/>
              <a:ext cx="6211694" cy="3778143"/>
            </a:xfrm>
            <a:custGeom>
              <a:avLst/>
              <a:gdLst>
                <a:gd name="connsiteX0" fmla="*/ 0 w 6211694"/>
                <a:gd name="connsiteY0" fmla="*/ 0 h 3778143"/>
                <a:gd name="connsiteX1" fmla="*/ 3075781 w 6211694"/>
                <a:gd name="connsiteY1" fmla="*/ 0 h 3778143"/>
                <a:gd name="connsiteX2" fmla="*/ 6211694 w 6211694"/>
                <a:gd name="connsiteY2" fmla="*/ 3140343 h 3778143"/>
                <a:gd name="connsiteX3" fmla="*/ 4673884 w 6211694"/>
                <a:gd name="connsiteY3" fmla="*/ 3778143 h 3778143"/>
                <a:gd name="connsiteX4" fmla="*/ 3136073 w 6211694"/>
                <a:gd name="connsiteY4" fmla="*/ 3140502 h 3778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11694" h="3778143">
                  <a:moveTo>
                    <a:pt x="0" y="0"/>
                  </a:moveTo>
                  <a:lnTo>
                    <a:pt x="3075781" y="0"/>
                  </a:lnTo>
                  <a:lnTo>
                    <a:pt x="6211694" y="3140343"/>
                  </a:lnTo>
                  <a:cubicBezTo>
                    <a:pt x="5787147" y="3565489"/>
                    <a:pt x="5230515" y="3778143"/>
                    <a:pt x="4673884" y="3778143"/>
                  </a:cubicBezTo>
                  <a:cubicBezTo>
                    <a:pt x="4117093" y="3778301"/>
                    <a:pt x="3560620" y="3565649"/>
                    <a:pt x="3136073" y="3140502"/>
                  </a:cubicBezTo>
                  <a:close/>
                </a:path>
              </a:pathLst>
            </a:custGeom>
            <a:solidFill>
              <a:srgbClr val="351C5C"/>
            </a:solidFill>
            <a:ln>
              <a:solidFill>
                <a:srgbClr val="71E3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2560D657-89DC-E73B-E0AE-60129CCEF611}"/>
                </a:ext>
              </a:extLst>
            </p:cNvPr>
            <p:cNvSpPr/>
            <p:nvPr userDrawn="1"/>
          </p:nvSpPr>
          <p:spPr>
            <a:xfrm>
              <a:off x="8014124" y="-16183"/>
              <a:ext cx="4185969" cy="1608795"/>
            </a:xfrm>
            <a:custGeom>
              <a:avLst/>
              <a:gdLst>
                <a:gd name="connsiteX0" fmla="*/ 305387 w 4185969"/>
                <a:gd name="connsiteY0" fmla="*/ 0 h 1608795"/>
                <a:gd name="connsiteX1" fmla="*/ 4185969 w 4185969"/>
                <a:gd name="connsiteY1" fmla="*/ 0 h 1608795"/>
                <a:gd name="connsiteX2" fmla="*/ 4185969 w 4185969"/>
                <a:gd name="connsiteY2" fmla="*/ 663533 h 1608795"/>
                <a:gd name="connsiteX3" fmla="*/ 3978281 w 4185969"/>
                <a:gd name="connsiteY3" fmla="*/ 871514 h 1608795"/>
                <a:gd name="connsiteX4" fmla="*/ 3923921 w 4185969"/>
                <a:gd name="connsiteY4" fmla="*/ 927701 h 1608795"/>
                <a:gd name="connsiteX5" fmla="*/ 3739861 w 4185969"/>
                <a:gd name="connsiteY5" fmla="*/ 690695 h 1608795"/>
                <a:gd name="connsiteX6" fmla="*/ 2183294 w 4185969"/>
                <a:gd name="connsiteY6" fmla="*/ 725394 h 1608795"/>
                <a:gd name="connsiteX7" fmla="*/ 1301139 w 4185969"/>
                <a:gd name="connsiteY7" fmla="*/ 1608795 h 1608795"/>
                <a:gd name="connsiteX8" fmla="*/ 0 w 4185969"/>
                <a:gd name="connsiteY8" fmla="*/ 305818 h 1608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85969" h="1608795">
                  <a:moveTo>
                    <a:pt x="305387" y="0"/>
                  </a:moveTo>
                  <a:lnTo>
                    <a:pt x="4185969" y="0"/>
                  </a:lnTo>
                  <a:lnTo>
                    <a:pt x="4185969" y="663533"/>
                  </a:lnTo>
                  <a:lnTo>
                    <a:pt x="3978281" y="871514"/>
                  </a:lnTo>
                  <a:cubicBezTo>
                    <a:pt x="3959366" y="890296"/>
                    <a:pt x="3940928" y="908919"/>
                    <a:pt x="3923921" y="927701"/>
                  </a:cubicBezTo>
                  <a:cubicBezTo>
                    <a:pt x="3874807" y="844454"/>
                    <a:pt x="3813612" y="764550"/>
                    <a:pt x="3739861" y="690695"/>
                  </a:cubicBezTo>
                  <a:cubicBezTo>
                    <a:pt x="3302916" y="253133"/>
                    <a:pt x="2664267" y="243742"/>
                    <a:pt x="2183294" y="725394"/>
                  </a:cubicBezTo>
                  <a:lnTo>
                    <a:pt x="1301139" y="1608795"/>
                  </a:lnTo>
                  <a:lnTo>
                    <a:pt x="0" y="305818"/>
                  </a:lnTo>
                  <a:close/>
                </a:path>
              </a:pathLst>
            </a:custGeom>
            <a:solidFill>
              <a:srgbClr val="01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1BA7B5F9-F4F0-899B-058D-390AD6A8C481}"/>
                </a:ext>
              </a:extLst>
            </p:cNvPr>
            <p:cNvSpPr/>
            <p:nvPr userDrawn="1"/>
          </p:nvSpPr>
          <p:spPr>
            <a:xfrm>
              <a:off x="7768868" y="2728457"/>
              <a:ext cx="4112273" cy="2798670"/>
            </a:xfrm>
            <a:custGeom>
              <a:avLst/>
              <a:gdLst>
                <a:gd name="connsiteX0" fmla="*/ 1537811 w 4112273"/>
                <a:gd name="connsiteY0" fmla="*/ 1033500 h 2798670"/>
                <a:gd name="connsiteX1" fmla="*/ 0 w 4112273"/>
                <a:gd name="connsiteY1" fmla="*/ 395859 h 2798670"/>
                <a:gd name="connsiteX2" fmla="*/ 2329207 w 4112273"/>
                <a:gd name="connsiteY2" fmla="*/ 2728356 h 2798670"/>
                <a:gd name="connsiteX3" fmla="*/ 2668559 w 4112273"/>
                <a:gd name="connsiteY3" fmla="*/ 2728356 h 2798670"/>
                <a:gd name="connsiteX4" fmla="*/ 4112273 w 4112273"/>
                <a:gd name="connsiteY4" fmla="*/ 1282603 h 2798670"/>
                <a:gd name="connsiteX5" fmla="*/ 3470923 w 4112273"/>
                <a:gd name="connsiteY5" fmla="*/ 0 h 2798670"/>
                <a:gd name="connsiteX6" fmla="*/ 3075622 w 4112273"/>
                <a:gd name="connsiteY6" fmla="*/ 395859 h 2798670"/>
                <a:gd name="connsiteX7" fmla="*/ 1537811 w 4112273"/>
                <a:gd name="connsiteY7" fmla="*/ 1033659 h 2798670"/>
                <a:gd name="connsiteX8" fmla="*/ 1537811 w 4112273"/>
                <a:gd name="connsiteY8" fmla="*/ 1033659 h 2798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12273" h="2798670">
                  <a:moveTo>
                    <a:pt x="1537811" y="1033500"/>
                  </a:moveTo>
                  <a:cubicBezTo>
                    <a:pt x="981179" y="1033500"/>
                    <a:pt x="424706" y="821006"/>
                    <a:pt x="0" y="395859"/>
                  </a:cubicBezTo>
                  <a:lnTo>
                    <a:pt x="2329207" y="2728356"/>
                  </a:lnTo>
                  <a:cubicBezTo>
                    <a:pt x="2422827" y="2822108"/>
                    <a:pt x="2574781" y="2822108"/>
                    <a:pt x="2668559" y="2728356"/>
                  </a:cubicBezTo>
                  <a:lnTo>
                    <a:pt x="4112273" y="1282603"/>
                  </a:lnTo>
                  <a:cubicBezTo>
                    <a:pt x="3744152" y="881809"/>
                    <a:pt x="3527031" y="445043"/>
                    <a:pt x="3470923" y="0"/>
                  </a:cubicBezTo>
                  <a:lnTo>
                    <a:pt x="3075622" y="395859"/>
                  </a:lnTo>
                  <a:cubicBezTo>
                    <a:pt x="2651075" y="821006"/>
                    <a:pt x="2094284" y="1033659"/>
                    <a:pt x="1537811" y="1033659"/>
                  </a:cubicBezTo>
                  <a:lnTo>
                    <a:pt x="1537811" y="1033659"/>
                  </a:lnTo>
                  <a:close/>
                </a:path>
              </a:pathLst>
            </a:custGeom>
            <a:solidFill>
              <a:srgbClr val="00706E"/>
            </a:solidFill>
            <a:ln w="10914" cap="rnd">
              <a:solidFill>
                <a:srgbClr val="00706E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6BF66CAC-BBE1-FBEE-BCBF-8B80279D04E1}"/>
                </a:ext>
              </a:extLst>
            </p:cNvPr>
            <p:cNvSpPr/>
            <p:nvPr userDrawn="1"/>
          </p:nvSpPr>
          <p:spPr>
            <a:xfrm>
              <a:off x="11210060" y="632018"/>
              <a:ext cx="990032" cy="3699714"/>
            </a:xfrm>
            <a:custGeom>
              <a:avLst/>
              <a:gdLst>
                <a:gd name="connsiteX0" fmla="*/ 990032 w 990032"/>
                <a:gd name="connsiteY0" fmla="*/ 0 h 3699714"/>
                <a:gd name="connsiteX1" fmla="*/ 990032 w 990032"/>
                <a:gd name="connsiteY1" fmla="*/ 3699714 h 3699714"/>
                <a:gd name="connsiteX2" fmla="*/ 925427 w 990032"/>
                <a:gd name="connsiteY2" fmla="*/ 3644716 h 3699714"/>
                <a:gd name="connsiteX3" fmla="*/ 759088 w 990032"/>
                <a:gd name="connsiteY3" fmla="*/ 3486802 h 3699714"/>
                <a:gd name="connsiteX4" fmla="*/ 656409 w 990032"/>
                <a:gd name="connsiteY4" fmla="*/ 3378884 h 3699714"/>
                <a:gd name="connsiteX5" fmla="*/ 15058 w 990032"/>
                <a:gd name="connsiteY5" fmla="*/ 2096281 h 3699714"/>
                <a:gd name="connsiteX6" fmla="*/ 713312 w 990032"/>
                <a:gd name="connsiteY6" fmla="*/ 279499 h 3699714"/>
                <a:gd name="connsiteX7" fmla="*/ 767672 w 990032"/>
                <a:gd name="connsiteY7" fmla="*/ 223312 h 3699714"/>
                <a:gd name="connsiteX8" fmla="*/ 767830 w 990032"/>
                <a:gd name="connsiteY8" fmla="*/ 222516 h 3699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90032" h="3699714">
                  <a:moveTo>
                    <a:pt x="990032" y="0"/>
                  </a:moveTo>
                  <a:lnTo>
                    <a:pt x="990032" y="3699714"/>
                  </a:lnTo>
                  <a:lnTo>
                    <a:pt x="925427" y="3644716"/>
                  </a:lnTo>
                  <a:cubicBezTo>
                    <a:pt x="870284" y="3595156"/>
                    <a:pt x="814759" y="3542552"/>
                    <a:pt x="759088" y="3486802"/>
                  </a:cubicBezTo>
                  <a:cubicBezTo>
                    <a:pt x="723325" y="3451147"/>
                    <a:pt x="689629" y="3415493"/>
                    <a:pt x="656409" y="3378884"/>
                  </a:cubicBezTo>
                  <a:cubicBezTo>
                    <a:pt x="288288" y="2978090"/>
                    <a:pt x="71166" y="2541483"/>
                    <a:pt x="15058" y="2096281"/>
                  </a:cubicBezTo>
                  <a:cubicBezTo>
                    <a:pt x="-62826" y="1484744"/>
                    <a:pt x="160177" y="856973"/>
                    <a:pt x="713312" y="279499"/>
                  </a:cubicBezTo>
                  <a:cubicBezTo>
                    <a:pt x="730319" y="260717"/>
                    <a:pt x="748916" y="242094"/>
                    <a:pt x="767672" y="223312"/>
                  </a:cubicBezTo>
                  <a:lnTo>
                    <a:pt x="767830" y="222516"/>
                  </a:lnTo>
                  <a:close/>
                </a:path>
              </a:pathLst>
            </a:custGeom>
            <a:solidFill>
              <a:srgbClr val="71E3D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0D9441F9-98C9-809B-BB3E-95F0E0847F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9289" y="3196189"/>
            <a:ext cx="4424608" cy="549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pPr lvl="0"/>
            <a:r>
              <a:rPr lang="en-US"/>
              <a:t>Agenda (or title)</a:t>
            </a:r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6280C189-03D6-CDDE-940F-39785ADB599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9289" y="3778142"/>
            <a:ext cx="4424608" cy="549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rgbClr val="70E3DF"/>
                </a:solidFill>
                <a:latin typeface="Aptos Light" panose="020B0004020202020204" pitchFamily="34" charset="0"/>
              </a:defRPr>
            </a:lvl1pPr>
          </a:lstStyle>
          <a:p>
            <a:pPr lvl="0"/>
            <a:r>
              <a:rPr lang="en-US"/>
              <a:t>Subtitle if needed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672FAA08-4430-2E52-1F34-6AC9BAA9CFB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09307" y="502201"/>
            <a:ext cx="6563404" cy="553487"/>
          </a:xfrm>
          <a:prstGeom prst="roundRect">
            <a:avLst/>
          </a:prstGeom>
          <a:solidFill>
            <a:srgbClr val="5B3D8C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item number 1 (Next topic)</a:t>
            </a:r>
          </a:p>
        </p:txBody>
      </p:sp>
      <p:sp>
        <p:nvSpPr>
          <p:cNvPr id="28" name="Text Placeholder 26">
            <a:extLst>
              <a:ext uri="{FF2B5EF4-FFF2-40B4-BE49-F238E27FC236}">
                <a16:creationId xmlns:a16="http://schemas.microsoft.com/office/drawing/2014/main" id="{506A3B99-58D0-D405-433F-52270DA216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09307" y="1165205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2</a:t>
            </a:r>
          </a:p>
        </p:txBody>
      </p:sp>
      <p:sp>
        <p:nvSpPr>
          <p:cNvPr id="29" name="Text Placeholder 26">
            <a:extLst>
              <a:ext uri="{FF2B5EF4-FFF2-40B4-BE49-F238E27FC236}">
                <a16:creationId xmlns:a16="http://schemas.microsoft.com/office/drawing/2014/main" id="{710714F3-D105-42CD-E1EF-F3182E489B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09307" y="1828209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3</a:t>
            </a:r>
          </a:p>
        </p:txBody>
      </p:sp>
      <p:sp>
        <p:nvSpPr>
          <p:cNvPr id="30" name="Text Placeholder 26">
            <a:extLst>
              <a:ext uri="{FF2B5EF4-FFF2-40B4-BE49-F238E27FC236}">
                <a16:creationId xmlns:a16="http://schemas.microsoft.com/office/drawing/2014/main" id="{9A82291B-4C63-F566-1381-265D2B5F617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09307" y="2491213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4</a:t>
            </a:r>
          </a:p>
        </p:txBody>
      </p:sp>
      <p:sp>
        <p:nvSpPr>
          <p:cNvPr id="31" name="Text Placeholder 26">
            <a:extLst>
              <a:ext uri="{FF2B5EF4-FFF2-40B4-BE49-F238E27FC236}">
                <a16:creationId xmlns:a16="http://schemas.microsoft.com/office/drawing/2014/main" id="{B0EACB44-E100-78D0-0753-E6D8B8E01B5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09307" y="3154217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5</a:t>
            </a:r>
          </a:p>
        </p:txBody>
      </p:sp>
      <p:sp>
        <p:nvSpPr>
          <p:cNvPr id="32" name="Text Placeholder 26">
            <a:extLst>
              <a:ext uri="{FF2B5EF4-FFF2-40B4-BE49-F238E27FC236}">
                <a16:creationId xmlns:a16="http://schemas.microsoft.com/office/drawing/2014/main" id="{E08C1C39-E26A-A4C6-66C9-915E862CD97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09307" y="3817221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6</a:t>
            </a:r>
          </a:p>
        </p:txBody>
      </p:sp>
      <p:sp>
        <p:nvSpPr>
          <p:cNvPr id="33" name="Text Placeholder 26">
            <a:extLst>
              <a:ext uri="{FF2B5EF4-FFF2-40B4-BE49-F238E27FC236}">
                <a16:creationId xmlns:a16="http://schemas.microsoft.com/office/drawing/2014/main" id="{E552F456-3DEE-2368-2A01-AF3397F657D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09307" y="4480225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7</a:t>
            </a:r>
          </a:p>
        </p:txBody>
      </p:sp>
      <p:sp>
        <p:nvSpPr>
          <p:cNvPr id="34" name="Text Placeholder 26">
            <a:extLst>
              <a:ext uri="{FF2B5EF4-FFF2-40B4-BE49-F238E27FC236}">
                <a16:creationId xmlns:a16="http://schemas.microsoft.com/office/drawing/2014/main" id="{2B2306AA-D842-F920-275B-FD548F2DEC1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09307" y="5143229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8</a:t>
            </a:r>
          </a:p>
        </p:txBody>
      </p:sp>
      <p:sp>
        <p:nvSpPr>
          <p:cNvPr id="35" name="Text Placeholder 26">
            <a:extLst>
              <a:ext uri="{FF2B5EF4-FFF2-40B4-BE49-F238E27FC236}">
                <a16:creationId xmlns:a16="http://schemas.microsoft.com/office/drawing/2014/main" id="{AC8D817E-A58C-8707-D6A0-DCCEFB9E55A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09307" y="5806231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10</a:t>
            </a:r>
          </a:p>
        </p:txBody>
      </p:sp>
    </p:spTree>
    <p:extLst>
      <p:ext uri="{BB962C8B-B14F-4D97-AF65-F5344CB8AC3E}">
        <p14:creationId xmlns:p14="http://schemas.microsoft.com/office/powerpoint/2010/main" val="417618008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ody Slide - Basic Text - Green">
  <p:cSld name="Body Slide - Basic Text - Green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5"/>
          <p:cNvSpPr txBox="1">
            <a:spLocks noGrp="1"/>
          </p:cNvSpPr>
          <p:nvPr>
            <p:ph type="body" idx="1"/>
          </p:nvPr>
        </p:nvSpPr>
        <p:spPr>
          <a:xfrm>
            <a:off x="459333" y="2610267"/>
            <a:ext cx="5261600" cy="21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609585" marR="0" lvl="0" indent="-38099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80868B"/>
              </a:buClr>
              <a:buSzPts val="900"/>
              <a:buFont typeface="Roboto"/>
              <a:buChar char="●"/>
              <a:defRPr sz="1467" b="0" i="0" u="none" strike="noStrike" cap="non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1219170" marR="0" lvl="1" indent="-38099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80868B"/>
              </a:buClr>
              <a:buSzPts val="900"/>
              <a:buFont typeface="Roboto"/>
              <a:buChar char="○"/>
              <a:defRPr sz="1467" b="0" i="0" u="none" strike="noStrike" cap="non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828754" marR="0" lvl="2" indent="-397923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100"/>
              <a:buFont typeface="Roboto"/>
              <a:buChar char="■"/>
              <a:defRPr sz="1467" b="0" i="0" u="none" strike="noStrike" cap="non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2438339" marR="0" lvl="3" indent="-397923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100"/>
              <a:buFont typeface="Roboto"/>
              <a:buChar char="●"/>
              <a:defRPr sz="1467" b="0" i="0" u="none" strike="noStrike" cap="non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3047924" marR="0" lvl="4" indent="-397923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100"/>
              <a:buFont typeface="Roboto"/>
              <a:buChar char="○"/>
              <a:defRPr sz="1467" b="0" i="0" u="none" strike="noStrike" cap="non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3657509" marR="0" lvl="5" indent="-397923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100"/>
              <a:buFont typeface="Roboto"/>
              <a:buChar char="■"/>
              <a:defRPr sz="1467" b="0" i="0" u="none" strike="noStrike" cap="non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4267093" marR="0" lvl="6" indent="-397923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100"/>
              <a:buFont typeface="Roboto"/>
              <a:buChar char="●"/>
              <a:defRPr sz="1467" b="0" i="0" u="none" strike="noStrike" cap="non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4876678" marR="0" lvl="7" indent="-397923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100"/>
              <a:buFont typeface="Roboto"/>
              <a:buChar char="○"/>
              <a:defRPr sz="1467" b="0" i="0" u="none" strike="noStrike" cap="non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5486263" marR="0" lvl="8" indent="-397923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100"/>
              <a:buFont typeface="Roboto"/>
              <a:buChar char="■"/>
              <a:defRPr sz="1467" b="0" i="0" u="none" strike="noStrike" cap="none">
                <a:solidFill>
                  <a:srgbClr val="5F6368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22" name="Google Shape;122;p25"/>
          <p:cNvSpPr/>
          <p:nvPr/>
        </p:nvSpPr>
        <p:spPr>
          <a:xfrm>
            <a:off x="459335" y="555700"/>
            <a:ext cx="10396000" cy="5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3200" b="0" i="0" u="none" strike="noStrike" cap="none">
              <a:solidFill>
                <a:srgbClr val="3C4043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123" name="Google Shape;123;p25"/>
          <p:cNvSpPr txBox="1"/>
          <p:nvPr/>
        </p:nvSpPr>
        <p:spPr>
          <a:xfrm>
            <a:off x="10579600" y="291700"/>
            <a:ext cx="1612400" cy="4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" sz="800" b="0" i="0" u="none" strike="noStrike" cap="none">
                <a:solidFill>
                  <a:srgbClr val="D9D9D9"/>
                </a:solidFill>
                <a:latin typeface="Roboto"/>
                <a:ea typeface="Roboto"/>
                <a:cs typeface="Roboto"/>
                <a:sym typeface="Roboto"/>
              </a:rPr>
              <a:t>Proprietary + Confidential</a:t>
            </a:r>
            <a:endParaRPr sz="800" b="0" i="0" u="none" strike="noStrike" cap="none">
              <a:solidFill>
                <a:srgbClr val="D9D9D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4" name="Google Shape;124;p25"/>
          <p:cNvSpPr/>
          <p:nvPr/>
        </p:nvSpPr>
        <p:spPr>
          <a:xfrm>
            <a:off x="-29957" y="313820"/>
            <a:ext cx="77200" cy="6230400"/>
          </a:xfrm>
          <a:prstGeom prst="rect">
            <a:avLst/>
          </a:prstGeom>
          <a:solidFill>
            <a:srgbClr val="34A853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9BF7"/>
              </a:buClr>
              <a:buSzPts val="1200"/>
              <a:buFont typeface="Helvetica Neue Light"/>
              <a:buNone/>
            </a:pPr>
            <a:endParaRPr sz="1600" b="0" i="0" u="none" strike="noStrike" cap="none">
              <a:solidFill>
                <a:srgbClr val="1D8E3E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25" name="Google Shape;125;p25"/>
          <p:cNvSpPr txBox="1">
            <a:spLocks noGrp="1"/>
          </p:cNvSpPr>
          <p:nvPr>
            <p:ph type="title"/>
          </p:nvPr>
        </p:nvSpPr>
        <p:spPr>
          <a:xfrm>
            <a:off x="459335" y="352500"/>
            <a:ext cx="10396000" cy="5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3200" b="0" i="0" u="none" strike="noStrike" cap="non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sz="5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sz="5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sz="5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sz="5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sz="5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sz="5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sz="5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sz="5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2085970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4">
  <p:cSld name="TITLE_4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6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28" name="Google Shape;128;p26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9" name="Google Shape;129;p2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80954432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5">
  <p:cSld name="TITLE_5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7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32" name="Google Shape;132;p27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33" name="Google Shape;133;p2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27489725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" type="blank">
  <p:cSld name="Blank 1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3399245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6">
  <p:cSld name="TITLE_6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9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38" name="Google Shape;138;p29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39" name="Google Shape;139;p2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6903450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30"/>
          <p:cNvSpPr/>
          <p:nvPr/>
        </p:nvSpPr>
        <p:spPr>
          <a:xfrm>
            <a:off x="0" y="0"/>
            <a:ext cx="12192000" cy="650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42" name="Google Shape;142;p30"/>
          <p:cNvGrpSpPr/>
          <p:nvPr/>
        </p:nvGrpSpPr>
        <p:grpSpPr>
          <a:xfrm>
            <a:off x="1107190" y="1588342"/>
            <a:ext cx="994351" cy="61101"/>
            <a:chOff x="4580561" y="2589004"/>
            <a:chExt cx="1064464" cy="25200"/>
          </a:xfrm>
        </p:grpSpPr>
        <p:sp>
          <p:nvSpPr>
            <p:cNvPr id="143" name="Google Shape;143;p30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30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5" name="Google Shape;145;p30"/>
          <p:cNvSpPr txBox="1">
            <a:spLocks noGrp="1"/>
          </p:cNvSpPr>
          <p:nvPr>
            <p:ph type="title"/>
          </p:nvPr>
        </p:nvSpPr>
        <p:spPr>
          <a:xfrm>
            <a:off x="972600" y="1758200"/>
            <a:ext cx="10251200" cy="71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3467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3467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3467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3467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3467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3467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3467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3467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3467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6" name="Google Shape;146;p30"/>
          <p:cNvSpPr txBox="1">
            <a:spLocks noGrp="1"/>
          </p:cNvSpPr>
          <p:nvPr>
            <p:ph type="sldNum" idx="12"/>
          </p:nvPr>
        </p:nvSpPr>
        <p:spPr>
          <a:xfrm>
            <a:off x="11381736" y="63331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47" name="Google Shape;147;p30">
            <a:hlinkClick r:id="" action="ppaction://noaction"/>
          </p:cNvPr>
          <p:cNvSpPr/>
          <p:nvPr/>
        </p:nvSpPr>
        <p:spPr>
          <a:xfrm>
            <a:off x="11040600" y="0"/>
            <a:ext cx="1151200" cy="605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148" name="Google Shape;148;p30">
            <a:hlinkClick r:id="" action="ppaction://noaction"/>
          </p:cNvPr>
          <p:cNvCxnSpPr/>
          <p:nvPr/>
        </p:nvCxnSpPr>
        <p:spPr>
          <a:xfrm>
            <a:off x="11465089" y="288467"/>
            <a:ext cx="2884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9" name="Google Shape;149;p30">
            <a:hlinkClick r:id="" action="ppaction://noaction"/>
          </p:cNvPr>
          <p:cNvCxnSpPr/>
          <p:nvPr/>
        </p:nvCxnSpPr>
        <p:spPr>
          <a:xfrm>
            <a:off x="11465089" y="333517"/>
            <a:ext cx="2884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0" name="Google Shape;150;p30">
            <a:hlinkClick r:id="" action="ppaction://noaction"/>
          </p:cNvPr>
          <p:cNvCxnSpPr/>
          <p:nvPr/>
        </p:nvCxnSpPr>
        <p:spPr>
          <a:xfrm>
            <a:off x="11465089" y="378567"/>
            <a:ext cx="2884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421148957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7">
  <p:cSld name="TITLE_7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31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53" name="Google Shape;153;p31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54" name="Google Shape;154;p3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2209399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84455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tp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B16C558-3024-5551-939E-1C78A3DA06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87346" y="203150"/>
            <a:ext cx="1453018" cy="595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3745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3276AE-4F18-3ADD-D988-CC207B4C67F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5419807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4DDED34D-8DEE-FD5B-E396-0B78DEF059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0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E579F2-1063-E60B-463A-FCF977A2FDF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87345" y="203150"/>
            <a:ext cx="1480989" cy="60670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41C3EF6-4EB6-0621-1F71-CD8A930DEB08}"/>
              </a:ext>
            </a:extLst>
          </p:cNvPr>
          <p:cNvGrpSpPr/>
          <p:nvPr userDrawn="1"/>
        </p:nvGrpSpPr>
        <p:grpSpPr>
          <a:xfrm>
            <a:off x="10223653" y="3709107"/>
            <a:ext cx="1968347" cy="3148894"/>
            <a:chOff x="10223653" y="3709107"/>
            <a:chExt cx="1968347" cy="3148894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08594F84-DD18-116A-EBF6-7B4564D4F7FA}"/>
                </a:ext>
              </a:extLst>
            </p:cNvPr>
            <p:cNvSpPr/>
            <p:nvPr/>
          </p:nvSpPr>
          <p:spPr>
            <a:xfrm>
              <a:off x="10223653" y="6366827"/>
              <a:ext cx="1125139" cy="491173"/>
            </a:xfrm>
            <a:custGeom>
              <a:avLst/>
              <a:gdLst>
                <a:gd name="connsiteX0" fmla="*/ 562569 w 1125139"/>
                <a:gd name="connsiteY0" fmla="*/ 0 h 491173"/>
                <a:gd name="connsiteX1" fmla="*/ 1121653 w 1125139"/>
                <a:gd name="connsiteY1" fmla="*/ 456526 h 491173"/>
                <a:gd name="connsiteX2" fmla="*/ 1125139 w 1125139"/>
                <a:gd name="connsiteY2" fmla="*/ 491173 h 491173"/>
                <a:gd name="connsiteX3" fmla="*/ 0 w 1125139"/>
                <a:gd name="connsiteY3" fmla="*/ 491173 h 491173"/>
                <a:gd name="connsiteX4" fmla="*/ 3486 w 1125139"/>
                <a:gd name="connsiteY4" fmla="*/ 456526 h 491173"/>
                <a:gd name="connsiteX5" fmla="*/ 562569 w 1125139"/>
                <a:gd name="connsiteY5" fmla="*/ 0 h 491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25139" h="491173">
                  <a:moveTo>
                    <a:pt x="562569" y="0"/>
                  </a:moveTo>
                  <a:cubicBezTo>
                    <a:pt x="838349" y="0"/>
                    <a:pt x="1068439" y="195987"/>
                    <a:pt x="1121653" y="456526"/>
                  </a:cubicBezTo>
                  <a:lnTo>
                    <a:pt x="1125139" y="491173"/>
                  </a:lnTo>
                  <a:lnTo>
                    <a:pt x="0" y="491173"/>
                  </a:lnTo>
                  <a:lnTo>
                    <a:pt x="3486" y="456526"/>
                  </a:lnTo>
                  <a:cubicBezTo>
                    <a:pt x="56700" y="195987"/>
                    <a:pt x="286790" y="0"/>
                    <a:pt x="562569" y="0"/>
                  </a:cubicBezTo>
                  <a:close/>
                </a:path>
              </a:pathLst>
            </a:custGeom>
            <a:solidFill>
              <a:srgbClr val="351C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A8C38A67-D69D-4C87-820E-BD5745EBDD25}"/>
                </a:ext>
              </a:extLst>
            </p:cNvPr>
            <p:cNvSpPr/>
            <p:nvPr/>
          </p:nvSpPr>
          <p:spPr>
            <a:xfrm>
              <a:off x="11283150" y="3709107"/>
              <a:ext cx="908850" cy="2882384"/>
            </a:xfrm>
            <a:custGeom>
              <a:avLst/>
              <a:gdLst>
                <a:gd name="connsiteX0" fmla="*/ 908850 w 908850"/>
                <a:gd name="connsiteY0" fmla="*/ 0 h 2882384"/>
                <a:gd name="connsiteX1" fmla="*/ 908850 w 908850"/>
                <a:gd name="connsiteY1" fmla="*/ 2005800 h 2882384"/>
                <a:gd name="connsiteX2" fmla="*/ 843657 w 908850"/>
                <a:gd name="connsiteY2" fmla="*/ 2076911 h 2882384"/>
                <a:gd name="connsiteX3" fmla="*/ 536616 w 908850"/>
                <a:gd name="connsiteY3" fmla="*/ 2882384 h 2882384"/>
                <a:gd name="connsiteX4" fmla="*/ 337158 w 908850"/>
                <a:gd name="connsiteY4" fmla="*/ 2318567 h 2882384"/>
                <a:gd name="connsiteX5" fmla="*/ 358961 w 908850"/>
                <a:gd name="connsiteY5" fmla="*/ 346511 h 2882384"/>
                <a:gd name="connsiteX6" fmla="*/ 692849 w 908850"/>
                <a:gd name="connsiteY6" fmla="*/ 94035 h 2882384"/>
                <a:gd name="connsiteX7" fmla="*/ 799464 w 908850"/>
                <a:gd name="connsiteY7" fmla="*/ 41878 h 2882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08850" h="2882384">
                  <a:moveTo>
                    <a:pt x="908850" y="0"/>
                  </a:moveTo>
                  <a:lnTo>
                    <a:pt x="908850" y="2005800"/>
                  </a:lnTo>
                  <a:lnTo>
                    <a:pt x="843657" y="2076911"/>
                  </a:lnTo>
                  <a:cubicBezTo>
                    <a:pt x="628281" y="2333746"/>
                    <a:pt x="535064" y="2608405"/>
                    <a:pt x="536616" y="2882384"/>
                  </a:cubicBezTo>
                  <a:cubicBezTo>
                    <a:pt x="525905" y="2744081"/>
                    <a:pt x="450673" y="2564376"/>
                    <a:pt x="337158" y="2318567"/>
                  </a:cubicBezTo>
                  <a:cubicBezTo>
                    <a:pt x="65953" y="1708777"/>
                    <a:pt x="-271928" y="978590"/>
                    <a:pt x="358961" y="346511"/>
                  </a:cubicBezTo>
                  <a:cubicBezTo>
                    <a:pt x="462271" y="243006"/>
                    <a:pt x="574454" y="158297"/>
                    <a:pt x="692849" y="94035"/>
                  </a:cubicBezTo>
                  <a:cubicBezTo>
                    <a:pt x="727768" y="74997"/>
                    <a:pt x="763327" y="57604"/>
                    <a:pt x="799464" y="41878"/>
                  </a:cubicBezTo>
                  <a:close/>
                </a:path>
              </a:pathLst>
            </a:custGeom>
            <a:solidFill>
              <a:srgbClr val="351C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C05A447B-E050-1210-7BA4-E131DA569322}"/>
                </a:ext>
              </a:extLst>
            </p:cNvPr>
            <p:cNvSpPr/>
            <p:nvPr/>
          </p:nvSpPr>
          <p:spPr>
            <a:xfrm>
              <a:off x="11819684" y="5714767"/>
              <a:ext cx="372316" cy="1143234"/>
            </a:xfrm>
            <a:custGeom>
              <a:avLst/>
              <a:gdLst>
                <a:gd name="connsiteX0" fmla="*/ 372316 w 372316"/>
                <a:gd name="connsiteY0" fmla="*/ 0 h 1143234"/>
                <a:gd name="connsiteX1" fmla="*/ 372316 w 372316"/>
                <a:gd name="connsiteY1" fmla="*/ 1143234 h 1143234"/>
                <a:gd name="connsiteX2" fmla="*/ 32474 w 372316"/>
                <a:gd name="connsiteY2" fmla="*/ 1143234 h 1143234"/>
                <a:gd name="connsiteX3" fmla="*/ 23170 w 372316"/>
                <a:gd name="connsiteY3" fmla="*/ 1108671 h 1143234"/>
                <a:gd name="connsiteX4" fmla="*/ 906 w 372316"/>
                <a:gd name="connsiteY4" fmla="*/ 918634 h 1143234"/>
                <a:gd name="connsiteX5" fmla="*/ 906 w 372316"/>
                <a:gd name="connsiteY5" fmla="*/ 916856 h 1143234"/>
                <a:gd name="connsiteX6" fmla="*/ 19 w 372316"/>
                <a:gd name="connsiteY6" fmla="*/ 879391 h 1143234"/>
                <a:gd name="connsiteX7" fmla="*/ 19 w 372316"/>
                <a:gd name="connsiteY7" fmla="*/ 876724 h 1143234"/>
                <a:gd name="connsiteX8" fmla="*/ 19 w 372316"/>
                <a:gd name="connsiteY8" fmla="*/ 876661 h 1143234"/>
                <a:gd name="connsiteX9" fmla="*/ 307040 w 372316"/>
                <a:gd name="connsiteY9" fmla="*/ 71188 h 1143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2316" h="1143234">
                  <a:moveTo>
                    <a:pt x="372316" y="0"/>
                  </a:moveTo>
                  <a:lnTo>
                    <a:pt x="372316" y="1143234"/>
                  </a:lnTo>
                  <a:lnTo>
                    <a:pt x="32474" y="1143234"/>
                  </a:lnTo>
                  <a:lnTo>
                    <a:pt x="23170" y="1108671"/>
                  </a:lnTo>
                  <a:cubicBezTo>
                    <a:pt x="10908" y="1045622"/>
                    <a:pt x="3362" y="982198"/>
                    <a:pt x="906" y="918634"/>
                  </a:cubicBezTo>
                  <a:cubicBezTo>
                    <a:pt x="463" y="918190"/>
                    <a:pt x="906" y="917745"/>
                    <a:pt x="906" y="916856"/>
                  </a:cubicBezTo>
                  <a:cubicBezTo>
                    <a:pt x="19" y="904347"/>
                    <a:pt x="19" y="891901"/>
                    <a:pt x="19" y="879391"/>
                  </a:cubicBezTo>
                  <a:lnTo>
                    <a:pt x="19" y="876724"/>
                  </a:lnTo>
                  <a:lnTo>
                    <a:pt x="19" y="876661"/>
                  </a:lnTo>
                  <a:cubicBezTo>
                    <a:pt x="-1534" y="602682"/>
                    <a:pt x="91635" y="328023"/>
                    <a:pt x="307040" y="71188"/>
                  </a:cubicBezTo>
                  <a:close/>
                </a:path>
              </a:pathLst>
            </a:custGeom>
            <a:solidFill>
              <a:srgbClr val="00BCB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E61E3D16-3E1A-3939-A205-B63D6E1310E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10680134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551139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>
            <a:extLst>
              <a:ext uri="{FF2B5EF4-FFF2-40B4-BE49-F238E27FC236}">
                <a16:creationId xmlns:a16="http://schemas.microsoft.com/office/drawing/2014/main" id="{632CA56E-BCE7-AE05-394E-05960998A24F}"/>
              </a:ext>
            </a:extLst>
          </p:cNvPr>
          <p:cNvSpPr/>
          <p:nvPr userDrawn="1"/>
        </p:nvSpPr>
        <p:spPr>
          <a:xfrm>
            <a:off x="11023366" y="6080647"/>
            <a:ext cx="1168634" cy="777352"/>
          </a:xfrm>
          <a:custGeom>
            <a:avLst/>
            <a:gdLst>
              <a:gd name="connsiteX0" fmla="*/ 1168634 w 1168634"/>
              <a:gd name="connsiteY0" fmla="*/ 0 h 777352"/>
              <a:gd name="connsiteX1" fmla="*/ 1168634 w 1168634"/>
              <a:gd name="connsiteY1" fmla="*/ 777352 h 777352"/>
              <a:gd name="connsiteX2" fmla="*/ 0 w 1168634"/>
              <a:gd name="connsiteY2" fmla="*/ 777352 h 777352"/>
              <a:gd name="connsiteX3" fmla="*/ 433726 w 1168634"/>
              <a:gd name="connsiteY3" fmla="*/ 343517 h 777352"/>
              <a:gd name="connsiteX4" fmla="*/ 1160851 w 1168634"/>
              <a:gd name="connsiteY4" fmla="*/ 374 h 77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634" h="777352">
                <a:moveTo>
                  <a:pt x="1168634" y="0"/>
                </a:moveTo>
                <a:lnTo>
                  <a:pt x="1168634" y="777352"/>
                </a:lnTo>
                <a:lnTo>
                  <a:pt x="0" y="777352"/>
                </a:lnTo>
                <a:lnTo>
                  <a:pt x="433726" y="343517"/>
                </a:lnTo>
                <a:cubicBezTo>
                  <a:pt x="637009" y="140184"/>
                  <a:pt x="895481" y="25845"/>
                  <a:pt x="1160851" y="374"/>
                </a:cubicBezTo>
                <a:close/>
              </a:path>
            </a:pathLst>
          </a:custGeom>
          <a:solidFill>
            <a:srgbClr val="EFBC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F57A464F-D78D-E65D-9AEC-9D6A574E9ED2}"/>
              </a:ext>
            </a:extLst>
          </p:cNvPr>
          <p:cNvSpPr/>
          <p:nvPr userDrawn="1"/>
        </p:nvSpPr>
        <p:spPr>
          <a:xfrm>
            <a:off x="8688223" y="5993583"/>
            <a:ext cx="2686611" cy="864416"/>
          </a:xfrm>
          <a:custGeom>
            <a:avLst/>
            <a:gdLst>
              <a:gd name="connsiteX0" fmla="*/ 1397388 w 2686611"/>
              <a:gd name="connsiteY0" fmla="*/ 4 h 864416"/>
              <a:gd name="connsiteX1" fmla="*/ 2686611 w 2686611"/>
              <a:gd name="connsiteY1" fmla="*/ 513052 h 864416"/>
              <a:gd name="connsiteX2" fmla="*/ 2335335 w 2686611"/>
              <a:gd name="connsiteY2" fmla="*/ 864416 h 864416"/>
              <a:gd name="connsiteX3" fmla="*/ 0 w 2686611"/>
              <a:gd name="connsiteY3" fmla="*/ 864416 h 864416"/>
              <a:gd name="connsiteX4" fmla="*/ 18749 w 2686611"/>
              <a:gd name="connsiteY4" fmla="*/ 822676 h 864416"/>
              <a:gd name="connsiteX5" fmla="*/ 283120 w 2686611"/>
              <a:gd name="connsiteY5" fmla="*/ 473291 h 864416"/>
              <a:gd name="connsiteX6" fmla="*/ 283120 w 2686611"/>
              <a:gd name="connsiteY6" fmla="*/ 473386 h 864416"/>
              <a:gd name="connsiteX7" fmla="*/ 1397388 w 2686611"/>
              <a:gd name="connsiteY7" fmla="*/ 4 h 864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6611" h="864416">
                <a:moveTo>
                  <a:pt x="1397388" y="4"/>
                </a:moveTo>
                <a:cubicBezTo>
                  <a:pt x="1813736" y="896"/>
                  <a:pt x="2259243" y="166193"/>
                  <a:pt x="2686611" y="513052"/>
                </a:cubicBezTo>
                <a:lnTo>
                  <a:pt x="2335335" y="864416"/>
                </a:lnTo>
                <a:lnTo>
                  <a:pt x="0" y="864416"/>
                </a:lnTo>
                <a:lnTo>
                  <a:pt x="18749" y="822676"/>
                </a:lnTo>
                <a:cubicBezTo>
                  <a:pt x="83422" y="703366"/>
                  <a:pt x="170073" y="586367"/>
                  <a:pt x="283120" y="473291"/>
                </a:cubicBezTo>
                <a:lnTo>
                  <a:pt x="283120" y="473386"/>
                </a:lnTo>
                <a:cubicBezTo>
                  <a:pt x="593851" y="162625"/>
                  <a:pt x="981039" y="-888"/>
                  <a:pt x="1397388" y="4"/>
                </a:cubicBezTo>
                <a:close/>
              </a:path>
            </a:pathLst>
          </a:custGeom>
          <a:solidFill>
            <a:srgbClr val="351C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pic>
        <p:nvPicPr>
          <p:cNvPr id="41" name="Picture 40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D023292C-FC89-68BC-A0FC-14CF2FF7D8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31825" y="6165969"/>
            <a:ext cx="1480989" cy="606708"/>
          </a:xfrm>
          <a:prstGeom prst="rect">
            <a:avLst/>
          </a:prstGeom>
        </p:spPr>
      </p:pic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A4B56D3-D4AF-29EA-5DD2-9D8E7F643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0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1D9041B6-6DB5-2FDF-C9CB-8D083C2FD49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11484278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874892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6641945" y="1648581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26399" y="1201824"/>
            <a:ext cx="4111419" cy="5323667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51C5C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0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5CE8B88-3E4A-A2E8-3DB6-EC6CDB89B838}"/>
              </a:ext>
            </a:extLst>
          </p:cNvPr>
          <p:cNvGrpSpPr/>
          <p:nvPr userDrawn="1"/>
        </p:nvGrpSpPr>
        <p:grpSpPr>
          <a:xfrm>
            <a:off x="0" y="4956384"/>
            <a:ext cx="2921093" cy="1901616"/>
            <a:chOff x="0" y="4956384"/>
            <a:chExt cx="2921093" cy="1901616"/>
          </a:xfrm>
        </p:grpSpPr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045CBE23-0FF9-523A-ECBF-29F604BF49BF}"/>
                </a:ext>
              </a:extLst>
            </p:cNvPr>
            <p:cNvSpPr/>
            <p:nvPr userDrawn="1"/>
          </p:nvSpPr>
          <p:spPr>
            <a:xfrm>
              <a:off x="33101" y="5929605"/>
              <a:ext cx="2887992" cy="928395"/>
            </a:xfrm>
            <a:custGeom>
              <a:avLst/>
              <a:gdLst>
                <a:gd name="connsiteX0" fmla="*/ 1668240 w 2887992"/>
                <a:gd name="connsiteY0" fmla="*/ 497 h 928395"/>
                <a:gd name="connsiteX1" fmla="*/ 2535886 w 2887992"/>
                <a:gd name="connsiteY1" fmla="*/ 358962 h 928395"/>
                <a:gd name="connsiteX2" fmla="*/ 2788363 w 2887992"/>
                <a:gd name="connsiteY2" fmla="*/ 692850 h 928395"/>
                <a:gd name="connsiteX3" fmla="*/ 2882666 w 2887992"/>
                <a:gd name="connsiteY3" fmla="*/ 909552 h 928395"/>
                <a:gd name="connsiteX4" fmla="*/ 2887992 w 2887992"/>
                <a:gd name="connsiteY4" fmla="*/ 928395 h 928395"/>
                <a:gd name="connsiteX5" fmla="*/ 897907 w 2887992"/>
                <a:gd name="connsiteY5" fmla="*/ 928395 h 928395"/>
                <a:gd name="connsiteX6" fmla="*/ 805477 w 2887992"/>
                <a:gd name="connsiteY6" fmla="*/ 843657 h 928395"/>
                <a:gd name="connsiteX7" fmla="*/ 0 w 2887992"/>
                <a:gd name="connsiteY7" fmla="*/ 536617 h 928395"/>
                <a:gd name="connsiteX8" fmla="*/ 563820 w 2887992"/>
                <a:gd name="connsiteY8" fmla="*/ 337159 h 928395"/>
                <a:gd name="connsiteX9" fmla="*/ 1668240 w 2887992"/>
                <a:gd name="connsiteY9" fmla="*/ 497 h 92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7992" h="928395">
                  <a:moveTo>
                    <a:pt x="1668240" y="497"/>
                  </a:moveTo>
                  <a:cubicBezTo>
                    <a:pt x="1964035" y="-7637"/>
                    <a:pt x="2259350" y="82948"/>
                    <a:pt x="2535886" y="358962"/>
                  </a:cubicBezTo>
                  <a:cubicBezTo>
                    <a:pt x="2639391" y="462272"/>
                    <a:pt x="2724101" y="574455"/>
                    <a:pt x="2788363" y="692850"/>
                  </a:cubicBezTo>
                  <a:cubicBezTo>
                    <a:pt x="2826439" y="762687"/>
                    <a:pt x="2857937" y="835085"/>
                    <a:pt x="2882666" y="909552"/>
                  </a:cubicBezTo>
                  <a:lnTo>
                    <a:pt x="2887992" y="928395"/>
                  </a:lnTo>
                  <a:lnTo>
                    <a:pt x="897907" y="928395"/>
                  </a:lnTo>
                  <a:lnTo>
                    <a:pt x="805477" y="843657"/>
                  </a:lnTo>
                  <a:cubicBezTo>
                    <a:pt x="548640" y="628282"/>
                    <a:pt x="273980" y="535065"/>
                    <a:pt x="0" y="536617"/>
                  </a:cubicBezTo>
                  <a:cubicBezTo>
                    <a:pt x="138304" y="525906"/>
                    <a:pt x="318010" y="450674"/>
                    <a:pt x="563820" y="337159"/>
                  </a:cubicBezTo>
                  <a:cubicBezTo>
                    <a:pt x="906828" y="184606"/>
                    <a:pt x="1287931" y="10956"/>
                    <a:pt x="1668240" y="497"/>
                  </a:cubicBez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AC3F6D9D-8B55-B2A7-A1A0-1DD8DF51B9EC}"/>
                </a:ext>
              </a:extLst>
            </p:cNvPr>
            <p:cNvSpPr/>
            <p:nvPr userDrawn="1"/>
          </p:nvSpPr>
          <p:spPr>
            <a:xfrm>
              <a:off x="0" y="6466140"/>
              <a:ext cx="931144" cy="391860"/>
            </a:xfrm>
            <a:custGeom>
              <a:avLst/>
              <a:gdLst>
                <a:gd name="connsiteX0" fmla="*/ 30435 w 931144"/>
                <a:gd name="connsiteY0" fmla="*/ 20 h 391860"/>
                <a:gd name="connsiteX1" fmla="*/ 33101 w 931144"/>
                <a:gd name="connsiteY1" fmla="*/ 20 h 391860"/>
                <a:gd name="connsiteX2" fmla="*/ 33165 w 931144"/>
                <a:gd name="connsiteY2" fmla="*/ 20 h 391860"/>
                <a:gd name="connsiteX3" fmla="*/ 838642 w 931144"/>
                <a:gd name="connsiteY3" fmla="*/ 307041 h 391860"/>
                <a:gd name="connsiteX4" fmla="*/ 931144 w 931144"/>
                <a:gd name="connsiteY4" fmla="*/ 391860 h 391860"/>
                <a:gd name="connsiteX5" fmla="*/ 0 w 931144"/>
                <a:gd name="connsiteY5" fmla="*/ 391860 h 391860"/>
                <a:gd name="connsiteX6" fmla="*/ 0 w 931144"/>
                <a:gd name="connsiteY6" fmla="*/ 740 h 3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1144" h="391860">
                  <a:moveTo>
                    <a:pt x="30435" y="20"/>
                  </a:moveTo>
                  <a:lnTo>
                    <a:pt x="33101" y="20"/>
                  </a:lnTo>
                  <a:lnTo>
                    <a:pt x="33165" y="20"/>
                  </a:lnTo>
                  <a:cubicBezTo>
                    <a:pt x="307145" y="-1533"/>
                    <a:pt x="581805" y="91636"/>
                    <a:pt x="838642" y="307041"/>
                  </a:cubicBezTo>
                  <a:lnTo>
                    <a:pt x="931144" y="391860"/>
                  </a:lnTo>
                  <a:lnTo>
                    <a:pt x="0" y="391860"/>
                  </a:lnTo>
                  <a:lnTo>
                    <a:pt x="0" y="740"/>
                  </a:ln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2B9A63DE-9175-549C-4787-D0770C8518BE}"/>
                </a:ext>
              </a:extLst>
            </p:cNvPr>
            <p:cNvSpPr/>
            <p:nvPr userDrawn="1"/>
          </p:nvSpPr>
          <p:spPr>
            <a:xfrm>
              <a:off x="0" y="4956384"/>
              <a:ext cx="257766" cy="952588"/>
            </a:xfrm>
            <a:custGeom>
              <a:avLst/>
              <a:gdLst>
                <a:gd name="connsiteX0" fmla="*/ 0 w 257766"/>
                <a:gd name="connsiteY0" fmla="*/ 0 h 952588"/>
                <a:gd name="connsiteX1" fmla="*/ 5683 w 257766"/>
                <a:gd name="connsiteY1" fmla="*/ 3079 h 952588"/>
                <a:gd name="connsiteX2" fmla="*/ 257766 w 257766"/>
                <a:gd name="connsiteY2" fmla="*/ 476294 h 952588"/>
                <a:gd name="connsiteX3" fmla="*/ 5683 w 257766"/>
                <a:gd name="connsiteY3" fmla="*/ 949509 h 952588"/>
                <a:gd name="connsiteX4" fmla="*/ 0 w 257766"/>
                <a:gd name="connsiteY4" fmla="*/ 952588 h 952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66" h="952588">
                  <a:moveTo>
                    <a:pt x="0" y="0"/>
                  </a:moveTo>
                  <a:lnTo>
                    <a:pt x="5683" y="3079"/>
                  </a:lnTo>
                  <a:cubicBezTo>
                    <a:pt x="157772" y="105634"/>
                    <a:pt x="257766" y="279309"/>
                    <a:pt x="257766" y="476294"/>
                  </a:cubicBezTo>
                  <a:cubicBezTo>
                    <a:pt x="257766" y="673279"/>
                    <a:pt x="157772" y="846954"/>
                    <a:pt x="5683" y="949509"/>
                  </a:cubicBezTo>
                  <a:lnTo>
                    <a:pt x="0" y="952588"/>
                  </a:ln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50" name="Picture 49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EACFA660-463A-2958-8CD6-2400FBC3F3A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932069" y="6128121"/>
              <a:ext cx="1480989" cy="606708"/>
            </a:xfrm>
            <a:prstGeom prst="rect">
              <a:avLst/>
            </a:prstGeom>
          </p:spPr>
        </p:pic>
      </p:grpSp>
      <p:sp>
        <p:nvSpPr>
          <p:cNvPr id="51" name="Text Placeholder 41">
            <a:extLst>
              <a:ext uri="{FF2B5EF4-FFF2-40B4-BE49-F238E27FC236}">
                <a16:creationId xmlns:a16="http://schemas.microsoft.com/office/drawing/2014/main" id="{2600FB66-D871-E823-6D90-531C53B0C6C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1" y="962526"/>
            <a:ext cx="6666901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927618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-318722" y="1648582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732" y="1201825"/>
            <a:ext cx="4111419" cy="4666605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51C5C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B3B2A36-80B9-98E6-2E03-92709A86C2A6}"/>
              </a:ext>
            </a:extLst>
          </p:cNvPr>
          <p:cNvGrpSpPr/>
          <p:nvPr userDrawn="1"/>
        </p:nvGrpSpPr>
        <p:grpSpPr>
          <a:xfrm>
            <a:off x="0" y="4956384"/>
            <a:ext cx="2921093" cy="1901616"/>
            <a:chOff x="0" y="4956384"/>
            <a:chExt cx="2921093" cy="1901616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C4DA5E53-F3F4-F9FE-AC70-5EAB6F94AC64}"/>
                </a:ext>
              </a:extLst>
            </p:cNvPr>
            <p:cNvSpPr/>
            <p:nvPr userDrawn="1"/>
          </p:nvSpPr>
          <p:spPr>
            <a:xfrm>
              <a:off x="33101" y="5929605"/>
              <a:ext cx="2887992" cy="928395"/>
            </a:xfrm>
            <a:custGeom>
              <a:avLst/>
              <a:gdLst>
                <a:gd name="connsiteX0" fmla="*/ 1668240 w 2887992"/>
                <a:gd name="connsiteY0" fmla="*/ 497 h 928395"/>
                <a:gd name="connsiteX1" fmla="*/ 2535886 w 2887992"/>
                <a:gd name="connsiteY1" fmla="*/ 358962 h 928395"/>
                <a:gd name="connsiteX2" fmla="*/ 2788363 w 2887992"/>
                <a:gd name="connsiteY2" fmla="*/ 692850 h 928395"/>
                <a:gd name="connsiteX3" fmla="*/ 2882666 w 2887992"/>
                <a:gd name="connsiteY3" fmla="*/ 909552 h 928395"/>
                <a:gd name="connsiteX4" fmla="*/ 2887992 w 2887992"/>
                <a:gd name="connsiteY4" fmla="*/ 928395 h 928395"/>
                <a:gd name="connsiteX5" fmla="*/ 897907 w 2887992"/>
                <a:gd name="connsiteY5" fmla="*/ 928395 h 928395"/>
                <a:gd name="connsiteX6" fmla="*/ 805477 w 2887992"/>
                <a:gd name="connsiteY6" fmla="*/ 843657 h 928395"/>
                <a:gd name="connsiteX7" fmla="*/ 0 w 2887992"/>
                <a:gd name="connsiteY7" fmla="*/ 536617 h 928395"/>
                <a:gd name="connsiteX8" fmla="*/ 563820 w 2887992"/>
                <a:gd name="connsiteY8" fmla="*/ 337159 h 928395"/>
                <a:gd name="connsiteX9" fmla="*/ 1668240 w 2887992"/>
                <a:gd name="connsiteY9" fmla="*/ 497 h 92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7992" h="928395">
                  <a:moveTo>
                    <a:pt x="1668240" y="497"/>
                  </a:moveTo>
                  <a:cubicBezTo>
                    <a:pt x="1964035" y="-7637"/>
                    <a:pt x="2259350" y="82948"/>
                    <a:pt x="2535886" y="358962"/>
                  </a:cubicBezTo>
                  <a:cubicBezTo>
                    <a:pt x="2639391" y="462272"/>
                    <a:pt x="2724101" y="574455"/>
                    <a:pt x="2788363" y="692850"/>
                  </a:cubicBezTo>
                  <a:cubicBezTo>
                    <a:pt x="2826439" y="762687"/>
                    <a:pt x="2857937" y="835085"/>
                    <a:pt x="2882666" y="909552"/>
                  </a:cubicBezTo>
                  <a:lnTo>
                    <a:pt x="2887992" y="928395"/>
                  </a:lnTo>
                  <a:lnTo>
                    <a:pt x="897907" y="928395"/>
                  </a:lnTo>
                  <a:lnTo>
                    <a:pt x="805477" y="843657"/>
                  </a:lnTo>
                  <a:cubicBezTo>
                    <a:pt x="548640" y="628282"/>
                    <a:pt x="273980" y="535065"/>
                    <a:pt x="0" y="536617"/>
                  </a:cubicBezTo>
                  <a:cubicBezTo>
                    <a:pt x="138304" y="525906"/>
                    <a:pt x="318010" y="450674"/>
                    <a:pt x="563820" y="337159"/>
                  </a:cubicBezTo>
                  <a:cubicBezTo>
                    <a:pt x="906828" y="184606"/>
                    <a:pt x="1287931" y="10956"/>
                    <a:pt x="1668240" y="497"/>
                  </a:cubicBez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56928E09-DA37-36ED-FB7F-68A3DAEF3222}"/>
                </a:ext>
              </a:extLst>
            </p:cNvPr>
            <p:cNvSpPr/>
            <p:nvPr userDrawn="1"/>
          </p:nvSpPr>
          <p:spPr>
            <a:xfrm>
              <a:off x="0" y="6466140"/>
              <a:ext cx="931144" cy="391860"/>
            </a:xfrm>
            <a:custGeom>
              <a:avLst/>
              <a:gdLst>
                <a:gd name="connsiteX0" fmla="*/ 30435 w 931144"/>
                <a:gd name="connsiteY0" fmla="*/ 20 h 391860"/>
                <a:gd name="connsiteX1" fmla="*/ 33101 w 931144"/>
                <a:gd name="connsiteY1" fmla="*/ 20 h 391860"/>
                <a:gd name="connsiteX2" fmla="*/ 33165 w 931144"/>
                <a:gd name="connsiteY2" fmla="*/ 20 h 391860"/>
                <a:gd name="connsiteX3" fmla="*/ 838642 w 931144"/>
                <a:gd name="connsiteY3" fmla="*/ 307041 h 391860"/>
                <a:gd name="connsiteX4" fmla="*/ 931144 w 931144"/>
                <a:gd name="connsiteY4" fmla="*/ 391860 h 391860"/>
                <a:gd name="connsiteX5" fmla="*/ 0 w 931144"/>
                <a:gd name="connsiteY5" fmla="*/ 391860 h 391860"/>
                <a:gd name="connsiteX6" fmla="*/ 0 w 931144"/>
                <a:gd name="connsiteY6" fmla="*/ 740 h 3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1144" h="391860">
                  <a:moveTo>
                    <a:pt x="30435" y="20"/>
                  </a:moveTo>
                  <a:lnTo>
                    <a:pt x="33101" y="20"/>
                  </a:lnTo>
                  <a:lnTo>
                    <a:pt x="33165" y="20"/>
                  </a:lnTo>
                  <a:cubicBezTo>
                    <a:pt x="307145" y="-1533"/>
                    <a:pt x="581805" y="91636"/>
                    <a:pt x="838642" y="307041"/>
                  </a:cubicBezTo>
                  <a:lnTo>
                    <a:pt x="931144" y="391860"/>
                  </a:lnTo>
                  <a:lnTo>
                    <a:pt x="0" y="391860"/>
                  </a:lnTo>
                  <a:lnTo>
                    <a:pt x="0" y="740"/>
                  </a:ln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4A380193-CF73-D18E-42A6-E2AF2F711B32}"/>
                </a:ext>
              </a:extLst>
            </p:cNvPr>
            <p:cNvSpPr/>
            <p:nvPr userDrawn="1"/>
          </p:nvSpPr>
          <p:spPr>
            <a:xfrm>
              <a:off x="0" y="4956384"/>
              <a:ext cx="257766" cy="952588"/>
            </a:xfrm>
            <a:custGeom>
              <a:avLst/>
              <a:gdLst>
                <a:gd name="connsiteX0" fmla="*/ 0 w 257766"/>
                <a:gd name="connsiteY0" fmla="*/ 0 h 952588"/>
                <a:gd name="connsiteX1" fmla="*/ 5683 w 257766"/>
                <a:gd name="connsiteY1" fmla="*/ 3079 h 952588"/>
                <a:gd name="connsiteX2" fmla="*/ 257766 w 257766"/>
                <a:gd name="connsiteY2" fmla="*/ 476294 h 952588"/>
                <a:gd name="connsiteX3" fmla="*/ 5683 w 257766"/>
                <a:gd name="connsiteY3" fmla="*/ 949509 h 952588"/>
                <a:gd name="connsiteX4" fmla="*/ 0 w 257766"/>
                <a:gd name="connsiteY4" fmla="*/ 952588 h 952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66" h="952588">
                  <a:moveTo>
                    <a:pt x="0" y="0"/>
                  </a:moveTo>
                  <a:lnTo>
                    <a:pt x="5683" y="3079"/>
                  </a:lnTo>
                  <a:cubicBezTo>
                    <a:pt x="157772" y="105634"/>
                    <a:pt x="257766" y="279309"/>
                    <a:pt x="257766" y="476294"/>
                  </a:cubicBezTo>
                  <a:cubicBezTo>
                    <a:pt x="257766" y="673279"/>
                    <a:pt x="157772" y="846954"/>
                    <a:pt x="5683" y="949509"/>
                  </a:cubicBezTo>
                  <a:lnTo>
                    <a:pt x="0" y="952588"/>
                  </a:ln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45" name="Picture 44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EB9F0A9B-234B-0348-1F3C-B5715E078FF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932069" y="6128121"/>
              <a:ext cx="1480989" cy="606708"/>
            </a:xfrm>
            <a:prstGeom prst="rect">
              <a:avLst/>
            </a:prstGeom>
          </p:spPr>
        </p:pic>
      </p:grpSp>
      <p:sp>
        <p:nvSpPr>
          <p:cNvPr id="46" name="Text Placeholder 41">
            <a:extLst>
              <a:ext uri="{FF2B5EF4-FFF2-40B4-BE49-F238E27FC236}">
                <a16:creationId xmlns:a16="http://schemas.microsoft.com/office/drawing/2014/main" id="{3703A33C-8CD0-79C0-9A24-6ABA5B7E67D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68930" y="962526"/>
            <a:ext cx="658243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330069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ED0D04FE-931A-B604-B7EA-1C42ABB1BF6B}"/>
              </a:ext>
            </a:extLst>
          </p:cNvPr>
          <p:cNvGrpSpPr/>
          <p:nvPr userDrawn="1"/>
        </p:nvGrpSpPr>
        <p:grpSpPr>
          <a:xfrm>
            <a:off x="7268997" y="850264"/>
            <a:ext cx="4923003" cy="6007737"/>
            <a:chOff x="7268997" y="850264"/>
            <a:chExt cx="4923003" cy="6007737"/>
          </a:xfrm>
        </p:grpSpPr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77CAA790-9905-3750-D869-2315D158CFD6}"/>
                </a:ext>
              </a:extLst>
            </p:cNvPr>
            <p:cNvSpPr/>
            <p:nvPr/>
          </p:nvSpPr>
          <p:spPr>
            <a:xfrm>
              <a:off x="7743168" y="1402588"/>
              <a:ext cx="4448832" cy="5455413"/>
            </a:xfrm>
            <a:custGeom>
              <a:avLst/>
              <a:gdLst>
                <a:gd name="connsiteX0" fmla="*/ 3898184 w 4448832"/>
                <a:gd name="connsiteY0" fmla="*/ 0 h 5455413"/>
                <a:gd name="connsiteX1" fmla="*/ 4197367 w 4448832"/>
                <a:gd name="connsiteY1" fmla="*/ 299402 h 5455413"/>
                <a:gd name="connsiteX2" fmla="*/ 4390374 w 4448832"/>
                <a:gd name="connsiteY2" fmla="*/ 535858 h 5455413"/>
                <a:gd name="connsiteX3" fmla="*/ 4448832 w 4448832"/>
                <a:gd name="connsiteY3" fmla="*/ 634855 h 5455413"/>
                <a:gd name="connsiteX4" fmla="*/ 4448832 w 4448832"/>
                <a:gd name="connsiteY4" fmla="*/ 2095582 h 5455413"/>
                <a:gd name="connsiteX5" fmla="*/ 4390374 w 4448832"/>
                <a:gd name="connsiteY5" fmla="*/ 2194579 h 5455413"/>
                <a:gd name="connsiteX6" fmla="*/ 4197367 w 4448832"/>
                <a:gd name="connsiteY6" fmla="*/ 2431034 h 5455413"/>
                <a:gd name="connsiteX7" fmla="*/ 3807827 w 4448832"/>
                <a:gd name="connsiteY7" fmla="*/ 2820861 h 5455413"/>
                <a:gd name="connsiteX8" fmla="*/ 2234884 w 4448832"/>
                <a:gd name="connsiteY8" fmla="*/ 4394962 h 5455413"/>
                <a:gd name="connsiteX9" fmla="*/ 2234884 w 4448832"/>
                <a:gd name="connsiteY9" fmla="*/ 4394899 h 5455413"/>
                <a:gd name="connsiteX10" fmla="*/ 1175151 w 4448832"/>
                <a:gd name="connsiteY10" fmla="*/ 5455413 h 5455413"/>
                <a:gd name="connsiteX11" fmla="*/ 267298 w 4448832"/>
                <a:gd name="connsiteY11" fmla="*/ 5455413 h 5455413"/>
                <a:gd name="connsiteX12" fmla="*/ 180947 w 4448832"/>
                <a:gd name="connsiteY12" fmla="*/ 5302084 h 5455413"/>
                <a:gd name="connsiteX13" fmla="*/ 616698 w 4448832"/>
                <a:gd name="connsiteY13" fmla="*/ 3283903 h 5455413"/>
                <a:gd name="connsiteX14" fmla="*/ 1869773 w 4448832"/>
                <a:gd name="connsiteY14" fmla="*/ 2029904 h 5455413"/>
                <a:gd name="connsiteX15" fmla="*/ 2641111 w 4448832"/>
                <a:gd name="connsiteY15" fmla="*/ 1257998 h 5455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48832" h="5455413">
                  <a:moveTo>
                    <a:pt x="3898184" y="0"/>
                  </a:moveTo>
                  <a:lnTo>
                    <a:pt x="4197367" y="299402"/>
                  </a:lnTo>
                  <a:cubicBezTo>
                    <a:pt x="4270893" y="372983"/>
                    <a:pt x="4335229" y="452278"/>
                    <a:pt x="4390374" y="535858"/>
                  </a:cubicBezTo>
                  <a:lnTo>
                    <a:pt x="4448832" y="634855"/>
                  </a:lnTo>
                  <a:lnTo>
                    <a:pt x="4448832" y="2095582"/>
                  </a:lnTo>
                  <a:lnTo>
                    <a:pt x="4390374" y="2194579"/>
                  </a:lnTo>
                  <a:cubicBezTo>
                    <a:pt x="4335229" y="2278159"/>
                    <a:pt x="4270893" y="2357454"/>
                    <a:pt x="4197367" y="2431034"/>
                  </a:cubicBezTo>
                  <a:lnTo>
                    <a:pt x="3807827" y="2820861"/>
                  </a:lnTo>
                  <a:lnTo>
                    <a:pt x="2234884" y="4394962"/>
                  </a:lnTo>
                  <a:lnTo>
                    <a:pt x="2234884" y="4394899"/>
                  </a:lnTo>
                  <a:lnTo>
                    <a:pt x="1175151" y="5455413"/>
                  </a:lnTo>
                  <a:lnTo>
                    <a:pt x="267298" y="5455413"/>
                  </a:lnTo>
                  <a:lnTo>
                    <a:pt x="180947" y="5302084"/>
                  </a:lnTo>
                  <a:cubicBezTo>
                    <a:pt x="-150226" y="4644859"/>
                    <a:pt x="-39187" y="3940270"/>
                    <a:pt x="616698" y="3283903"/>
                  </a:cubicBezTo>
                  <a:lnTo>
                    <a:pt x="1869773" y="2029904"/>
                  </a:lnTo>
                  <a:lnTo>
                    <a:pt x="2641111" y="1257998"/>
                  </a:ln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EB03772C-91A9-DE02-A9C4-5C2FFB0091A3}"/>
                </a:ext>
              </a:extLst>
            </p:cNvPr>
            <p:cNvSpPr/>
            <p:nvPr/>
          </p:nvSpPr>
          <p:spPr>
            <a:xfrm>
              <a:off x="9076359" y="850264"/>
              <a:ext cx="2022796" cy="859726"/>
            </a:xfrm>
            <a:custGeom>
              <a:avLst/>
              <a:gdLst>
                <a:gd name="connsiteX0" fmla="*/ 1866626 w 2022796"/>
                <a:gd name="connsiteY0" fmla="*/ 859727 h 859726"/>
                <a:gd name="connsiteX1" fmla="*/ 1786485 w 2022796"/>
                <a:gd name="connsiteY1" fmla="*/ 837438 h 859726"/>
                <a:gd name="connsiteX2" fmla="*/ 153451 w 2022796"/>
                <a:gd name="connsiteY2" fmla="*/ 312166 h 859726"/>
                <a:gd name="connsiteX3" fmla="*/ 21 w 2022796"/>
                <a:gd name="connsiteY3" fmla="*/ 153607 h 859726"/>
                <a:gd name="connsiteX4" fmla="*/ 155926 w 2022796"/>
                <a:gd name="connsiteY4" fmla="*/ 0 h 859726"/>
                <a:gd name="connsiteX5" fmla="*/ 158464 w 2022796"/>
                <a:gd name="connsiteY5" fmla="*/ 0 h 859726"/>
                <a:gd name="connsiteX6" fmla="*/ 1947085 w 2022796"/>
                <a:gd name="connsiteY6" fmla="*/ 569786 h 859726"/>
                <a:gd name="connsiteX7" fmla="*/ 2000513 w 2022796"/>
                <a:gd name="connsiteY7" fmla="*/ 783971 h 859726"/>
                <a:gd name="connsiteX8" fmla="*/ 1866626 w 2022796"/>
                <a:gd name="connsiteY8" fmla="*/ 859727 h 859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2796" h="859726">
                  <a:moveTo>
                    <a:pt x="1866626" y="859727"/>
                  </a:moveTo>
                  <a:cubicBezTo>
                    <a:pt x="1839278" y="859727"/>
                    <a:pt x="1811612" y="852551"/>
                    <a:pt x="1786485" y="837438"/>
                  </a:cubicBezTo>
                  <a:cubicBezTo>
                    <a:pt x="1220291" y="497205"/>
                    <a:pt x="670849" y="320485"/>
                    <a:pt x="153451" y="312166"/>
                  </a:cubicBezTo>
                  <a:cubicBezTo>
                    <a:pt x="67345" y="310769"/>
                    <a:pt x="-1375" y="239776"/>
                    <a:pt x="21" y="153607"/>
                  </a:cubicBezTo>
                  <a:cubicBezTo>
                    <a:pt x="1354" y="68263"/>
                    <a:pt x="70962" y="0"/>
                    <a:pt x="155926" y="0"/>
                  </a:cubicBezTo>
                  <a:cubicBezTo>
                    <a:pt x="156751" y="0"/>
                    <a:pt x="157639" y="0"/>
                    <a:pt x="158464" y="0"/>
                  </a:cubicBezTo>
                  <a:cubicBezTo>
                    <a:pt x="731447" y="9208"/>
                    <a:pt x="1333238" y="200914"/>
                    <a:pt x="1947085" y="569786"/>
                  </a:cubicBezTo>
                  <a:cubicBezTo>
                    <a:pt x="2020944" y="614172"/>
                    <a:pt x="2044866" y="710057"/>
                    <a:pt x="2000513" y="783971"/>
                  </a:cubicBezTo>
                  <a:cubicBezTo>
                    <a:pt x="1971261" y="832739"/>
                    <a:pt x="1919610" y="859727"/>
                    <a:pt x="1866626" y="85972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C2A35E04-5244-883F-170A-2F0DBBE9ACFE}"/>
                </a:ext>
              </a:extLst>
            </p:cNvPr>
            <p:cNvSpPr/>
            <p:nvPr/>
          </p:nvSpPr>
          <p:spPr>
            <a:xfrm>
              <a:off x="7268997" y="1496606"/>
              <a:ext cx="4058578" cy="4324269"/>
            </a:xfrm>
            <a:custGeom>
              <a:avLst/>
              <a:gdLst>
                <a:gd name="connsiteX0" fmla="*/ 4058579 w 4058578"/>
                <a:gd name="connsiteY0" fmla="*/ 2950426 h 4324269"/>
                <a:gd name="connsiteX1" fmla="*/ 2708166 w 4058578"/>
                <a:gd name="connsiteY1" fmla="*/ 4301833 h 4324269"/>
                <a:gd name="connsiteX2" fmla="*/ 774744 w 4058578"/>
                <a:gd name="connsiteY2" fmla="*/ 3622700 h 4324269"/>
                <a:gd name="connsiteX3" fmla="*/ 717383 w 4058578"/>
                <a:gd name="connsiteY3" fmla="*/ 3563709 h 4324269"/>
                <a:gd name="connsiteX4" fmla="*/ 550564 w 4058578"/>
                <a:gd name="connsiteY4" fmla="*/ 589813 h 4324269"/>
                <a:gd name="connsiteX5" fmla="*/ 3653049 w 4058578"/>
                <a:gd name="connsiteY5" fmla="*/ 625817 h 4324269"/>
                <a:gd name="connsiteX6" fmla="*/ 2343944 w 4058578"/>
                <a:gd name="connsiteY6" fmla="*/ 1935886 h 4324269"/>
                <a:gd name="connsiteX7" fmla="*/ 2441155 w 4058578"/>
                <a:gd name="connsiteY7" fmla="*/ 2852382 h 4324269"/>
                <a:gd name="connsiteX8" fmla="*/ 4058579 w 4058578"/>
                <a:gd name="connsiteY8" fmla="*/ 2950426 h 4324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58578" h="4324269">
                  <a:moveTo>
                    <a:pt x="4058579" y="2950426"/>
                  </a:moveTo>
                  <a:lnTo>
                    <a:pt x="2708166" y="4301833"/>
                  </a:lnTo>
                  <a:cubicBezTo>
                    <a:pt x="2083849" y="4395241"/>
                    <a:pt x="1353882" y="4202328"/>
                    <a:pt x="774744" y="3622700"/>
                  </a:cubicBezTo>
                  <a:cubicBezTo>
                    <a:pt x="754820" y="3602761"/>
                    <a:pt x="735721" y="3583647"/>
                    <a:pt x="717383" y="3563709"/>
                  </a:cubicBezTo>
                  <a:cubicBezTo>
                    <a:pt x="-173184" y="2624988"/>
                    <a:pt x="-241269" y="1382293"/>
                    <a:pt x="550564" y="589813"/>
                  </a:cubicBezTo>
                  <a:cubicBezTo>
                    <a:pt x="1357753" y="-217971"/>
                    <a:pt x="2455685" y="-186538"/>
                    <a:pt x="3653049" y="625817"/>
                  </a:cubicBezTo>
                  <a:lnTo>
                    <a:pt x="2343944" y="1935886"/>
                  </a:lnTo>
                  <a:cubicBezTo>
                    <a:pt x="2090702" y="2189315"/>
                    <a:pt x="2129726" y="2540724"/>
                    <a:pt x="2441155" y="2852382"/>
                  </a:cubicBezTo>
                  <a:cubicBezTo>
                    <a:pt x="2843575" y="3255099"/>
                    <a:pt x="3539848" y="3343935"/>
                    <a:pt x="4058579" y="2950426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DD0FA878-50BD-CBC4-74DE-44C7BE431B8E}"/>
                </a:ext>
              </a:extLst>
            </p:cNvPr>
            <p:cNvSpPr/>
            <p:nvPr/>
          </p:nvSpPr>
          <p:spPr>
            <a:xfrm>
              <a:off x="9977988" y="3526867"/>
              <a:ext cx="2214011" cy="2270683"/>
            </a:xfrm>
            <a:custGeom>
              <a:avLst/>
              <a:gdLst>
                <a:gd name="connsiteX0" fmla="*/ 2214011 w 2214011"/>
                <a:gd name="connsiteY0" fmla="*/ 0 h 2270683"/>
                <a:gd name="connsiteX1" fmla="*/ 2214011 w 2214011"/>
                <a:gd name="connsiteY1" fmla="*/ 1562160 h 2270683"/>
                <a:gd name="connsiteX2" fmla="*/ 2181382 w 2214011"/>
                <a:gd name="connsiteY2" fmla="*/ 1549823 h 2270683"/>
                <a:gd name="connsiteX3" fmla="*/ 1230169 w 2214011"/>
                <a:gd name="connsiteY3" fmla="*/ 1827644 h 2270683"/>
                <a:gd name="connsiteX4" fmla="*/ 0 w 2214011"/>
                <a:gd name="connsiteY4" fmla="*/ 2270683 h 2270683"/>
                <a:gd name="connsiteX5" fmla="*/ 1572943 w 2214011"/>
                <a:gd name="connsiteY5" fmla="*/ 696582 h 2270683"/>
                <a:gd name="connsiteX6" fmla="*/ 1962483 w 2214011"/>
                <a:gd name="connsiteY6" fmla="*/ 306755 h 2270683"/>
                <a:gd name="connsiteX7" fmla="*/ 2196879 w 2214011"/>
                <a:gd name="connsiteY7" fmla="*/ 177 h 2270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14011" h="2270683">
                  <a:moveTo>
                    <a:pt x="2214011" y="0"/>
                  </a:moveTo>
                  <a:lnTo>
                    <a:pt x="2214011" y="1562160"/>
                  </a:lnTo>
                  <a:lnTo>
                    <a:pt x="2181382" y="1549823"/>
                  </a:lnTo>
                  <a:cubicBezTo>
                    <a:pt x="1968194" y="1502591"/>
                    <a:pt x="1674421" y="1622095"/>
                    <a:pt x="1230169" y="1827644"/>
                  </a:cubicBezTo>
                  <a:cubicBezTo>
                    <a:pt x="844690" y="1999411"/>
                    <a:pt x="425644" y="2189657"/>
                    <a:pt x="0" y="2270683"/>
                  </a:cubicBezTo>
                  <a:lnTo>
                    <a:pt x="1572943" y="696582"/>
                  </a:lnTo>
                  <a:lnTo>
                    <a:pt x="1962483" y="306755"/>
                  </a:lnTo>
                  <a:cubicBezTo>
                    <a:pt x="2056076" y="213029"/>
                    <a:pt x="2133045" y="109397"/>
                    <a:pt x="2196879" y="17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D4B01342-25B4-9479-0278-000EE5722FC0}"/>
                </a:ext>
              </a:extLst>
            </p:cNvPr>
            <p:cNvSpPr/>
            <p:nvPr/>
          </p:nvSpPr>
          <p:spPr>
            <a:xfrm>
              <a:off x="9492619" y="6406446"/>
              <a:ext cx="1210748" cy="451555"/>
            </a:xfrm>
            <a:custGeom>
              <a:avLst/>
              <a:gdLst>
                <a:gd name="connsiteX0" fmla="*/ 628757 w 1210748"/>
                <a:gd name="connsiteY0" fmla="*/ 3015 h 451555"/>
                <a:gd name="connsiteX1" fmla="*/ 1062032 w 1210748"/>
                <a:gd name="connsiteY1" fmla="*/ 165550 h 451555"/>
                <a:gd name="connsiteX2" fmla="*/ 1195103 w 1210748"/>
                <a:gd name="connsiteY2" fmla="*/ 376635 h 451555"/>
                <a:gd name="connsiteX3" fmla="*/ 1210748 w 1210748"/>
                <a:gd name="connsiteY3" fmla="*/ 451555 h 451555"/>
                <a:gd name="connsiteX4" fmla="*/ 0 w 1210748"/>
                <a:gd name="connsiteY4" fmla="*/ 451555 h 451555"/>
                <a:gd name="connsiteX5" fmla="*/ 6778 w 1210748"/>
                <a:gd name="connsiteY5" fmla="*/ 440165 h 451555"/>
                <a:gd name="connsiteX6" fmla="*/ 152556 w 1210748"/>
                <a:gd name="connsiteY6" fmla="*/ 261436 h 451555"/>
                <a:gd name="connsiteX7" fmla="*/ 628757 w 1210748"/>
                <a:gd name="connsiteY7" fmla="*/ 3015 h 451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0748" h="451555">
                  <a:moveTo>
                    <a:pt x="628757" y="3015"/>
                  </a:moveTo>
                  <a:cubicBezTo>
                    <a:pt x="786010" y="-13789"/>
                    <a:pt x="936109" y="39567"/>
                    <a:pt x="1062032" y="165550"/>
                  </a:cubicBezTo>
                  <a:cubicBezTo>
                    <a:pt x="1124978" y="228543"/>
                    <a:pt x="1169193" y="299349"/>
                    <a:pt x="1195103" y="376635"/>
                  </a:cubicBezTo>
                  <a:lnTo>
                    <a:pt x="1210748" y="451555"/>
                  </a:lnTo>
                  <a:lnTo>
                    <a:pt x="0" y="451555"/>
                  </a:lnTo>
                  <a:lnTo>
                    <a:pt x="6778" y="440165"/>
                  </a:lnTo>
                  <a:cubicBezTo>
                    <a:pt x="49328" y="375948"/>
                    <a:pt x="98066" y="315975"/>
                    <a:pt x="152556" y="261436"/>
                  </a:cubicBezTo>
                  <a:cubicBezTo>
                    <a:pt x="307097" y="106782"/>
                    <a:pt x="471504" y="19819"/>
                    <a:pt x="628757" y="3015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71732A53-1E01-582F-EF87-322C178908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rcRect/>
            <a:stretch/>
          </p:blipFill>
          <p:spPr>
            <a:xfrm>
              <a:off x="10287008" y="5810307"/>
              <a:ext cx="1480989" cy="606707"/>
            </a:xfrm>
            <a:prstGeom prst="rect">
              <a:avLst/>
            </a:prstGeom>
          </p:spPr>
        </p:pic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0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1" name="Text Placeholder 41">
            <a:extLst>
              <a:ext uri="{FF2B5EF4-FFF2-40B4-BE49-F238E27FC236}">
                <a16:creationId xmlns:a16="http://schemas.microsoft.com/office/drawing/2014/main" id="{95DDFB11-2E95-6B56-7120-B611A6DB17F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1" y="962526"/>
            <a:ext cx="4885018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93404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0E5D8C1D-93C2-749B-4C78-45B05EC5A4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648336" y="448322"/>
            <a:ext cx="5902332" cy="5961356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D297BFE4-D404-7609-ED06-E3337948FCE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3544" y="1144624"/>
            <a:ext cx="4307952" cy="604322"/>
          </a:xfrm>
          <a:prstGeom prst="rect">
            <a:avLst/>
          </a:prstGeom>
        </p:spPr>
      </p:pic>
      <p:pic>
        <p:nvPicPr>
          <p:cNvPr id="11" name="Graphic 1">
            <a:extLst>
              <a:ext uri="{FF2B5EF4-FFF2-40B4-BE49-F238E27FC236}">
                <a16:creationId xmlns:a16="http://schemas.microsoft.com/office/drawing/2014/main" id="{69602C51-0B46-EEB6-32B5-60604689F00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1954307" y="220553"/>
            <a:ext cx="1726424" cy="707254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88F4C74-B7CE-E1A8-E60B-28D024AC731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236" y="2570086"/>
            <a:ext cx="4698568" cy="674702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400" b="1" i="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slide title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7ABB8CDA-E36F-BCE9-1ADD-034AF65792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8236" y="3338004"/>
            <a:ext cx="4698568" cy="514905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 b="1" i="0">
                <a:solidFill>
                  <a:srgbClr val="70E3DF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C8D44AEE-8E04-0752-41EF-FD865EB500E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8236" y="6054571"/>
            <a:ext cx="4698568" cy="514905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1600" b="1" i="0">
                <a:solidFill>
                  <a:srgbClr val="70E3DF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Name of presenter(s)</a:t>
            </a:r>
          </a:p>
        </p:txBody>
      </p:sp>
    </p:spTree>
    <p:extLst>
      <p:ext uri="{BB962C8B-B14F-4D97-AF65-F5344CB8AC3E}">
        <p14:creationId xmlns:p14="http://schemas.microsoft.com/office/powerpoint/2010/main" val="16426022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2AAEB6BF-3187-C157-0243-D4E23A93D468}"/>
              </a:ext>
            </a:extLst>
          </p:cNvPr>
          <p:cNvGrpSpPr/>
          <p:nvPr userDrawn="1"/>
        </p:nvGrpSpPr>
        <p:grpSpPr>
          <a:xfrm>
            <a:off x="-1" y="1413959"/>
            <a:ext cx="6805878" cy="5439867"/>
            <a:chOff x="-1" y="1413959"/>
            <a:chExt cx="6805878" cy="5439867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DDAB9F50-6A5E-F5B3-2D9D-BBA51010A28E}"/>
                </a:ext>
              </a:extLst>
            </p:cNvPr>
            <p:cNvSpPr/>
            <p:nvPr/>
          </p:nvSpPr>
          <p:spPr>
            <a:xfrm rot="5400000">
              <a:off x="639359" y="1304190"/>
              <a:ext cx="4910276" cy="6188996"/>
            </a:xfrm>
            <a:custGeom>
              <a:avLst/>
              <a:gdLst>
                <a:gd name="connsiteX0" fmla="*/ 1093 w 4910276"/>
                <a:gd name="connsiteY0" fmla="*/ 5174086 h 6188996"/>
                <a:gd name="connsiteX1" fmla="*/ 688776 w 4910276"/>
                <a:gd name="connsiteY1" fmla="*/ 3667736 h 6188996"/>
                <a:gd name="connsiteX2" fmla="*/ 2088309 w 4910276"/>
                <a:gd name="connsiteY2" fmla="*/ 2267167 h 6188996"/>
                <a:gd name="connsiteX3" fmla="*/ 2949800 w 4910276"/>
                <a:gd name="connsiteY3" fmla="*/ 1405038 h 6188996"/>
                <a:gd name="connsiteX4" fmla="*/ 4353797 w 4910276"/>
                <a:gd name="connsiteY4" fmla="*/ 0 h 6188996"/>
                <a:gd name="connsiteX5" fmla="*/ 4687947 w 4910276"/>
                <a:gd name="connsiteY5" fmla="*/ 334398 h 6188996"/>
                <a:gd name="connsiteX6" fmla="*/ 4903513 w 4910276"/>
                <a:gd name="connsiteY6" fmla="*/ 598491 h 6188996"/>
                <a:gd name="connsiteX7" fmla="*/ 4910276 w 4910276"/>
                <a:gd name="connsiteY7" fmla="*/ 609945 h 6188996"/>
                <a:gd name="connsiteX8" fmla="*/ 4910276 w 4910276"/>
                <a:gd name="connsiteY8" fmla="*/ 2439635 h 6188996"/>
                <a:gd name="connsiteX9" fmla="*/ 4903513 w 4910276"/>
                <a:gd name="connsiteY9" fmla="*/ 2451088 h 6188996"/>
                <a:gd name="connsiteX10" fmla="*/ 4687947 w 4910276"/>
                <a:gd name="connsiteY10" fmla="*/ 2715181 h 6188996"/>
                <a:gd name="connsiteX11" fmla="*/ 4252879 w 4910276"/>
                <a:gd name="connsiteY11" fmla="*/ 3150572 h 6188996"/>
                <a:gd name="connsiteX12" fmla="*/ 2496093 w 4910276"/>
                <a:gd name="connsiteY12" fmla="*/ 4908660 h 6188996"/>
                <a:gd name="connsiteX13" fmla="*/ 2496093 w 4910276"/>
                <a:gd name="connsiteY13" fmla="*/ 4908589 h 6188996"/>
                <a:gd name="connsiteX14" fmla="*/ 1216635 w 4910276"/>
                <a:gd name="connsiteY14" fmla="*/ 6188996 h 6188996"/>
                <a:gd name="connsiteX15" fmla="*/ 362776 w 4910276"/>
                <a:gd name="connsiteY15" fmla="*/ 6188996 h 6188996"/>
                <a:gd name="connsiteX16" fmla="*/ 304788 w 4910276"/>
                <a:gd name="connsiteY16" fmla="*/ 6104156 h 6188996"/>
                <a:gd name="connsiteX17" fmla="*/ 1093 w 4910276"/>
                <a:gd name="connsiteY17" fmla="*/ 5174086 h 6188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910276" h="6188996">
                  <a:moveTo>
                    <a:pt x="1093" y="5174086"/>
                  </a:moveTo>
                  <a:cubicBezTo>
                    <a:pt x="-17492" y="4669120"/>
                    <a:pt x="200414" y="4156460"/>
                    <a:pt x="688776" y="3667736"/>
                  </a:cubicBezTo>
                  <a:lnTo>
                    <a:pt x="2088309" y="2267167"/>
                  </a:lnTo>
                  <a:lnTo>
                    <a:pt x="2949800" y="1405038"/>
                  </a:lnTo>
                  <a:lnTo>
                    <a:pt x="4353797" y="0"/>
                  </a:lnTo>
                  <a:lnTo>
                    <a:pt x="4687947" y="334398"/>
                  </a:lnTo>
                  <a:cubicBezTo>
                    <a:pt x="4770067" y="416579"/>
                    <a:pt x="4841922" y="505142"/>
                    <a:pt x="4903513" y="598491"/>
                  </a:cubicBezTo>
                  <a:lnTo>
                    <a:pt x="4910276" y="609945"/>
                  </a:lnTo>
                  <a:lnTo>
                    <a:pt x="4910276" y="2439635"/>
                  </a:lnTo>
                  <a:lnTo>
                    <a:pt x="4903513" y="2451088"/>
                  </a:lnTo>
                  <a:cubicBezTo>
                    <a:pt x="4841922" y="2544437"/>
                    <a:pt x="4770067" y="2633000"/>
                    <a:pt x="4687947" y="2715181"/>
                  </a:cubicBezTo>
                  <a:lnTo>
                    <a:pt x="4252879" y="3150572"/>
                  </a:lnTo>
                  <a:lnTo>
                    <a:pt x="2496093" y="4908660"/>
                  </a:lnTo>
                  <a:lnTo>
                    <a:pt x="2496093" y="4908589"/>
                  </a:lnTo>
                  <a:lnTo>
                    <a:pt x="1216635" y="6188996"/>
                  </a:lnTo>
                  <a:lnTo>
                    <a:pt x="362776" y="6188996"/>
                  </a:lnTo>
                  <a:lnTo>
                    <a:pt x="304788" y="6104156"/>
                  </a:lnTo>
                  <a:cubicBezTo>
                    <a:pt x="116705" y="5802287"/>
                    <a:pt x="12709" y="5489689"/>
                    <a:pt x="1093" y="5174086"/>
                  </a:cubicBez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D9E805E0-0286-37C9-6D12-3BBF89D4E312}"/>
                </a:ext>
              </a:extLst>
            </p:cNvPr>
            <p:cNvSpPr/>
            <p:nvPr/>
          </p:nvSpPr>
          <p:spPr>
            <a:xfrm rot="5400000">
              <a:off x="5196162" y="4082063"/>
              <a:ext cx="2259216" cy="960214"/>
            </a:xfrm>
            <a:custGeom>
              <a:avLst/>
              <a:gdLst>
                <a:gd name="connsiteX0" fmla="*/ 2084794 w 2259216"/>
                <a:gd name="connsiteY0" fmla="*/ 960214 h 960214"/>
                <a:gd name="connsiteX1" fmla="*/ 1995286 w 2259216"/>
                <a:gd name="connsiteY1" fmla="*/ 935321 h 960214"/>
                <a:gd name="connsiteX2" fmla="*/ 171386 w 2259216"/>
                <a:gd name="connsiteY2" fmla="*/ 348653 h 960214"/>
                <a:gd name="connsiteX3" fmla="*/ 23 w 2259216"/>
                <a:gd name="connsiteY3" fmla="*/ 171561 h 960214"/>
                <a:gd name="connsiteX4" fmla="*/ 174150 w 2259216"/>
                <a:gd name="connsiteY4" fmla="*/ 0 h 960214"/>
                <a:gd name="connsiteX5" fmla="*/ 176985 w 2259216"/>
                <a:gd name="connsiteY5" fmla="*/ 0 h 960214"/>
                <a:gd name="connsiteX6" fmla="*/ 2174657 w 2259216"/>
                <a:gd name="connsiteY6" fmla="*/ 636384 h 960214"/>
                <a:gd name="connsiteX7" fmla="*/ 2234329 w 2259216"/>
                <a:gd name="connsiteY7" fmla="*/ 875604 h 960214"/>
                <a:gd name="connsiteX8" fmla="*/ 2084794 w 2259216"/>
                <a:gd name="connsiteY8" fmla="*/ 960214 h 960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59216" h="960214">
                  <a:moveTo>
                    <a:pt x="2084794" y="960214"/>
                  </a:moveTo>
                  <a:cubicBezTo>
                    <a:pt x="2054249" y="960214"/>
                    <a:pt x="2023350" y="952200"/>
                    <a:pt x="1995286" y="935321"/>
                  </a:cubicBezTo>
                  <a:cubicBezTo>
                    <a:pt x="1362916" y="555320"/>
                    <a:pt x="749257" y="357944"/>
                    <a:pt x="171386" y="348653"/>
                  </a:cubicBezTo>
                  <a:cubicBezTo>
                    <a:pt x="75216" y="347093"/>
                    <a:pt x="-1536" y="267802"/>
                    <a:pt x="23" y="171561"/>
                  </a:cubicBezTo>
                  <a:cubicBezTo>
                    <a:pt x="1512" y="76241"/>
                    <a:pt x="79256" y="0"/>
                    <a:pt x="174150" y="0"/>
                  </a:cubicBezTo>
                  <a:cubicBezTo>
                    <a:pt x="175071" y="0"/>
                    <a:pt x="176063" y="0"/>
                    <a:pt x="176985" y="0"/>
                  </a:cubicBezTo>
                  <a:cubicBezTo>
                    <a:pt x="816937" y="10284"/>
                    <a:pt x="1489064" y="224398"/>
                    <a:pt x="2174657" y="636384"/>
                  </a:cubicBezTo>
                  <a:cubicBezTo>
                    <a:pt x="2257149" y="685959"/>
                    <a:pt x="2283867" y="793051"/>
                    <a:pt x="2234329" y="875604"/>
                  </a:cubicBezTo>
                  <a:cubicBezTo>
                    <a:pt x="2201658" y="930072"/>
                    <a:pt x="2143970" y="960214"/>
                    <a:pt x="2084794" y="960214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01859D52-E387-DD28-9530-A82EFB60B23D}"/>
                </a:ext>
              </a:extLst>
            </p:cNvPr>
            <p:cNvSpPr/>
            <p:nvPr/>
          </p:nvSpPr>
          <p:spPr>
            <a:xfrm rot="5400000">
              <a:off x="1402668" y="1265576"/>
              <a:ext cx="4532938" cy="4829704"/>
            </a:xfrm>
            <a:custGeom>
              <a:avLst/>
              <a:gdLst>
                <a:gd name="connsiteX0" fmla="*/ 4532938 w 4532938"/>
                <a:gd name="connsiteY0" fmla="*/ 3295281 h 4829704"/>
                <a:gd name="connsiteX1" fmla="*/ 3024692 w 4532938"/>
                <a:gd name="connsiteY1" fmla="*/ 4804645 h 4829704"/>
                <a:gd name="connsiteX2" fmla="*/ 865295 w 4532938"/>
                <a:gd name="connsiteY2" fmla="*/ 4046133 h 4829704"/>
                <a:gd name="connsiteX3" fmla="*/ 801229 w 4532938"/>
                <a:gd name="connsiteY3" fmla="*/ 3980247 h 4829704"/>
                <a:gd name="connsiteX4" fmla="*/ 614913 w 4532938"/>
                <a:gd name="connsiteY4" fmla="*/ 658752 h 4829704"/>
                <a:gd name="connsiteX5" fmla="*/ 4080010 w 4532938"/>
                <a:gd name="connsiteY5" fmla="*/ 698965 h 4829704"/>
                <a:gd name="connsiteX6" fmla="*/ 2617900 w 4532938"/>
                <a:gd name="connsiteY6" fmla="*/ 2162159 h 4829704"/>
                <a:gd name="connsiteX7" fmla="*/ 2726472 w 4532938"/>
                <a:gd name="connsiteY7" fmla="*/ 3185778 h 4829704"/>
                <a:gd name="connsiteX8" fmla="*/ 4532938 w 4532938"/>
                <a:gd name="connsiteY8" fmla="*/ 3295281 h 4829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32938" h="4829704">
                  <a:moveTo>
                    <a:pt x="4532938" y="3295281"/>
                  </a:moveTo>
                  <a:lnTo>
                    <a:pt x="3024692" y="4804645"/>
                  </a:lnTo>
                  <a:cubicBezTo>
                    <a:pt x="2327406" y="4908972"/>
                    <a:pt x="1512122" y="4693510"/>
                    <a:pt x="865295" y="4046133"/>
                  </a:cubicBezTo>
                  <a:cubicBezTo>
                    <a:pt x="843042" y="4023864"/>
                    <a:pt x="821710" y="4002516"/>
                    <a:pt x="801229" y="3980247"/>
                  </a:cubicBezTo>
                  <a:cubicBezTo>
                    <a:pt x="-193426" y="2931806"/>
                    <a:pt x="-269469" y="1543860"/>
                    <a:pt x="614913" y="658752"/>
                  </a:cubicBezTo>
                  <a:cubicBezTo>
                    <a:pt x="1516445" y="-243448"/>
                    <a:pt x="2742701" y="-208341"/>
                    <a:pt x="4080010" y="698965"/>
                  </a:cubicBezTo>
                  <a:lnTo>
                    <a:pt x="2617900" y="2162159"/>
                  </a:lnTo>
                  <a:cubicBezTo>
                    <a:pt x="2335060" y="2445209"/>
                    <a:pt x="2378645" y="2837692"/>
                    <a:pt x="2726472" y="3185778"/>
                  </a:cubicBezTo>
                  <a:cubicBezTo>
                    <a:pt x="3175927" y="3635565"/>
                    <a:pt x="3953579" y="3734785"/>
                    <a:pt x="4532938" y="3295281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8C9A0A31-4412-4BA9-AFF1-B411D4DF5113}"/>
                </a:ext>
              </a:extLst>
            </p:cNvPr>
            <p:cNvSpPr/>
            <p:nvPr/>
          </p:nvSpPr>
          <p:spPr>
            <a:xfrm rot="5400000">
              <a:off x="1311602" y="4408305"/>
              <a:ext cx="2414254" cy="2476786"/>
            </a:xfrm>
            <a:custGeom>
              <a:avLst/>
              <a:gdLst>
                <a:gd name="connsiteX0" fmla="*/ 0 w 2414254"/>
                <a:gd name="connsiteY0" fmla="*/ 2476786 h 2476786"/>
                <a:gd name="connsiteX1" fmla="*/ 1756786 w 2414254"/>
                <a:gd name="connsiteY1" fmla="*/ 718698 h 2476786"/>
                <a:gd name="connsiteX2" fmla="*/ 2191854 w 2414254"/>
                <a:gd name="connsiteY2" fmla="*/ 283307 h 2476786"/>
                <a:gd name="connsiteX3" fmla="*/ 2335215 w 2414254"/>
                <a:gd name="connsiteY3" fmla="*/ 118590 h 2476786"/>
                <a:gd name="connsiteX4" fmla="*/ 2414254 w 2414254"/>
                <a:gd name="connsiteY4" fmla="*/ 0 h 2476786"/>
                <a:gd name="connsiteX5" fmla="*/ 2414254 w 2414254"/>
                <a:gd name="connsiteY5" fmla="*/ 1669707 h 2476786"/>
                <a:gd name="connsiteX6" fmla="*/ 2309424 w 2414254"/>
                <a:gd name="connsiteY6" fmla="*/ 1660394 h 2476786"/>
                <a:gd name="connsiteX7" fmla="*/ 1373949 w 2414254"/>
                <a:gd name="connsiteY7" fmla="*/ 1981962 h 2476786"/>
                <a:gd name="connsiteX8" fmla="*/ 0 w 2414254"/>
                <a:gd name="connsiteY8" fmla="*/ 2476786 h 2476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14254" h="2476786">
                  <a:moveTo>
                    <a:pt x="0" y="2476786"/>
                  </a:moveTo>
                  <a:lnTo>
                    <a:pt x="1756786" y="718698"/>
                  </a:lnTo>
                  <a:lnTo>
                    <a:pt x="2191854" y="283307"/>
                  </a:lnTo>
                  <a:cubicBezTo>
                    <a:pt x="2244121" y="230967"/>
                    <a:pt x="2291745" y="175860"/>
                    <a:pt x="2335215" y="118590"/>
                  </a:cubicBezTo>
                  <a:lnTo>
                    <a:pt x="2414254" y="0"/>
                  </a:lnTo>
                  <a:lnTo>
                    <a:pt x="2414254" y="1669707"/>
                  </a:lnTo>
                  <a:lnTo>
                    <a:pt x="2309424" y="1660394"/>
                  </a:lnTo>
                  <a:cubicBezTo>
                    <a:pt x="2084195" y="1666076"/>
                    <a:pt x="1787429" y="1790649"/>
                    <a:pt x="1373949" y="1981962"/>
                  </a:cubicBezTo>
                  <a:cubicBezTo>
                    <a:pt x="943416" y="2173807"/>
                    <a:pt x="475393" y="2386289"/>
                    <a:pt x="0" y="2476786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pic>
          <p:nvPicPr>
            <p:cNvPr id="47" name="Picture 46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1C9F246E-9FDD-F5F3-CDBC-991B157AE7A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3845568" y="6042598"/>
              <a:ext cx="1480989" cy="606708"/>
            </a:xfrm>
            <a:prstGeom prst="rect">
              <a:avLst/>
            </a:prstGeom>
          </p:spPr>
        </p:pic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0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6A604A0B-E692-6512-5A9D-8F3D54F46938}"/>
              </a:ext>
            </a:extLst>
          </p:cNvPr>
          <p:cNvSpPr/>
          <p:nvPr userDrawn="1"/>
        </p:nvSpPr>
        <p:spPr>
          <a:xfrm rot="5400000">
            <a:off x="-427708" y="4250622"/>
            <a:ext cx="1447269" cy="591854"/>
          </a:xfrm>
          <a:custGeom>
            <a:avLst/>
            <a:gdLst>
              <a:gd name="connsiteX0" fmla="*/ 0 w 1447269"/>
              <a:gd name="connsiteY0" fmla="*/ 591854 h 591854"/>
              <a:gd name="connsiteX1" fmla="*/ 44792 w 1447269"/>
              <a:gd name="connsiteY1" fmla="*/ 507819 h 591854"/>
              <a:gd name="connsiteX2" fmla="*/ 213267 w 1447269"/>
              <a:gd name="connsiteY2" fmla="*/ 301619 h 591854"/>
              <a:gd name="connsiteX3" fmla="*/ 1264365 w 1447269"/>
              <a:gd name="connsiteY3" fmla="*/ 190996 h 591854"/>
              <a:gd name="connsiteX4" fmla="*/ 1447269 w 1447269"/>
              <a:gd name="connsiteY4" fmla="*/ 573685 h 591854"/>
              <a:gd name="connsiteX5" fmla="*/ 1446995 w 1447269"/>
              <a:gd name="connsiteY5" fmla="*/ 591854 h 591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47269" h="591854">
                <a:moveTo>
                  <a:pt x="0" y="591854"/>
                </a:moveTo>
                <a:lnTo>
                  <a:pt x="44792" y="507819"/>
                </a:lnTo>
                <a:cubicBezTo>
                  <a:pt x="93966" y="433731"/>
                  <a:pt x="150292" y="364540"/>
                  <a:pt x="213267" y="301619"/>
                </a:cubicBezTo>
                <a:cubicBezTo>
                  <a:pt x="570478" y="-55231"/>
                  <a:pt x="973302" y="-99700"/>
                  <a:pt x="1264365" y="190996"/>
                </a:cubicBezTo>
                <a:cubicBezTo>
                  <a:pt x="1373487" y="300007"/>
                  <a:pt x="1433901" y="429304"/>
                  <a:pt x="1447269" y="573685"/>
                </a:cubicBezTo>
                <a:lnTo>
                  <a:pt x="1446995" y="591854"/>
                </a:ln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49" name="Text Placeholder 41">
            <a:extLst>
              <a:ext uri="{FF2B5EF4-FFF2-40B4-BE49-F238E27FC236}">
                <a16:creationId xmlns:a16="http://schemas.microsoft.com/office/drawing/2014/main" id="{D34592E3-FE4E-DB54-A853-189EC054C23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73950" y="962526"/>
            <a:ext cx="497741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205523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F204C80-0646-8906-828E-FB392B276AAA}"/>
              </a:ext>
            </a:extLst>
          </p:cNvPr>
          <p:cNvGrpSpPr/>
          <p:nvPr userDrawn="1"/>
        </p:nvGrpSpPr>
        <p:grpSpPr>
          <a:xfrm>
            <a:off x="0" y="1079818"/>
            <a:ext cx="8037079" cy="5778183"/>
            <a:chOff x="0" y="1079818"/>
            <a:chExt cx="8037079" cy="5778183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68D1BB9A-1981-24A4-E7F8-776EA3F11F63}"/>
                </a:ext>
              </a:extLst>
            </p:cNvPr>
            <p:cNvSpPr/>
            <p:nvPr/>
          </p:nvSpPr>
          <p:spPr>
            <a:xfrm rot="5400000">
              <a:off x="3981436" y="2925661"/>
              <a:ext cx="436541" cy="436851"/>
            </a:xfrm>
            <a:custGeom>
              <a:avLst/>
              <a:gdLst>
                <a:gd name="connsiteX0" fmla="*/ 436542 w 436541"/>
                <a:gd name="connsiteY0" fmla="*/ 218426 h 436851"/>
                <a:gd name="connsiteX1" fmla="*/ 218271 w 436541"/>
                <a:gd name="connsiteY1" fmla="*/ 436851 h 436851"/>
                <a:gd name="connsiteX2" fmla="*/ 0 w 436541"/>
                <a:gd name="connsiteY2" fmla="*/ 218426 h 436851"/>
                <a:gd name="connsiteX3" fmla="*/ 218271 w 436541"/>
                <a:gd name="connsiteY3" fmla="*/ 0 h 436851"/>
                <a:gd name="connsiteX4" fmla="*/ 436542 w 436541"/>
                <a:gd name="connsiteY4" fmla="*/ 218426 h 436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6541" h="436851">
                  <a:moveTo>
                    <a:pt x="436542" y="218426"/>
                  </a:moveTo>
                  <a:cubicBezTo>
                    <a:pt x="436542" y="339059"/>
                    <a:pt x="338818" y="436851"/>
                    <a:pt x="218271" y="436851"/>
                  </a:cubicBezTo>
                  <a:cubicBezTo>
                    <a:pt x="97723" y="436851"/>
                    <a:pt x="0" y="339059"/>
                    <a:pt x="0" y="218426"/>
                  </a:cubicBezTo>
                  <a:cubicBezTo>
                    <a:pt x="0" y="97793"/>
                    <a:pt x="97723" y="0"/>
                    <a:pt x="218271" y="0"/>
                  </a:cubicBezTo>
                  <a:cubicBezTo>
                    <a:pt x="338818" y="0"/>
                    <a:pt x="436542" y="97793"/>
                    <a:pt x="436542" y="218426"/>
                  </a:cubicBez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26637AE7-81B5-3B3D-F978-C97DA52AA918}"/>
                </a:ext>
              </a:extLst>
            </p:cNvPr>
            <p:cNvSpPr/>
            <p:nvPr/>
          </p:nvSpPr>
          <p:spPr>
            <a:xfrm rot="5400000">
              <a:off x="5702913" y="4286944"/>
              <a:ext cx="1882772" cy="2785561"/>
            </a:xfrm>
            <a:custGeom>
              <a:avLst/>
              <a:gdLst>
                <a:gd name="connsiteX0" fmla="*/ 1265421 w 1882772"/>
                <a:gd name="connsiteY0" fmla="*/ 0 h 2785561"/>
                <a:gd name="connsiteX1" fmla="*/ 1393607 w 1882772"/>
                <a:gd name="connsiteY1" fmla="*/ 128277 h 2785561"/>
                <a:gd name="connsiteX2" fmla="*/ 1418565 w 1882772"/>
                <a:gd name="connsiteY2" fmla="*/ 2439036 h 2785561"/>
                <a:gd name="connsiteX3" fmla="*/ 213054 w 1882772"/>
                <a:gd name="connsiteY3" fmla="*/ 2566131 h 2785561"/>
                <a:gd name="connsiteX4" fmla="*/ 367528 w 1882772"/>
                <a:gd name="connsiteY4" fmla="*/ 1180207 h 2785561"/>
                <a:gd name="connsiteX5" fmla="*/ 1265421 w 1882772"/>
                <a:gd name="connsiteY5" fmla="*/ 0 h 2785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82772" h="2785561">
                  <a:moveTo>
                    <a:pt x="1265421" y="0"/>
                  </a:moveTo>
                  <a:lnTo>
                    <a:pt x="1393607" y="128277"/>
                  </a:lnTo>
                  <a:cubicBezTo>
                    <a:pt x="2086078" y="821239"/>
                    <a:pt x="1996436" y="1860755"/>
                    <a:pt x="1418565" y="2439036"/>
                  </a:cubicBezTo>
                  <a:cubicBezTo>
                    <a:pt x="1008901" y="2848991"/>
                    <a:pt x="546811" y="2900124"/>
                    <a:pt x="213054" y="2566131"/>
                  </a:cubicBezTo>
                  <a:cubicBezTo>
                    <a:pt x="-120702" y="2232138"/>
                    <a:pt x="-57200" y="1732331"/>
                    <a:pt x="367528" y="1180207"/>
                  </a:cubicBezTo>
                  <a:lnTo>
                    <a:pt x="1265421" y="0"/>
                  </a:ln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E00EAA4B-F966-E88D-3F8C-2267237BCECB}"/>
                </a:ext>
              </a:extLst>
            </p:cNvPr>
            <p:cNvSpPr/>
            <p:nvPr userDrawn="1"/>
          </p:nvSpPr>
          <p:spPr>
            <a:xfrm>
              <a:off x="0" y="2529444"/>
              <a:ext cx="2990286" cy="3890577"/>
            </a:xfrm>
            <a:custGeom>
              <a:avLst/>
              <a:gdLst>
                <a:gd name="connsiteX0" fmla="*/ 428097 w 2990286"/>
                <a:gd name="connsiteY0" fmla="*/ 0 h 3890577"/>
                <a:gd name="connsiteX1" fmla="*/ 1840918 w 2990286"/>
                <a:gd name="connsiteY1" fmla="*/ 584812 h 3890577"/>
                <a:gd name="connsiteX2" fmla="*/ 2357721 w 2990286"/>
                <a:gd name="connsiteY2" fmla="*/ 1101249 h 3890577"/>
                <a:gd name="connsiteX3" fmla="*/ 2654029 w 2990286"/>
                <a:gd name="connsiteY3" fmla="*/ 1397347 h 3890577"/>
                <a:gd name="connsiteX4" fmla="*/ 2524126 w 2990286"/>
                <a:gd name="connsiteY4" fmla="*/ 3541363 h 3890577"/>
                <a:gd name="connsiteX5" fmla="*/ 2524274 w 2990286"/>
                <a:gd name="connsiteY5" fmla="*/ 3541363 h 3890577"/>
                <a:gd name="connsiteX6" fmla="*/ 1309337 w 2990286"/>
                <a:gd name="connsiteY6" fmla="*/ 3670288 h 3890577"/>
                <a:gd name="connsiteX7" fmla="*/ 286077 w 2990286"/>
                <a:gd name="connsiteY7" fmla="*/ 2647752 h 3890577"/>
                <a:gd name="connsiteX8" fmla="*/ 0 w 2990286"/>
                <a:gd name="connsiteY8" fmla="*/ 2361878 h 3890577"/>
                <a:gd name="connsiteX9" fmla="*/ 0 w 2990286"/>
                <a:gd name="connsiteY9" fmla="*/ 47894 h 3890577"/>
                <a:gd name="connsiteX10" fmla="*/ 46490 w 2990286"/>
                <a:gd name="connsiteY10" fmla="*/ 36551 h 3890577"/>
                <a:gd name="connsiteX11" fmla="*/ 428097 w 2990286"/>
                <a:gd name="connsiteY11" fmla="*/ 0 h 3890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90286" h="3890577">
                  <a:moveTo>
                    <a:pt x="428097" y="0"/>
                  </a:moveTo>
                  <a:cubicBezTo>
                    <a:pt x="939432" y="0"/>
                    <a:pt x="1450766" y="194937"/>
                    <a:pt x="1840918" y="584812"/>
                  </a:cubicBezTo>
                  <a:lnTo>
                    <a:pt x="2357721" y="1101249"/>
                  </a:lnTo>
                  <a:lnTo>
                    <a:pt x="2654029" y="1397347"/>
                  </a:lnTo>
                  <a:cubicBezTo>
                    <a:pt x="3175708" y="2084944"/>
                    <a:pt x="3057924" y="3007944"/>
                    <a:pt x="2524126" y="3541363"/>
                  </a:cubicBezTo>
                  <a:lnTo>
                    <a:pt x="2524274" y="3541363"/>
                  </a:lnTo>
                  <a:cubicBezTo>
                    <a:pt x="2111068" y="3954128"/>
                    <a:pt x="1645251" y="4005964"/>
                    <a:pt x="1309337" y="3670288"/>
                  </a:cubicBezTo>
                  <a:lnTo>
                    <a:pt x="286077" y="2647752"/>
                  </a:lnTo>
                  <a:lnTo>
                    <a:pt x="0" y="2361878"/>
                  </a:lnTo>
                  <a:lnTo>
                    <a:pt x="0" y="47894"/>
                  </a:lnTo>
                  <a:lnTo>
                    <a:pt x="46490" y="36551"/>
                  </a:lnTo>
                  <a:cubicBezTo>
                    <a:pt x="172430" y="12184"/>
                    <a:pt x="300264" y="0"/>
                    <a:pt x="428097" y="0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11142510-ED16-FFC9-C0CA-5D4625F0172E}"/>
                </a:ext>
              </a:extLst>
            </p:cNvPr>
            <p:cNvSpPr/>
            <p:nvPr userDrawn="1"/>
          </p:nvSpPr>
          <p:spPr>
            <a:xfrm>
              <a:off x="1" y="3926792"/>
              <a:ext cx="4475217" cy="2931209"/>
            </a:xfrm>
            <a:custGeom>
              <a:avLst/>
              <a:gdLst>
                <a:gd name="connsiteX0" fmla="*/ 2654029 w 4475217"/>
                <a:gd name="connsiteY0" fmla="*/ 0 h 2931209"/>
                <a:gd name="connsiteX1" fmla="*/ 4445473 w 4475217"/>
                <a:gd name="connsiteY1" fmla="*/ 1790176 h 2931209"/>
                <a:gd name="connsiteX2" fmla="*/ 4378885 w 4475217"/>
                <a:gd name="connsiteY2" fmla="*/ 2928333 h 2931209"/>
                <a:gd name="connsiteX3" fmla="*/ 4378034 w 4475217"/>
                <a:gd name="connsiteY3" fmla="*/ 2931209 h 2931209"/>
                <a:gd name="connsiteX4" fmla="*/ 0 w 4475217"/>
                <a:gd name="connsiteY4" fmla="*/ 2931209 h 2931209"/>
                <a:gd name="connsiteX5" fmla="*/ 0 w 4475217"/>
                <a:gd name="connsiteY5" fmla="*/ 964680 h 2931209"/>
                <a:gd name="connsiteX6" fmla="*/ 1309189 w 4475217"/>
                <a:gd name="connsiteY6" fmla="*/ 2272941 h 2931209"/>
                <a:gd name="connsiteX7" fmla="*/ 2524126 w 4475217"/>
                <a:gd name="connsiteY7" fmla="*/ 2144017 h 2931209"/>
                <a:gd name="connsiteX8" fmla="*/ 2654029 w 4475217"/>
                <a:gd name="connsiteY8" fmla="*/ 0 h 2931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75217" h="2931209">
                  <a:moveTo>
                    <a:pt x="2654029" y="0"/>
                  </a:moveTo>
                  <a:lnTo>
                    <a:pt x="4445473" y="1790176"/>
                  </a:lnTo>
                  <a:cubicBezTo>
                    <a:pt x="4499654" y="2152249"/>
                    <a:pt x="4481167" y="2541120"/>
                    <a:pt x="4378885" y="2928333"/>
                  </a:cubicBezTo>
                  <a:lnTo>
                    <a:pt x="4378034" y="2931209"/>
                  </a:lnTo>
                  <a:lnTo>
                    <a:pt x="0" y="2931209"/>
                  </a:lnTo>
                  <a:lnTo>
                    <a:pt x="0" y="964680"/>
                  </a:lnTo>
                  <a:lnTo>
                    <a:pt x="1309189" y="2272941"/>
                  </a:lnTo>
                  <a:cubicBezTo>
                    <a:pt x="1645104" y="2608617"/>
                    <a:pt x="2110920" y="2556929"/>
                    <a:pt x="2524126" y="2144017"/>
                  </a:cubicBezTo>
                  <a:cubicBezTo>
                    <a:pt x="3057924" y="1610597"/>
                    <a:pt x="3175708" y="687597"/>
                    <a:pt x="2654029" y="0"/>
                  </a:cubicBezTo>
                  <a:close/>
                </a:path>
              </a:pathLst>
            </a:custGeom>
            <a:solidFill>
              <a:srgbClr val="912B4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89781672-3E04-42DB-BB55-95D6A1EFB51E}"/>
                </a:ext>
              </a:extLst>
            </p:cNvPr>
            <p:cNvSpPr/>
            <p:nvPr/>
          </p:nvSpPr>
          <p:spPr>
            <a:xfrm rot="5400000">
              <a:off x="619658" y="1891152"/>
              <a:ext cx="4635966" cy="3013297"/>
            </a:xfrm>
            <a:custGeom>
              <a:avLst/>
              <a:gdLst>
                <a:gd name="connsiteX0" fmla="*/ 1493782 w 4635966"/>
                <a:gd name="connsiteY0" fmla="*/ 815475 h 3013297"/>
                <a:gd name="connsiteX1" fmla="*/ 0 w 4635966"/>
                <a:gd name="connsiteY1" fmla="*/ 2310316 h 3013297"/>
                <a:gd name="connsiteX2" fmla="*/ 50063 w 4635966"/>
                <a:gd name="connsiteY2" fmla="*/ 2361745 h 3013297"/>
                <a:gd name="connsiteX3" fmla="*/ 1723719 w 4635966"/>
                <a:gd name="connsiteY3" fmla="*/ 3009780 h 3013297"/>
                <a:gd name="connsiteX4" fmla="*/ 2034438 w 4635966"/>
                <a:gd name="connsiteY4" fmla="*/ 2603373 h 3013297"/>
                <a:gd name="connsiteX5" fmla="*/ 2550874 w 4635966"/>
                <a:gd name="connsiteY5" fmla="*/ 2086570 h 3013297"/>
                <a:gd name="connsiteX6" fmla="*/ 4635967 w 4635966"/>
                <a:gd name="connsiteY6" fmla="*/ 0 h 3013297"/>
                <a:gd name="connsiteX7" fmla="*/ 3005285 w 4635966"/>
                <a:gd name="connsiteY7" fmla="*/ 587296 h 3013297"/>
                <a:gd name="connsiteX8" fmla="*/ 1493930 w 4635966"/>
                <a:gd name="connsiteY8" fmla="*/ 815327 h 3013297"/>
                <a:gd name="connsiteX9" fmla="*/ 1493930 w 4635966"/>
                <a:gd name="connsiteY9" fmla="*/ 815327 h 3013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35966" h="3013297">
                  <a:moveTo>
                    <a:pt x="1493782" y="815475"/>
                  </a:moveTo>
                  <a:lnTo>
                    <a:pt x="0" y="2310316"/>
                  </a:lnTo>
                  <a:cubicBezTo>
                    <a:pt x="16392" y="2327607"/>
                    <a:pt x="33080" y="2344750"/>
                    <a:pt x="50063" y="2361745"/>
                  </a:cubicBezTo>
                  <a:cubicBezTo>
                    <a:pt x="575656" y="2887710"/>
                    <a:pt x="1156481" y="3039337"/>
                    <a:pt x="1723719" y="3009780"/>
                  </a:cubicBezTo>
                  <a:cubicBezTo>
                    <a:pt x="1808340" y="2864951"/>
                    <a:pt x="1910387" y="2727659"/>
                    <a:pt x="2034438" y="2603373"/>
                  </a:cubicBezTo>
                  <a:lnTo>
                    <a:pt x="2550874" y="2086570"/>
                  </a:lnTo>
                  <a:lnTo>
                    <a:pt x="4635967" y="0"/>
                  </a:lnTo>
                  <a:cubicBezTo>
                    <a:pt x="4071682" y="107439"/>
                    <a:pt x="3516258" y="359560"/>
                    <a:pt x="3005285" y="587296"/>
                  </a:cubicBezTo>
                  <a:cubicBezTo>
                    <a:pt x="2220072" y="950550"/>
                    <a:pt x="1789437" y="1111044"/>
                    <a:pt x="1493930" y="815327"/>
                  </a:cubicBezTo>
                  <a:lnTo>
                    <a:pt x="1493930" y="815327"/>
                  </a:lnTo>
                  <a:close/>
                </a:path>
              </a:pathLst>
            </a:custGeom>
            <a:solidFill>
              <a:srgbClr val="EFBC6E"/>
            </a:solidFill>
            <a:ln w="88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31055699-435E-27FC-49B2-EBF8AE3BAE03}"/>
                </a:ext>
              </a:extLst>
            </p:cNvPr>
            <p:cNvSpPr/>
            <p:nvPr userDrawn="1"/>
          </p:nvSpPr>
          <p:spPr>
            <a:xfrm>
              <a:off x="4377843" y="5716818"/>
              <a:ext cx="1209474" cy="1141182"/>
            </a:xfrm>
            <a:custGeom>
              <a:avLst/>
              <a:gdLst>
                <a:gd name="connsiteX0" fmla="*/ 67482 w 1209474"/>
                <a:gd name="connsiteY0" fmla="*/ 0 h 1141182"/>
                <a:gd name="connsiteX1" fmla="*/ 1209474 w 1209474"/>
                <a:gd name="connsiteY1" fmla="*/ 1141182 h 1141182"/>
                <a:gd name="connsiteX2" fmla="*/ 0 w 1209474"/>
                <a:gd name="connsiteY2" fmla="*/ 1141182 h 1141182"/>
                <a:gd name="connsiteX3" fmla="*/ 894 w 1209474"/>
                <a:gd name="connsiteY3" fmla="*/ 1138158 h 1141182"/>
                <a:gd name="connsiteX4" fmla="*/ 67482 w 1209474"/>
                <a:gd name="connsiteY4" fmla="*/ 0 h 1141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9474" h="1141182">
                  <a:moveTo>
                    <a:pt x="67482" y="0"/>
                  </a:moveTo>
                  <a:lnTo>
                    <a:pt x="1209474" y="1141182"/>
                  </a:lnTo>
                  <a:lnTo>
                    <a:pt x="0" y="1141182"/>
                  </a:lnTo>
                  <a:lnTo>
                    <a:pt x="894" y="1138158"/>
                  </a:lnTo>
                  <a:cubicBezTo>
                    <a:pt x="103176" y="750946"/>
                    <a:pt x="121664" y="362074"/>
                    <a:pt x="67482" y="0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Graphic 7">
            <a:extLst>
              <a:ext uri="{FF2B5EF4-FFF2-40B4-BE49-F238E27FC236}">
                <a16:creationId xmlns:a16="http://schemas.microsoft.com/office/drawing/2014/main" id="{FFD46AD4-9D5C-55C1-888A-845C1C4ED0A2}"/>
              </a:ext>
            </a:extLst>
          </p:cNvPr>
          <p:cNvSpPr/>
          <p:nvPr userDrawn="1"/>
        </p:nvSpPr>
        <p:spPr>
          <a:xfrm>
            <a:off x="4530291" y="1178153"/>
            <a:ext cx="7314396" cy="500290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0EF9255F-11A6-8028-02ED-BD922B6D3D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14120" y="1255187"/>
            <a:ext cx="7146738" cy="4848839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F6E867C4-41D9-129D-B8A6-A0ED20758A98}"/>
              </a:ext>
            </a:extLst>
          </p:cNvPr>
          <p:cNvSpPr/>
          <p:nvPr userDrawn="1"/>
        </p:nvSpPr>
        <p:spPr>
          <a:xfrm>
            <a:off x="-6641" y="1178154"/>
            <a:ext cx="4140056" cy="2302847"/>
          </a:xfrm>
          <a:custGeom>
            <a:avLst/>
            <a:gdLst>
              <a:gd name="connsiteX0" fmla="*/ 0 w 4140056"/>
              <a:gd name="connsiteY0" fmla="*/ 0 h 2302847"/>
              <a:gd name="connsiteX1" fmla="*/ 877945 w 4140056"/>
              <a:gd name="connsiteY1" fmla="*/ 0 h 2302847"/>
              <a:gd name="connsiteX2" fmla="*/ 3008202 w 4140056"/>
              <a:gd name="connsiteY2" fmla="*/ 0 h 2302847"/>
              <a:gd name="connsiteX3" fmla="*/ 4035336 w 4140056"/>
              <a:gd name="connsiteY3" fmla="*/ 0 h 2302847"/>
              <a:gd name="connsiteX4" fmla="*/ 4140056 w 4140056"/>
              <a:gd name="connsiteY4" fmla="*/ 104775 h 2302847"/>
              <a:gd name="connsiteX5" fmla="*/ 4140056 w 4140056"/>
              <a:gd name="connsiteY5" fmla="*/ 2198072 h 2302847"/>
              <a:gd name="connsiteX6" fmla="*/ 4035336 w 4140056"/>
              <a:gd name="connsiteY6" fmla="*/ 2302847 h 2302847"/>
              <a:gd name="connsiteX7" fmla="*/ 3008202 w 4140056"/>
              <a:gd name="connsiteY7" fmla="*/ 2302847 h 2302847"/>
              <a:gd name="connsiteX8" fmla="*/ 877945 w 4140056"/>
              <a:gd name="connsiteY8" fmla="*/ 2302847 h 2302847"/>
              <a:gd name="connsiteX9" fmla="*/ 0 w 414005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40056" h="2302847">
                <a:moveTo>
                  <a:pt x="0" y="0"/>
                </a:moveTo>
                <a:lnTo>
                  <a:pt x="877945" y="0"/>
                </a:lnTo>
                <a:lnTo>
                  <a:pt x="3008202" y="0"/>
                </a:lnTo>
                <a:lnTo>
                  <a:pt x="4035336" y="0"/>
                </a:lnTo>
                <a:cubicBezTo>
                  <a:pt x="4093171" y="0"/>
                  <a:pt x="4140056" y="46909"/>
                  <a:pt x="4140056" y="104775"/>
                </a:cubicBezTo>
                <a:lnTo>
                  <a:pt x="4140056" y="2198072"/>
                </a:lnTo>
                <a:cubicBezTo>
                  <a:pt x="4140056" y="2255937"/>
                  <a:pt x="4093171" y="2302847"/>
                  <a:pt x="4035336" y="2302847"/>
                </a:cubicBezTo>
                <a:lnTo>
                  <a:pt x="3008202" y="2302847"/>
                </a:lnTo>
                <a:lnTo>
                  <a:pt x="87794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CE79D8-92ED-6BFA-92D7-F5F3AFD2FF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815" y="1372902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351C5C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6C62B2D-6BBA-14CD-2D55-2DA905E8F99D}"/>
              </a:ext>
            </a:extLst>
          </p:cNvPr>
          <p:cNvSpPr/>
          <p:nvPr userDrawn="1"/>
        </p:nvSpPr>
        <p:spPr>
          <a:xfrm>
            <a:off x="0" y="3878213"/>
            <a:ext cx="4133416" cy="2302847"/>
          </a:xfrm>
          <a:custGeom>
            <a:avLst/>
            <a:gdLst>
              <a:gd name="connsiteX0" fmla="*/ 0 w 4133416"/>
              <a:gd name="connsiteY0" fmla="*/ 0 h 2302847"/>
              <a:gd name="connsiteX1" fmla="*/ 871305 w 4133416"/>
              <a:gd name="connsiteY1" fmla="*/ 0 h 2302847"/>
              <a:gd name="connsiteX2" fmla="*/ 3001562 w 4133416"/>
              <a:gd name="connsiteY2" fmla="*/ 0 h 2302847"/>
              <a:gd name="connsiteX3" fmla="*/ 4028696 w 4133416"/>
              <a:gd name="connsiteY3" fmla="*/ 0 h 2302847"/>
              <a:gd name="connsiteX4" fmla="*/ 4133416 w 4133416"/>
              <a:gd name="connsiteY4" fmla="*/ 104775 h 2302847"/>
              <a:gd name="connsiteX5" fmla="*/ 4133416 w 4133416"/>
              <a:gd name="connsiteY5" fmla="*/ 2198072 h 2302847"/>
              <a:gd name="connsiteX6" fmla="*/ 4028696 w 4133416"/>
              <a:gd name="connsiteY6" fmla="*/ 2302847 h 2302847"/>
              <a:gd name="connsiteX7" fmla="*/ 3001562 w 4133416"/>
              <a:gd name="connsiteY7" fmla="*/ 2302847 h 2302847"/>
              <a:gd name="connsiteX8" fmla="*/ 871305 w 4133416"/>
              <a:gd name="connsiteY8" fmla="*/ 2302847 h 2302847"/>
              <a:gd name="connsiteX9" fmla="*/ 0 w 413341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33416" h="2302847">
                <a:moveTo>
                  <a:pt x="0" y="0"/>
                </a:moveTo>
                <a:lnTo>
                  <a:pt x="871305" y="0"/>
                </a:lnTo>
                <a:lnTo>
                  <a:pt x="3001562" y="0"/>
                </a:lnTo>
                <a:lnTo>
                  <a:pt x="4028696" y="0"/>
                </a:lnTo>
                <a:cubicBezTo>
                  <a:pt x="4086531" y="0"/>
                  <a:pt x="4133416" y="46909"/>
                  <a:pt x="4133416" y="104775"/>
                </a:cubicBezTo>
                <a:lnTo>
                  <a:pt x="4133416" y="2198072"/>
                </a:lnTo>
                <a:cubicBezTo>
                  <a:pt x="4133416" y="2255937"/>
                  <a:pt x="4086531" y="2302847"/>
                  <a:pt x="4028696" y="2302847"/>
                </a:cubicBezTo>
                <a:lnTo>
                  <a:pt x="3001562" y="2302847"/>
                </a:lnTo>
                <a:lnTo>
                  <a:pt x="87130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351C5C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1936782-4F52-E9AD-C276-E13F4BA184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0815" y="4072960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chemeClr val="bg1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32363DFE-F7A7-5903-6A28-9F0E5F8691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439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0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FB616DFE-B922-79E7-7568-C86C82A9C2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83403" y="6254992"/>
            <a:ext cx="1468192" cy="601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0423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980A37BB-C05A-1640-F078-DDBCA112169C}"/>
              </a:ext>
            </a:extLst>
          </p:cNvPr>
          <p:cNvGrpSpPr/>
          <p:nvPr userDrawn="1"/>
        </p:nvGrpSpPr>
        <p:grpSpPr>
          <a:xfrm>
            <a:off x="0" y="144961"/>
            <a:ext cx="5075397" cy="6735610"/>
            <a:chOff x="0" y="144961"/>
            <a:chExt cx="5075397" cy="6735610"/>
          </a:xfrm>
        </p:grpSpPr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FD70EBA2-41CA-0B77-1C4B-F812A3B947C4}"/>
                </a:ext>
              </a:extLst>
            </p:cNvPr>
            <p:cNvSpPr/>
            <p:nvPr/>
          </p:nvSpPr>
          <p:spPr>
            <a:xfrm>
              <a:off x="3468844" y="2521575"/>
              <a:ext cx="1606553" cy="1606550"/>
            </a:xfrm>
            <a:custGeom>
              <a:avLst/>
              <a:gdLst>
                <a:gd name="connsiteX0" fmla="*/ 1606553 w 1606553"/>
                <a:gd name="connsiteY0" fmla="*/ 803275 h 1606550"/>
                <a:gd name="connsiteX1" fmla="*/ 803277 w 1606553"/>
                <a:gd name="connsiteY1" fmla="*/ 1606550 h 1606550"/>
                <a:gd name="connsiteX2" fmla="*/ 0 w 1606553"/>
                <a:gd name="connsiteY2" fmla="*/ 803275 h 1606550"/>
                <a:gd name="connsiteX3" fmla="*/ 803277 w 1606553"/>
                <a:gd name="connsiteY3" fmla="*/ 0 h 1606550"/>
                <a:gd name="connsiteX4" fmla="*/ 1606553 w 1606553"/>
                <a:gd name="connsiteY4" fmla="*/ 803275 h 160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6553" h="1606550">
                  <a:moveTo>
                    <a:pt x="1606553" y="803275"/>
                  </a:moveTo>
                  <a:cubicBezTo>
                    <a:pt x="1606553" y="1246912"/>
                    <a:pt x="1246914" y="1606550"/>
                    <a:pt x="803277" y="1606550"/>
                  </a:cubicBezTo>
                  <a:cubicBezTo>
                    <a:pt x="359639" y="1606550"/>
                    <a:pt x="0" y="1246912"/>
                    <a:pt x="0" y="803275"/>
                  </a:cubicBezTo>
                  <a:cubicBezTo>
                    <a:pt x="0" y="359639"/>
                    <a:pt x="359639" y="0"/>
                    <a:pt x="803277" y="0"/>
                  </a:cubicBezTo>
                  <a:cubicBezTo>
                    <a:pt x="1246914" y="0"/>
                    <a:pt x="1606553" y="359639"/>
                    <a:pt x="1606553" y="803275"/>
                  </a:cubicBezTo>
                  <a:close/>
                </a:path>
              </a:pathLst>
            </a:custGeom>
            <a:solidFill>
              <a:srgbClr val="0070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7429C929-9E0A-0183-FA6A-803CE7C0D6D1}"/>
                </a:ext>
              </a:extLst>
            </p:cNvPr>
            <p:cNvSpPr/>
            <p:nvPr userDrawn="1"/>
          </p:nvSpPr>
          <p:spPr>
            <a:xfrm>
              <a:off x="0" y="3683625"/>
              <a:ext cx="4695794" cy="3196946"/>
            </a:xfrm>
            <a:custGeom>
              <a:avLst/>
              <a:gdLst>
                <a:gd name="connsiteX0" fmla="*/ 274026 w 4695794"/>
                <a:gd name="connsiteY0" fmla="*/ 2521521 h 3196946"/>
                <a:gd name="connsiteX1" fmla="*/ 949452 w 4695794"/>
                <a:gd name="connsiteY1" fmla="*/ 3196946 h 3196946"/>
                <a:gd name="connsiteX2" fmla="*/ 0 w 4695794"/>
                <a:gd name="connsiteY2" fmla="*/ 3196946 h 3196946"/>
                <a:gd name="connsiteX3" fmla="*/ 0 w 4695794"/>
                <a:gd name="connsiteY3" fmla="*/ 2878139 h 3196946"/>
                <a:gd name="connsiteX4" fmla="*/ 1924458 w 4695794"/>
                <a:gd name="connsiteY4" fmla="*/ 690880 h 3196946"/>
                <a:gd name="connsiteX5" fmla="*/ 1924490 w 4695794"/>
                <a:gd name="connsiteY5" fmla="*/ 690912 h 3196946"/>
                <a:gd name="connsiteX6" fmla="*/ 1924458 w 4695794"/>
                <a:gd name="connsiteY6" fmla="*/ 690944 h 3196946"/>
                <a:gd name="connsiteX7" fmla="*/ 2615403 w 4695794"/>
                <a:gd name="connsiteY7" fmla="*/ 0 h 3196946"/>
                <a:gd name="connsiteX8" fmla="*/ 4695794 w 4695794"/>
                <a:gd name="connsiteY8" fmla="*/ 2080387 h 3196946"/>
                <a:gd name="connsiteX9" fmla="*/ 3980307 w 4695794"/>
                <a:gd name="connsiteY9" fmla="*/ 3196946 h 3196946"/>
                <a:gd name="connsiteX10" fmla="*/ 1137462 w 4695794"/>
                <a:gd name="connsiteY10" fmla="*/ 3196946 h 3196946"/>
                <a:gd name="connsiteX11" fmla="*/ 2783995 w 4695794"/>
                <a:gd name="connsiteY11" fmla="*/ 1550416 h 3196946"/>
                <a:gd name="connsiteX12" fmla="*/ 1924490 w 4695794"/>
                <a:gd name="connsiteY12" fmla="*/ 690912 h 3196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95794" h="3196946">
                  <a:moveTo>
                    <a:pt x="274026" y="2521521"/>
                  </a:moveTo>
                  <a:lnTo>
                    <a:pt x="949452" y="3196946"/>
                  </a:lnTo>
                  <a:lnTo>
                    <a:pt x="0" y="3196946"/>
                  </a:lnTo>
                  <a:lnTo>
                    <a:pt x="0" y="2878139"/>
                  </a:lnTo>
                  <a:close/>
                  <a:moveTo>
                    <a:pt x="1924458" y="690880"/>
                  </a:moveTo>
                  <a:lnTo>
                    <a:pt x="1924490" y="690912"/>
                  </a:lnTo>
                  <a:lnTo>
                    <a:pt x="1924458" y="690944"/>
                  </a:lnTo>
                  <a:close/>
                  <a:moveTo>
                    <a:pt x="2615403" y="0"/>
                  </a:moveTo>
                  <a:lnTo>
                    <a:pt x="4695794" y="2080387"/>
                  </a:lnTo>
                  <a:lnTo>
                    <a:pt x="3980307" y="3196946"/>
                  </a:lnTo>
                  <a:lnTo>
                    <a:pt x="1137462" y="3196946"/>
                  </a:lnTo>
                  <a:lnTo>
                    <a:pt x="2783995" y="1550416"/>
                  </a:lnTo>
                  <a:lnTo>
                    <a:pt x="1924490" y="690912"/>
                  </a:lnTo>
                  <a:close/>
                </a:path>
              </a:pathLst>
            </a:custGeom>
            <a:solidFill>
              <a:srgbClr val="5C3E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2181C43B-BD17-D043-7E46-2371DCD1EF5D}"/>
                </a:ext>
              </a:extLst>
            </p:cNvPr>
            <p:cNvSpPr/>
            <p:nvPr userDrawn="1"/>
          </p:nvSpPr>
          <p:spPr>
            <a:xfrm>
              <a:off x="1" y="1720714"/>
              <a:ext cx="3423373" cy="5137287"/>
            </a:xfrm>
            <a:custGeom>
              <a:avLst/>
              <a:gdLst>
                <a:gd name="connsiteX0" fmla="*/ 652487 w 3423373"/>
                <a:gd name="connsiteY0" fmla="*/ 0 h 5137287"/>
                <a:gd name="connsiteX1" fmla="*/ 2637756 w 3423373"/>
                <a:gd name="connsiteY1" fmla="*/ 1985264 h 5137287"/>
                <a:gd name="connsiteX2" fmla="*/ 2637692 w 3423373"/>
                <a:gd name="connsiteY2" fmla="*/ 1985264 h 5137287"/>
                <a:gd name="connsiteX3" fmla="*/ 2919008 w 3423373"/>
                <a:gd name="connsiteY3" fmla="*/ 5081858 h 5137287"/>
                <a:gd name="connsiteX4" fmla="*/ 2868533 w 3423373"/>
                <a:gd name="connsiteY4" fmla="*/ 5137287 h 5137287"/>
                <a:gd name="connsiteX5" fmla="*/ 0 w 3423373"/>
                <a:gd name="connsiteY5" fmla="*/ 5137287 h 5137287"/>
                <a:gd name="connsiteX6" fmla="*/ 0 w 3423373"/>
                <a:gd name="connsiteY6" fmla="*/ 3693010 h 5137287"/>
                <a:gd name="connsiteX7" fmla="*/ 337400 w 3423373"/>
                <a:gd name="connsiteY7" fmla="*/ 4030409 h 5137287"/>
                <a:gd name="connsiteX8" fmla="*/ 1356386 w 3423373"/>
                <a:gd name="connsiteY8" fmla="*/ 4192588 h 5137287"/>
                <a:gd name="connsiteX9" fmla="*/ 1538060 w 3423373"/>
                <a:gd name="connsiteY9" fmla="*/ 4051300 h 5137287"/>
                <a:gd name="connsiteX10" fmla="*/ 1511327 w 3423373"/>
                <a:gd name="connsiteY10" fmla="*/ 2856484 h 5137287"/>
                <a:gd name="connsiteX11" fmla="*/ 834161 w 3423373"/>
                <a:gd name="connsiteY11" fmla="*/ 2179320 h 5137287"/>
                <a:gd name="connsiteX12" fmla="*/ 0 w 3423373"/>
                <a:gd name="connsiteY12" fmla="*/ 3013480 h 5137287"/>
                <a:gd name="connsiteX13" fmla="*/ 0 w 3423373"/>
                <a:gd name="connsiteY13" fmla="*/ 652486 h 5137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23373" h="5137287">
                  <a:moveTo>
                    <a:pt x="652487" y="0"/>
                  </a:moveTo>
                  <a:lnTo>
                    <a:pt x="2637756" y="1985264"/>
                  </a:lnTo>
                  <a:lnTo>
                    <a:pt x="2637692" y="1985264"/>
                  </a:lnTo>
                  <a:cubicBezTo>
                    <a:pt x="3593051" y="2940563"/>
                    <a:pt x="3665319" y="4179155"/>
                    <a:pt x="2919008" y="5081858"/>
                  </a:cubicBezTo>
                  <a:lnTo>
                    <a:pt x="2868533" y="5137287"/>
                  </a:lnTo>
                  <a:lnTo>
                    <a:pt x="0" y="5137287"/>
                  </a:lnTo>
                  <a:lnTo>
                    <a:pt x="0" y="3693010"/>
                  </a:lnTo>
                  <a:lnTo>
                    <a:pt x="337400" y="4030409"/>
                  </a:lnTo>
                  <a:cubicBezTo>
                    <a:pt x="644740" y="4337749"/>
                    <a:pt x="1039267" y="4380738"/>
                    <a:pt x="1356386" y="4192588"/>
                  </a:cubicBezTo>
                  <a:cubicBezTo>
                    <a:pt x="1420204" y="4154805"/>
                    <a:pt x="1481418" y="4107942"/>
                    <a:pt x="1538060" y="4051300"/>
                  </a:cubicBezTo>
                  <a:cubicBezTo>
                    <a:pt x="1873405" y="3715957"/>
                    <a:pt x="1880516" y="3225673"/>
                    <a:pt x="1511327" y="2856484"/>
                  </a:cubicBezTo>
                  <a:lnTo>
                    <a:pt x="834161" y="2179320"/>
                  </a:lnTo>
                  <a:lnTo>
                    <a:pt x="0" y="3013480"/>
                  </a:lnTo>
                  <a:lnTo>
                    <a:pt x="0" y="652486"/>
                  </a:ln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2EFB04BB-74E0-0870-63DF-BF9CB4CBF142}"/>
                </a:ext>
              </a:extLst>
            </p:cNvPr>
            <p:cNvSpPr/>
            <p:nvPr userDrawn="1"/>
          </p:nvSpPr>
          <p:spPr>
            <a:xfrm>
              <a:off x="1" y="144961"/>
              <a:ext cx="2717211" cy="4589225"/>
            </a:xfrm>
            <a:custGeom>
              <a:avLst/>
              <a:gdLst>
                <a:gd name="connsiteX0" fmla="*/ 2228244 w 2717211"/>
                <a:gd name="connsiteY0" fmla="*/ 0 h 4589225"/>
                <a:gd name="connsiteX1" fmla="*/ 2228244 w 2717211"/>
                <a:gd name="connsiteY1" fmla="*/ 2360930 h 4589225"/>
                <a:gd name="connsiteX2" fmla="*/ 0 w 2717211"/>
                <a:gd name="connsiteY2" fmla="*/ 4589225 h 4589225"/>
                <a:gd name="connsiteX3" fmla="*/ 0 w 2717211"/>
                <a:gd name="connsiteY3" fmla="*/ 2228294 h 4589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17211" h="4589225">
                  <a:moveTo>
                    <a:pt x="2228244" y="0"/>
                  </a:moveTo>
                  <a:cubicBezTo>
                    <a:pt x="2880200" y="651955"/>
                    <a:pt x="2880200" y="1708976"/>
                    <a:pt x="2228244" y="2360930"/>
                  </a:cubicBezTo>
                  <a:lnTo>
                    <a:pt x="0" y="4589225"/>
                  </a:lnTo>
                  <a:lnTo>
                    <a:pt x="0" y="2228294"/>
                  </a:lnTo>
                  <a:close/>
                </a:path>
              </a:pathLst>
            </a:custGeom>
            <a:solidFill>
              <a:srgbClr val="5C3E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8" name="Graphic 7">
            <a:extLst>
              <a:ext uri="{FF2B5EF4-FFF2-40B4-BE49-F238E27FC236}">
                <a16:creationId xmlns:a16="http://schemas.microsoft.com/office/drawing/2014/main" id="{C4636D1C-8DE4-F38F-1180-F7AC99A51F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-532072" y="1330897"/>
            <a:ext cx="6034726" cy="4123312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230"/>
              </a:srgbClr>
            </a:outerShdw>
          </a:effectLst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2CAD4F5-CA31-11D1-C9C3-39B5588E75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5729" y="200026"/>
            <a:ext cx="6565636" cy="600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0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Insert title here</a:t>
            </a:r>
            <a:endParaRPr lang="en-IS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6C6B662B-62E0-DB9F-DDD5-A7658543E5CA}"/>
              </a:ext>
            </a:extLst>
          </p:cNvPr>
          <p:cNvSpPr/>
          <p:nvPr userDrawn="1"/>
        </p:nvSpPr>
        <p:spPr>
          <a:xfrm>
            <a:off x="0" y="5377095"/>
            <a:ext cx="2300420" cy="1489862"/>
          </a:xfrm>
          <a:custGeom>
            <a:avLst/>
            <a:gdLst>
              <a:gd name="connsiteX0" fmla="*/ 82814 w 2300420"/>
              <a:gd name="connsiteY0" fmla="*/ 11 h 1489862"/>
              <a:gd name="connsiteX1" fmla="*/ 1400162 w 2300420"/>
              <a:gd name="connsiteY1" fmla="*/ 592141 h 1489862"/>
              <a:gd name="connsiteX2" fmla="*/ 1446716 w 2300420"/>
              <a:gd name="connsiteY2" fmla="*/ 637196 h 1489862"/>
              <a:gd name="connsiteX3" fmla="*/ 2300420 w 2300420"/>
              <a:gd name="connsiteY3" fmla="*/ 1489862 h 1489862"/>
              <a:gd name="connsiteX4" fmla="*/ 0 w 2300420"/>
              <a:gd name="connsiteY4" fmla="*/ 1489862 h 1489862"/>
              <a:gd name="connsiteX5" fmla="*/ 0 w 2300420"/>
              <a:gd name="connsiteY5" fmla="*/ 5445 h 148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0420" h="1489862">
                <a:moveTo>
                  <a:pt x="82814" y="11"/>
                </a:moveTo>
                <a:cubicBezTo>
                  <a:pt x="529182" y="-1658"/>
                  <a:pt x="980598" y="190336"/>
                  <a:pt x="1400162" y="592141"/>
                </a:cubicBezTo>
                <a:cubicBezTo>
                  <a:pt x="1415702" y="606221"/>
                  <a:pt x="1431175" y="621674"/>
                  <a:pt x="1446716" y="637196"/>
                </a:cubicBezTo>
                <a:lnTo>
                  <a:pt x="2300420" y="1489862"/>
                </a:lnTo>
                <a:lnTo>
                  <a:pt x="0" y="1489862"/>
                </a:lnTo>
                <a:lnTo>
                  <a:pt x="0" y="5445"/>
                </a:lnTo>
                <a:close/>
              </a:path>
            </a:pathLst>
          </a:custGeom>
          <a:solidFill>
            <a:srgbClr val="0070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pic>
        <p:nvPicPr>
          <p:cNvPr id="49" name="Picture 48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4279EB1D-482D-A023-3295-3F230BA849E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22613" y="6153002"/>
            <a:ext cx="1480989" cy="606708"/>
          </a:xfrm>
          <a:prstGeom prst="rect">
            <a:avLst/>
          </a:prstGeom>
        </p:spPr>
      </p:pic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EA5D42FA-5BDD-C47F-A1DE-B54AE61AD9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9297" y="445249"/>
            <a:ext cx="3991987" cy="5893486"/>
          </a:xfrm>
          <a:custGeom>
            <a:avLst/>
            <a:gdLst>
              <a:gd name="connsiteX0" fmla="*/ 124980 w 3991987"/>
              <a:gd name="connsiteY0" fmla="*/ 0 h 5893486"/>
              <a:gd name="connsiteX1" fmla="*/ 3867007 w 3991987"/>
              <a:gd name="connsiteY1" fmla="*/ 0 h 5893486"/>
              <a:gd name="connsiteX2" fmla="*/ 3991987 w 3991987"/>
              <a:gd name="connsiteY2" fmla="*/ 125001 h 5893486"/>
              <a:gd name="connsiteX3" fmla="*/ 3991987 w 3991987"/>
              <a:gd name="connsiteY3" fmla="*/ 5768485 h 5893486"/>
              <a:gd name="connsiteX4" fmla="*/ 3867007 w 3991987"/>
              <a:gd name="connsiteY4" fmla="*/ 5893486 h 5893486"/>
              <a:gd name="connsiteX5" fmla="*/ 1291226 w 3991987"/>
              <a:gd name="connsiteY5" fmla="*/ 5893486 h 5893486"/>
              <a:gd name="connsiteX6" fmla="*/ 957419 w 3991987"/>
              <a:gd name="connsiteY6" fmla="*/ 5560085 h 5893486"/>
              <a:gd name="connsiteX7" fmla="*/ 910865 w 3991987"/>
              <a:gd name="connsiteY7" fmla="*/ 5515030 h 5893486"/>
              <a:gd name="connsiteX8" fmla="*/ 167296 w 3991987"/>
              <a:gd name="connsiteY8" fmla="*/ 5028738 h 5893486"/>
              <a:gd name="connsiteX9" fmla="*/ 0 w 3991987"/>
              <a:gd name="connsiteY9" fmla="*/ 4976600 h 5893486"/>
              <a:gd name="connsiteX10" fmla="*/ 0 w 3991987"/>
              <a:gd name="connsiteY10" fmla="*/ 125001 h 5893486"/>
              <a:gd name="connsiteX11" fmla="*/ 124980 w 3991987"/>
              <a:gd name="connsiteY11" fmla="*/ 0 h 589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91987" h="5893486">
                <a:moveTo>
                  <a:pt x="124980" y="0"/>
                </a:moveTo>
                <a:lnTo>
                  <a:pt x="3867007" y="0"/>
                </a:lnTo>
                <a:cubicBezTo>
                  <a:pt x="3936031" y="0"/>
                  <a:pt x="3991987" y="55965"/>
                  <a:pt x="3991987" y="125001"/>
                </a:cubicBezTo>
                <a:lnTo>
                  <a:pt x="3991987" y="5768485"/>
                </a:lnTo>
                <a:cubicBezTo>
                  <a:pt x="3991987" y="5837521"/>
                  <a:pt x="3936032" y="5893486"/>
                  <a:pt x="3867007" y="5893486"/>
                </a:cubicBezTo>
                <a:lnTo>
                  <a:pt x="1291226" y="5893486"/>
                </a:lnTo>
                <a:lnTo>
                  <a:pt x="957419" y="5560085"/>
                </a:lnTo>
                <a:cubicBezTo>
                  <a:pt x="941878" y="5544563"/>
                  <a:pt x="926405" y="5529110"/>
                  <a:pt x="910865" y="5515030"/>
                </a:cubicBezTo>
                <a:cubicBezTo>
                  <a:pt x="671114" y="5285427"/>
                  <a:pt x="420963" y="5124334"/>
                  <a:pt x="167296" y="5028738"/>
                </a:cubicBezTo>
                <a:lnTo>
                  <a:pt x="0" y="4976600"/>
                </a:lnTo>
                <a:lnTo>
                  <a:pt x="0" y="125001"/>
                </a:lnTo>
                <a:cubicBezTo>
                  <a:pt x="0" y="55965"/>
                  <a:pt x="55955" y="0"/>
                  <a:pt x="1249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0" name="Text Placeholder 41">
            <a:extLst>
              <a:ext uri="{FF2B5EF4-FFF2-40B4-BE49-F238E27FC236}">
                <a16:creationId xmlns:a16="http://schemas.microsoft.com/office/drawing/2014/main" id="{FC0CC716-9354-7166-4E6C-173DDE4DFA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85729" y="962526"/>
            <a:ext cx="656563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108387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808308B-963A-375F-C686-640832C3DE09}"/>
              </a:ext>
            </a:extLst>
          </p:cNvPr>
          <p:cNvGrpSpPr/>
          <p:nvPr userDrawn="1"/>
        </p:nvGrpSpPr>
        <p:grpSpPr>
          <a:xfrm>
            <a:off x="6096026" y="1132900"/>
            <a:ext cx="6095975" cy="5725100"/>
            <a:chOff x="6096026" y="1132900"/>
            <a:chExt cx="6095975" cy="5725100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A7904B37-1448-62CE-8E2E-287AD179F7F1}"/>
                </a:ext>
              </a:extLst>
            </p:cNvPr>
            <p:cNvSpPr/>
            <p:nvPr/>
          </p:nvSpPr>
          <p:spPr>
            <a:xfrm>
              <a:off x="6096026" y="1132900"/>
              <a:ext cx="1855998" cy="1857962"/>
            </a:xfrm>
            <a:custGeom>
              <a:avLst/>
              <a:gdLst>
                <a:gd name="connsiteX0" fmla="*/ 1589562 w 1855998"/>
                <a:gd name="connsiteY0" fmla="*/ 270157 h 1857962"/>
                <a:gd name="connsiteX1" fmla="*/ 1561383 w 1855998"/>
                <a:gd name="connsiteY1" fmla="*/ 1569239 h 1857962"/>
                <a:gd name="connsiteX2" fmla="*/ 270701 w 1855998"/>
                <a:gd name="connsiteY2" fmla="*/ 1590430 h 1857962"/>
                <a:gd name="connsiteX3" fmla="*/ 284858 w 1855998"/>
                <a:gd name="connsiteY3" fmla="*/ 291347 h 1857962"/>
                <a:gd name="connsiteX4" fmla="*/ 1589562 w 1855998"/>
                <a:gd name="connsiteY4" fmla="*/ 270157 h 1857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55998" h="1857962">
                  <a:moveTo>
                    <a:pt x="1589562" y="270157"/>
                  </a:moveTo>
                  <a:cubicBezTo>
                    <a:pt x="1956286" y="637274"/>
                    <a:pt x="1942130" y="1187950"/>
                    <a:pt x="1561383" y="1569239"/>
                  </a:cubicBezTo>
                  <a:cubicBezTo>
                    <a:pt x="1187648" y="1943375"/>
                    <a:pt x="637561" y="1957547"/>
                    <a:pt x="270701" y="1590430"/>
                  </a:cubicBezTo>
                  <a:cubicBezTo>
                    <a:pt x="-96023" y="1223312"/>
                    <a:pt x="-89012" y="665618"/>
                    <a:pt x="284858" y="291347"/>
                  </a:cubicBezTo>
                  <a:cubicBezTo>
                    <a:pt x="665739" y="-89942"/>
                    <a:pt x="1222837" y="-96960"/>
                    <a:pt x="1589562" y="27015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CFCA2823-6F2E-7F19-8DC0-0D72494EA391}"/>
                </a:ext>
              </a:extLst>
            </p:cNvPr>
            <p:cNvSpPr/>
            <p:nvPr userDrawn="1"/>
          </p:nvSpPr>
          <p:spPr>
            <a:xfrm>
              <a:off x="9306514" y="1766243"/>
              <a:ext cx="2885486" cy="4304873"/>
            </a:xfrm>
            <a:custGeom>
              <a:avLst/>
              <a:gdLst>
                <a:gd name="connsiteX0" fmla="*/ 2776135 w 2885486"/>
                <a:gd name="connsiteY0" fmla="*/ 564 h 4304873"/>
                <a:gd name="connsiteX1" fmla="*/ 2885486 w 2885486"/>
                <a:gd name="connsiteY1" fmla="*/ 8006 h 4304873"/>
                <a:gd name="connsiteX2" fmla="*/ 2885486 w 2885486"/>
                <a:gd name="connsiteY2" fmla="*/ 1684685 h 4304873"/>
                <a:gd name="connsiteX3" fmla="*/ 2848591 w 2885486"/>
                <a:gd name="connsiteY3" fmla="*/ 1668112 h 4304873"/>
                <a:gd name="connsiteX4" fmla="*/ 1911629 w 2885486"/>
                <a:gd name="connsiteY4" fmla="*/ 1913751 h 4304873"/>
                <a:gd name="connsiteX5" fmla="*/ 1911494 w 2885486"/>
                <a:gd name="connsiteY5" fmla="*/ 1913751 h 4304873"/>
                <a:gd name="connsiteX6" fmla="*/ 1723144 w 2885486"/>
                <a:gd name="connsiteY6" fmla="*/ 2984600 h 4304873"/>
                <a:gd name="connsiteX7" fmla="*/ 404283 w 2885486"/>
                <a:gd name="connsiteY7" fmla="*/ 4304873 h 4304873"/>
                <a:gd name="connsiteX8" fmla="*/ 855409 w 2885486"/>
                <a:gd name="connsiteY8" fmla="*/ 841687 h 4304873"/>
                <a:gd name="connsiteX9" fmla="*/ 2776135 w 2885486"/>
                <a:gd name="connsiteY9" fmla="*/ 564 h 4304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5486" h="4304873">
                  <a:moveTo>
                    <a:pt x="2776135" y="564"/>
                  </a:moveTo>
                  <a:lnTo>
                    <a:pt x="2885486" y="8006"/>
                  </a:lnTo>
                  <a:lnTo>
                    <a:pt x="2885486" y="1684685"/>
                  </a:lnTo>
                  <a:lnTo>
                    <a:pt x="2848591" y="1668112"/>
                  </a:lnTo>
                  <a:cubicBezTo>
                    <a:pt x="2538533" y="1556194"/>
                    <a:pt x="2201133" y="1623938"/>
                    <a:pt x="1911629" y="1913751"/>
                  </a:cubicBezTo>
                  <a:lnTo>
                    <a:pt x="1911494" y="1913751"/>
                  </a:lnTo>
                  <a:cubicBezTo>
                    <a:pt x="1593711" y="2231874"/>
                    <a:pt x="1548680" y="2629765"/>
                    <a:pt x="1723144" y="2984600"/>
                  </a:cubicBezTo>
                  <a:lnTo>
                    <a:pt x="404283" y="4304873"/>
                  </a:lnTo>
                  <a:cubicBezTo>
                    <a:pt x="-250158" y="3193803"/>
                    <a:pt x="-117221" y="1815358"/>
                    <a:pt x="855409" y="841687"/>
                  </a:cubicBezTo>
                  <a:cubicBezTo>
                    <a:pt x="1453477" y="243055"/>
                    <a:pt x="2125217" y="-13722"/>
                    <a:pt x="2776135" y="564"/>
                  </a:cubicBez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E351E24B-0528-5D43-F9EA-3365E12A93CB}"/>
                </a:ext>
              </a:extLst>
            </p:cNvPr>
            <p:cNvSpPr/>
            <p:nvPr userDrawn="1"/>
          </p:nvSpPr>
          <p:spPr>
            <a:xfrm>
              <a:off x="7427937" y="3238846"/>
              <a:ext cx="4764064" cy="3619154"/>
            </a:xfrm>
            <a:custGeom>
              <a:avLst/>
              <a:gdLst>
                <a:gd name="connsiteX0" fmla="*/ 1318911 w 4764064"/>
                <a:gd name="connsiteY0" fmla="*/ 0 h 3619154"/>
                <a:gd name="connsiteX1" fmla="*/ 2637721 w 4764064"/>
                <a:gd name="connsiteY1" fmla="*/ 546829 h 3619154"/>
                <a:gd name="connsiteX2" fmla="*/ 4608407 w 4764064"/>
                <a:gd name="connsiteY2" fmla="*/ 2519626 h 3619154"/>
                <a:gd name="connsiteX3" fmla="*/ 4764064 w 4764064"/>
                <a:gd name="connsiteY3" fmla="*/ 2675450 h 3619154"/>
                <a:gd name="connsiteX4" fmla="*/ 4764064 w 4764064"/>
                <a:gd name="connsiteY4" fmla="*/ 3619154 h 3619154"/>
                <a:gd name="connsiteX5" fmla="*/ 3103615 w 4764064"/>
                <a:gd name="connsiteY5" fmla="*/ 3619154 h 3619154"/>
                <a:gd name="connsiteX6" fmla="*/ 3024477 w 4764064"/>
                <a:gd name="connsiteY6" fmla="*/ 3560912 h 3619154"/>
                <a:gd name="connsiteX7" fmla="*/ 2882833 w 4764064"/>
                <a:gd name="connsiteY7" fmla="*/ 3432749 h 3619154"/>
                <a:gd name="connsiteX8" fmla="*/ 0 w 4764064"/>
                <a:gd name="connsiteY8" fmla="*/ 546829 h 3619154"/>
                <a:gd name="connsiteX9" fmla="*/ 1318911 w 4764064"/>
                <a:gd name="connsiteY9" fmla="*/ 0 h 3619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764064" h="3619154">
                  <a:moveTo>
                    <a:pt x="1318911" y="0"/>
                  </a:moveTo>
                  <a:cubicBezTo>
                    <a:pt x="1796243" y="0"/>
                    <a:pt x="2273558" y="182277"/>
                    <a:pt x="2637721" y="546829"/>
                  </a:cubicBezTo>
                  <a:cubicBezTo>
                    <a:pt x="2637721" y="546829"/>
                    <a:pt x="3763827" y="1674142"/>
                    <a:pt x="4608407" y="2519626"/>
                  </a:cubicBezTo>
                  <a:lnTo>
                    <a:pt x="4764064" y="2675450"/>
                  </a:lnTo>
                  <a:lnTo>
                    <a:pt x="4764064" y="3619154"/>
                  </a:lnTo>
                  <a:lnTo>
                    <a:pt x="3103615" y="3619154"/>
                  </a:lnTo>
                  <a:lnTo>
                    <a:pt x="3024477" y="3560912"/>
                  </a:lnTo>
                  <a:cubicBezTo>
                    <a:pt x="2975642" y="3521039"/>
                    <a:pt x="2928353" y="3478318"/>
                    <a:pt x="2882833" y="3432749"/>
                  </a:cubicBezTo>
                  <a:lnTo>
                    <a:pt x="0" y="546829"/>
                  </a:lnTo>
                  <a:cubicBezTo>
                    <a:pt x="364231" y="182277"/>
                    <a:pt x="841580" y="0"/>
                    <a:pt x="1318911" y="0"/>
                  </a:cubicBezTo>
                  <a:close/>
                </a:path>
              </a:pathLst>
            </a:custGeom>
            <a:solidFill>
              <a:srgbClr val="6E63D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0EC06E33-6434-C809-2469-48C9978509BE}"/>
                </a:ext>
              </a:extLst>
            </p:cNvPr>
            <p:cNvSpPr/>
            <p:nvPr userDrawn="1"/>
          </p:nvSpPr>
          <p:spPr>
            <a:xfrm>
              <a:off x="9027791" y="3587392"/>
              <a:ext cx="3164209" cy="3270608"/>
            </a:xfrm>
            <a:custGeom>
              <a:avLst/>
              <a:gdLst>
                <a:gd name="connsiteX0" fmla="*/ 3164209 w 3164209"/>
                <a:gd name="connsiteY0" fmla="*/ 0 h 3270608"/>
                <a:gd name="connsiteX1" fmla="*/ 3164209 w 3164209"/>
                <a:gd name="connsiteY1" fmla="*/ 2129280 h 3270608"/>
                <a:gd name="connsiteX2" fmla="*/ 2981911 w 3164209"/>
                <a:gd name="connsiteY2" fmla="*/ 2311773 h 3270608"/>
                <a:gd name="connsiteX3" fmla="*/ 2024101 w 3164209"/>
                <a:gd name="connsiteY3" fmla="*/ 3270608 h 3270608"/>
                <a:gd name="connsiteX4" fmla="*/ 0 w 3164209"/>
                <a:gd name="connsiteY4" fmla="*/ 3270608 h 3270608"/>
                <a:gd name="connsiteX5" fmla="*/ 6292 w 3164209"/>
                <a:gd name="connsiteY5" fmla="*/ 3257037 h 3270608"/>
                <a:gd name="connsiteX6" fmla="*/ 274756 w 3164209"/>
                <a:gd name="connsiteY6" fmla="*/ 2892548 h 3270608"/>
                <a:gd name="connsiteX7" fmla="*/ 911535 w 3164209"/>
                <a:gd name="connsiteY7" fmla="*/ 2255086 h 3270608"/>
                <a:gd name="connsiteX8" fmla="*/ 1918410 w 3164209"/>
                <a:gd name="connsiteY8" fmla="*/ 1247133 h 3270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64209" h="3270608">
                  <a:moveTo>
                    <a:pt x="3164209" y="0"/>
                  </a:moveTo>
                  <a:lnTo>
                    <a:pt x="3164209" y="2129280"/>
                  </a:lnTo>
                  <a:lnTo>
                    <a:pt x="2981911" y="2311773"/>
                  </a:lnTo>
                  <a:lnTo>
                    <a:pt x="2024101" y="3270608"/>
                  </a:lnTo>
                  <a:lnTo>
                    <a:pt x="0" y="3270608"/>
                  </a:lnTo>
                  <a:lnTo>
                    <a:pt x="6292" y="3257037"/>
                  </a:lnTo>
                  <a:cubicBezTo>
                    <a:pt x="75125" y="3125912"/>
                    <a:pt x="164612" y="3002810"/>
                    <a:pt x="274756" y="2892548"/>
                  </a:cubicBezTo>
                  <a:lnTo>
                    <a:pt x="911535" y="2255086"/>
                  </a:lnTo>
                  <a:lnTo>
                    <a:pt x="1918410" y="1247133"/>
                  </a:lnTo>
                  <a:close/>
                </a:path>
              </a:pathLst>
            </a:custGeom>
            <a:solidFill>
              <a:srgbClr val="EFBC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 userDrawn="1"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E0D00BF-1A74-CE54-4A80-B89B257F14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87345" y="203150"/>
            <a:ext cx="1480989" cy="606707"/>
          </a:xfrm>
          <a:prstGeom prst="rect">
            <a:avLst/>
          </a:prstGeom>
        </p:spPr>
      </p:pic>
      <p:sp>
        <p:nvSpPr>
          <p:cNvPr id="13" name="Text Placeholder 41">
            <a:extLst>
              <a:ext uri="{FF2B5EF4-FFF2-40B4-BE49-F238E27FC236}">
                <a16:creationId xmlns:a16="http://schemas.microsoft.com/office/drawing/2014/main" id="{907965EC-2C90-EDAC-66EE-1B0275CA594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1" y="962526"/>
            <a:ext cx="5613819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280035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>
            <a:off x="0" y="99202"/>
            <a:ext cx="4990381" cy="6758798"/>
          </a:xfrm>
          <a:prstGeom prst="round1Rect">
            <a:avLst/>
          </a:prstGeom>
          <a:solidFill>
            <a:srgbClr val="F5F6F8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31FEF91-1FE3-8E28-2764-76018A39B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212186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F5D48DAD-A5A3-B20F-57E3-F25D4A943315}"/>
              </a:ext>
            </a:extLst>
          </p:cNvPr>
          <p:cNvSpPr/>
          <p:nvPr userDrawn="1"/>
        </p:nvSpPr>
        <p:spPr>
          <a:xfrm rot="5400000">
            <a:off x="-359896" y="5285774"/>
            <a:ext cx="1034425" cy="333296"/>
          </a:xfrm>
          <a:custGeom>
            <a:avLst/>
            <a:gdLst>
              <a:gd name="connsiteX0" fmla="*/ 0 w 1034425"/>
              <a:gd name="connsiteY0" fmla="*/ 333296 h 333296"/>
              <a:gd name="connsiteX1" fmla="*/ 43998 w 1034425"/>
              <a:gd name="connsiteY1" fmla="*/ 252082 h 333296"/>
              <a:gd name="connsiteX2" fmla="*/ 517212 w 1034425"/>
              <a:gd name="connsiteY2" fmla="*/ 0 h 333296"/>
              <a:gd name="connsiteX3" fmla="*/ 990427 w 1034425"/>
              <a:gd name="connsiteY3" fmla="*/ 252082 h 333296"/>
              <a:gd name="connsiteX4" fmla="*/ 1034425 w 1034425"/>
              <a:gd name="connsiteY4" fmla="*/ 333296 h 333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425" h="333296">
                <a:moveTo>
                  <a:pt x="0" y="333296"/>
                </a:moveTo>
                <a:lnTo>
                  <a:pt x="43998" y="252082"/>
                </a:lnTo>
                <a:cubicBezTo>
                  <a:pt x="146553" y="99994"/>
                  <a:pt x="320227" y="0"/>
                  <a:pt x="517212" y="0"/>
                </a:cubicBezTo>
                <a:cubicBezTo>
                  <a:pt x="714198" y="0"/>
                  <a:pt x="887873" y="99994"/>
                  <a:pt x="990427" y="252082"/>
                </a:cubicBezTo>
                <a:lnTo>
                  <a:pt x="1034425" y="333296"/>
                </a:lnTo>
                <a:close/>
              </a:path>
            </a:pathLst>
          </a:custGeom>
          <a:solidFill>
            <a:srgbClr val="403FA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1" name="Freeform 40">
            <a:extLst>
              <a:ext uri="{FF2B5EF4-FFF2-40B4-BE49-F238E27FC236}">
                <a16:creationId xmlns:a16="http://schemas.microsoft.com/office/drawing/2014/main" id="{9B037FAD-560E-F7A8-6960-1A0E0938E1DB}"/>
              </a:ext>
            </a:extLst>
          </p:cNvPr>
          <p:cNvSpPr/>
          <p:nvPr userDrawn="1"/>
        </p:nvSpPr>
        <p:spPr>
          <a:xfrm rot="5400000">
            <a:off x="-94810" y="6127554"/>
            <a:ext cx="3256905" cy="2884347"/>
          </a:xfrm>
          <a:custGeom>
            <a:avLst/>
            <a:gdLst>
              <a:gd name="connsiteX0" fmla="*/ 3256841 w 3256905"/>
              <a:gd name="connsiteY0" fmla="*/ 1192835 h 2884347"/>
              <a:gd name="connsiteX1" fmla="*/ 3256841 w 3256905"/>
              <a:gd name="connsiteY1" fmla="*/ 1192824 h 2884347"/>
              <a:gd name="connsiteX2" fmla="*/ 3256905 w 3256905"/>
              <a:gd name="connsiteY2" fmla="*/ 1192888 h 2884347"/>
              <a:gd name="connsiteX3" fmla="*/ 497 w 3256905"/>
              <a:gd name="connsiteY3" fmla="*/ 1216107 h 2884347"/>
              <a:gd name="connsiteX4" fmla="*/ 358961 w 3256905"/>
              <a:gd name="connsiteY4" fmla="*/ 348461 h 2884347"/>
              <a:gd name="connsiteX5" fmla="*/ 692849 w 3256905"/>
              <a:gd name="connsiteY5" fmla="*/ 95984 h 2884347"/>
              <a:gd name="connsiteX6" fmla="*/ 909551 w 3256905"/>
              <a:gd name="connsiteY6" fmla="*/ 1681 h 2884347"/>
              <a:gd name="connsiteX7" fmla="*/ 916725 w 3256905"/>
              <a:gd name="connsiteY7" fmla="*/ 0 h 2884347"/>
              <a:gd name="connsiteX8" fmla="*/ 916725 w 3256905"/>
              <a:gd name="connsiteY8" fmla="*/ 1999169 h 2884347"/>
              <a:gd name="connsiteX9" fmla="*/ 843657 w 3256905"/>
              <a:gd name="connsiteY9" fmla="*/ 2078870 h 2884347"/>
              <a:gd name="connsiteX10" fmla="*/ 536616 w 3256905"/>
              <a:gd name="connsiteY10" fmla="*/ 2884347 h 2884347"/>
              <a:gd name="connsiteX11" fmla="*/ 337158 w 3256905"/>
              <a:gd name="connsiteY11" fmla="*/ 2320527 h 2884347"/>
              <a:gd name="connsiteX12" fmla="*/ 497 w 3256905"/>
              <a:gd name="connsiteY12" fmla="*/ 1216107 h 2884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56905" h="2884347">
                <a:moveTo>
                  <a:pt x="3256841" y="1192835"/>
                </a:moveTo>
                <a:lnTo>
                  <a:pt x="3256841" y="1192824"/>
                </a:lnTo>
                <a:lnTo>
                  <a:pt x="3256905" y="1192888"/>
                </a:lnTo>
                <a:close/>
                <a:moveTo>
                  <a:pt x="497" y="1216107"/>
                </a:moveTo>
                <a:cubicBezTo>
                  <a:pt x="-7638" y="920311"/>
                  <a:pt x="82947" y="624997"/>
                  <a:pt x="358961" y="348461"/>
                </a:cubicBezTo>
                <a:cubicBezTo>
                  <a:pt x="462271" y="244956"/>
                  <a:pt x="574454" y="160246"/>
                  <a:pt x="692849" y="95984"/>
                </a:cubicBezTo>
                <a:cubicBezTo>
                  <a:pt x="762687" y="57908"/>
                  <a:pt x="835085" y="26410"/>
                  <a:pt x="909551" y="1681"/>
                </a:cubicBezTo>
                <a:lnTo>
                  <a:pt x="916725" y="0"/>
                </a:lnTo>
                <a:lnTo>
                  <a:pt x="916725" y="1999169"/>
                </a:lnTo>
                <a:lnTo>
                  <a:pt x="843657" y="2078870"/>
                </a:lnTo>
                <a:cubicBezTo>
                  <a:pt x="628282" y="2335706"/>
                  <a:pt x="535064" y="2610367"/>
                  <a:pt x="536616" y="2884347"/>
                </a:cubicBezTo>
                <a:cubicBezTo>
                  <a:pt x="525905" y="2746043"/>
                  <a:pt x="450673" y="2566337"/>
                  <a:pt x="337158" y="2320527"/>
                </a:cubicBezTo>
                <a:cubicBezTo>
                  <a:pt x="184605" y="1977518"/>
                  <a:pt x="10956" y="1596415"/>
                  <a:pt x="497" y="1216107"/>
                </a:cubicBez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2" name="Freeform 41">
            <a:extLst>
              <a:ext uri="{FF2B5EF4-FFF2-40B4-BE49-F238E27FC236}">
                <a16:creationId xmlns:a16="http://schemas.microsoft.com/office/drawing/2014/main" id="{962456D8-CC1E-A8B0-98F9-B4A5C1AC9ECA}"/>
              </a:ext>
            </a:extLst>
          </p:cNvPr>
          <p:cNvSpPr/>
          <p:nvPr userDrawn="1"/>
        </p:nvSpPr>
        <p:spPr>
          <a:xfrm rot="5400000">
            <a:off x="298296" y="6179511"/>
            <a:ext cx="380191" cy="976788"/>
          </a:xfrm>
          <a:custGeom>
            <a:avLst/>
            <a:gdLst>
              <a:gd name="connsiteX0" fmla="*/ 19 w 380191"/>
              <a:gd name="connsiteY0" fmla="*/ 887983 h 976788"/>
              <a:gd name="connsiteX1" fmla="*/ 19 w 380191"/>
              <a:gd name="connsiteY1" fmla="*/ 885317 h 976788"/>
              <a:gd name="connsiteX2" fmla="*/ 19 w 380191"/>
              <a:gd name="connsiteY2" fmla="*/ 885253 h 976788"/>
              <a:gd name="connsiteX3" fmla="*/ 307041 w 380191"/>
              <a:gd name="connsiteY3" fmla="*/ 79776 h 976788"/>
              <a:gd name="connsiteX4" fmla="*/ 380191 w 380191"/>
              <a:gd name="connsiteY4" fmla="*/ 0 h 976788"/>
              <a:gd name="connsiteX5" fmla="*/ 380191 w 380191"/>
              <a:gd name="connsiteY5" fmla="*/ 976788 h 976788"/>
              <a:gd name="connsiteX6" fmla="*/ 6712 w 380191"/>
              <a:gd name="connsiteY6" fmla="*/ 976788 h 976788"/>
              <a:gd name="connsiteX7" fmla="*/ 906 w 380191"/>
              <a:gd name="connsiteY7" fmla="*/ 927227 h 976788"/>
              <a:gd name="connsiteX8" fmla="*/ 906 w 380191"/>
              <a:gd name="connsiteY8" fmla="*/ 925449 h 976788"/>
              <a:gd name="connsiteX9" fmla="*/ 19 w 380191"/>
              <a:gd name="connsiteY9" fmla="*/ 887983 h 97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0191" h="976788">
                <a:moveTo>
                  <a:pt x="19" y="887983"/>
                </a:moveTo>
                <a:lnTo>
                  <a:pt x="19" y="885317"/>
                </a:lnTo>
                <a:lnTo>
                  <a:pt x="19" y="885253"/>
                </a:lnTo>
                <a:cubicBezTo>
                  <a:pt x="-1534" y="611273"/>
                  <a:pt x="91635" y="336612"/>
                  <a:pt x="307041" y="79776"/>
                </a:cubicBezTo>
                <a:lnTo>
                  <a:pt x="380191" y="0"/>
                </a:lnTo>
                <a:lnTo>
                  <a:pt x="380191" y="976788"/>
                </a:lnTo>
                <a:lnTo>
                  <a:pt x="6712" y="976788"/>
                </a:lnTo>
                <a:lnTo>
                  <a:pt x="906" y="927227"/>
                </a:lnTo>
                <a:cubicBezTo>
                  <a:pt x="463" y="926783"/>
                  <a:pt x="906" y="926338"/>
                  <a:pt x="906" y="925449"/>
                </a:cubicBezTo>
                <a:cubicBezTo>
                  <a:pt x="19" y="912939"/>
                  <a:pt x="19" y="900494"/>
                  <a:pt x="19" y="887983"/>
                </a:cubicBezTo>
                <a:close/>
              </a:path>
            </a:pathLst>
          </a:custGeom>
          <a:solidFill>
            <a:srgbClr val="EFBC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pic>
        <p:nvPicPr>
          <p:cNvPr id="43" name="Picture 4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1B5867C-0DD6-0339-396C-A227BFDD4C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6786" y="6153002"/>
            <a:ext cx="1480989" cy="606708"/>
          </a:xfrm>
          <a:prstGeom prst="rect">
            <a:avLst/>
          </a:prstGeom>
        </p:spPr>
      </p:pic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1478219C-D55C-D710-3833-42907EF40FC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54546"/>
            <a:ext cx="4935828" cy="6703454"/>
          </a:xfrm>
          <a:custGeom>
            <a:avLst/>
            <a:gdLst>
              <a:gd name="connsiteX0" fmla="*/ 0 w 4935828"/>
              <a:gd name="connsiteY0" fmla="*/ 0 h 6703454"/>
              <a:gd name="connsiteX1" fmla="*/ 4113173 w 4935828"/>
              <a:gd name="connsiteY1" fmla="*/ 0 h 6703454"/>
              <a:gd name="connsiteX2" fmla="*/ 4935828 w 4935828"/>
              <a:gd name="connsiteY2" fmla="*/ 822655 h 6703454"/>
              <a:gd name="connsiteX3" fmla="*/ 4935828 w 4935828"/>
              <a:gd name="connsiteY3" fmla="*/ 6703454 h 6703454"/>
              <a:gd name="connsiteX4" fmla="*/ 2973249 w 4935828"/>
              <a:gd name="connsiteY4" fmla="*/ 6703454 h 6703454"/>
              <a:gd name="connsiteX5" fmla="*/ 2932837 w 4935828"/>
              <a:gd name="connsiteY5" fmla="*/ 6597898 h 6703454"/>
              <a:gd name="connsiteX6" fmla="*/ 2880680 w 4935828"/>
              <a:gd name="connsiteY6" fmla="*/ 6491283 h 6703454"/>
              <a:gd name="connsiteX7" fmla="*/ 2628203 w 4935828"/>
              <a:gd name="connsiteY7" fmla="*/ 6157395 h 6703454"/>
              <a:gd name="connsiteX8" fmla="*/ 1760557 w 4935828"/>
              <a:gd name="connsiteY8" fmla="*/ 5798930 h 6703454"/>
              <a:gd name="connsiteX9" fmla="*/ 656137 w 4935828"/>
              <a:gd name="connsiteY9" fmla="*/ 6135592 h 6703454"/>
              <a:gd name="connsiteX10" fmla="*/ 92317 w 4935828"/>
              <a:gd name="connsiteY10" fmla="*/ 6335050 h 6703454"/>
              <a:gd name="connsiteX11" fmla="*/ 92699 w 4935828"/>
              <a:gd name="connsiteY11" fmla="*/ 6335067 h 6703454"/>
              <a:gd name="connsiteX12" fmla="*/ 55908 w 4935828"/>
              <a:gd name="connsiteY12" fmla="*/ 6335938 h 6703454"/>
              <a:gd name="connsiteX13" fmla="*/ 54130 w 4935828"/>
              <a:gd name="connsiteY13" fmla="*/ 6335938 h 6703454"/>
              <a:gd name="connsiteX14" fmla="*/ 0 w 4935828"/>
              <a:gd name="connsiteY14" fmla="*/ 6342279 h 6703454"/>
              <a:gd name="connsiteX15" fmla="*/ 0 w 4935828"/>
              <a:gd name="connsiteY15" fmla="*/ 5804985 h 6703454"/>
              <a:gd name="connsiteX16" fmla="*/ 61725 w 4935828"/>
              <a:gd name="connsiteY16" fmla="*/ 5771545 h 6703454"/>
              <a:gd name="connsiteX17" fmla="*/ 313807 w 4935828"/>
              <a:gd name="connsiteY17" fmla="*/ 5298330 h 6703454"/>
              <a:gd name="connsiteX18" fmla="*/ 61725 w 4935828"/>
              <a:gd name="connsiteY18" fmla="*/ 4825115 h 6703454"/>
              <a:gd name="connsiteX19" fmla="*/ 0 w 4935828"/>
              <a:gd name="connsiteY19" fmla="*/ 4791676 h 6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5828" h="6703454">
                <a:moveTo>
                  <a:pt x="0" y="0"/>
                </a:moveTo>
                <a:lnTo>
                  <a:pt x="4113173" y="0"/>
                </a:lnTo>
                <a:cubicBezTo>
                  <a:pt x="4567513" y="0"/>
                  <a:pt x="4935828" y="368315"/>
                  <a:pt x="4935828" y="822655"/>
                </a:cubicBezTo>
                <a:lnTo>
                  <a:pt x="4935828" y="6703454"/>
                </a:lnTo>
                <a:lnTo>
                  <a:pt x="2973249" y="6703454"/>
                </a:lnTo>
                <a:lnTo>
                  <a:pt x="2932837" y="6597898"/>
                </a:lnTo>
                <a:cubicBezTo>
                  <a:pt x="2917111" y="6561760"/>
                  <a:pt x="2899718" y="6526201"/>
                  <a:pt x="2880680" y="6491283"/>
                </a:cubicBezTo>
                <a:cubicBezTo>
                  <a:pt x="2816418" y="6372888"/>
                  <a:pt x="2731708" y="6260705"/>
                  <a:pt x="2628203" y="6157395"/>
                </a:cubicBezTo>
                <a:cubicBezTo>
                  <a:pt x="2351667" y="5881381"/>
                  <a:pt x="2056353" y="5790796"/>
                  <a:pt x="1760557" y="5798930"/>
                </a:cubicBezTo>
                <a:cubicBezTo>
                  <a:pt x="1380249" y="5809389"/>
                  <a:pt x="999146" y="5983039"/>
                  <a:pt x="656137" y="6135592"/>
                </a:cubicBezTo>
                <a:cubicBezTo>
                  <a:pt x="410327" y="6249107"/>
                  <a:pt x="230621" y="6324339"/>
                  <a:pt x="92317" y="6335050"/>
                </a:cubicBezTo>
                <a:lnTo>
                  <a:pt x="92699" y="6335067"/>
                </a:lnTo>
                <a:lnTo>
                  <a:pt x="55908" y="6335938"/>
                </a:lnTo>
                <a:cubicBezTo>
                  <a:pt x="55019" y="6335938"/>
                  <a:pt x="54574" y="6335495"/>
                  <a:pt x="54130" y="6335938"/>
                </a:cubicBezTo>
                <a:lnTo>
                  <a:pt x="0" y="6342279"/>
                </a:lnTo>
                <a:lnTo>
                  <a:pt x="0" y="5804985"/>
                </a:lnTo>
                <a:lnTo>
                  <a:pt x="61725" y="5771545"/>
                </a:lnTo>
                <a:cubicBezTo>
                  <a:pt x="213813" y="5668990"/>
                  <a:pt x="313807" y="5495315"/>
                  <a:pt x="313807" y="5298330"/>
                </a:cubicBezTo>
                <a:cubicBezTo>
                  <a:pt x="313807" y="5101345"/>
                  <a:pt x="213813" y="4927670"/>
                  <a:pt x="61725" y="4825115"/>
                </a:cubicBezTo>
                <a:lnTo>
                  <a:pt x="0" y="479167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4" name="Text Placeholder 41">
            <a:extLst>
              <a:ext uri="{FF2B5EF4-FFF2-40B4-BE49-F238E27FC236}">
                <a16:creationId xmlns:a16="http://schemas.microsoft.com/office/drawing/2014/main" id="{80753CB6-0FA6-4AC8-BCE2-F2B3186D4FE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13444" y="962526"/>
            <a:ext cx="6638261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275152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85E65BE-DEB6-64D7-E6DF-6C8968403857}"/>
              </a:ext>
            </a:extLst>
          </p:cNvPr>
          <p:cNvGrpSpPr/>
          <p:nvPr userDrawn="1"/>
        </p:nvGrpSpPr>
        <p:grpSpPr>
          <a:xfrm>
            <a:off x="7901642" y="3045085"/>
            <a:ext cx="4334953" cy="3822854"/>
            <a:chOff x="7901642" y="3045085"/>
            <a:chExt cx="4334953" cy="3822854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90D88FC9-2394-D3A8-8B18-8A6756FEEB48}"/>
                </a:ext>
              </a:extLst>
            </p:cNvPr>
            <p:cNvSpPr/>
            <p:nvPr/>
          </p:nvSpPr>
          <p:spPr>
            <a:xfrm rot="10800000">
              <a:off x="8298177" y="3045085"/>
              <a:ext cx="3938418" cy="3822854"/>
            </a:xfrm>
            <a:custGeom>
              <a:avLst/>
              <a:gdLst>
                <a:gd name="connsiteX0" fmla="*/ 629093 w 3938418"/>
                <a:gd name="connsiteY0" fmla="*/ 3822854 h 3822854"/>
                <a:gd name="connsiteX1" fmla="*/ 374900 w 3938418"/>
                <a:gd name="connsiteY1" fmla="*/ 3568325 h 3822854"/>
                <a:gd name="connsiteX2" fmla="*/ 374900 w 3938418"/>
                <a:gd name="connsiteY2" fmla="*/ 1755816 h 3822854"/>
                <a:gd name="connsiteX3" fmla="*/ 705967 w 3938418"/>
                <a:gd name="connsiteY3" fmla="*/ 1424313 h 3822854"/>
                <a:gd name="connsiteX4" fmla="*/ 2042636 w 3938418"/>
                <a:gd name="connsiteY4" fmla="*/ 85882 h 3822854"/>
                <a:gd name="connsiteX5" fmla="*/ 2042636 w 3938418"/>
                <a:gd name="connsiteY5" fmla="*/ 85976 h 3822854"/>
                <a:gd name="connsiteX6" fmla="*/ 2128499 w 3938418"/>
                <a:gd name="connsiteY6" fmla="*/ 0 h 3822854"/>
                <a:gd name="connsiteX7" fmla="*/ 3938418 w 3938418"/>
                <a:gd name="connsiteY7" fmla="*/ 0 h 3822854"/>
                <a:gd name="connsiteX8" fmla="*/ 3937799 w 3938418"/>
                <a:gd name="connsiteY8" fmla="*/ 28107 h 3822854"/>
                <a:gd name="connsiteX9" fmla="*/ 3417742 w 3938418"/>
                <a:gd name="connsiteY9" fmla="*/ 1030528 h 3822854"/>
                <a:gd name="connsiteX10" fmla="*/ 2352875 w 3938418"/>
                <a:gd name="connsiteY10" fmla="*/ 2096799 h 3822854"/>
                <a:gd name="connsiteX11" fmla="*/ 1697369 w 3938418"/>
                <a:gd name="connsiteY11" fmla="*/ 2753170 h 3822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938418" h="3822854">
                  <a:moveTo>
                    <a:pt x="629093" y="3822854"/>
                  </a:moveTo>
                  <a:lnTo>
                    <a:pt x="374900" y="3568325"/>
                  </a:lnTo>
                  <a:cubicBezTo>
                    <a:pt x="-124967" y="3067800"/>
                    <a:pt x="-124967" y="2256342"/>
                    <a:pt x="374900" y="1755816"/>
                  </a:cubicBezTo>
                  <a:lnTo>
                    <a:pt x="705967" y="1424313"/>
                  </a:lnTo>
                  <a:lnTo>
                    <a:pt x="2042636" y="85882"/>
                  </a:lnTo>
                  <a:lnTo>
                    <a:pt x="2042636" y="85976"/>
                  </a:lnTo>
                  <a:lnTo>
                    <a:pt x="2128499" y="0"/>
                  </a:lnTo>
                  <a:lnTo>
                    <a:pt x="3938418" y="0"/>
                  </a:lnTo>
                  <a:lnTo>
                    <a:pt x="3937799" y="28107"/>
                  </a:lnTo>
                  <a:cubicBezTo>
                    <a:pt x="3910458" y="365442"/>
                    <a:pt x="3742880" y="704962"/>
                    <a:pt x="3417742" y="1030528"/>
                  </a:cubicBezTo>
                  <a:lnTo>
                    <a:pt x="2352875" y="2096799"/>
                  </a:lnTo>
                  <a:lnTo>
                    <a:pt x="1697369" y="2753170"/>
                  </a:lnTo>
                  <a:close/>
                </a:path>
              </a:pathLst>
            </a:custGeom>
            <a:solidFill>
              <a:srgbClr val="D14B74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51530F2C-3F82-A640-4765-0A7D44FAFCA1}"/>
                </a:ext>
              </a:extLst>
            </p:cNvPr>
            <p:cNvSpPr/>
            <p:nvPr/>
          </p:nvSpPr>
          <p:spPr>
            <a:xfrm rot="10800000">
              <a:off x="7901642" y="3115122"/>
              <a:ext cx="3449014" cy="3676930"/>
            </a:xfrm>
            <a:custGeom>
              <a:avLst/>
              <a:gdLst>
                <a:gd name="connsiteX0" fmla="*/ 0 w 3449014"/>
                <a:gd name="connsiteY0" fmla="*/ 1168203 h 3676930"/>
                <a:gd name="connsiteX1" fmla="*/ 1147610 w 3449014"/>
                <a:gd name="connsiteY1" fmla="*/ 19080 h 3676930"/>
                <a:gd name="connsiteX2" fmla="*/ 2790637 w 3449014"/>
                <a:gd name="connsiteY2" fmla="*/ 596580 h 3676930"/>
                <a:gd name="connsiteX3" fmla="*/ 2839393 w 3449014"/>
                <a:gd name="connsiteY3" fmla="*/ 646727 h 3676930"/>
                <a:gd name="connsiteX4" fmla="*/ 2981117 w 3449014"/>
                <a:gd name="connsiteY4" fmla="*/ 3175423 h 3676930"/>
                <a:gd name="connsiteX5" fmla="*/ 344605 w 3449014"/>
                <a:gd name="connsiteY5" fmla="*/ 3144804 h 3676930"/>
                <a:gd name="connsiteX6" fmla="*/ 1457092 w 3449014"/>
                <a:gd name="connsiteY6" fmla="*/ 2030851 h 3676930"/>
                <a:gd name="connsiteX7" fmla="*/ 1374443 w 3449014"/>
                <a:gd name="connsiteY7" fmla="*/ 1251529 h 3676930"/>
                <a:gd name="connsiteX8" fmla="*/ 0 w 3449014"/>
                <a:gd name="connsiteY8" fmla="*/ 1168203 h 3676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49014" h="3676930">
                  <a:moveTo>
                    <a:pt x="0" y="1168203"/>
                  </a:moveTo>
                  <a:lnTo>
                    <a:pt x="1147610" y="19080"/>
                  </a:lnTo>
                  <a:cubicBezTo>
                    <a:pt x="1678150" y="-60360"/>
                    <a:pt x="2298439" y="103733"/>
                    <a:pt x="2790637" y="596580"/>
                  </a:cubicBezTo>
                  <a:cubicBezTo>
                    <a:pt x="2807583" y="613549"/>
                    <a:pt x="2823772" y="629759"/>
                    <a:pt x="2839393" y="646727"/>
                  </a:cubicBezTo>
                  <a:cubicBezTo>
                    <a:pt x="3596199" y="1444914"/>
                    <a:pt x="3654043" y="2501515"/>
                    <a:pt x="2981117" y="3175423"/>
                  </a:cubicBezTo>
                  <a:cubicBezTo>
                    <a:pt x="2295220" y="3862224"/>
                    <a:pt x="1362136" y="3835586"/>
                    <a:pt x="344605" y="3144804"/>
                  </a:cubicBezTo>
                  <a:lnTo>
                    <a:pt x="1457092" y="2030851"/>
                  </a:lnTo>
                  <a:cubicBezTo>
                    <a:pt x="1672281" y="1815378"/>
                    <a:pt x="1639146" y="1516580"/>
                    <a:pt x="1374443" y="1251529"/>
                  </a:cubicBezTo>
                  <a:cubicBezTo>
                    <a:pt x="1032489" y="909124"/>
                    <a:pt x="440791" y="833571"/>
                    <a:pt x="0" y="1168203"/>
                  </a:cubicBez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1780C055-8907-A363-A184-0D4E8325682D}"/>
                </a:ext>
              </a:extLst>
            </p:cNvPr>
            <p:cNvSpPr/>
            <p:nvPr/>
          </p:nvSpPr>
          <p:spPr>
            <a:xfrm rot="10800000">
              <a:off x="10203801" y="4840230"/>
              <a:ext cx="1997528" cy="1931982"/>
            </a:xfrm>
            <a:custGeom>
              <a:avLst/>
              <a:gdLst>
                <a:gd name="connsiteX0" fmla="*/ 0 w 1997528"/>
                <a:gd name="connsiteY0" fmla="*/ 1931982 h 1931982"/>
                <a:gd name="connsiteX1" fmla="*/ 0 w 1997528"/>
                <a:gd name="connsiteY1" fmla="*/ 535789 h 1931982"/>
                <a:gd name="connsiteX2" fmla="*/ 58667 w 1997528"/>
                <a:gd name="connsiteY2" fmla="*/ 580725 h 1931982"/>
                <a:gd name="connsiteX3" fmla="*/ 952163 w 1997528"/>
                <a:gd name="connsiteY3" fmla="*/ 376721 h 1931982"/>
                <a:gd name="connsiteX4" fmla="*/ 1997528 w 1997528"/>
                <a:gd name="connsiteY4" fmla="*/ 0 h 1931982"/>
                <a:gd name="connsiteX5" fmla="*/ 660858 w 1997528"/>
                <a:gd name="connsiteY5" fmla="*/ 1338431 h 1931982"/>
                <a:gd name="connsiteX6" fmla="*/ 329791 w 1997528"/>
                <a:gd name="connsiteY6" fmla="*/ 1669935 h 1931982"/>
                <a:gd name="connsiteX7" fmla="*/ 130602 w 1997528"/>
                <a:gd name="connsiteY7" fmla="*/ 1930625 h 1931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97528" h="1931982">
                  <a:moveTo>
                    <a:pt x="0" y="1931982"/>
                  </a:moveTo>
                  <a:lnTo>
                    <a:pt x="0" y="535789"/>
                  </a:lnTo>
                  <a:lnTo>
                    <a:pt x="58667" y="580725"/>
                  </a:lnTo>
                  <a:cubicBezTo>
                    <a:pt x="245298" y="684911"/>
                    <a:pt x="511714" y="580605"/>
                    <a:pt x="952163" y="376721"/>
                  </a:cubicBezTo>
                  <a:cubicBezTo>
                    <a:pt x="1279727" y="230640"/>
                    <a:pt x="1635787" y="68917"/>
                    <a:pt x="1997528" y="0"/>
                  </a:cubicBezTo>
                  <a:lnTo>
                    <a:pt x="660858" y="1338431"/>
                  </a:lnTo>
                  <a:lnTo>
                    <a:pt x="329791" y="1669935"/>
                  </a:lnTo>
                  <a:cubicBezTo>
                    <a:pt x="250267" y="1749659"/>
                    <a:pt x="184849" y="1837725"/>
                    <a:pt x="130602" y="1930625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A38DA6BD-83AB-D6AE-D31D-4CF8FDF7AB57}"/>
                </a:ext>
              </a:extLst>
            </p:cNvPr>
            <p:cNvSpPr/>
            <p:nvPr/>
          </p:nvSpPr>
          <p:spPr>
            <a:xfrm rot="10800000">
              <a:off x="11712492" y="6475216"/>
              <a:ext cx="279849" cy="280218"/>
            </a:xfrm>
            <a:custGeom>
              <a:avLst/>
              <a:gdLst>
                <a:gd name="connsiteX0" fmla="*/ 279849 w 279849"/>
                <a:gd name="connsiteY0" fmla="*/ 140109 h 280218"/>
                <a:gd name="connsiteX1" fmla="*/ 139925 w 279849"/>
                <a:gd name="connsiteY1" fmla="*/ 280218 h 280218"/>
                <a:gd name="connsiteX2" fmla="*/ 0 w 279849"/>
                <a:gd name="connsiteY2" fmla="*/ 140109 h 280218"/>
                <a:gd name="connsiteX3" fmla="*/ 139925 w 279849"/>
                <a:gd name="connsiteY3" fmla="*/ 0 h 280218"/>
                <a:gd name="connsiteX4" fmla="*/ 279849 w 279849"/>
                <a:gd name="connsiteY4" fmla="*/ 140109 h 280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849" h="280218">
                  <a:moveTo>
                    <a:pt x="279849" y="140109"/>
                  </a:moveTo>
                  <a:cubicBezTo>
                    <a:pt x="279849" y="217490"/>
                    <a:pt x="217203" y="280218"/>
                    <a:pt x="139925" y="280218"/>
                  </a:cubicBezTo>
                  <a:cubicBezTo>
                    <a:pt x="62646" y="280218"/>
                    <a:pt x="0" y="217490"/>
                    <a:pt x="0" y="140109"/>
                  </a:cubicBezTo>
                  <a:cubicBezTo>
                    <a:pt x="0" y="62729"/>
                    <a:pt x="62646" y="0"/>
                    <a:pt x="139925" y="0"/>
                  </a:cubicBezTo>
                  <a:cubicBezTo>
                    <a:pt x="217203" y="0"/>
                    <a:pt x="279849" y="62729"/>
                    <a:pt x="279849" y="140109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rgbClr val="F5F6F8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D416D5DF-3828-DA86-FEF5-77737EB002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CA298231-52FE-1251-D73D-5B214E2BB93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C68D938C-D658-FAF3-3E64-8926731BD1D5}"/>
              </a:ext>
            </a:extLst>
          </p:cNvPr>
          <p:cNvSpPr/>
          <p:nvPr userDrawn="1"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pic>
        <p:nvPicPr>
          <p:cNvPr id="10" name="Picture 9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E5218669-A810-6F56-B1D2-E8FAD342D8C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19177" y="115837"/>
            <a:ext cx="1480989" cy="606708"/>
          </a:xfrm>
          <a:prstGeom prst="rect">
            <a:avLst/>
          </a:prstGeom>
        </p:spPr>
      </p:pic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4414CE10-1C07-39DE-45CE-9F663993BF7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0" y="962526"/>
            <a:ext cx="5953977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002484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DC538E4-1E3D-5770-10C2-7C3C2846029D}"/>
              </a:ext>
            </a:extLst>
          </p:cNvPr>
          <p:cNvGrpSpPr/>
          <p:nvPr userDrawn="1"/>
        </p:nvGrpSpPr>
        <p:grpSpPr>
          <a:xfrm>
            <a:off x="8431331" y="0"/>
            <a:ext cx="3770001" cy="6858000"/>
            <a:chOff x="8422000" y="0"/>
            <a:chExt cx="3770001" cy="6858000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2055432D-AB0F-7A9F-2390-A01DC0660C55}"/>
                </a:ext>
              </a:extLst>
            </p:cNvPr>
            <p:cNvSpPr/>
            <p:nvPr userDrawn="1"/>
          </p:nvSpPr>
          <p:spPr>
            <a:xfrm>
              <a:off x="9143568" y="0"/>
              <a:ext cx="2602364" cy="6858000"/>
            </a:xfrm>
            <a:custGeom>
              <a:avLst/>
              <a:gdLst>
                <a:gd name="connsiteX0" fmla="*/ 0 w 2602364"/>
                <a:gd name="connsiteY0" fmla="*/ 0 h 6858000"/>
                <a:gd name="connsiteX1" fmla="*/ 824121 w 2602364"/>
                <a:gd name="connsiteY1" fmla="*/ 0 h 6858000"/>
                <a:gd name="connsiteX2" fmla="*/ 869182 w 2602364"/>
                <a:gd name="connsiteY2" fmla="*/ 37248 h 6858000"/>
                <a:gd name="connsiteX3" fmla="*/ 1171916 w 2602364"/>
                <a:gd name="connsiteY3" fmla="*/ 768025 h 6858000"/>
                <a:gd name="connsiteX4" fmla="*/ 1171916 w 2602364"/>
                <a:gd name="connsiteY4" fmla="*/ 4915986 h 6858000"/>
                <a:gd name="connsiteX5" fmla="*/ 2598811 w 2602364"/>
                <a:gd name="connsiteY5" fmla="*/ 6857083 h 6858000"/>
                <a:gd name="connsiteX6" fmla="*/ 2602364 w 2602364"/>
                <a:gd name="connsiteY6" fmla="*/ 6858000 h 6858000"/>
                <a:gd name="connsiteX7" fmla="*/ 1839188 w 2602364"/>
                <a:gd name="connsiteY7" fmla="*/ 6858000 h 6858000"/>
                <a:gd name="connsiteX8" fmla="*/ 1693445 w 2602364"/>
                <a:gd name="connsiteY8" fmla="*/ 6748802 h 6858000"/>
                <a:gd name="connsiteX9" fmla="*/ 829134 w 2602364"/>
                <a:gd name="connsiteY9" fmla="*/ 4916110 h 6858000"/>
                <a:gd name="connsiteX10" fmla="*/ 829134 w 2602364"/>
                <a:gd name="connsiteY10" fmla="*/ 768025 h 6858000"/>
                <a:gd name="connsiteX11" fmla="*/ 139509 w 2602364"/>
                <a:gd name="connsiteY11" fmla="*/ 77458 h 6858000"/>
                <a:gd name="connsiteX12" fmla="*/ 18289 w 2602364"/>
                <a:gd name="connsiteY12" fmla="*/ 2715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02364" h="6858000">
                  <a:moveTo>
                    <a:pt x="0" y="0"/>
                  </a:moveTo>
                  <a:lnTo>
                    <a:pt x="824121" y="0"/>
                  </a:lnTo>
                  <a:lnTo>
                    <a:pt x="869182" y="37248"/>
                  </a:lnTo>
                  <a:cubicBezTo>
                    <a:pt x="1056127" y="224464"/>
                    <a:pt x="1171916" y="482949"/>
                    <a:pt x="1171916" y="768025"/>
                  </a:cubicBezTo>
                  <a:lnTo>
                    <a:pt x="1171916" y="4915986"/>
                  </a:lnTo>
                  <a:cubicBezTo>
                    <a:pt x="1171916" y="5826661"/>
                    <a:pt x="1773027" y="6599343"/>
                    <a:pt x="2598811" y="6857083"/>
                  </a:cubicBezTo>
                  <a:lnTo>
                    <a:pt x="2602364" y="6858000"/>
                  </a:lnTo>
                  <a:lnTo>
                    <a:pt x="1839188" y="6858000"/>
                  </a:lnTo>
                  <a:lnTo>
                    <a:pt x="1693445" y="6748802"/>
                  </a:lnTo>
                  <a:cubicBezTo>
                    <a:pt x="1165920" y="6312689"/>
                    <a:pt x="829134" y="5653065"/>
                    <a:pt x="829134" y="4916110"/>
                  </a:cubicBezTo>
                  <a:lnTo>
                    <a:pt x="829134" y="768025"/>
                  </a:lnTo>
                  <a:cubicBezTo>
                    <a:pt x="829134" y="387184"/>
                    <a:pt x="519707" y="77458"/>
                    <a:pt x="139509" y="77458"/>
                  </a:cubicBezTo>
                  <a:cubicBezTo>
                    <a:pt x="92184" y="77458"/>
                    <a:pt x="49321" y="58231"/>
                    <a:pt x="18289" y="27157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A949EE2A-C021-9F03-1C48-3690FD4C8D7F}"/>
                </a:ext>
              </a:extLst>
            </p:cNvPr>
            <p:cNvSpPr/>
            <p:nvPr userDrawn="1"/>
          </p:nvSpPr>
          <p:spPr>
            <a:xfrm>
              <a:off x="11085852" y="1213571"/>
              <a:ext cx="1106148" cy="4988400"/>
            </a:xfrm>
            <a:custGeom>
              <a:avLst/>
              <a:gdLst>
                <a:gd name="connsiteX0" fmla="*/ 0 w 1106148"/>
                <a:gd name="connsiteY0" fmla="*/ 0 h 4988400"/>
                <a:gd name="connsiteX1" fmla="*/ 329982 w 1106148"/>
                <a:gd name="connsiteY1" fmla="*/ 0 h 4988400"/>
                <a:gd name="connsiteX2" fmla="*/ 1100655 w 1106148"/>
                <a:gd name="connsiteY2" fmla="*/ 410527 h 4988400"/>
                <a:gd name="connsiteX3" fmla="*/ 1106148 w 1106148"/>
                <a:gd name="connsiteY3" fmla="*/ 419577 h 4988400"/>
                <a:gd name="connsiteX4" fmla="*/ 1106148 w 1106148"/>
                <a:gd name="connsiteY4" fmla="*/ 4988400 h 4988400"/>
                <a:gd name="connsiteX5" fmla="*/ 929512 w 1106148"/>
                <a:gd name="connsiteY5" fmla="*/ 4988400 h 4988400"/>
                <a:gd name="connsiteX6" fmla="*/ 0 w 1106148"/>
                <a:gd name="connsiteY6" fmla="*/ 4057620 h 498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6148" h="4988400">
                  <a:moveTo>
                    <a:pt x="0" y="0"/>
                  </a:moveTo>
                  <a:lnTo>
                    <a:pt x="329982" y="0"/>
                  </a:lnTo>
                  <a:cubicBezTo>
                    <a:pt x="650610" y="0"/>
                    <a:pt x="933543" y="162921"/>
                    <a:pt x="1100655" y="410527"/>
                  </a:cubicBezTo>
                  <a:lnTo>
                    <a:pt x="1106148" y="419577"/>
                  </a:lnTo>
                  <a:lnTo>
                    <a:pt x="1106148" y="4988400"/>
                  </a:lnTo>
                  <a:lnTo>
                    <a:pt x="929512" y="4988400"/>
                  </a:lnTo>
                  <a:cubicBezTo>
                    <a:pt x="416508" y="4988400"/>
                    <a:pt x="0" y="4571324"/>
                    <a:pt x="0" y="4057620"/>
                  </a:cubicBez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EEEB01E3-AFE3-5100-4E54-E1831C64EAD1}"/>
                </a:ext>
              </a:extLst>
            </p:cNvPr>
            <p:cNvSpPr/>
            <p:nvPr userDrawn="1"/>
          </p:nvSpPr>
          <p:spPr>
            <a:xfrm>
              <a:off x="8422000" y="1213572"/>
              <a:ext cx="3770001" cy="3158515"/>
            </a:xfrm>
            <a:custGeom>
              <a:avLst/>
              <a:gdLst>
                <a:gd name="connsiteX0" fmla="*/ 2663853 w 3770001"/>
                <a:gd name="connsiteY0" fmla="*/ 0 h 3158515"/>
                <a:gd name="connsiteX1" fmla="*/ 2663853 w 3770001"/>
                <a:gd name="connsiteY1" fmla="*/ 1662882 h 3158515"/>
                <a:gd name="connsiteX2" fmla="*/ 3770001 w 3770001"/>
                <a:gd name="connsiteY2" fmla="*/ 1662882 h 3158515"/>
                <a:gd name="connsiteX3" fmla="*/ 3770001 w 3770001"/>
                <a:gd name="connsiteY3" fmla="*/ 3158515 h 3158515"/>
                <a:gd name="connsiteX4" fmla="*/ 2663853 w 3770001"/>
                <a:gd name="connsiteY4" fmla="*/ 3158515 h 3158515"/>
                <a:gd name="connsiteX5" fmla="*/ 2663853 w 3770001"/>
                <a:gd name="connsiteY5" fmla="*/ 3158391 h 3158515"/>
                <a:gd name="connsiteX6" fmla="*/ 724458 w 3770001"/>
                <a:gd name="connsiteY6" fmla="*/ 3158391 h 3158515"/>
                <a:gd name="connsiteX7" fmla="*/ 0 w 3770001"/>
                <a:gd name="connsiteY7" fmla="*/ 2432945 h 3158515"/>
                <a:gd name="connsiteX8" fmla="*/ 0 w 3770001"/>
                <a:gd name="connsiteY8" fmla="*/ 1662882 h 3158515"/>
                <a:gd name="connsiteX9" fmla="*/ 780214 w 3770001"/>
                <a:gd name="connsiteY9" fmla="*/ 1662882 h 3158515"/>
                <a:gd name="connsiteX10" fmla="*/ 780214 w 3770001"/>
                <a:gd name="connsiteY10" fmla="*/ 412886 h 3158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70001" h="3158515">
                  <a:moveTo>
                    <a:pt x="2663853" y="0"/>
                  </a:moveTo>
                  <a:lnTo>
                    <a:pt x="2663853" y="1662882"/>
                  </a:lnTo>
                  <a:lnTo>
                    <a:pt x="3770001" y="1662882"/>
                  </a:lnTo>
                  <a:lnTo>
                    <a:pt x="3770001" y="3158515"/>
                  </a:lnTo>
                  <a:lnTo>
                    <a:pt x="2663853" y="3158515"/>
                  </a:lnTo>
                  <a:lnTo>
                    <a:pt x="2663853" y="3158391"/>
                  </a:lnTo>
                  <a:lnTo>
                    <a:pt x="724458" y="3158391"/>
                  </a:lnTo>
                  <a:cubicBezTo>
                    <a:pt x="324320" y="3158391"/>
                    <a:pt x="0" y="2833629"/>
                    <a:pt x="0" y="2432945"/>
                  </a:cubicBezTo>
                  <a:lnTo>
                    <a:pt x="0" y="1662882"/>
                  </a:lnTo>
                  <a:lnTo>
                    <a:pt x="780214" y="1662882"/>
                  </a:lnTo>
                  <a:lnTo>
                    <a:pt x="780214" y="412886"/>
                  </a:lnTo>
                  <a:close/>
                </a:path>
              </a:pathLst>
            </a:custGeom>
            <a:solidFill>
              <a:srgbClr val="0070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7669379" y="851327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6274" y="894421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2" name="Graphic 7">
            <a:extLst>
              <a:ext uri="{FF2B5EF4-FFF2-40B4-BE49-F238E27FC236}">
                <a16:creationId xmlns:a16="http://schemas.microsoft.com/office/drawing/2014/main" id="{C3D85307-B89F-AC8A-7A39-88E45BF52DFF}"/>
              </a:ext>
            </a:extLst>
          </p:cNvPr>
          <p:cNvSpPr/>
          <p:nvPr userDrawn="1"/>
        </p:nvSpPr>
        <p:spPr>
          <a:xfrm>
            <a:off x="7669379" y="3854663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50CED50D-83F2-8E2F-E182-75032A8322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16869" y="3897210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ABB175A-7B59-DD0C-5DD5-D0263A7264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929936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713464B3-4075-90FA-23C5-09A47BD7EE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87345" y="203150"/>
            <a:ext cx="1480989" cy="606707"/>
          </a:xfrm>
          <a:prstGeom prst="rect">
            <a:avLst/>
          </a:prstGeom>
        </p:spPr>
      </p:pic>
      <p:sp>
        <p:nvSpPr>
          <p:cNvPr id="49" name="Text Placeholder 41">
            <a:extLst>
              <a:ext uri="{FF2B5EF4-FFF2-40B4-BE49-F238E27FC236}">
                <a16:creationId xmlns:a16="http://schemas.microsoft.com/office/drawing/2014/main" id="{C31654F3-EBEB-55B9-F0C7-326DC9B7BEB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0291" y="962526"/>
            <a:ext cx="7116017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336414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72118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FD4203B-6840-4A3D-6576-AD42541270D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87345" y="203150"/>
            <a:ext cx="1480989" cy="606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3464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D0E6F514-AD5B-6612-C124-93B9DB5CB05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436093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05FDB8BB-F1A5-6E53-C906-3A0A9A3C75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49703" y="1144624"/>
            <a:ext cx="4307952" cy="604322"/>
          </a:xfrm>
          <a:prstGeom prst="rect">
            <a:avLst/>
          </a:prstGeom>
        </p:spPr>
      </p:pic>
      <p:pic>
        <p:nvPicPr>
          <p:cNvPr id="3" name="Graphic 1">
            <a:extLst>
              <a:ext uri="{FF2B5EF4-FFF2-40B4-BE49-F238E27FC236}">
                <a16:creationId xmlns:a16="http://schemas.microsoft.com/office/drawing/2014/main" id="{D1BAEDBF-C70C-90AE-F4C9-7DDE3C5C433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840467" y="220553"/>
            <a:ext cx="1726424" cy="707254"/>
          </a:xfrm>
          <a:prstGeom prst="rect">
            <a:avLst/>
          </a:prstGeom>
        </p:spPr>
      </p:pic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F8FAC7E4-B24D-03B7-4B72-49E69F4F0BC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18690" y="2570086"/>
            <a:ext cx="6169978" cy="674702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400" b="1" i="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slide title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E0555FA1-72DD-EA54-91EB-6174AFA9742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18690" y="3338004"/>
            <a:ext cx="6169978" cy="514905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 b="1" i="0">
                <a:solidFill>
                  <a:srgbClr val="EFBC6E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AC15DFAE-3DE5-E13D-2F74-AEBA985E410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90100" y="6054571"/>
            <a:ext cx="4698568" cy="514905"/>
          </a:xfrm>
          <a:prstGeom prst="rect">
            <a:avLst/>
          </a:prstGeom>
        </p:spPr>
        <p:txBody>
          <a:bodyPr anchor="ctr" anchorCtr="0"/>
          <a:lstStyle>
            <a:lvl1pPr marL="0" indent="0" algn="r">
              <a:buNone/>
              <a:defRPr sz="1600" b="1" i="0">
                <a:solidFill>
                  <a:srgbClr val="EFBC6E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Name of presenter(s)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92454F9-8743-A52F-5CBC-B01E8C58756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288524"/>
            <a:ext cx="5215358" cy="628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80532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8FDF10D-631E-7B13-6EF4-FE3C27C1FF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6B1280-70EA-78D2-BA11-44FC442C00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87345" y="203150"/>
            <a:ext cx="1480989" cy="60670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D3D3A1B-DF99-75B9-44B6-8F10B9CB1F96}"/>
              </a:ext>
            </a:extLst>
          </p:cNvPr>
          <p:cNvGrpSpPr/>
          <p:nvPr userDrawn="1"/>
        </p:nvGrpSpPr>
        <p:grpSpPr>
          <a:xfrm>
            <a:off x="10223653" y="3709107"/>
            <a:ext cx="1968347" cy="3148894"/>
            <a:chOff x="10223653" y="3709107"/>
            <a:chExt cx="1968347" cy="3148894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1AF995DF-DE3A-C6C0-2E1D-32B9C0FD25D4}"/>
                </a:ext>
              </a:extLst>
            </p:cNvPr>
            <p:cNvSpPr/>
            <p:nvPr/>
          </p:nvSpPr>
          <p:spPr>
            <a:xfrm>
              <a:off x="10223653" y="6366827"/>
              <a:ext cx="1125139" cy="491173"/>
            </a:xfrm>
            <a:custGeom>
              <a:avLst/>
              <a:gdLst>
                <a:gd name="connsiteX0" fmla="*/ 562569 w 1125139"/>
                <a:gd name="connsiteY0" fmla="*/ 0 h 491173"/>
                <a:gd name="connsiteX1" fmla="*/ 1121653 w 1125139"/>
                <a:gd name="connsiteY1" fmla="*/ 456526 h 491173"/>
                <a:gd name="connsiteX2" fmla="*/ 1125139 w 1125139"/>
                <a:gd name="connsiteY2" fmla="*/ 491173 h 491173"/>
                <a:gd name="connsiteX3" fmla="*/ 0 w 1125139"/>
                <a:gd name="connsiteY3" fmla="*/ 491173 h 491173"/>
                <a:gd name="connsiteX4" fmla="*/ 3486 w 1125139"/>
                <a:gd name="connsiteY4" fmla="*/ 456526 h 491173"/>
                <a:gd name="connsiteX5" fmla="*/ 562569 w 1125139"/>
                <a:gd name="connsiteY5" fmla="*/ 0 h 491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25139" h="491173">
                  <a:moveTo>
                    <a:pt x="562569" y="0"/>
                  </a:moveTo>
                  <a:cubicBezTo>
                    <a:pt x="838349" y="0"/>
                    <a:pt x="1068439" y="195987"/>
                    <a:pt x="1121653" y="456526"/>
                  </a:cubicBezTo>
                  <a:lnTo>
                    <a:pt x="1125139" y="491173"/>
                  </a:lnTo>
                  <a:lnTo>
                    <a:pt x="0" y="491173"/>
                  </a:lnTo>
                  <a:lnTo>
                    <a:pt x="3486" y="456526"/>
                  </a:lnTo>
                  <a:cubicBezTo>
                    <a:pt x="56700" y="195987"/>
                    <a:pt x="286790" y="0"/>
                    <a:pt x="562569" y="0"/>
                  </a:cubicBezTo>
                  <a:close/>
                </a:path>
              </a:pathLst>
            </a:custGeom>
            <a:solidFill>
              <a:srgbClr val="351C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48F865A1-A1C4-173F-2883-08E633703FE1}"/>
                </a:ext>
              </a:extLst>
            </p:cNvPr>
            <p:cNvSpPr/>
            <p:nvPr/>
          </p:nvSpPr>
          <p:spPr>
            <a:xfrm>
              <a:off x="11283150" y="3709107"/>
              <a:ext cx="908850" cy="2882384"/>
            </a:xfrm>
            <a:custGeom>
              <a:avLst/>
              <a:gdLst>
                <a:gd name="connsiteX0" fmla="*/ 908850 w 908850"/>
                <a:gd name="connsiteY0" fmla="*/ 0 h 2882384"/>
                <a:gd name="connsiteX1" fmla="*/ 908850 w 908850"/>
                <a:gd name="connsiteY1" fmla="*/ 2005800 h 2882384"/>
                <a:gd name="connsiteX2" fmla="*/ 843657 w 908850"/>
                <a:gd name="connsiteY2" fmla="*/ 2076911 h 2882384"/>
                <a:gd name="connsiteX3" fmla="*/ 536616 w 908850"/>
                <a:gd name="connsiteY3" fmla="*/ 2882384 h 2882384"/>
                <a:gd name="connsiteX4" fmla="*/ 337158 w 908850"/>
                <a:gd name="connsiteY4" fmla="*/ 2318567 h 2882384"/>
                <a:gd name="connsiteX5" fmla="*/ 358961 w 908850"/>
                <a:gd name="connsiteY5" fmla="*/ 346511 h 2882384"/>
                <a:gd name="connsiteX6" fmla="*/ 692849 w 908850"/>
                <a:gd name="connsiteY6" fmla="*/ 94035 h 2882384"/>
                <a:gd name="connsiteX7" fmla="*/ 799464 w 908850"/>
                <a:gd name="connsiteY7" fmla="*/ 41878 h 2882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08850" h="2882384">
                  <a:moveTo>
                    <a:pt x="908850" y="0"/>
                  </a:moveTo>
                  <a:lnTo>
                    <a:pt x="908850" y="2005800"/>
                  </a:lnTo>
                  <a:lnTo>
                    <a:pt x="843657" y="2076911"/>
                  </a:lnTo>
                  <a:cubicBezTo>
                    <a:pt x="628281" y="2333746"/>
                    <a:pt x="535064" y="2608405"/>
                    <a:pt x="536616" y="2882384"/>
                  </a:cubicBezTo>
                  <a:cubicBezTo>
                    <a:pt x="525905" y="2744081"/>
                    <a:pt x="450673" y="2564376"/>
                    <a:pt x="337158" y="2318567"/>
                  </a:cubicBezTo>
                  <a:cubicBezTo>
                    <a:pt x="65953" y="1708777"/>
                    <a:pt x="-271928" y="978590"/>
                    <a:pt x="358961" y="346511"/>
                  </a:cubicBezTo>
                  <a:cubicBezTo>
                    <a:pt x="462271" y="243006"/>
                    <a:pt x="574454" y="158297"/>
                    <a:pt x="692849" y="94035"/>
                  </a:cubicBezTo>
                  <a:cubicBezTo>
                    <a:pt x="727768" y="74997"/>
                    <a:pt x="763327" y="57604"/>
                    <a:pt x="799464" y="41878"/>
                  </a:cubicBezTo>
                  <a:close/>
                </a:path>
              </a:pathLst>
            </a:custGeom>
            <a:solidFill>
              <a:srgbClr val="351C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0C195BA2-B1EE-5946-DC5F-27088305DE50}"/>
                </a:ext>
              </a:extLst>
            </p:cNvPr>
            <p:cNvSpPr/>
            <p:nvPr/>
          </p:nvSpPr>
          <p:spPr>
            <a:xfrm>
              <a:off x="11819684" y="5714767"/>
              <a:ext cx="372316" cy="1143234"/>
            </a:xfrm>
            <a:custGeom>
              <a:avLst/>
              <a:gdLst>
                <a:gd name="connsiteX0" fmla="*/ 372316 w 372316"/>
                <a:gd name="connsiteY0" fmla="*/ 0 h 1143234"/>
                <a:gd name="connsiteX1" fmla="*/ 372316 w 372316"/>
                <a:gd name="connsiteY1" fmla="*/ 1143234 h 1143234"/>
                <a:gd name="connsiteX2" fmla="*/ 32474 w 372316"/>
                <a:gd name="connsiteY2" fmla="*/ 1143234 h 1143234"/>
                <a:gd name="connsiteX3" fmla="*/ 23170 w 372316"/>
                <a:gd name="connsiteY3" fmla="*/ 1108671 h 1143234"/>
                <a:gd name="connsiteX4" fmla="*/ 906 w 372316"/>
                <a:gd name="connsiteY4" fmla="*/ 918634 h 1143234"/>
                <a:gd name="connsiteX5" fmla="*/ 906 w 372316"/>
                <a:gd name="connsiteY5" fmla="*/ 916856 h 1143234"/>
                <a:gd name="connsiteX6" fmla="*/ 19 w 372316"/>
                <a:gd name="connsiteY6" fmla="*/ 879391 h 1143234"/>
                <a:gd name="connsiteX7" fmla="*/ 19 w 372316"/>
                <a:gd name="connsiteY7" fmla="*/ 876724 h 1143234"/>
                <a:gd name="connsiteX8" fmla="*/ 19 w 372316"/>
                <a:gd name="connsiteY8" fmla="*/ 876661 h 1143234"/>
                <a:gd name="connsiteX9" fmla="*/ 307040 w 372316"/>
                <a:gd name="connsiteY9" fmla="*/ 71188 h 1143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2316" h="1143234">
                  <a:moveTo>
                    <a:pt x="372316" y="0"/>
                  </a:moveTo>
                  <a:lnTo>
                    <a:pt x="372316" y="1143234"/>
                  </a:lnTo>
                  <a:lnTo>
                    <a:pt x="32474" y="1143234"/>
                  </a:lnTo>
                  <a:lnTo>
                    <a:pt x="23170" y="1108671"/>
                  </a:lnTo>
                  <a:cubicBezTo>
                    <a:pt x="10908" y="1045622"/>
                    <a:pt x="3362" y="982198"/>
                    <a:pt x="906" y="918634"/>
                  </a:cubicBezTo>
                  <a:cubicBezTo>
                    <a:pt x="463" y="918190"/>
                    <a:pt x="906" y="917745"/>
                    <a:pt x="906" y="916856"/>
                  </a:cubicBezTo>
                  <a:cubicBezTo>
                    <a:pt x="19" y="904347"/>
                    <a:pt x="19" y="891901"/>
                    <a:pt x="19" y="879391"/>
                  </a:cubicBezTo>
                  <a:lnTo>
                    <a:pt x="19" y="876724"/>
                  </a:lnTo>
                  <a:lnTo>
                    <a:pt x="19" y="876661"/>
                  </a:lnTo>
                  <a:cubicBezTo>
                    <a:pt x="-1534" y="602682"/>
                    <a:pt x="91635" y="328023"/>
                    <a:pt x="307040" y="71188"/>
                  </a:cubicBezTo>
                  <a:close/>
                </a:path>
              </a:pathLst>
            </a:custGeom>
            <a:solidFill>
              <a:srgbClr val="00BCB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6CE61189-26C8-F1FB-42D9-D4295675023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10680134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6920142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A4B56D3-D4AF-29EA-5DD2-9D8E7F643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3" name="Freeform 42">
            <a:extLst>
              <a:ext uri="{FF2B5EF4-FFF2-40B4-BE49-F238E27FC236}">
                <a16:creationId xmlns:a16="http://schemas.microsoft.com/office/drawing/2014/main" id="{7438DB5E-741B-70E2-CC78-4EA376373B7D}"/>
              </a:ext>
            </a:extLst>
          </p:cNvPr>
          <p:cNvSpPr/>
          <p:nvPr userDrawn="1"/>
        </p:nvSpPr>
        <p:spPr>
          <a:xfrm>
            <a:off x="11023366" y="6080647"/>
            <a:ext cx="1168634" cy="777352"/>
          </a:xfrm>
          <a:custGeom>
            <a:avLst/>
            <a:gdLst>
              <a:gd name="connsiteX0" fmla="*/ 1168634 w 1168634"/>
              <a:gd name="connsiteY0" fmla="*/ 0 h 777352"/>
              <a:gd name="connsiteX1" fmla="*/ 1168634 w 1168634"/>
              <a:gd name="connsiteY1" fmla="*/ 777352 h 777352"/>
              <a:gd name="connsiteX2" fmla="*/ 0 w 1168634"/>
              <a:gd name="connsiteY2" fmla="*/ 777352 h 777352"/>
              <a:gd name="connsiteX3" fmla="*/ 433726 w 1168634"/>
              <a:gd name="connsiteY3" fmla="*/ 343517 h 777352"/>
              <a:gd name="connsiteX4" fmla="*/ 1160851 w 1168634"/>
              <a:gd name="connsiteY4" fmla="*/ 374 h 77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634" h="777352">
                <a:moveTo>
                  <a:pt x="1168634" y="0"/>
                </a:moveTo>
                <a:lnTo>
                  <a:pt x="1168634" y="777352"/>
                </a:lnTo>
                <a:lnTo>
                  <a:pt x="0" y="777352"/>
                </a:lnTo>
                <a:lnTo>
                  <a:pt x="433726" y="343517"/>
                </a:lnTo>
                <a:cubicBezTo>
                  <a:pt x="637009" y="140184"/>
                  <a:pt x="895481" y="25845"/>
                  <a:pt x="1160851" y="374"/>
                </a:cubicBezTo>
                <a:close/>
              </a:path>
            </a:pathLst>
          </a:custGeom>
          <a:solidFill>
            <a:srgbClr val="EFBC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F1A7C4D3-1E92-1019-72C9-A784F302475F}"/>
              </a:ext>
            </a:extLst>
          </p:cNvPr>
          <p:cNvSpPr/>
          <p:nvPr userDrawn="1"/>
        </p:nvSpPr>
        <p:spPr>
          <a:xfrm>
            <a:off x="8688223" y="5993583"/>
            <a:ext cx="2686611" cy="864416"/>
          </a:xfrm>
          <a:custGeom>
            <a:avLst/>
            <a:gdLst>
              <a:gd name="connsiteX0" fmla="*/ 1397388 w 2686611"/>
              <a:gd name="connsiteY0" fmla="*/ 4 h 864416"/>
              <a:gd name="connsiteX1" fmla="*/ 2686611 w 2686611"/>
              <a:gd name="connsiteY1" fmla="*/ 513052 h 864416"/>
              <a:gd name="connsiteX2" fmla="*/ 2335335 w 2686611"/>
              <a:gd name="connsiteY2" fmla="*/ 864416 h 864416"/>
              <a:gd name="connsiteX3" fmla="*/ 0 w 2686611"/>
              <a:gd name="connsiteY3" fmla="*/ 864416 h 864416"/>
              <a:gd name="connsiteX4" fmla="*/ 18749 w 2686611"/>
              <a:gd name="connsiteY4" fmla="*/ 822676 h 864416"/>
              <a:gd name="connsiteX5" fmla="*/ 283120 w 2686611"/>
              <a:gd name="connsiteY5" fmla="*/ 473291 h 864416"/>
              <a:gd name="connsiteX6" fmla="*/ 283120 w 2686611"/>
              <a:gd name="connsiteY6" fmla="*/ 473386 h 864416"/>
              <a:gd name="connsiteX7" fmla="*/ 1397388 w 2686611"/>
              <a:gd name="connsiteY7" fmla="*/ 4 h 864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6611" h="864416">
                <a:moveTo>
                  <a:pt x="1397388" y="4"/>
                </a:moveTo>
                <a:cubicBezTo>
                  <a:pt x="1813736" y="896"/>
                  <a:pt x="2259243" y="166193"/>
                  <a:pt x="2686611" y="513052"/>
                </a:cubicBezTo>
                <a:lnTo>
                  <a:pt x="2335335" y="864416"/>
                </a:lnTo>
                <a:lnTo>
                  <a:pt x="0" y="864416"/>
                </a:lnTo>
                <a:lnTo>
                  <a:pt x="18749" y="822676"/>
                </a:lnTo>
                <a:cubicBezTo>
                  <a:pt x="83422" y="703366"/>
                  <a:pt x="170073" y="586367"/>
                  <a:pt x="283120" y="473291"/>
                </a:cubicBezTo>
                <a:lnTo>
                  <a:pt x="283120" y="473386"/>
                </a:lnTo>
                <a:cubicBezTo>
                  <a:pt x="593851" y="162625"/>
                  <a:pt x="981039" y="-888"/>
                  <a:pt x="1397388" y="4"/>
                </a:cubicBezTo>
                <a:close/>
              </a:path>
            </a:pathLst>
          </a:custGeom>
          <a:solidFill>
            <a:srgbClr val="351C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pic>
        <p:nvPicPr>
          <p:cNvPr id="45" name="Picture 44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F1508C17-63E1-97C6-6743-7F587B0BB19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31825" y="6165969"/>
            <a:ext cx="1480989" cy="606708"/>
          </a:xfrm>
          <a:prstGeom prst="rect">
            <a:avLst/>
          </a:prstGeom>
        </p:spPr>
      </p:pic>
      <p:sp>
        <p:nvSpPr>
          <p:cNvPr id="46" name="Text Placeholder 41">
            <a:extLst>
              <a:ext uri="{FF2B5EF4-FFF2-40B4-BE49-F238E27FC236}">
                <a16:creationId xmlns:a16="http://schemas.microsoft.com/office/drawing/2014/main" id="{CA448D42-3E54-5B8F-9F82-ADEDFA2EB16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11484278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8495663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6641945" y="1648581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26399" y="1201824"/>
            <a:ext cx="4111419" cy="5323667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351C5C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E29EAC8-9B01-B483-DD59-7D0DD8B47C5D}"/>
              </a:ext>
            </a:extLst>
          </p:cNvPr>
          <p:cNvGrpSpPr/>
          <p:nvPr userDrawn="1"/>
        </p:nvGrpSpPr>
        <p:grpSpPr>
          <a:xfrm>
            <a:off x="0" y="4956384"/>
            <a:ext cx="2921093" cy="1901616"/>
            <a:chOff x="0" y="4956384"/>
            <a:chExt cx="2921093" cy="1901616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E6BF83E9-B5A1-3141-03F3-7CFC3367D156}"/>
                </a:ext>
              </a:extLst>
            </p:cNvPr>
            <p:cNvSpPr/>
            <p:nvPr userDrawn="1"/>
          </p:nvSpPr>
          <p:spPr>
            <a:xfrm>
              <a:off x="33101" y="5929605"/>
              <a:ext cx="2887992" cy="928395"/>
            </a:xfrm>
            <a:custGeom>
              <a:avLst/>
              <a:gdLst>
                <a:gd name="connsiteX0" fmla="*/ 1668240 w 2887992"/>
                <a:gd name="connsiteY0" fmla="*/ 497 h 928395"/>
                <a:gd name="connsiteX1" fmla="*/ 2535886 w 2887992"/>
                <a:gd name="connsiteY1" fmla="*/ 358962 h 928395"/>
                <a:gd name="connsiteX2" fmla="*/ 2788363 w 2887992"/>
                <a:gd name="connsiteY2" fmla="*/ 692850 h 928395"/>
                <a:gd name="connsiteX3" fmla="*/ 2882666 w 2887992"/>
                <a:gd name="connsiteY3" fmla="*/ 909552 h 928395"/>
                <a:gd name="connsiteX4" fmla="*/ 2887992 w 2887992"/>
                <a:gd name="connsiteY4" fmla="*/ 928395 h 928395"/>
                <a:gd name="connsiteX5" fmla="*/ 897907 w 2887992"/>
                <a:gd name="connsiteY5" fmla="*/ 928395 h 928395"/>
                <a:gd name="connsiteX6" fmla="*/ 805477 w 2887992"/>
                <a:gd name="connsiteY6" fmla="*/ 843657 h 928395"/>
                <a:gd name="connsiteX7" fmla="*/ 0 w 2887992"/>
                <a:gd name="connsiteY7" fmla="*/ 536617 h 928395"/>
                <a:gd name="connsiteX8" fmla="*/ 563820 w 2887992"/>
                <a:gd name="connsiteY8" fmla="*/ 337159 h 928395"/>
                <a:gd name="connsiteX9" fmla="*/ 1668240 w 2887992"/>
                <a:gd name="connsiteY9" fmla="*/ 497 h 92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7992" h="928395">
                  <a:moveTo>
                    <a:pt x="1668240" y="497"/>
                  </a:moveTo>
                  <a:cubicBezTo>
                    <a:pt x="1964035" y="-7637"/>
                    <a:pt x="2259350" y="82948"/>
                    <a:pt x="2535886" y="358962"/>
                  </a:cubicBezTo>
                  <a:cubicBezTo>
                    <a:pt x="2639391" y="462272"/>
                    <a:pt x="2724101" y="574455"/>
                    <a:pt x="2788363" y="692850"/>
                  </a:cubicBezTo>
                  <a:cubicBezTo>
                    <a:pt x="2826439" y="762687"/>
                    <a:pt x="2857937" y="835085"/>
                    <a:pt x="2882666" y="909552"/>
                  </a:cubicBezTo>
                  <a:lnTo>
                    <a:pt x="2887992" y="928395"/>
                  </a:lnTo>
                  <a:lnTo>
                    <a:pt x="897907" y="928395"/>
                  </a:lnTo>
                  <a:lnTo>
                    <a:pt x="805477" y="843657"/>
                  </a:lnTo>
                  <a:cubicBezTo>
                    <a:pt x="548640" y="628282"/>
                    <a:pt x="273980" y="535065"/>
                    <a:pt x="0" y="536617"/>
                  </a:cubicBezTo>
                  <a:cubicBezTo>
                    <a:pt x="138304" y="525906"/>
                    <a:pt x="318010" y="450674"/>
                    <a:pt x="563820" y="337159"/>
                  </a:cubicBezTo>
                  <a:cubicBezTo>
                    <a:pt x="906828" y="184606"/>
                    <a:pt x="1287931" y="10956"/>
                    <a:pt x="1668240" y="497"/>
                  </a:cubicBez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98705114-9563-4857-24D6-40FD088808BB}"/>
                </a:ext>
              </a:extLst>
            </p:cNvPr>
            <p:cNvSpPr/>
            <p:nvPr userDrawn="1"/>
          </p:nvSpPr>
          <p:spPr>
            <a:xfrm>
              <a:off x="0" y="6466140"/>
              <a:ext cx="931144" cy="391860"/>
            </a:xfrm>
            <a:custGeom>
              <a:avLst/>
              <a:gdLst>
                <a:gd name="connsiteX0" fmla="*/ 30435 w 931144"/>
                <a:gd name="connsiteY0" fmla="*/ 20 h 391860"/>
                <a:gd name="connsiteX1" fmla="*/ 33101 w 931144"/>
                <a:gd name="connsiteY1" fmla="*/ 20 h 391860"/>
                <a:gd name="connsiteX2" fmla="*/ 33165 w 931144"/>
                <a:gd name="connsiteY2" fmla="*/ 20 h 391860"/>
                <a:gd name="connsiteX3" fmla="*/ 838642 w 931144"/>
                <a:gd name="connsiteY3" fmla="*/ 307041 h 391860"/>
                <a:gd name="connsiteX4" fmla="*/ 931144 w 931144"/>
                <a:gd name="connsiteY4" fmla="*/ 391860 h 391860"/>
                <a:gd name="connsiteX5" fmla="*/ 0 w 931144"/>
                <a:gd name="connsiteY5" fmla="*/ 391860 h 391860"/>
                <a:gd name="connsiteX6" fmla="*/ 0 w 931144"/>
                <a:gd name="connsiteY6" fmla="*/ 740 h 3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1144" h="391860">
                  <a:moveTo>
                    <a:pt x="30435" y="20"/>
                  </a:moveTo>
                  <a:lnTo>
                    <a:pt x="33101" y="20"/>
                  </a:lnTo>
                  <a:lnTo>
                    <a:pt x="33165" y="20"/>
                  </a:lnTo>
                  <a:cubicBezTo>
                    <a:pt x="307145" y="-1533"/>
                    <a:pt x="581805" y="91636"/>
                    <a:pt x="838642" y="307041"/>
                  </a:cubicBezTo>
                  <a:lnTo>
                    <a:pt x="931144" y="391860"/>
                  </a:lnTo>
                  <a:lnTo>
                    <a:pt x="0" y="391860"/>
                  </a:lnTo>
                  <a:lnTo>
                    <a:pt x="0" y="740"/>
                  </a:ln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5B5CC63E-A21B-BAB0-6F35-7011F6AC96F0}"/>
                </a:ext>
              </a:extLst>
            </p:cNvPr>
            <p:cNvSpPr/>
            <p:nvPr userDrawn="1"/>
          </p:nvSpPr>
          <p:spPr>
            <a:xfrm>
              <a:off x="0" y="4956384"/>
              <a:ext cx="257766" cy="952588"/>
            </a:xfrm>
            <a:custGeom>
              <a:avLst/>
              <a:gdLst>
                <a:gd name="connsiteX0" fmla="*/ 0 w 257766"/>
                <a:gd name="connsiteY0" fmla="*/ 0 h 952588"/>
                <a:gd name="connsiteX1" fmla="*/ 5683 w 257766"/>
                <a:gd name="connsiteY1" fmla="*/ 3079 h 952588"/>
                <a:gd name="connsiteX2" fmla="*/ 257766 w 257766"/>
                <a:gd name="connsiteY2" fmla="*/ 476294 h 952588"/>
                <a:gd name="connsiteX3" fmla="*/ 5683 w 257766"/>
                <a:gd name="connsiteY3" fmla="*/ 949509 h 952588"/>
                <a:gd name="connsiteX4" fmla="*/ 0 w 257766"/>
                <a:gd name="connsiteY4" fmla="*/ 952588 h 952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66" h="952588">
                  <a:moveTo>
                    <a:pt x="0" y="0"/>
                  </a:moveTo>
                  <a:lnTo>
                    <a:pt x="5683" y="3079"/>
                  </a:lnTo>
                  <a:cubicBezTo>
                    <a:pt x="157772" y="105634"/>
                    <a:pt x="257766" y="279309"/>
                    <a:pt x="257766" y="476294"/>
                  </a:cubicBezTo>
                  <a:cubicBezTo>
                    <a:pt x="257766" y="673279"/>
                    <a:pt x="157772" y="846954"/>
                    <a:pt x="5683" y="949509"/>
                  </a:cubicBezTo>
                  <a:lnTo>
                    <a:pt x="0" y="952588"/>
                  </a:ln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45" name="Picture 44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5DC7433E-DCCA-2F84-82FE-34357F45A8B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932069" y="6128121"/>
              <a:ext cx="1480989" cy="606708"/>
            </a:xfrm>
            <a:prstGeom prst="rect">
              <a:avLst/>
            </a:prstGeom>
          </p:spPr>
        </p:pic>
      </p:grpSp>
      <p:sp>
        <p:nvSpPr>
          <p:cNvPr id="46" name="Text Placeholder 41">
            <a:extLst>
              <a:ext uri="{FF2B5EF4-FFF2-40B4-BE49-F238E27FC236}">
                <a16:creationId xmlns:a16="http://schemas.microsoft.com/office/drawing/2014/main" id="{C6A88B59-08E0-1FF8-6D74-4C75F2398C5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0" y="962526"/>
            <a:ext cx="6747119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761652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-318722" y="1648582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732" y="1201826"/>
            <a:ext cx="4111419" cy="4675012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351C5C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59F5A52E-8A8D-2D02-B035-5A53FA6E2ED8}"/>
              </a:ext>
            </a:extLst>
          </p:cNvPr>
          <p:cNvGrpSpPr/>
          <p:nvPr userDrawn="1"/>
        </p:nvGrpSpPr>
        <p:grpSpPr>
          <a:xfrm>
            <a:off x="0" y="4956384"/>
            <a:ext cx="2921093" cy="1901616"/>
            <a:chOff x="0" y="4956384"/>
            <a:chExt cx="2921093" cy="1901616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3E820E01-648E-5A4F-DC74-80B717C0B071}"/>
                </a:ext>
              </a:extLst>
            </p:cNvPr>
            <p:cNvSpPr/>
            <p:nvPr userDrawn="1"/>
          </p:nvSpPr>
          <p:spPr>
            <a:xfrm>
              <a:off x="33101" y="5929605"/>
              <a:ext cx="2887992" cy="928395"/>
            </a:xfrm>
            <a:custGeom>
              <a:avLst/>
              <a:gdLst>
                <a:gd name="connsiteX0" fmla="*/ 1668240 w 2887992"/>
                <a:gd name="connsiteY0" fmla="*/ 497 h 928395"/>
                <a:gd name="connsiteX1" fmla="*/ 2535886 w 2887992"/>
                <a:gd name="connsiteY1" fmla="*/ 358962 h 928395"/>
                <a:gd name="connsiteX2" fmla="*/ 2788363 w 2887992"/>
                <a:gd name="connsiteY2" fmla="*/ 692850 h 928395"/>
                <a:gd name="connsiteX3" fmla="*/ 2882666 w 2887992"/>
                <a:gd name="connsiteY3" fmla="*/ 909552 h 928395"/>
                <a:gd name="connsiteX4" fmla="*/ 2887992 w 2887992"/>
                <a:gd name="connsiteY4" fmla="*/ 928395 h 928395"/>
                <a:gd name="connsiteX5" fmla="*/ 897907 w 2887992"/>
                <a:gd name="connsiteY5" fmla="*/ 928395 h 928395"/>
                <a:gd name="connsiteX6" fmla="*/ 805477 w 2887992"/>
                <a:gd name="connsiteY6" fmla="*/ 843657 h 928395"/>
                <a:gd name="connsiteX7" fmla="*/ 0 w 2887992"/>
                <a:gd name="connsiteY7" fmla="*/ 536617 h 928395"/>
                <a:gd name="connsiteX8" fmla="*/ 563820 w 2887992"/>
                <a:gd name="connsiteY8" fmla="*/ 337159 h 928395"/>
                <a:gd name="connsiteX9" fmla="*/ 1668240 w 2887992"/>
                <a:gd name="connsiteY9" fmla="*/ 497 h 92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7992" h="928395">
                  <a:moveTo>
                    <a:pt x="1668240" y="497"/>
                  </a:moveTo>
                  <a:cubicBezTo>
                    <a:pt x="1964035" y="-7637"/>
                    <a:pt x="2259350" y="82948"/>
                    <a:pt x="2535886" y="358962"/>
                  </a:cubicBezTo>
                  <a:cubicBezTo>
                    <a:pt x="2639391" y="462272"/>
                    <a:pt x="2724101" y="574455"/>
                    <a:pt x="2788363" y="692850"/>
                  </a:cubicBezTo>
                  <a:cubicBezTo>
                    <a:pt x="2826439" y="762687"/>
                    <a:pt x="2857937" y="835085"/>
                    <a:pt x="2882666" y="909552"/>
                  </a:cubicBezTo>
                  <a:lnTo>
                    <a:pt x="2887992" y="928395"/>
                  </a:lnTo>
                  <a:lnTo>
                    <a:pt x="897907" y="928395"/>
                  </a:lnTo>
                  <a:lnTo>
                    <a:pt x="805477" y="843657"/>
                  </a:lnTo>
                  <a:cubicBezTo>
                    <a:pt x="548640" y="628282"/>
                    <a:pt x="273980" y="535065"/>
                    <a:pt x="0" y="536617"/>
                  </a:cubicBezTo>
                  <a:cubicBezTo>
                    <a:pt x="138304" y="525906"/>
                    <a:pt x="318010" y="450674"/>
                    <a:pt x="563820" y="337159"/>
                  </a:cubicBezTo>
                  <a:cubicBezTo>
                    <a:pt x="906828" y="184606"/>
                    <a:pt x="1287931" y="10956"/>
                    <a:pt x="1668240" y="497"/>
                  </a:cubicBez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E19A3B25-6BF0-48B2-8805-CAA37F783984}"/>
                </a:ext>
              </a:extLst>
            </p:cNvPr>
            <p:cNvSpPr/>
            <p:nvPr userDrawn="1"/>
          </p:nvSpPr>
          <p:spPr>
            <a:xfrm>
              <a:off x="0" y="6466140"/>
              <a:ext cx="931144" cy="391860"/>
            </a:xfrm>
            <a:custGeom>
              <a:avLst/>
              <a:gdLst>
                <a:gd name="connsiteX0" fmla="*/ 30435 w 931144"/>
                <a:gd name="connsiteY0" fmla="*/ 20 h 391860"/>
                <a:gd name="connsiteX1" fmla="*/ 33101 w 931144"/>
                <a:gd name="connsiteY1" fmla="*/ 20 h 391860"/>
                <a:gd name="connsiteX2" fmla="*/ 33165 w 931144"/>
                <a:gd name="connsiteY2" fmla="*/ 20 h 391860"/>
                <a:gd name="connsiteX3" fmla="*/ 838642 w 931144"/>
                <a:gd name="connsiteY3" fmla="*/ 307041 h 391860"/>
                <a:gd name="connsiteX4" fmla="*/ 931144 w 931144"/>
                <a:gd name="connsiteY4" fmla="*/ 391860 h 391860"/>
                <a:gd name="connsiteX5" fmla="*/ 0 w 931144"/>
                <a:gd name="connsiteY5" fmla="*/ 391860 h 391860"/>
                <a:gd name="connsiteX6" fmla="*/ 0 w 931144"/>
                <a:gd name="connsiteY6" fmla="*/ 740 h 3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1144" h="391860">
                  <a:moveTo>
                    <a:pt x="30435" y="20"/>
                  </a:moveTo>
                  <a:lnTo>
                    <a:pt x="33101" y="20"/>
                  </a:lnTo>
                  <a:lnTo>
                    <a:pt x="33165" y="20"/>
                  </a:lnTo>
                  <a:cubicBezTo>
                    <a:pt x="307145" y="-1533"/>
                    <a:pt x="581805" y="91636"/>
                    <a:pt x="838642" y="307041"/>
                  </a:cubicBezTo>
                  <a:lnTo>
                    <a:pt x="931144" y="391860"/>
                  </a:lnTo>
                  <a:lnTo>
                    <a:pt x="0" y="391860"/>
                  </a:lnTo>
                  <a:lnTo>
                    <a:pt x="0" y="740"/>
                  </a:ln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7C7D9CDA-0896-B2E5-E398-8184BD551D05}"/>
                </a:ext>
              </a:extLst>
            </p:cNvPr>
            <p:cNvSpPr/>
            <p:nvPr userDrawn="1"/>
          </p:nvSpPr>
          <p:spPr>
            <a:xfrm>
              <a:off x="0" y="4956384"/>
              <a:ext cx="257766" cy="952588"/>
            </a:xfrm>
            <a:custGeom>
              <a:avLst/>
              <a:gdLst>
                <a:gd name="connsiteX0" fmla="*/ 0 w 257766"/>
                <a:gd name="connsiteY0" fmla="*/ 0 h 952588"/>
                <a:gd name="connsiteX1" fmla="*/ 5683 w 257766"/>
                <a:gd name="connsiteY1" fmla="*/ 3079 h 952588"/>
                <a:gd name="connsiteX2" fmla="*/ 257766 w 257766"/>
                <a:gd name="connsiteY2" fmla="*/ 476294 h 952588"/>
                <a:gd name="connsiteX3" fmla="*/ 5683 w 257766"/>
                <a:gd name="connsiteY3" fmla="*/ 949509 h 952588"/>
                <a:gd name="connsiteX4" fmla="*/ 0 w 257766"/>
                <a:gd name="connsiteY4" fmla="*/ 952588 h 952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66" h="952588">
                  <a:moveTo>
                    <a:pt x="0" y="0"/>
                  </a:moveTo>
                  <a:lnTo>
                    <a:pt x="5683" y="3079"/>
                  </a:lnTo>
                  <a:cubicBezTo>
                    <a:pt x="157772" y="105634"/>
                    <a:pt x="257766" y="279309"/>
                    <a:pt x="257766" y="476294"/>
                  </a:cubicBezTo>
                  <a:cubicBezTo>
                    <a:pt x="257766" y="673279"/>
                    <a:pt x="157772" y="846954"/>
                    <a:pt x="5683" y="949509"/>
                  </a:cubicBezTo>
                  <a:lnTo>
                    <a:pt x="0" y="952588"/>
                  </a:ln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45" name="Picture 44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C64BF24C-1537-644E-3FED-8862BE8D8CD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932069" y="6128121"/>
              <a:ext cx="1480989" cy="606708"/>
            </a:xfrm>
            <a:prstGeom prst="rect">
              <a:avLst/>
            </a:prstGeom>
          </p:spPr>
        </p:pic>
      </p:grpSp>
      <p:sp>
        <p:nvSpPr>
          <p:cNvPr id="46" name="Text Placeholder 41">
            <a:extLst>
              <a:ext uri="{FF2B5EF4-FFF2-40B4-BE49-F238E27FC236}">
                <a16:creationId xmlns:a16="http://schemas.microsoft.com/office/drawing/2014/main" id="{72CFB240-69A1-4029-6986-C0DEC48734C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68930" y="962526"/>
            <a:ext cx="658243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1896779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FE736A3-4FCE-7B15-159F-CEE639BD3449}"/>
              </a:ext>
            </a:extLst>
          </p:cNvPr>
          <p:cNvGrpSpPr/>
          <p:nvPr userDrawn="1"/>
        </p:nvGrpSpPr>
        <p:grpSpPr>
          <a:xfrm>
            <a:off x="7268997" y="850264"/>
            <a:ext cx="4923003" cy="6007737"/>
            <a:chOff x="7268997" y="850264"/>
            <a:chExt cx="4923003" cy="6007737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5EC94D46-FFEE-66D1-E776-2E1C9785CD8B}"/>
                </a:ext>
              </a:extLst>
            </p:cNvPr>
            <p:cNvSpPr/>
            <p:nvPr/>
          </p:nvSpPr>
          <p:spPr>
            <a:xfrm>
              <a:off x="7743168" y="1402588"/>
              <a:ext cx="4448832" cy="5455413"/>
            </a:xfrm>
            <a:custGeom>
              <a:avLst/>
              <a:gdLst>
                <a:gd name="connsiteX0" fmla="*/ 3898184 w 4448832"/>
                <a:gd name="connsiteY0" fmla="*/ 0 h 5455413"/>
                <a:gd name="connsiteX1" fmla="*/ 4197367 w 4448832"/>
                <a:gd name="connsiteY1" fmla="*/ 299402 h 5455413"/>
                <a:gd name="connsiteX2" fmla="*/ 4390374 w 4448832"/>
                <a:gd name="connsiteY2" fmla="*/ 535858 h 5455413"/>
                <a:gd name="connsiteX3" fmla="*/ 4448832 w 4448832"/>
                <a:gd name="connsiteY3" fmla="*/ 634855 h 5455413"/>
                <a:gd name="connsiteX4" fmla="*/ 4448832 w 4448832"/>
                <a:gd name="connsiteY4" fmla="*/ 2095582 h 5455413"/>
                <a:gd name="connsiteX5" fmla="*/ 4390374 w 4448832"/>
                <a:gd name="connsiteY5" fmla="*/ 2194579 h 5455413"/>
                <a:gd name="connsiteX6" fmla="*/ 4197367 w 4448832"/>
                <a:gd name="connsiteY6" fmla="*/ 2431034 h 5455413"/>
                <a:gd name="connsiteX7" fmla="*/ 3807827 w 4448832"/>
                <a:gd name="connsiteY7" fmla="*/ 2820861 h 5455413"/>
                <a:gd name="connsiteX8" fmla="*/ 2234884 w 4448832"/>
                <a:gd name="connsiteY8" fmla="*/ 4394962 h 5455413"/>
                <a:gd name="connsiteX9" fmla="*/ 2234884 w 4448832"/>
                <a:gd name="connsiteY9" fmla="*/ 4394899 h 5455413"/>
                <a:gd name="connsiteX10" fmla="*/ 1175151 w 4448832"/>
                <a:gd name="connsiteY10" fmla="*/ 5455413 h 5455413"/>
                <a:gd name="connsiteX11" fmla="*/ 267298 w 4448832"/>
                <a:gd name="connsiteY11" fmla="*/ 5455413 h 5455413"/>
                <a:gd name="connsiteX12" fmla="*/ 180947 w 4448832"/>
                <a:gd name="connsiteY12" fmla="*/ 5302084 h 5455413"/>
                <a:gd name="connsiteX13" fmla="*/ 616698 w 4448832"/>
                <a:gd name="connsiteY13" fmla="*/ 3283903 h 5455413"/>
                <a:gd name="connsiteX14" fmla="*/ 1869773 w 4448832"/>
                <a:gd name="connsiteY14" fmla="*/ 2029904 h 5455413"/>
                <a:gd name="connsiteX15" fmla="*/ 2641111 w 4448832"/>
                <a:gd name="connsiteY15" fmla="*/ 1257998 h 5455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48832" h="5455413">
                  <a:moveTo>
                    <a:pt x="3898184" y="0"/>
                  </a:moveTo>
                  <a:lnTo>
                    <a:pt x="4197367" y="299402"/>
                  </a:lnTo>
                  <a:cubicBezTo>
                    <a:pt x="4270893" y="372983"/>
                    <a:pt x="4335229" y="452278"/>
                    <a:pt x="4390374" y="535858"/>
                  </a:cubicBezTo>
                  <a:lnTo>
                    <a:pt x="4448832" y="634855"/>
                  </a:lnTo>
                  <a:lnTo>
                    <a:pt x="4448832" y="2095582"/>
                  </a:lnTo>
                  <a:lnTo>
                    <a:pt x="4390374" y="2194579"/>
                  </a:lnTo>
                  <a:cubicBezTo>
                    <a:pt x="4335229" y="2278159"/>
                    <a:pt x="4270893" y="2357454"/>
                    <a:pt x="4197367" y="2431034"/>
                  </a:cubicBezTo>
                  <a:lnTo>
                    <a:pt x="3807827" y="2820861"/>
                  </a:lnTo>
                  <a:lnTo>
                    <a:pt x="2234884" y="4394962"/>
                  </a:lnTo>
                  <a:lnTo>
                    <a:pt x="2234884" y="4394899"/>
                  </a:lnTo>
                  <a:lnTo>
                    <a:pt x="1175151" y="5455413"/>
                  </a:lnTo>
                  <a:lnTo>
                    <a:pt x="267298" y="5455413"/>
                  </a:lnTo>
                  <a:lnTo>
                    <a:pt x="180947" y="5302084"/>
                  </a:lnTo>
                  <a:cubicBezTo>
                    <a:pt x="-150226" y="4644859"/>
                    <a:pt x="-39187" y="3940270"/>
                    <a:pt x="616698" y="3283903"/>
                  </a:cubicBezTo>
                  <a:lnTo>
                    <a:pt x="1869773" y="2029904"/>
                  </a:lnTo>
                  <a:lnTo>
                    <a:pt x="2641111" y="1257998"/>
                  </a:ln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00B51DC9-D5E4-8BB2-457D-A1F678BCE600}"/>
                </a:ext>
              </a:extLst>
            </p:cNvPr>
            <p:cNvSpPr/>
            <p:nvPr/>
          </p:nvSpPr>
          <p:spPr>
            <a:xfrm>
              <a:off x="9076359" y="850264"/>
              <a:ext cx="2022796" cy="859726"/>
            </a:xfrm>
            <a:custGeom>
              <a:avLst/>
              <a:gdLst>
                <a:gd name="connsiteX0" fmla="*/ 1866626 w 2022796"/>
                <a:gd name="connsiteY0" fmla="*/ 859727 h 859726"/>
                <a:gd name="connsiteX1" fmla="*/ 1786485 w 2022796"/>
                <a:gd name="connsiteY1" fmla="*/ 837438 h 859726"/>
                <a:gd name="connsiteX2" fmla="*/ 153451 w 2022796"/>
                <a:gd name="connsiteY2" fmla="*/ 312166 h 859726"/>
                <a:gd name="connsiteX3" fmla="*/ 21 w 2022796"/>
                <a:gd name="connsiteY3" fmla="*/ 153607 h 859726"/>
                <a:gd name="connsiteX4" fmla="*/ 155926 w 2022796"/>
                <a:gd name="connsiteY4" fmla="*/ 0 h 859726"/>
                <a:gd name="connsiteX5" fmla="*/ 158464 w 2022796"/>
                <a:gd name="connsiteY5" fmla="*/ 0 h 859726"/>
                <a:gd name="connsiteX6" fmla="*/ 1947085 w 2022796"/>
                <a:gd name="connsiteY6" fmla="*/ 569786 h 859726"/>
                <a:gd name="connsiteX7" fmla="*/ 2000513 w 2022796"/>
                <a:gd name="connsiteY7" fmla="*/ 783971 h 859726"/>
                <a:gd name="connsiteX8" fmla="*/ 1866626 w 2022796"/>
                <a:gd name="connsiteY8" fmla="*/ 859727 h 859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2796" h="859726">
                  <a:moveTo>
                    <a:pt x="1866626" y="859727"/>
                  </a:moveTo>
                  <a:cubicBezTo>
                    <a:pt x="1839278" y="859727"/>
                    <a:pt x="1811612" y="852551"/>
                    <a:pt x="1786485" y="837438"/>
                  </a:cubicBezTo>
                  <a:cubicBezTo>
                    <a:pt x="1220291" y="497205"/>
                    <a:pt x="670849" y="320485"/>
                    <a:pt x="153451" y="312166"/>
                  </a:cubicBezTo>
                  <a:cubicBezTo>
                    <a:pt x="67345" y="310769"/>
                    <a:pt x="-1375" y="239776"/>
                    <a:pt x="21" y="153607"/>
                  </a:cubicBezTo>
                  <a:cubicBezTo>
                    <a:pt x="1354" y="68263"/>
                    <a:pt x="70962" y="0"/>
                    <a:pt x="155926" y="0"/>
                  </a:cubicBezTo>
                  <a:cubicBezTo>
                    <a:pt x="156751" y="0"/>
                    <a:pt x="157639" y="0"/>
                    <a:pt x="158464" y="0"/>
                  </a:cubicBezTo>
                  <a:cubicBezTo>
                    <a:pt x="731447" y="9208"/>
                    <a:pt x="1333238" y="200914"/>
                    <a:pt x="1947085" y="569786"/>
                  </a:cubicBezTo>
                  <a:cubicBezTo>
                    <a:pt x="2020944" y="614172"/>
                    <a:pt x="2044866" y="710057"/>
                    <a:pt x="2000513" y="783971"/>
                  </a:cubicBezTo>
                  <a:cubicBezTo>
                    <a:pt x="1971261" y="832739"/>
                    <a:pt x="1919610" y="859727"/>
                    <a:pt x="1866626" y="85972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08EBC4C6-D371-4A17-6F04-B181361351E8}"/>
                </a:ext>
              </a:extLst>
            </p:cNvPr>
            <p:cNvSpPr/>
            <p:nvPr/>
          </p:nvSpPr>
          <p:spPr>
            <a:xfrm>
              <a:off x="7268997" y="1496606"/>
              <a:ext cx="4058578" cy="4324269"/>
            </a:xfrm>
            <a:custGeom>
              <a:avLst/>
              <a:gdLst>
                <a:gd name="connsiteX0" fmla="*/ 4058579 w 4058578"/>
                <a:gd name="connsiteY0" fmla="*/ 2950426 h 4324269"/>
                <a:gd name="connsiteX1" fmla="*/ 2708166 w 4058578"/>
                <a:gd name="connsiteY1" fmla="*/ 4301833 h 4324269"/>
                <a:gd name="connsiteX2" fmla="*/ 774744 w 4058578"/>
                <a:gd name="connsiteY2" fmla="*/ 3622700 h 4324269"/>
                <a:gd name="connsiteX3" fmla="*/ 717383 w 4058578"/>
                <a:gd name="connsiteY3" fmla="*/ 3563709 h 4324269"/>
                <a:gd name="connsiteX4" fmla="*/ 550564 w 4058578"/>
                <a:gd name="connsiteY4" fmla="*/ 589813 h 4324269"/>
                <a:gd name="connsiteX5" fmla="*/ 3653049 w 4058578"/>
                <a:gd name="connsiteY5" fmla="*/ 625817 h 4324269"/>
                <a:gd name="connsiteX6" fmla="*/ 2343944 w 4058578"/>
                <a:gd name="connsiteY6" fmla="*/ 1935886 h 4324269"/>
                <a:gd name="connsiteX7" fmla="*/ 2441155 w 4058578"/>
                <a:gd name="connsiteY7" fmla="*/ 2852382 h 4324269"/>
                <a:gd name="connsiteX8" fmla="*/ 4058579 w 4058578"/>
                <a:gd name="connsiteY8" fmla="*/ 2950426 h 4324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58578" h="4324269">
                  <a:moveTo>
                    <a:pt x="4058579" y="2950426"/>
                  </a:moveTo>
                  <a:lnTo>
                    <a:pt x="2708166" y="4301833"/>
                  </a:lnTo>
                  <a:cubicBezTo>
                    <a:pt x="2083849" y="4395241"/>
                    <a:pt x="1353882" y="4202328"/>
                    <a:pt x="774744" y="3622700"/>
                  </a:cubicBezTo>
                  <a:cubicBezTo>
                    <a:pt x="754820" y="3602761"/>
                    <a:pt x="735721" y="3583647"/>
                    <a:pt x="717383" y="3563709"/>
                  </a:cubicBezTo>
                  <a:cubicBezTo>
                    <a:pt x="-173184" y="2624988"/>
                    <a:pt x="-241269" y="1382293"/>
                    <a:pt x="550564" y="589813"/>
                  </a:cubicBezTo>
                  <a:cubicBezTo>
                    <a:pt x="1357753" y="-217971"/>
                    <a:pt x="2455685" y="-186538"/>
                    <a:pt x="3653049" y="625817"/>
                  </a:cubicBezTo>
                  <a:lnTo>
                    <a:pt x="2343944" y="1935886"/>
                  </a:lnTo>
                  <a:cubicBezTo>
                    <a:pt x="2090702" y="2189315"/>
                    <a:pt x="2129726" y="2540724"/>
                    <a:pt x="2441155" y="2852382"/>
                  </a:cubicBezTo>
                  <a:cubicBezTo>
                    <a:pt x="2843575" y="3255099"/>
                    <a:pt x="3539848" y="3343935"/>
                    <a:pt x="4058579" y="2950426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9E258985-A3E8-D514-4934-5FC4FD2065D7}"/>
                </a:ext>
              </a:extLst>
            </p:cNvPr>
            <p:cNvSpPr/>
            <p:nvPr/>
          </p:nvSpPr>
          <p:spPr>
            <a:xfrm>
              <a:off x="9977988" y="3526867"/>
              <a:ext cx="2214011" cy="2270683"/>
            </a:xfrm>
            <a:custGeom>
              <a:avLst/>
              <a:gdLst>
                <a:gd name="connsiteX0" fmla="*/ 2214011 w 2214011"/>
                <a:gd name="connsiteY0" fmla="*/ 0 h 2270683"/>
                <a:gd name="connsiteX1" fmla="*/ 2214011 w 2214011"/>
                <a:gd name="connsiteY1" fmla="*/ 1562160 h 2270683"/>
                <a:gd name="connsiteX2" fmla="*/ 2181382 w 2214011"/>
                <a:gd name="connsiteY2" fmla="*/ 1549823 h 2270683"/>
                <a:gd name="connsiteX3" fmla="*/ 1230169 w 2214011"/>
                <a:gd name="connsiteY3" fmla="*/ 1827644 h 2270683"/>
                <a:gd name="connsiteX4" fmla="*/ 0 w 2214011"/>
                <a:gd name="connsiteY4" fmla="*/ 2270683 h 2270683"/>
                <a:gd name="connsiteX5" fmla="*/ 1572943 w 2214011"/>
                <a:gd name="connsiteY5" fmla="*/ 696582 h 2270683"/>
                <a:gd name="connsiteX6" fmla="*/ 1962483 w 2214011"/>
                <a:gd name="connsiteY6" fmla="*/ 306755 h 2270683"/>
                <a:gd name="connsiteX7" fmla="*/ 2196879 w 2214011"/>
                <a:gd name="connsiteY7" fmla="*/ 177 h 2270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14011" h="2270683">
                  <a:moveTo>
                    <a:pt x="2214011" y="0"/>
                  </a:moveTo>
                  <a:lnTo>
                    <a:pt x="2214011" y="1562160"/>
                  </a:lnTo>
                  <a:lnTo>
                    <a:pt x="2181382" y="1549823"/>
                  </a:lnTo>
                  <a:cubicBezTo>
                    <a:pt x="1968194" y="1502591"/>
                    <a:pt x="1674421" y="1622095"/>
                    <a:pt x="1230169" y="1827644"/>
                  </a:cubicBezTo>
                  <a:cubicBezTo>
                    <a:pt x="844690" y="1999411"/>
                    <a:pt x="425644" y="2189657"/>
                    <a:pt x="0" y="2270683"/>
                  </a:cubicBezTo>
                  <a:lnTo>
                    <a:pt x="1572943" y="696582"/>
                  </a:lnTo>
                  <a:lnTo>
                    <a:pt x="1962483" y="306755"/>
                  </a:lnTo>
                  <a:cubicBezTo>
                    <a:pt x="2056076" y="213029"/>
                    <a:pt x="2133045" y="109397"/>
                    <a:pt x="2196879" y="17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77E5AC6C-F7E2-C64C-0E5A-456EF76A782B}"/>
                </a:ext>
              </a:extLst>
            </p:cNvPr>
            <p:cNvSpPr/>
            <p:nvPr/>
          </p:nvSpPr>
          <p:spPr>
            <a:xfrm>
              <a:off x="9492619" y="6406446"/>
              <a:ext cx="1210748" cy="451555"/>
            </a:xfrm>
            <a:custGeom>
              <a:avLst/>
              <a:gdLst>
                <a:gd name="connsiteX0" fmla="*/ 628757 w 1210748"/>
                <a:gd name="connsiteY0" fmla="*/ 3015 h 451555"/>
                <a:gd name="connsiteX1" fmla="*/ 1062032 w 1210748"/>
                <a:gd name="connsiteY1" fmla="*/ 165550 h 451555"/>
                <a:gd name="connsiteX2" fmla="*/ 1195103 w 1210748"/>
                <a:gd name="connsiteY2" fmla="*/ 376635 h 451555"/>
                <a:gd name="connsiteX3" fmla="*/ 1210748 w 1210748"/>
                <a:gd name="connsiteY3" fmla="*/ 451555 h 451555"/>
                <a:gd name="connsiteX4" fmla="*/ 0 w 1210748"/>
                <a:gd name="connsiteY4" fmla="*/ 451555 h 451555"/>
                <a:gd name="connsiteX5" fmla="*/ 6778 w 1210748"/>
                <a:gd name="connsiteY5" fmla="*/ 440165 h 451555"/>
                <a:gd name="connsiteX6" fmla="*/ 152556 w 1210748"/>
                <a:gd name="connsiteY6" fmla="*/ 261436 h 451555"/>
                <a:gd name="connsiteX7" fmla="*/ 628757 w 1210748"/>
                <a:gd name="connsiteY7" fmla="*/ 3015 h 451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0748" h="451555">
                  <a:moveTo>
                    <a:pt x="628757" y="3015"/>
                  </a:moveTo>
                  <a:cubicBezTo>
                    <a:pt x="786010" y="-13789"/>
                    <a:pt x="936109" y="39567"/>
                    <a:pt x="1062032" y="165550"/>
                  </a:cubicBezTo>
                  <a:cubicBezTo>
                    <a:pt x="1124978" y="228543"/>
                    <a:pt x="1169193" y="299349"/>
                    <a:pt x="1195103" y="376635"/>
                  </a:cubicBezTo>
                  <a:lnTo>
                    <a:pt x="1210748" y="451555"/>
                  </a:lnTo>
                  <a:lnTo>
                    <a:pt x="0" y="451555"/>
                  </a:lnTo>
                  <a:lnTo>
                    <a:pt x="6778" y="440165"/>
                  </a:lnTo>
                  <a:cubicBezTo>
                    <a:pt x="49328" y="375948"/>
                    <a:pt x="98066" y="315975"/>
                    <a:pt x="152556" y="261436"/>
                  </a:cubicBezTo>
                  <a:cubicBezTo>
                    <a:pt x="307097" y="106782"/>
                    <a:pt x="471504" y="19819"/>
                    <a:pt x="628757" y="3015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4AAB7F9-F163-372B-9EFC-CEB7E29C148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rcRect/>
            <a:stretch/>
          </p:blipFill>
          <p:spPr>
            <a:xfrm>
              <a:off x="10287008" y="5810307"/>
              <a:ext cx="1480989" cy="606707"/>
            </a:xfrm>
            <a:prstGeom prst="rect">
              <a:avLst/>
            </a:prstGeom>
          </p:spPr>
        </p:pic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2" name="Text Placeholder 41">
            <a:extLst>
              <a:ext uri="{FF2B5EF4-FFF2-40B4-BE49-F238E27FC236}">
                <a16:creationId xmlns:a16="http://schemas.microsoft.com/office/drawing/2014/main" id="{9C93CEBE-33A5-0EBD-8518-7AA89656591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1" y="962526"/>
            <a:ext cx="4885018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251091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44BC394D-58B6-20B6-1AB4-83CA2378FE75}"/>
              </a:ext>
            </a:extLst>
          </p:cNvPr>
          <p:cNvGrpSpPr/>
          <p:nvPr userDrawn="1"/>
        </p:nvGrpSpPr>
        <p:grpSpPr>
          <a:xfrm>
            <a:off x="-1" y="1413959"/>
            <a:ext cx="6805878" cy="5439867"/>
            <a:chOff x="-1" y="1413959"/>
            <a:chExt cx="6805878" cy="5439867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4DE586E3-24C0-CFE8-9350-3BB4731BE58D}"/>
                </a:ext>
              </a:extLst>
            </p:cNvPr>
            <p:cNvSpPr/>
            <p:nvPr/>
          </p:nvSpPr>
          <p:spPr>
            <a:xfrm rot="5400000">
              <a:off x="639359" y="1304190"/>
              <a:ext cx="4910276" cy="6188996"/>
            </a:xfrm>
            <a:custGeom>
              <a:avLst/>
              <a:gdLst>
                <a:gd name="connsiteX0" fmla="*/ 1093 w 4910276"/>
                <a:gd name="connsiteY0" fmla="*/ 5174086 h 6188996"/>
                <a:gd name="connsiteX1" fmla="*/ 688776 w 4910276"/>
                <a:gd name="connsiteY1" fmla="*/ 3667736 h 6188996"/>
                <a:gd name="connsiteX2" fmla="*/ 2088309 w 4910276"/>
                <a:gd name="connsiteY2" fmla="*/ 2267167 h 6188996"/>
                <a:gd name="connsiteX3" fmla="*/ 2949800 w 4910276"/>
                <a:gd name="connsiteY3" fmla="*/ 1405038 h 6188996"/>
                <a:gd name="connsiteX4" fmla="*/ 4353797 w 4910276"/>
                <a:gd name="connsiteY4" fmla="*/ 0 h 6188996"/>
                <a:gd name="connsiteX5" fmla="*/ 4687947 w 4910276"/>
                <a:gd name="connsiteY5" fmla="*/ 334398 h 6188996"/>
                <a:gd name="connsiteX6" fmla="*/ 4903513 w 4910276"/>
                <a:gd name="connsiteY6" fmla="*/ 598491 h 6188996"/>
                <a:gd name="connsiteX7" fmla="*/ 4910276 w 4910276"/>
                <a:gd name="connsiteY7" fmla="*/ 609945 h 6188996"/>
                <a:gd name="connsiteX8" fmla="*/ 4910276 w 4910276"/>
                <a:gd name="connsiteY8" fmla="*/ 2439635 h 6188996"/>
                <a:gd name="connsiteX9" fmla="*/ 4903513 w 4910276"/>
                <a:gd name="connsiteY9" fmla="*/ 2451088 h 6188996"/>
                <a:gd name="connsiteX10" fmla="*/ 4687947 w 4910276"/>
                <a:gd name="connsiteY10" fmla="*/ 2715181 h 6188996"/>
                <a:gd name="connsiteX11" fmla="*/ 4252879 w 4910276"/>
                <a:gd name="connsiteY11" fmla="*/ 3150572 h 6188996"/>
                <a:gd name="connsiteX12" fmla="*/ 2496093 w 4910276"/>
                <a:gd name="connsiteY12" fmla="*/ 4908660 h 6188996"/>
                <a:gd name="connsiteX13" fmla="*/ 2496093 w 4910276"/>
                <a:gd name="connsiteY13" fmla="*/ 4908589 h 6188996"/>
                <a:gd name="connsiteX14" fmla="*/ 1216635 w 4910276"/>
                <a:gd name="connsiteY14" fmla="*/ 6188996 h 6188996"/>
                <a:gd name="connsiteX15" fmla="*/ 362776 w 4910276"/>
                <a:gd name="connsiteY15" fmla="*/ 6188996 h 6188996"/>
                <a:gd name="connsiteX16" fmla="*/ 304788 w 4910276"/>
                <a:gd name="connsiteY16" fmla="*/ 6104156 h 6188996"/>
                <a:gd name="connsiteX17" fmla="*/ 1093 w 4910276"/>
                <a:gd name="connsiteY17" fmla="*/ 5174086 h 6188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910276" h="6188996">
                  <a:moveTo>
                    <a:pt x="1093" y="5174086"/>
                  </a:moveTo>
                  <a:cubicBezTo>
                    <a:pt x="-17492" y="4669120"/>
                    <a:pt x="200414" y="4156460"/>
                    <a:pt x="688776" y="3667736"/>
                  </a:cubicBezTo>
                  <a:lnTo>
                    <a:pt x="2088309" y="2267167"/>
                  </a:lnTo>
                  <a:lnTo>
                    <a:pt x="2949800" y="1405038"/>
                  </a:lnTo>
                  <a:lnTo>
                    <a:pt x="4353797" y="0"/>
                  </a:lnTo>
                  <a:lnTo>
                    <a:pt x="4687947" y="334398"/>
                  </a:lnTo>
                  <a:cubicBezTo>
                    <a:pt x="4770067" y="416579"/>
                    <a:pt x="4841922" y="505142"/>
                    <a:pt x="4903513" y="598491"/>
                  </a:cubicBezTo>
                  <a:lnTo>
                    <a:pt x="4910276" y="609945"/>
                  </a:lnTo>
                  <a:lnTo>
                    <a:pt x="4910276" y="2439635"/>
                  </a:lnTo>
                  <a:lnTo>
                    <a:pt x="4903513" y="2451088"/>
                  </a:lnTo>
                  <a:cubicBezTo>
                    <a:pt x="4841922" y="2544437"/>
                    <a:pt x="4770067" y="2633000"/>
                    <a:pt x="4687947" y="2715181"/>
                  </a:cubicBezTo>
                  <a:lnTo>
                    <a:pt x="4252879" y="3150572"/>
                  </a:lnTo>
                  <a:lnTo>
                    <a:pt x="2496093" y="4908660"/>
                  </a:lnTo>
                  <a:lnTo>
                    <a:pt x="2496093" y="4908589"/>
                  </a:lnTo>
                  <a:lnTo>
                    <a:pt x="1216635" y="6188996"/>
                  </a:lnTo>
                  <a:lnTo>
                    <a:pt x="362776" y="6188996"/>
                  </a:lnTo>
                  <a:lnTo>
                    <a:pt x="304788" y="6104156"/>
                  </a:lnTo>
                  <a:cubicBezTo>
                    <a:pt x="116705" y="5802287"/>
                    <a:pt x="12709" y="5489689"/>
                    <a:pt x="1093" y="5174086"/>
                  </a:cubicBez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EACBA99B-F2C4-D19C-BAEE-123D8179E5EF}"/>
                </a:ext>
              </a:extLst>
            </p:cNvPr>
            <p:cNvSpPr/>
            <p:nvPr/>
          </p:nvSpPr>
          <p:spPr>
            <a:xfrm rot="5400000">
              <a:off x="5196162" y="4082063"/>
              <a:ext cx="2259216" cy="960214"/>
            </a:xfrm>
            <a:custGeom>
              <a:avLst/>
              <a:gdLst>
                <a:gd name="connsiteX0" fmla="*/ 2084794 w 2259216"/>
                <a:gd name="connsiteY0" fmla="*/ 960214 h 960214"/>
                <a:gd name="connsiteX1" fmla="*/ 1995286 w 2259216"/>
                <a:gd name="connsiteY1" fmla="*/ 935321 h 960214"/>
                <a:gd name="connsiteX2" fmla="*/ 171386 w 2259216"/>
                <a:gd name="connsiteY2" fmla="*/ 348653 h 960214"/>
                <a:gd name="connsiteX3" fmla="*/ 23 w 2259216"/>
                <a:gd name="connsiteY3" fmla="*/ 171561 h 960214"/>
                <a:gd name="connsiteX4" fmla="*/ 174150 w 2259216"/>
                <a:gd name="connsiteY4" fmla="*/ 0 h 960214"/>
                <a:gd name="connsiteX5" fmla="*/ 176985 w 2259216"/>
                <a:gd name="connsiteY5" fmla="*/ 0 h 960214"/>
                <a:gd name="connsiteX6" fmla="*/ 2174657 w 2259216"/>
                <a:gd name="connsiteY6" fmla="*/ 636384 h 960214"/>
                <a:gd name="connsiteX7" fmla="*/ 2234329 w 2259216"/>
                <a:gd name="connsiteY7" fmla="*/ 875604 h 960214"/>
                <a:gd name="connsiteX8" fmla="*/ 2084794 w 2259216"/>
                <a:gd name="connsiteY8" fmla="*/ 960214 h 960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59216" h="960214">
                  <a:moveTo>
                    <a:pt x="2084794" y="960214"/>
                  </a:moveTo>
                  <a:cubicBezTo>
                    <a:pt x="2054249" y="960214"/>
                    <a:pt x="2023350" y="952200"/>
                    <a:pt x="1995286" y="935321"/>
                  </a:cubicBezTo>
                  <a:cubicBezTo>
                    <a:pt x="1362916" y="555320"/>
                    <a:pt x="749257" y="357944"/>
                    <a:pt x="171386" y="348653"/>
                  </a:cubicBezTo>
                  <a:cubicBezTo>
                    <a:pt x="75216" y="347093"/>
                    <a:pt x="-1536" y="267802"/>
                    <a:pt x="23" y="171561"/>
                  </a:cubicBezTo>
                  <a:cubicBezTo>
                    <a:pt x="1512" y="76241"/>
                    <a:pt x="79256" y="0"/>
                    <a:pt x="174150" y="0"/>
                  </a:cubicBezTo>
                  <a:cubicBezTo>
                    <a:pt x="175071" y="0"/>
                    <a:pt x="176063" y="0"/>
                    <a:pt x="176985" y="0"/>
                  </a:cubicBezTo>
                  <a:cubicBezTo>
                    <a:pt x="816937" y="10284"/>
                    <a:pt x="1489064" y="224398"/>
                    <a:pt x="2174657" y="636384"/>
                  </a:cubicBezTo>
                  <a:cubicBezTo>
                    <a:pt x="2257149" y="685959"/>
                    <a:pt x="2283867" y="793051"/>
                    <a:pt x="2234329" y="875604"/>
                  </a:cubicBezTo>
                  <a:cubicBezTo>
                    <a:pt x="2201658" y="930072"/>
                    <a:pt x="2143970" y="960214"/>
                    <a:pt x="2084794" y="960214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D34394A2-F1C7-E30F-5091-EEF7D7512DF9}"/>
                </a:ext>
              </a:extLst>
            </p:cNvPr>
            <p:cNvSpPr/>
            <p:nvPr/>
          </p:nvSpPr>
          <p:spPr>
            <a:xfrm rot="5400000">
              <a:off x="1402668" y="1265576"/>
              <a:ext cx="4532938" cy="4829704"/>
            </a:xfrm>
            <a:custGeom>
              <a:avLst/>
              <a:gdLst>
                <a:gd name="connsiteX0" fmla="*/ 4532938 w 4532938"/>
                <a:gd name="connsiteY0" fmla="*/ 3295281 h 4829704"/>
                <a:gd name="connsiteX1" fmla="*/ 3024692 w 4532938"/>
                <a:gd name="connsiteY1" fmla="*/ 4804645 h 4829704"/>
                <a:gd name="connsiteX2" fmla="*/ 865295 w 4532938"/>
                <a:gd name="connsiteY2" fmla="*/ 4046133 h 4829704"/>
                <a:gd name="connsiteX3" fmla="*/ 801229 w 4532938"/>
                <a:gd name="connsiteY3" fmla="*/ 3980247 h 4829704"/>
                <a:gd name="connsiteX4" fmla="*/ 614913 w 4532938"/>
                <a:gd name="connsiteY4" fmla="*/ 658752 h 4829704"/>
                <a:gd name="connsiteX5" fmla="*/ 4080010 w 4532938"/>
                <a:gd name="connsiteY5" fmla="*/ 698965 h 4829704"/>
                <a:gd name="connsiteX6" fmla="*/ 2617900 w 4532938"/>
                <a:gd name="connsiteY6" fmla="*/ 2162159 h 4829704"/>
                <a:gd name="connsiteX7" fmla="*/ 2726472 w 4532938"/>
                <a:gd name="connsiteY7" fmla="*/ 3185778 h 4829704"/>
                <a:gd name="connsiteX8" fmla="*/ 4532938 w 4532938"/>
                <a:gd name="connsiteY8" fmla="*/ 3295281 h 4829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32938" h="4829704">
                  <a:moveTo>
                    <a:pt x="4532938" y="3295281"/>
                  </a:moveTo>
                  <a:lnTo>
                    <a:pt x="3024692" y="4804645"/>
                  </a:lnTo>
                  <a:cubicBezTo>
                    <a:pt x="2327406" y="4908972"/>
                    <a:pt x="1512122" y="4693510"/>
                    <a:pt x="865295" y="4046133"/>
                  </a:cubicBezTo>
                  <a:cubicBezTo>
                    <a:pt x="843042" y="4023864"/>
                    <a:pt x="821710" y="4002516"/>
                    <a:pt x="801229" y="3980247"/>
                  </a:cubicBezTo>
                  <a:cubicBezTo>
                    <a:pt x="-193426" y="2931806"/>
                    <a:pt x="-269469" y="1543860"/>
                    <a:pt x="614913" y="658752"/>
                  </a:cubicBezTo>
                  <a:cubicBezTo>
                    <a:pt x="1516445" y="-243448"/>
                    <a:pt x="2742701" y="-208341"/>
                    <a:pt x="4080010" y="698965"/>
                  </a:cubicBezTo>
                  <a:lnTo>
                    <a:pt x="2617900" y="2162159"/>
                  </a:lnTo>
                  <a:cubicBezTo>
                    <a:pt x="2335060" y="2445209"/>
                    <a:pt x="2378645" y="2837692"/>
                    <a:pt x="2726472" y="3185778"/>
                  </a:cubicBezTo>
                  <a:cubicBezTo>
                    <a:pt x="3175927" y="3635565"/>
                    <a:pt x="3953579" y="3734785"/>
                    <a:pt x="4532938" y="3295281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82147D3D-1C44-45A8-9444-CB612DB45812}"/>
                </a:ext>
              </a:extLst>
            </p:cNvPr>
            <p:cNvSpPr/>
            <p:nvPr/>
          </p:nvSpPr>
          <p:spPr>
            <a:xfrm rot="5400000">
              <a:off x="1311602" y="4408305"/>
              <a:ext cx="2414254" cy="2476786"/>
            </a:xfrm>
            <a:custGeom>
              <a:avLst/>
              <a:gdLst>
                <a:gd name="connsiteX0" fmla="*/ 0 w 2414254"/>
                <a:gd name="connsiteY0" fmla="*/ 2476786 h 2476786"/>
                <a:gd name="connsiteX1" fmla="*/ 1756786 w 2414254"/>
                <a:gd name="connsiteY1" fmla="*/ 718698 h 2476786"/>
                <a:gd name="connsiteX2" fmla="*/ 2191854 w 2414254"/>
                <a:gd name="connsiteY2" fmla="*/ 283307 h 2476786"/>
                <a:gd name="connsiteX3" fmla="*/ 2335215 w 2414254"/>
                <a:gd name="connsiteY3" fmla="*/ 118590 h 2476786"/>
                <a:gd name="connsiteX4" fmla="*/ 2414254 w 2414254"/>
                <a:gd name="connsiteY4" fmla="*/ 0 h 2476786"/>
                <a:gd name="connsiteX5" fmla="*/ 2414254 w 2414254"/>
                <a:gd name="connsiteY5" fmla="*/ 1669707 h 2476786"/>
                <a:gd name="connsiteX6" fmla="*/ 2309424 w 2414254"/>
                <a:gd name="connsiteY6" fmla="*/ 1660394 h 2476786"/>
                <a:gd name="connsiteX7" fmla="*/ 1373949 w 2414254"/>
                <a:gd name="connsiteY7" fmla="*/ 1981962 h 2476786"/>
                <a:gd name="connsiteX8" fmla="*/ 0 w 2414254"/>
                <a:gd name="connsiteY8" fmla="*/ 2476786 h 2476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14254" h="2476786">
                  <a:moveTo>
                    <a:pt x="0" y="2476786"/>
                  </a:moveTo>
                  <a:lnTo>
                    <a:pt x="1756786" y="718698"/>
                  </a:lnTo>
                  <a:lnTo>
                    <a:pt x="2191854" y="283307"/>
                  </a:lnTo>
                  <a:cubicBezTo>
                    <a:pt x="2244121" y="230967"/>
                    <a:pt x="2291745" y="175860"/>
                    <a:pt x="2335215" y="118590"/>
                  </a:cubicBezTo>
                  <a:lnTo>
                    <a:pt x="2414254" y="0"/>
                  </a:lnTo>
                  <a:lnTo>
                    <a:pt x="2414254" y="1669707"/>
                  </a:lnTo>
                  <a:lnTo>
                    <a:pt x="2309424" y="1660394"/>
                  </a:lnTo>
                  <a:cubicBezTo>
                    <a:pt x="2084195" y="1666076"/>
                    <a:pt x="1787429" y="1790649"/>
                    <a:pt x="1373949" y="1981962"/>
                  </a:cubicBezTo>
                  <a:cubicBezTo>
                    <a:pt x="943416" y="2173807"/>
                    <a:pt x="475393" y="2386289"/>
                    <a:pt x="0" y="2476786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pic>
          <p:nvPicPr>
            <p:cNvPr id="47" name="Picture 46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E9F0FB58-C65C-D4BB-9916-22AE87D629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3845568" y="6042598"/>
              <a:ext cx="1480989" cy="606708"/>
            </a:xfrm>
            <a:prstGeom prst="rect">
              <a:avLst/>
            </a:prstGeom>
          </p:spPr>
        </p:pic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B3657A15-291D-52A4-9E1B-5F0D7FBA3984}"/>
              </a:ext>
            </a:extLst>
          </p:cNvPr>
          <p:cNvSpPr/>
          <p:nvPr userDrawn="1"/>
        </p:nvSpPr>
        <p:spPr>
          <a:xfrm rot="5400000">
            <a:off x="-427708" y="4250622"/>
            <a:ext cx="1447269" cy="591854"/>
          </a:xfrm>
          <a:custGeom>
            <a:avLst/>
            <a:gdLst>
              <a:gd name="connsiteX0" fmla="*/ 0 w 1447269"/>
              <a:gd name="connsiteY0" fmla="*/ 591854 h 591854"/>
              <a:gd name="connsiteX1" fmla="*/ 44792 w 1447269"/>
              <a:gd name="connsiteY1" fmla="*/ 507819 h 591854"/>
              <a:gd name="connsiteX2" fmla="*/ 213267 w 1447269"/>
              <a:gd name="connsiteY2" fmla="*/ 301619 h 591854"/>
              <a:gd name="connsiteX3" fmla="*/ 1264365 w 1447269"/>
              <a:gd name="connsiteY3" fmla="*/ 190996 h 591854"/>
              <a:gd name="connsiteX4" fmla="*/ 1447269 w 1447269"/>
              <a:gd name="connsiteY4" fmla="*/ 573685 h 591854"/>
              <a:gd name="connsiteX5" fmla="*/ 1446995 w 1447269"/>
              <a:gd name="connsiteY5" fmla="*/ 591854 h 591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47269" h="591854">
                <a:moveTo>
                  <a:pt x="0" y="591854"/>
                </a:moveTo>
                <a:lnTo>
                  <a:pt x="44792" y="507819"/>
                </a:lnTo>
                <a:cubicBezTo>
                  <a:pt x="93966" y="433731"/>
                  <a:pt x="150292" y="364540"/>
                  <a:pt x="213267" y="301619"/>
                </a:cubicBezTo>
                <a:cubicBezTo>
                  <a:pt x="570478" y="-55231"/>
                  <a:pt x="973302" y="-99700"/>
                  <a:pt x="1264365" y="190996"/>
                </a:cubicBezTo>
                <a:cubicBezTo>
                  <a:pt x="1373487" y="300007"/>
                  <a:pt x="1433901" y="429304"/>
                  <a:pt x="1447269" y="573685"/>
                </a:cubicBezTo>
                <a:lnTo>
                  <a:pt x="1446995" y="591854"/>
                </a:ln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49" name="Text Placeholder 41">
            <a:extLst>
              <a:ext uri="{FF2B5EF4-FFF2-40B4-BE49-F238E27FC236}">
                <a16:creationId xmlns:a16="http://schemas.microsoft.com/office/drawing/2014/main" id="{5F29F187-2820-6245-60E4-1DD31547B76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73950" y="962526"/>
            <a:ext cx="497741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6969468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E1C1C44-A965-A420-232B-CD63D88BAD24}"/>
              </a:ext>
            </a:extLst>
          </p:cNvPr>
          <p:cNvGrpSpPr/>
          <p:nvPr userDrawn="1"/>
        </p:nvGrpSpPr>
        <p:grpSpPr>
          <a:xfrm>
            <a:off x="0" y="1079818"/>
            <a:ext cx="8037079" cy="5778183"/>
            <a:chOff x="0" y="1079818"/>
            <a:chExt cx="8037079" cy="5778183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AF00F9A8-96BE-31CC-D02C-7A122DE2F0B0}"/>
                </a:ext>
              </a:extLst>
            </p:cNvPr>
            <p:cNvSpPr/>
            <p:nvPr/>
          </p:nvSpPr>
          <p:spPr>
            <a:xfrm rot="5400000">
              <a:off x="3981436" y="2925661"/>
              <a:ext cx="436541" cy="436851"/>
            </a:xfrm>
            <a:custGeom>
              <a:avLst/>
              <a:gdLst>
                <a:gd name="connsiteX0" fmla="*/ 436542 w 436541"/>
                <a:gd name="connsiteY0" fmla="*/ 218426 h 436851"/>
                <a:gd name="connsiteX1" fmla="*/ 218271 w 436541"/>
                <a:gd name="connsiteY1" fmla="*/ 436851 h 436851"/>
                <a:gd name="connsiteX2" fmla="*/ 0 w 436541"/>
                <a:gd name="connsiteY2" fmla="*/ 218426 h 436851"/>
                <a:gd name="connsiteX3" fmla="*/ 218271 w 436541"/>
                <a:gd name="connsiteY3" fmla="*/ 0 h 436851"/>
                <a:gd name="connsiteX4" fmla="*/ 436542 w 436541"/>
                <a:gd name="connsiteY4" fmla="*/ 218426 h 436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6541" h="436851">
                  <a:moveTo>
                    <a:pt x="436542" y="218426"/>
                  </a:moveTo>
                  <a:cubicBezTo>
                    <a:pt x="436542" y="339059"/>
                    <a:pt x="338818" y="436851"/>
                    <a:pt x="218271" y="436851"/>
                  </a:cubicBezTo>
                  <a:cubicBezTo>
                    <a:pt x="97723" y="436851"/>
                    <a:pt x="0" y="339059"/>
                    <a:pt x="0" y="218426"/>
                  </a:cubicBezTo>
                  <a:cubicBezTo>
                    <a:pt x="0" y="97793"/>
                    <a:pt x="97723" y="0"/>
                    <a:pt x="218271" y="0"/>
                  </a:cubicBezTo>
                  <a:cubicBezTo>
                    <a:pt x="338818" y="0"/>
                    <a:pt x="436542" y="97793"/>
                    <a:pt x="436542" y="218426"/>
                  </a:cubicBez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7534E9DB-8412-6612-4ED8-9E50A632F46D}"/>
                </a:ext>
              </a:extLst>
            </p:cNvPr>
            <p:cNvSpPr/>
            <p:nvPr/>
          </p:nvSpPr>
          <p:spPr>
            <a:xfrm rot="5400000">
              <a:off x="5702913" y="4286944"/>
              <a:ext cx="1882772" cy="2785561"/>
            </a:xfrm>
            <a:custGeom>
              <a:avLst/>
              <a:gdLst>
                <a:gd name="connsiteX0" fmla="*/ 1265421 w 1882772"/>
                <a:gd name="connsiteY0" fmla="*/ 0 h 2785561"/>
                <a:gd name="connsiteX1" fmla="*/ 1393607 w 1882772"/>
                <a:gd name="connsiteY1" fmla="*/ 128277 h 2785561"/>
                <a:gd name="connsiteX2" fmla="*/ 1418565 w 1882772"/>
                <a:gd name="connsiteY2" fmla="*/ 2439036 h 2785561"/>
                <a:gd name="connsiteX3" fmla="*/ 213054 w 1882772"/>
                <a:gd name="connsiteY3" fmla="*/ 2566131 h 2785561"/>
                <a:gd name="connsiteX4" fmla="*/ 367528 w 1882772"/>
                <a:gd name="connsiteY4" fmla="*/ 1180207 h 2785561"/>
                <a:gd name="connsiteX5" fmla="*/ 1265421 w 1882772"/>
                <a:gd name="connsiteY5" fmla="*/ 0 h 2785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82772" h="2785561">
                  <a:moveTo>
                    <a:pt x="1265421" y="0"/>
                  </a:moveTo>
                  <a:lnTo>
                    <a:pt x="1393607" y="128277"/>
                  </a:lnTo>
                  <a:cubicBezTo>
                    <a:pt x="2086078" y="821239"/>
                    <a:pt x="1996436" y="1860755"/>
                    <a:pt x="1418565" y="2439036"/>
                  </a:cubicBezTo>
                  <a:cubicBezTo>
                    <a:pt x="1008901" y="2848991"/>
                    <a:pt x="546811" y="2900124"/>
                    <a:pt x="213054" y="2566131"/>
                  </a:cubicBezTo>
                  <a:cubicBezTo>
                    <a:pt x="-120702" y="2232138"/>
                    <a:pt x="-57200" y="1732331"/>
                    <a:pt x="367528" y="1180207"/>
                  </a:cubicBezTo>
                  <a:lnTo>
                    <a:pt x="1265421" y="0"/>
                  </a:ln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4011B3B8-5648-D4F9-FE4C-F8C2546DA882}"/>
                </a:ext>
              </a:extLst>
            </p:cNvPr>
            <p:cNvSpPr/>
            <p:nvPr userDrawn="1"/>
          </p:nvSpPr>
          <p:spPr>
            <a:xfrm>
              <a:off x="0" y="2529444"/>
              <a:ext cx="2990286" cy="3890577"/>
            </a:xfrm>
            <a:custGeom>
              <a:avLst/>
              <a:gdLst>
                <a:gd name="connsiteX0" fmla="*/ 428097 w 2990286"/>
                <a:gd name="connsiteY0" fmla="*/ 0 h 3890577"/>
                <a:gd name="connsiteX1" fmla="*/ 1840918 w 2990286"/>
                <a:gd name="connsiteY1" fmla="*/ 584812 h 3890577"/>
                <a:gd name="connsiteX2" fmla="*/ 2357721 w 2990286"/>
                <a:gd name="connsiteY2" fmla="*/ 1101249 h 3890577"/>
                <a:gd name="connsiteX3" fmla="*/ 2654029 w 2990286"/>
                <a:gd name="connsiteY3" fmla="*/ 1397347 h 3890577"/>
                <a:gd name="connsiteX4" fmla="*/ 2524126 w 2990286"/>
                <a:gd name="connsiteY4" fmla="*/ 3541363 h 3890577"/>
                <a:gd name="connsiteX5" fmla="*/ 2524274 w 2990286"/>
                <a:gd name="connsiteY5" fmla="*/ 3541363 h 3890577"/>
                <a:gd name="connsiteX6" fmla="*/ 1309337 w 2990286"/>
                <a:gd name="connsiteY6" fmla="*/ 3670288 h 3890577"/>
                <a:gd name="connsiteX7" fmla="*/ 286077 w 2990286"/>
                <a:gd name="connsiteY7" fmla="*/ 2647752 h 3890577"/>
                <a:gd name="connsiteX8" fmla="*/ 0 w 2990286"/>
                <a:gd name="connsiteY8" fmla="*/ 2361878 h 3890577"/>
                <a:gd name="connsiteX9" fmla="*/ 0 w 2990286"/>
                <a:gd name="connsiteY9" fmla="*/ 47894 h 3890577"/>
                <a:gd name="connsiteX10" fmla="*/ 46490 w 2990286"/>
                <a:gd name="connsiteY10" fmla="*/ 36551 h 3890577"/>
                <a:gd name="connsiteX11" fmla="*/ 428097 w 2990286"/>
                <a:gd name="connsiteY11" fmla="*/ 0 h 3890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90286" h="3890577">
                  <a:moveTo>
                    <a:pt x="428097" y="0"/>
                  </a:moveTo>
                  <a:cubicBezTo>
                    <a:pt x="939432" y="0"/>
                    <a:pt x="1450766" y="194937"/>
                    <a:pt x="1840918" y="584812"/>
                  </a:cubicBezTo>
                  <a:lnTo>
                    <a:pt x="2357721" y="1101249"/>
                  </a:lnTo>
                  <a:lnTo>
                    <a:pt x="2654029" y="1397347"/>
                  </a:lnTo>
                  <a:cubicBezTo>
                    <a:pt x="3175708" y="2084944"/>
                    <a:pt x="3057924" y="3007944"/>
                    <a:pt x="2524126" y="3541363"/>
                  </a:cubicBezTo>
                  <a:lnTo>
                    <a:pt x="2524274" y="3541363"/>
                  </a:lnTo>
                  <a:cubicBezTo>
                    <a:pt x="2111068" y="3954128"/>
                    <a:pt x="1645251" y="4005964"/>
                    <a:pt x="1309337" y="3670288"/>
                  </a:cubicBezTo>
                  <a:lnTo>
                    <a:pt x="286077" y="2647752"/>
                  </a:lnTo>
                  <a:lnTo>
                    <a:pt x="0" y="2361878"/>
                  </a:lnTo>
                  <a:lnTo>
                    <a:pt x="0" y="47894"/>
                  </a:lnTo>
                  <a:lnTo>
                    <a:pt x="46490" y="36551"/>
                  </a:lnTo>
                  <a:cubicBezTo>
                    <a:pt x="172430" y="12184"/>
                    <a:pt x="300264" y="0"/>
                    <a:pt x="428097" y="0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7E8D4036-60CC-2490-68C2-648ADC715561}"/>
                </a:ext>
              </a:extLst>
            </p:cNvPr>
            <p:cNvSpPr/>
            <p:nvPr userDrawn="1"/>
          </p:nvSpPr>
          <p:spPr>
            <a:xfrm>
              <a:off x="1" y="3926792"/>
              <a:ext cx="4475217" cy="2931209"/>
            </a:xfrm>
            <a:custGeom>
              <a:avLst/>
              <a:gdLst>
                <a:gd name="connsiteX0" fmla="*/ 2654029 w 4475217"/>
                <a:gd name="connsiteY0" fmla="*/ 0 h 2931209"/>
                <a:gd name="connsiteX1" fmla="*/ 4445473 w 4475217"/>
                <a:gd name="connsiteY1" fmla="*/ 1790176 h 2931209"/>
                <a:gd name="connsiteX2" fmla="*/ 4378885 w 4475217"/>
                <a:gd name="connsiteY2" fmla="*/ 2928333 h 2931209"/>
                <a:gd name="connsiteX3" fmla="*/ 4378034 w 4475217"/>
                <a:gd name="connsiteY3" fmla="*/ 2931209 h 2931209"/>
                <a:gd name="connsiteX4" fmla="*/ 0 w 4475217"/>
                <a:gd name="connsiteY4" fmla="*/ 2931209 h 2931209"/>
                <a:gd name="connsiteX5" fmla="*/ 0 w 4475217"/>
                <a:gd name="connsiteY5" fmla="*/ 964680 h 2931209"/>
                <a:gd name="connsiteX6" fmla="*/ 1309189 w 4475217"/>
                <a:gd name="connsiteY6" fmla="*/ 2272941 h 2931209"/>
                <a:gd name="connsiteX7" fmla="*/ 2524126 w 4475217"/>
                <a:gd name="connsiteY7" fmla="*/ 2144017 h 2931209"/>
                <a:gd name="connsiteX8" fmla="*/ 2654029 w 4475217"/>
                <a:gd name="connsiteY8" fmla="*/ 0 h 2931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75217" h="2931209">
                  <a:moveTo>
                    <a:pt x="2654029" y="0"/>
                  </a:moveTo>
                  <a:lnTo>
                    <a:pt x="4445473" y="1790176"/>
                  </a:lnTo>
                  <a:cubicBezTo>
                    <a:pt x="4499654" y="2152249"/>
                    <a:pt x="4481167" y="2541120"/>
                    <a:pt x="4378885" y="2928333"/>
                  </a:cubicBezTo>
                  <a:lnTo>
                    <a:pt x="4378034" y="2931209"/>
                  </a:lnTo>
                  <a:lnTo>
                    <a:pt x="0" y="2931209"/>
                  </a:lnTo>
                  <a:lnTo>
                    <a:pt x="0" y="964680"/>
                  </a:lnTo>
                  <a:lnTo>
                    <a:pt x="1309189" y="2272941"/>
                  </a:lnTo>
                  <a:cubicBezTo>
                    <a:pt x="1645104" y="2608617"/>
                    <a:pt x="2110920" y="2556929"/>
                    <a:pt x="2524126" y="2144017"/>
                  </a:cubicBezTo>
                  <a:cubicBezTo>
                    <a:pt x="3057924" y="1610597"/>
                    <a:pt x="3175708" y="687597"/>
                    <a:pt x="2654029" y="0"/>
                  </a:cubicBezTo>
                  <a:close/>
                </a:path>
              </a:pathLst>
            </a:custGeom>
            <a:solidFill>
              <a:srgbClr val="912B4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7765D0E2-3962-2D60-0A60-CF4274357EBC}"/>
                </a:ext>
              </a:extLst>
            </p:cNvPr>
            <p:cNvSpPr/>
            <p:nvPr/>
          </p:nvSpPr>
          <p:spPr>
            <a:xfrm rot="5400000">
              <a:off x="619658" y="1891152"/>
              <a:ext cx="4635966" cy="3013297"/>
            </a:xfrm>
            <a:custGeom>
              <a:avLst/>
              <a:gdLst>
                <a:gd name="connsiteX0" fmla="*/ 1493782 w 4635966"/>
                <a:gd name="connsiteY0" fmla="*/ 815475 h 3013297"/>
                <a:gd name="connsiteX1" fmla="*/ 0 w 4635966"/>
                <a:gd name="connsiteY1" fmla="*/ 2310316 h 3013297"/>
                <a:gd name="connsiteX2" fmla="*/ 50063 w 4635966"/>
                <a:gd name="connsiteY2" fmla="*/ 2361745 h 3013297"/>
                <a:gd name="connsiteX3" fmla="*/ 1723719 w 4635966"/>
                <a:gd name="connsiteY3" fmla="*/ 3009780 h 3013297"/>
                <a:gd name="connsiteX4" fmla="*/ 2034438 w 4635966"/>
                <a:gd name="connsiteY4" fmla="*/ 2603373 h 3013297"/>
                <a:gd name="connsiteX5" fmla="*/ 2550874 w 4635966"/>
                <a:gd name="connsiteY5" fmla="*/ 2086570 h 3013297"/>
                <a:gd name="connsiteX6" fmla="*/ 4635967 w 4635966"/>
                <a:gd name="connsiteY6" fmla="*/ 0 h 3013297"/>
                <a:gd name="connsiteX7" fmla="*/ 3005285 w 4635966"/>
                <a:gd name="connsiteY7" fmla="*/ 587296 h 3013297"/>
                <a:gd name="connsiteX8" fmla="*/ 1493930 w 4635966"/>
                <a:gd name="connsiteY8" fmla="*/ 815327 h 3013297"/>
                <a:gd name="connsiteX9" fmla="*/ 1493930 w 4635966"/>
                <a:gd name="connsiteY9" fmla="*/ 815327 h 3013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35966" h="3013297">
                  <a:moveTo>
                    <a:pt x="1493782" y="815475"/>
                  </a:moveTo>
                  <a:lnTo>
                    <a:pt x="0" y="2310316"/>
                  </a:lnTo>
                  <a:cubicBezTo>
                    <a:pt x="16392" y="2327607"/>
                    <a:pt x="33080" y="2344750"/>
                    <a:pt x="50063" y="2361745"/>
                  </a:cubicBezTo>
                  <a:cubicBezTo>
                    <a:pt x="575656" y="2887710"/>
                    <a:pt x="1156481" y="3039337"/>
                    <a:pt x="1723719" y="3009780"/>
                  </a:cubicBezTo>
                  <a:cubicBezTo>
                    <a:pt x="1808340" y="2864951"/>
                    <a:pt x="1910387" y="2727659"/>
                    <a:pt x="2034438" y="2603373"/>
                  </a:cubicBezTo>
                  <a:lnTo>
                    <a:pt x="2550874" y="2086570"/>
                  </a:lnTo>
                  <a:lnTo>
                    <a:pt x="4635967" y="0"/>
                  </a:lnTo>
                  <a:cubicBezTo>
                    <a:pt x="4071682" y="107439"/>
                    <a:pt x="3516258" y="359560"/>
                    <a:pt x="3005285" y="587296"/>
                  </a:cubicBezTo>
                  <a:cubicBezTo>
                    <a:pt x="2220072" y="950550"/>
                    <a:pt x="1789437" y="1111044"/>
                    <a:pt x="1493930" y="815327"/>
                  </a:cubicBezTo>
                  <a:lnTo>
                    <a:pt x="1493930" y="815327"/>
                  </a:lnTo>
                  <a:close/>
                </a:path>
              </a:pathLst>
            </a:custGeom>
            <a:solidFill>
              <a:srgbClr val="EFBC6E"/>
            </a:solidFill>
            <a:ln w="88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9AD2049D-517B-BACE-F2C1-32CEE8049B55}"/>
                </a:ext>
              </a:extLst>
            </p:cNvPr>
            <p:cNvSpPr/>
            <p:nvPr userDrawn="1"/>
          </p:nvSpPr>
          <p:spPr>
            <a:xfrm>
              <a:off x="4377843" y="5716818"/>
              <a:ext cx="1209474" cy="1141182"/>
            </a:xfrm>
            <a:custGeom>
              <a:avLst/>
              <a:gdLst>
                <a:gd name="connsiteX0" fmla="*/ 67482 w 1209474"/>
                <a:gd name="connsiteY0" fmla="*/ 0 h 1141182"/>
                <a:gd name="connsiteX1" fmla="*/ 1209474 w 1209474"/>
                <a:gd name="connsiteY1" fmla="*/ 1141182 h 1141182"/>
                <a:gd name="connsiteX2" fmla="*/ 0 w 1209474"/>
                <a:gd name="connsiteY2" fmla="*/ 1141182 h 1141182"/>
                <a:gd name="connsiteX3" fmla="*/ 894 w 1209474"/>
                <a:gd name="connsiteY3" fmla="*/ 1138158 h 1141182"/>
                <a:gd name="connsiteX4" fmla="*/ 67482 w 1209474"/>
                <a:gd name="connsiteY4" fmla="*/ 0 h 1141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9474" h="1141182">
                  <a:moveTo>
                    <a:pt x="67482" y="0"/>
                  </a:moveTo>
                  <a:lnTo>
                    <a:pt x="1209474" y="1141182"/>
                  </a:lnTo>
                  <a:lnTo>
                    <a:pt x="0" y="1141182"/>
                  </a:lnTo>
                  <a:lnTo>
                    <a:pt x="894" y="1138158"/>
                  </a:lnTo>
                  <a:cubicBezTo>
                    <a:pt x="103176" y="750946"/>
                    <a:pt x="121664" y="362074"/>
                    <a:pt x="67482" y="0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Graphic 7">
            <a:extLst>
              <a:ext uri="{FF2B5EF4-FFF2-40B4-BE49-F238E27FC236}">
                <a16:creationId xmlns:a16="http://schemas.microsoft.com/office/drawing/2014/main" id="{FFD46AD4-9D5C-55C1-888A-845C1C4ED0A2}"/>
              </a:ext>
            </a:extLst>
          </p:cNvPr>
          <p:cNvSpPr/>
          <p:nvPr userDrawn="1"/>
        </p:nvSpPr>
        <p:spPr>
          <a:xfrm>
            <a:off x="4530291" y="1178153"/>
            <a:ext cx="7314396" cy="500290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0EF9255F-11A6-8028-02ED-BD922B6D3D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14120" y="1255187"/>
            <a:ext cx="7146738" cy="4848839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F6E867C4-41D9-129D-B8A6-A0ED20758A98}"/>
              </a:ext>
            </a:extLst>
          </p:cNvPr>
          <p:cNvSpPr/>
          <p:nvPr userDrawn="1"/>
        </p:nvSpPr>
        <p:spPr>
          <a:xfrm>
            <a:off x="-6641" y="1178154"/>
            <a:ext cx="4140056" cy="2302847"/>
          </a:xfrm>
          <a:custGeom>
            <a:avLst/>
            <a:gdLst>
              <a:gd name="connsiteX0" fmla="*/ 0 w 4140056"/>
              <a:gd name="connsiteY0" fmla="*/ 0 h 2302847"/>
              <a:gd name="connsiteX1" fmla="*/ 877945 w 4140056"/>
              <a:gd name="connsiteY1" fmla="*/ 0 h 2302847"/>
              <a:gd name="connsiteX2" fmla="*/ 3008202 w 4140056"/>
              <a:gd name="connsiteY2" fmla="*/ 0 h 2302847"/>
              <a:gd name="connsiteX3" fmla="*/ 4035336 w 4140056"/>
              <a:gd name="connsiteY3" fmla="*/ 0 h 2302847"/>
              <a:gd name="connsiteX4" fmla="*/ 4140056 w 4140056"/>
              <a:gd name="connsiteY4" fmla="*/ 104775 h 2302847"/>
              <a:gd name="connsiteX5" fmla="*/ 4140056 w 4140056"/>
              <a:gd name="connsiteY5" fmla="*/ 2198072 h 2302847"/>
              <a:gd name="connsiteX6" fmla="*/ 4035336 w 4140056"/>
              <a:gd name="connsiteY6" fmla="*/ 2302847 h 2302847"/>
              <a:gd name="connsiteX7" fmla="*/ 3008202 w 4140056"/>
              <a:gd name="connsiteY7" fmla="*/ 2302847 h 2302847"/>
              <a:gd name="connsiteX8" fmla="*/ 877945 w 4140056"/>
              <a:gd name="connsiteY8" fmla="*/ 2302847 h 2302847"/>
              <a:gd name="connsiteX9" fmla="*/ 0 w 414005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40056" h="2302847">
                <a:moveTo>
                  <a:pt x="0" y="0"/>
                </a:moveTo>
                <a:lnTo>
                  <a:pt x="877945" y="0"/>
                </a:lnTo>
                <a:lnTo>
                  <a:pt x="3008202" y="0"/>
                </a:lnTo>
                <a:lnTo>
                  <a:pt x="4035336" y="0"/>
                </a:lnTo>
                <a:cubicBezTo>
                  <a:pt x="4093171" y="0"/>
                  <a:pt x="4140056" y="46909"/>
                  <a:pt x="4140056" y="104775"/>
                </a:cubicBezTo>
                <a:lnTo>
                  <a:pt x="4140056" y="2198072"/>
                </a:lnTo>
                <a:cubicBezTo>
                  <a:pt x="4140056" y="2255937"/>
                  <a:pt x="4093171" y="2302847"/>
                  <a:pt x="4035336" y="2302847"/>
                </a:cubicBezTo>
                <a:lnTo>
                  <a:pt x="3008202" y="2302847"/>
                </a:lnTo>
                <a:lnTo>
                  <a:pt x="877945" y="2302847"/>
                </a:lnTo>
                <a:lnTo>
                  <a:pt x="0" y="2302847"/>
                </a:ln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CE79D8-92ED-6BFA-92D7-F5F3AFD2FF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815" y="1372902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351C5C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6C62B2D-6BBA-14CD-2D55-2DA905E8F99D}"/>
              </a:ext>
            </a:extLst>
          </p:cNvPr>
          <p:cNvSpPr/>
          <p:nvPr userDrawn="1"/>
        </p:nvSpPr>
        <p:spPr>
          <a:xfrm>
            <a:off x="0" y="3878213"/>
            <a:ext cx="4133416" cy="2302847"/>
          </a:xfrm>
          <a:custGeom>
            <a:avLst/>
            <a:gdLst>
              <a:gd name="connsiteX0" fmla="*/ 0 w 4133416"/>
              <a:gd name="connsiteY0" fmla="*/ 0 h 2302847"/>
              <a:gd name="connsiteX1" fmla="*/ 871305 w 4133416"/>
              <a:gd name="connsiteY1" fmla="*/ 0 h 2302847"/>
              <a:gd name="connsiteX2" fmla="*/ 3001562 w 4133416"/>
              <a:gd name="connsiteY2" fmla="*/ 0 h 2302847"/>
              <a:gd name="connsiteX3" fmla="*/ 4028696 w 4133416"/>
              <a:gd name="connsiteY3" fmla="*/ 0 h 2302847"/>
              <a:gd name="connsiteX4" fmla="*/ 4133416 w 4133416"/>
              <a:gd name="connsiteY4" fmla="*/ 104775 h 2302847"/>
              <a:gd name="connsiteX5" fmla="*/ 4133416 w 4133416"/>
              <a:gd name="connsiteY5" fmla="*/ 2198072 h 2302847"/>
              <a:gd name="connsiteX6" fmla="*/ 4028696 w 4133416"/>
              <a:gd name="connsiteY6" fmla="*/ 2302847 h 2302847"/>
              <a:gd name="connsiteX7" fmla="*/ 3001562 w 4133416"/>
              <a:gd name="connsiteY7" fmla="*/ 2302847 h 2302847"/>
              <a:gd name="connsiteX8" fmla="*/ 871305 w 4133416"/>
              <a:gd name="connsiteY8" fmla="*/ 2302847 h 2302847"/>
              <a:gd name="connsiteX9" fmla="*/ 0 w 413341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33416" h="2302847">
                <a:moveTo>
                  <a:pt x="0" y="0"/>
                </a:moveTo>
                <a:lnTo>
                  <a:pt x="871305" y="0"/>
                </a:lnTo>
                <a:lnTo>
                  <a:pt x="3001562" y="0"/>
                </a:lnTo>
                <a:lnTo>
                  <a:pt x="4028696" y="0"/>
                </a:lnTo>
                <a:cubicBezTo>
                  <a:pt x="4086531" y="0"/>
                  <a:pt x="4133416" y="46909"/>
                  <a:pt x="4133416" y="104775"/>
                </a:cubicBezTo>
                <a:lnTo>
                  <a:pt x="4133416" y="2198072"/>
                </a:lnTo>
                <a:cubicBezTo>
                  <a:pt x="4133416" y="2255937"/>
                  <a:pt x="4086531" y="2302847"/>
                  <a:pt x="4028696" y="2302847"/>
                </a:cubicBezTo>
                <a:lnTo>
                  <a:pt x="3001562" y="2302847"/>
                </a:lnTo>
                <a:lnTo>
                  <a:pt x="87130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351C5C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1936782-4F52-E9AD-C276-E13F4BA184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0815" y="4072960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chemeClr val="bg1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32363DFE-F7A7-5903-6A28-9F0E5F8691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439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FB616DFE-B922-79E7-7568-C86C82A9C2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83403" y="6254992"/>
            <a:ext cx="1468192" cy="601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34476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7166A34E-910F-89A8-760C-CB5EA5AD8930}"/>
              </a:ext>
            </a:extLst>
          </p:cNvPr>
          <p:cNvGrpSpPr/>
          <p:nvPr userDrawn="1"/>
        </p:nvGrpSpPr>
        <p:grpSpPr>
          <a:xfrm>
            <a:off x="0" y="144961"/>
            <a:ext cx="5075397" cy="6735610"/>
            <a:chOff x="0" y="144961"/>
            <a:chExt cx="5075397" cy="6735610"/>
          </a:xfrm>
        </p:grpSpPr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F1CD477F-6B69-3AFD-79A6-3FE7EA1FB946}"/>
                </a:ext>
              </a:extLst>
            </p:cNvPr>
            <p:cNvSpPr/>
            <p:nvPr/>
          </p:nvSpPr>
          <p:spPr>
            <a:xfrm>
              <a:off x="3468844" y="2521575"/>
              <a:ext cx="1606553" cy="1606550"/>
            </a:xfrm>
            <a:custGeom>
              <a:avLst/>
              <a:gdLst>
                <a:gd name="connsiteX0" fmla="*/ 1606553 w 1606553"/>
                <a:gd name="connsiteY0" fmla="*/ 803275 h 1606550"/>
                <a:gd name="connsiteX1" fmla="*/ 803277 w 1606553"/>
                <a:gd name="connsiteY1" fmla="*/ 1606550 h 1606550"/>
                <a:gd name="connsiteX2" fmla="*/ 0 w 1606553"/>
                <a:gd name="connsiteY2" fmla="*/ 803275 h 1606550"/>
                <a:gd name="connsiteX3" fmla="*/ 803277 w 1606553"/>
                <a:gd name="connsiteY3" fmla="*/ 0 h 1606550"/>
                <a:gd name="connsiteX4" fmla="*/ 1606553 w 1606553"/>
                <a:gd name="connsiteY4" fmla="*/ 803275 h 160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6553" h="1606550">
                  <a:moveTo>
                    <a:pt x="1606553" y="803275"/>
                  </a:moveTo>
                  <a:cubicBezTo>
                    <a:pt x="1606553" y="1246912"/>
                    <a:pt x="1246914" y="1606550"/>
                    <a:pt x="803277" y="1606550"/>
                  </a:cubicBezTo>
                  <a:cubicBezTo>
                    <a:pt x="359639" y="1606550"/>
                    <a:pt x="0" y="1246912"/>
                    <a:pt x="0" y="803275"/>
                  </a:cubicBezTo>
                  <a:cubicBezTo>
                    <a:pt x="0" y="359639"/>
                    <a:pt x="359639" y="0"/>
                    <a:pt x="803277" y="0"/>
                  </a:cubicBezTo>
                  <a:cubicBezTo>
                    <a:pt x="1246914" y="0"/>
                    <a:pt x="1606553" y="359639"/>
                    <a:pt x="1606553" y="803275"/>
                  </a:cubicBezTo>
                  <a:close/>
                </a:path>
              </a:pathLst>
            </a:custGeom>
            <a:solidFill>
              <a:srgbClr val="0070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92BD274E-FBA9-FC3D-4ABE-A5F1A077E430}"/>
                </a:ext>
              </a:extLst>
            </p:cNvPr>
            <p:cNvSpPr/>
            <p:nvPr userDrawn="1"/>
          </p:nvSpPr>
          <p:spPr>
            <a:xfrm>
              <a:off x="0" y="3683625"/>
              <a:ext cx="4695794" cy="3196946"/>
            </a:xfrm>
            <a:custGeom>
              <a:avLst/>
              <a:gdLst>
                <a:gd name="connsiteX0" fmla="*/ 274026 w 4695794"/>
                <a:gd name="connsiteY0" fmla="*/ 2521521 h 3196946"/>
                <a:gd name="connsiteX1" fmla="*/ 949452 w 4695794"/>
                <a:gd name="connsiteY1" fmla="*/ 3196946 h 3196946"/>
                <a:gd name="connsiteX2" fmla="*/ 0 w 4695794"/>
                <a:gd name="connsiteY2" fmla="*/ 3196946 h 3196946"/>
                <a:gd name="connsiteX3" fmla="*/ 0 w 4695794"/>
                <a:gd name="connsiteY3" fmla="*/ 2878139 h 3196946"/>
                <a:gd name="connsiteX4" fmla="*/ 1924458 w 4695794"/>
                <a:gd name="connsiteY4" fmla="*/ 690880 h 3196946"/>
                <a:gd name="connsiteX5" fmla="*/ 1924490 w 4695794"/>
                <a:gd name="connsiteY5" fmla="*/ 690912 h 3196946"/>
                <a:gd name="connsiteX6" fmla="*/ 1924458 w 4695794"/>
                <a:gd name="connsiteY6" fmla="*/ 690944 h 3196946"/>
                <a:gd name="connsiteX7" fmla="*/ 2615403 w 4695794"/>
                <a:gd name="connsiteY7" fmla="*/ 0 h 3196946"/>
                <a:gd name="connsiteX8" fmla="*/ 4695794 w 4695794"/>
                <a:gd name="connsiteY8" fmla="*/ 2080387 h 3196946"/>
                <a:gd name="connsiteX9" fmla="*/ 3980307 w 4695794"/>
                <a:gd name="connsiteY9" fmla="*/ 3196946 h 3196946"/>
                <a:gd name="connsiteX10" fmla="*/ 1137462 w 4695794"/>
                <a:gd name="connsiteY10" fmla="*/ 3196946 h 3196946"/>
                <a:gd name="connsiteX11" fmla="*/ 2783995 w 4695794"/>
                <a:gd name="connsiteY11" fmla="*/ 1550416 h 3196946"/>
                <a:gd name="connsiteX12" fmla="*/ 1924490 w 4695794"/>
                <a:gd name="connsiteY12" fmla="*/ 690912 h 3196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95794" h="3196946">
                  <a:moveTo>
                    <a:pt x="274026" y="2521521"/>
                  </a:moveTo>
                  <a:lnTo>
                    <a:pt x="949452" y="3196946"/>
                  </a:lnTo>
                  <a:lnTo>
                    <a:pt x="0" y="3196946"/>
                  </a:lnTo>
                  <a:lnTo>
                    <a:pt x="0" y="2878139"/>
                  </a:lnTo>
                  <a:close/>
                  <a:moveTo>
                    <a:pt x="1924458" y="690880"/>
                  </a:moveTo>
                  <a:lnTo>
                    <a:pt x="1924490" y="690912"/>
                  </a:lnTo>
                  <a:lnTo>
                    <a:pt x="1924458" y="690944"/>
                  </a:lnTo>
                  <a:close/>
                  <a:moveTo>
                    <a:pt x="2615403" y="0"/>
                  </a:moveTo>
                  <a:lnTo>
                    <a:pt x="4695794" y="2080387"/>
                  </a:lnTo>
                  <a:lnTo>
                    <a:pt x="3980307" y="3196946"/>
                  </a:lnTo>
                  <a:lnTo>
                    <a:pt x="1137462" y="3196946"/>
                  </a:lnTo>
                  <a:lnTo>
                    <a:pt x="2783995" y="1550416"/>
                  </a:lnTo>
                  <a:lnTo>
                    <a:pt x="1924490" y="690912"/>
                  </a:lnTo>
                  <a:close/>
                </a:path>
              </a:pathLst>
            </a:custGeom>
            <a:solidFill>
              <a:srgbClr val="5C3E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95769C27-8CC5-BE51-32AF-8FB50D87DA52}"/>
                </a:ext>
              </a:extLst>
            </p:cNvPr>
            <p:cNvSpPr/>
            <p:nvPr userDrawn="1"/>
          </p:nvSpPr>
          <p:spPr>
            <a:xfrm>
              <a:off x="1" y="1720714"/>
              <a:ext cx="3423373" cy="5137287"/>
            </a:xfrm>
            <a:custGeom>
              <a:avLst/>
              <a:gdLst>
                <a:gd name="connsiteX0" fmla="*/ 652487 w 3423373"/>
                <a:gd name="connsiteY0" fmla="*/ 0 h 5137287"/>
                <a:gd name="connsiteX1" fmla="*/ 2637756 w 3423373"/>
                <a:gd name="connsiteY1" fmla="*/ 1985264 h 5137287"/>
                <a:gd name="connsiteX2" fmla="*/ 2637692 w 3423373"/>
                <a:gd name="connsiteY2" fmla="*/ 1985264 h 5137287"/>
                <a:gd name="connsiteX3" fmla="*/ 2919008 w 3423373"/>
                <a:gd name="connsiteY3" fmla="*/ 5081858 h 5137287"/>
                <a:gd name="connsiteX4" fmla="*/ 2868533 w 3423373"/>
                <a:gd name="connsiteY4" fmla="*/ 5137287 h 5137287"/>
                <a:gd name="connsiteX5" fmla="*/ 0 w 3423373"/>
                <a:gd name="connsiteY5" fmla="*/ 5137287 h 5137287"/>
                <a:gd name="connsiteX6" fmla="*/ 0 w 3423373"/>
                <a:gd name="connsiteY6" fmla="*/ 3693010 h 5137287"/>
                <a:gd name="connsiteX7" fmla="*/ 337400 w 3423373"/>
                <a:gd name="connsiteY7" fmla="*/ 4030409 h 5137287"/>
                <a:gd name="connsiteX8" fmla="*/ 1356386 w 3423373"/>
                <a:gd name="connsiteY8" fmla="*/ 4192588 h 5137287"/>
                <a:gd name="connsiteX9" fmla="*/ 1538060 w 3423373"/>
                <a:gd name="connsiteY9" fmla="*/ 4051300 h 5137287"/>
                <a:gd name="connsiteX10" fmla="*/ 1511327 w 3423373"/>
                <a:gd name="connsiteY10" fmla="*/ 2856484 h 5137287"/>
                <a:gd name="connsiteX11" fmla="*/ 834161 w 3423373"/>
                <a:gd name="connsiteY11" fmla="*/ 2179320 h 5137287"/>
                <a:gd name="connsiteX12" fmla="*/ 0 w 3423373"/>
                <a:gd name="connsiteY12" fmla="*/ 3013480 h 5137287"/>
                <a:gd name="connsiteX13" fmla="*/ 0 w 3423373"/>
                <a:gd name="connsiteY13" fmla="*/ 652486 h 5137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23373" h="5137287">
                  <a:moveTo>
                    <a:pt x="652487" y="0"/>
                  </a:moveTo>
                  <a:lnTo>
                    <a:pt x="2637756" y="1985264"/>
                  </a:lnTo>
                  <a:lnTo>
                    <a:pt x="2637692" y="1985264"/>
                  </a:lnTo>
                  <a:cubicBezTo>
                    <a:pt x="3593051" y="2940563"/>
                    <a:pt x="3665319" y="4179155"/>
                    <a:pt x="2919008" y="5081858"/>
                  </a:cubicBezTo>
                  <a:lnTo>
                    <a:pt x="2868533" y="5137287"/>
                  </a:lnTo>
                  <a:lnTo>
                    <a:pt x="0" y="5137287"/>
                  </a:lnTo>
                  <a:lnTo>
                    <a:pt x="0" y="3693010"/>
                  </a:lnTo>
                  <a:lnTo>
                    <a:pt x="337400" y="4030409"/>
                  </a:lnTo>
                  <a:cubicBezTo>
                    <a:pt x="644740" y="4337749"/>
                    <a:pt x="1039267" y="4380738"/>
                    <a:pt x="1356386" y="4192588"/>
                  </a:cubicBezTo>
                  <a:cubicBezTo>
                    <a:pt x="1420204" y="4154805"/>
                    <a:pt x="1481418" y="4107942"/>
                    <a:pt x="1538060" y="4051300"/>
                  </a:cubicBezTo>
                  <a:cubicBezTo>
                    <a:pt x="1873405" y="3715957"/>
                    <a:pt x="1880516" y="3225673"/>
                    <a:pt x="1511327" y="2856484"/>
                  </a:cubicBezTo>
                  <a:lnTo>
                    <a:pt x="834161" y="2179320"/>
                  </a:lnTo>
                  <a:lnTo>
                    <a:pt x="0" y="3013480"/>
                  </a:lnTo>
                  <a:lnTo>
                    <a:pt x="0" y="652486"/>
                  </a:ln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B424951C-5BEA-C3EB-B0A5-2627D5D46622}"/>
                </a:ext>
              </a:extLst>
            </p:cNvPr>
            <p:cNvSpPr/>
            <p:nvPr userDrawn="1"/>
          </p:nvSpPr>
          <p:spPr>
            <a:xfrm>
              <a:off x="1" y="144961"/>
              <a:ext cx="2717211" cy="4589225"/>
            </a:xfrm>
            <a:custGeom>
              <a:avLst/>
              <a:gdLst>
                <a:gd name="connsiteX0" fmla="*/ 2228244 w 2717211"/>
                <a:gd name="connsiteY0" fmla="*/ 0 h 4589225"/>
                <a:gd name="connsiteX1" fmla="*/ 2228244 w 2717211"/>
                <a:gd name="connsiteY1" fmla="*/ 2360930 h 4589225"/>
                <a:gd name="connsiteX2" fmla="*/ 0 w 2717211"/>
                <a:gd name="connsiteY2" fmla="*/ 4589225 h 4589225"/>
                <a:gd name="connsiteX3" fmla="*/ 0 w 2717211"/>
                <a:gd name="connsiteY3" fmla="*/ 2228294 h 4589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17211" h="4589225">
                  <a:moveTo>
                    <a:pt x="2228244" y="0"/>
                  </a:moveTo>
                  <a:cubicBezTo>
                    <a:pt x="2880200" y="651955"/>
                    <a:pt x="2880200" y="1708976"/>
                    <a:pt x="2228244" y="2360930"/>
                  </a:cubicBezTo>
                  <a:lnTo>
                    <a:pt x="0" y="4589225"/>
                  </a:lnTo>
                  <a:lnTo>
                    <a:pt x="0" y="2228294"/>
                  </a:lnTo>
                  <a:close/>
                </a:path>
              </a:pathLst>
            </a:custGeom>
            <a:solidFill>
              <a:srgbClr val="5C3E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8" name="Graphic 7">
            <a:extLst>
              <a:ext uri="{FF2B5EF4-FFF2-40B4-BE49-F238E27FC236}">
                <a16:creationId xmlns:a16="http://schemas.microsoft.com/office/drawing/2014/main" id="{C4636D1C-8DE4-F38F-1180-F7AC99A51F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-532072" y="1330897"/>
            <a:ext cx="6034726" cy="4123312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230"/>
              </a:srgbClr>
            </a:outerShdw>
          </a:effectLst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2CAD4F5-CA31-11D1-C9C3-39B5588E75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5729" y="200026"/>
            <a:ext cx="6565636" cy="600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Insert title here</a:t>
            </a:r>
            <a:endParaRPr lang="en-IS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EA5D42FA-5BDD-C47F-A1DE-B54AE61AD9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9297" y="445249"/>
            <a:ext cx="3991987" cy="5893486"/>
          </a:xfrm>
          <a:custGeom>
            <a:avLst/>
            <a:gdLst>
              <a:gd name="connsiteX0" fmla="*/ 124980 w 3991987"/>
              <a:gd name="connsiteY0" fmla="*/ 0 h 5893486"/>
              <a:gd name="connsiteX1" fmla="*/ 3867007 w 3991987"/>
              <a:gd name="connsiteY1" fmla="*/ 0 h 5893486"/>
              <a:gd name="connsiteX2" fmla="*/ 3991987 w 3991987"/>
              <a:gd name="connsiteY2" fmla="*/ 125001 h 5893486"/>
              <a:gd name="connsiteX3" fmla="*/ 3991987 w 3991987"/>
              <a:gd name="connsiteY3" fmla="*/ 5768485 h 5893486"/>
              <a:gd name="connsiteX4" fmla="*/ 3867007 w 3991987"/>
              <a:gd name="connsiteY4" fmla="*/ 5893486 h 5893486"/>
              <a:gd name="connsiteX5" fmla="*/ 1291226 w 3991987"/>
              <a:gd name="connsiteY5" fmla="*/ 5893486 h 5893486"/>
              <a:gd name="connsiteX6" fmla="*/ 957419 w 3991987"/>
              <a:gd name="connsiteY6" fmla="*/ 5560085 h 5893486"/>
              <a:gd name="connsiteX7" fmla="*/ 910865 w 3991987"/>
              <a:gd name="connsiteY7" fmla="*/ 5515030 h 5893486"/>
              <a:gd name="connsiteX8" fmla="*/ 167296 w 3991987"/>
              <a:gd name="connsiteY8" fmla="*/ 5028738 h 5893486"/>
              <a:gd name="connsiteX9" fmla="*/ 0 w 3991987"/>
              <a:gd name="connsiteY9" fmla="*/ 4976600 h 5893486"/>
              <a:gd name="connsiteX10" fmla="*/ 0 w 3991987"/>
              <a:gd name="connsiteY10" fmla="*/ 125001 h 5893486"/>
              <a:gd name="connsiteX11" fmla="*/ 124980 w 3991987"/>
              <a:gd name="connsiteY11" fmla="*/ 0 h 589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91987" h="5893486">
                <a:moveTo>
                  <a:pt x="124980" y="0"/>
                </a:moveTo>
                <a:lnTo>
                  <a:pt x="3867007" y="0"/>
                </a:lnTo>
                <a:cubicBezTo>
                  <a:pt x="3936031" y="0"/>
                  <a:pt x="3991987" y="55965"/>
                  <a:pt x="3991987" y="125001"/>
                </a:cubicBezTo>
                <a:lnTo>
                  <a:pt x="3991987" y="5768485"/>
                </a:lnTo>
                <a:cubicBezTo>
                  <a:pt x="3991987" y="5837521"/>
                  <a:pt x="3936032" y="5893486"/>
                  <a:pt x="3867007" y="5893486"/>
                </a:cubicBezTo>
                <a:lnTo>
                  <a:pt x="1291226" y="5893486"/>
                </a:lnTo>
                <a:lnTo>
                  <a:pt x="957419" y="5560085"/>
                </a:lnTo>
                <a:cubicBezTo>
                  <a:pt x="941878" y="5544563"/>
                  <a:pt x="926405" y="5529110"/>
                  <a:pt x="910865" y="5515030"/>
                </a:cubicBezTo>
                <a:cubicBezTo>
                  <a:pt x="671114" y="5285427"/>
                  <a:pt x="420963" y="5124334"/>
                  <a:pt x="167296" y="5028738"/>
                </a:cubicBezTo>
                <a:lnTo>
                  <a:pt x="0" y="4976600"/>
                </a:lnTo>
                <a:lnTo>
                  <a:pt x="0" y="125001"/>
                </a:lnTo>
                <a:cubicBezTo>
                  <a:pt x="0" y="55965"/>
                  <a:pt x="55955" y="0"/>
                  <a:pt x="1249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9DA6BC92-564E-780A-6A0C-64D537194179}"/>
              </a:ext>
            </a:extLst>
          </p:cNvPr>
          <p:cNvSpPr/>
          <p:nvPr userDrawn="1"/>
        </p:nvSpPr>
        <p:spPr>
          <a:xfrm>
            <a:off x="0" y="5377095"/>
            <a:ext cx="2300420" cy="1489862"/>
          </a:xfrm>
          <a:custGeom>
            <a:avLst/>
            <a:gdLst>
              <a:gd name="connsiteX0" fmla="*/ 82814 w 2300420"/>
              <a:gd name="connsiteY0" fmla="*/ 11 h 1489862"/>
              <a:gd name="connsiteX1" fmla="*/ 1400162 w 2300420"/>
              <a:gd name="connsiteY1" fmla="*/ 592141 h 1489862"/>
              <a:gd name="connsiteX2" fmla="*/ 1446716 w 2300420"/>
              <a:gd name="connsiteY2" fmla="*/ 637196 h 1489862"/>
              <a:gd name="connsiteX3" fmla="*/ 2300420 w 2300420"/>
              <a:gd name="connsiteY3" fmla="*/ 1489862 h 1489862"/>
              <a:gd name="connsiteX4" fmla="*/ 0 w 2300420"/>
              <a:gd name="connsiteY4" fmla="*/ 1489862 h 1489862"/>
              <a:gd name="connsiteX5" fmla="*/ 0 w 2300420"/>
              <a:gd name="connsiteY5" fmla="*/ 5445 h 148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0420" h="1489862">
                <a:moveTo>
                  <a:pt x="82814" y="11"/>
                </a:moveTo>
                <a:cubicBezTo>
                  <a:pt x="529182" y="-1658"/>
                  <a:pt x="980598" y="190336"/>
                  <a:pt x="1400162" y="592141"/>
                </a:cubicBezTo>
                <a:cubicBezTo>
                  <a:pt x="1415702" y="606221"/>
                  <a:pt x="1431175" y="621674"/>
                  <a:pt x="1446716" y="637196"/>
                </a:cubicBezTo>
                <a:lnTo>
                  <a:pt x="2300420" y="1489862"/>
                </a:lnTo>
                <a:lnTo>
                  <a:pt x="0" y="1489862"/>
                </a:lnTo>
                <a:lnTo>
                  <a:pt x="0" y="5445"/>
                </a:lnTo>
                <a:close/>
              </a:path>
            </a:pathLst>
          </a:custGeom>
          <a:solidFill>
            <a:srgbClr val="0070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pic>
        <p:nvPicPr>
          <p:cNvPr id="49" name="Picture 48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FC189B69-51BD-F88D-CA93-92CD6AA93D7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22613" y="6153002"/>
            <a:ext cx="1480989" cy="606708"/>
          </a:xfrm>
          <a:prstGeom prst="rect">
            <a:avLst/>
          </a:prstGeom>
        </p:spPr>
      </p:pic>
      <p:sp>
        <p:nvSpPr>
          <p:cNvPr id="50" name="Text Placeholder 41">
            <a:extLst>
              <a:ext uri="{FF2B5EF4-FFF2-40B4-BE49-F238E27FC236}">
                <a16:creationId xmlns:a16="http://schemas.microsoft.com/office/drawing/2014/main" id="{4232BF45-10B9-436A-5C38-78DAB7DD65A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85729" y="962526"/>
            <a:ext cx="656563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95164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B8775DA-F9D0-3530-8ACE-6AC448DF8A1C}"/>
              </a:ext>
            </a:extLst>
          </p:cNvPr>
          <p:cNvGrpSpPr/>
          <p:nvPr userDrawn="1"/>
        </p:nvGrpSpPr>
        <p:grpSpPr>
          <a:xfrm>
            <a:off x="6096026" y="1132900"/>
            <a:ext cx="6095975" cy="5725100"/>
            <a:chOff x="6096026" y="1132900"/>
            <a:chExt cx="6095975" cy="5725100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8B3BC63E-874B-8B84-B227-3E09FBE12742}"/>
                </a:ext>
              </a:extLst>
            </p:cNvPr>
            <p:cNvSpPr/>
            <p:nvPr/>
          </p:nvSpPr>
          <p:spPr>
            <a:xfrm>
              <a:off x="6096026" y="1132900"/>
              <a:ext cx="1855998" cy="1857962"/>
            </a:xfrm>
            <a:custGeom>
              <a:avLst/>
              <a:gdLst>
                <a:gd name="connsiteX0" fmla="*/ 1589562 w 1855998"/>
                <a:gd name="connsiteY0" fmla="*/ 270157 h 1857962"/>
                <a:gd name="connsiteX1" fmla="*/ 1561383 w 1855998"/>
                <a:gd name="connsiteY1" fmla="*/ 1569239 h 1857962"/>
                <a:gd name="connsiteX2" fmla="*/ 270701 w 1855998"/>
                <a:gd name="connsiteY2" fmla="*/ 1590430 h 1857962"/>
                <a:gd name="connsiteX3" fmla="*/ 284858 w 1855998"/>
                <a:gd name="connsiteY3" fmla="*/ 291347 h 1857962"/>
                <a:gd name="connsiteX4" fmla="*/ 1589562 w 1855998"/>
                <a:gd name="connsiteY4" fmla="*/ 270157 h 1857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55998" h="1857962">
                  <a:moveTo>
                    <a:pt x="1589562" y="270157"/>
                  </a:moveTo>
                  <a:cubicBezTo>
                    <a:pt x="1956286" y="637274"/>
                    <a:pt x="1942130" y="1187950"/>
                    <a:pt x="1561383" y="1569239"/>
                  </a:cubicBezTo>
                  <a:cubicBezTo>
                    <a:pt x="1187648" y="1943375"/>
                    <a:pt x="637561" y="1957547"/>
                    <a:pt x="270701" y="1590430"/>
                  </a:cubicBezTo>
                  <a:cubicBezTo>
                    <a:pt x="-96023" y="1223312"/>
                    <a:pt x="-89012" y="665618"/>
                    <a:pt x="284858" y="291347"/>
                  </a:cubicBezTo>
                  <a:cubicBezTo>
                    <a:pt x="665739" y="-89942"/>
                    <a:pt x="1222837" y="-96960"/>
                    <a:pt x="1589562" y="27015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3643420C-562A-CB0D-AC89-75373D26A444}"/>
                </a:ext>
              </a:extLst>
            </p:cNvPr>
            <p:cNvSpPr/>
            <p:nvPr userDrawn="1"/>
          </p:nvSpPr>
          <p:spPr>
            <a:xfrm>
              <a:off x="9306514" y="1766243"/>
              <a:ext cx="2885486" cy="4304873"/>
            </a:xfrm>
            <a:custGeom>
              <a:avLst/>
              <a:gdLst>
                <a:gd name="connsiteX0" fmla="*/ 2776135 w 2885486"/>
                <a:gd name="connsiteY0" fmla="*/ 564 h 4304873"/>
                <a:gd name="connsiteX1" fmla="*/ 2885486 w 2885486"/>
                <a:gd name="connsiteY1" fmla="*/ 8006 h 4304873"/>
                <a:gd name="connsiteX2" fmla="*/ 2885486 w 2885486"/>
                <a:gd name="connsiteY2" fmla="*/ 1684685 h 4304873"/>
                <a:gd name="connsiteX3" fmla="*/ 2848591 w 2885486"/>
                <a:gd name="connsiteY3" fmla="*/ 1668112 h 4304873"/>
                <a:gd name="connsiteX4" fmla="*/ 1911629 w 2885486"/>
                <a:gd name="connsiteY4" fmla="*/ 1913751 h 4304873"/>
                <a:gd name="connsiteX5" fmla="*/ 1911494 w 2885486"/>
                <a:gd name="connsiteY5" fmla="*/ 1913751 h 4304873"/>
                <a:gd name="connsiteX6" fmla="*/ 1723144 w 2885486"/>
                <a:gd name="connsiteY6" fmla="*/ 2984600 h 4304873"/>
                <a:gd name="connsiteX7" fmla="*/ 404283 w 2885486"/>
                <a:gd name="connsiteY7" fmla="*/ 4304873 h 4304873"/>
                <a:gd name="connsiteX8" fmla="*/ 855409 w 2885486"/>
                <a:gd name="connsiteY8" fmla="*/ 841687 h 4304873"/>
                <a:gd name="connsiteX9" fmla="*/ 2776135 w 2885486"/>
                <a:gd name="connsiteY9" fmla="*/ 564 h 4304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5486" h="4304873">
                  <a:moveTo>
                    <a:pt x="2776135" y="564"/>
                  </a:moveTo>
                  <a:lnTo>
                    <a:pt x="2885486" y="8006"/>
                  </a:lnTo>
                  <a:lnTo>
                    <a:pt x="2885486" y="1684685"/>
                  </a:lnTo>
                  <a:lnTo>
                    <a:pt x="2848591" y="1668112"/>
                  </a:lnTo>
                  <a:cubicBezTo>
                    <a:pt x="2538533" y="1556194"/>
                    <a:pt x="2201133" y="1623938"/>
                    <a:pt x="1911629" y="1913751"/>
                  </a:cubicBezTo>
                  <a:lnTo>
                    <a:pt x="1911494" y="1913751"/>
                  </a:lnTo>
                  <a:cubicBezTo>
                    <a:pt x="1593711" y="2231874"/>
                    <a:pt x="1548680" y="2629765"/>
                    <a:pt x="1723144" y="2984600"/>
                  </a:cubicBezTo>
                  <a:lnTo>
                    <a:pt x="404283" y="4304873"/>
                  </a:lnTo>
                  <a:cubicBezTo>
                    <a:pt x="-250158" y="3193803"/>
                    <a:pt x="-117221" y="1815358"/>
                    <a:pt x="855409" y="841687"/>
                  </a:cubicBezTo>
                  <a:cubicBezTo>
                    <a:pt x="1453477" y="243055"/>
                    <a:pt x="2125217" y="-13722"/>
                    <a:pt x="2776135" y="564"/>
                  </a:cubicBez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4C5CB7F7-6A65-DE5A-9364-C3E2A77EA42C}"/>
                </a:ext>
              </a:extLst>
            </p:cNvPr>
            <p:cNvSpPr/>
            <p:nvPr userDrawn="1"/>
          </p:nvSpPr>
          <p:spPr>
            <a:xfrm>
              <a:off x="7427937" y="3238846"/>
              <a:ext cx="4764064" cy="3619154"/>
            </a:xfrm>
            <a:custGeom>
              <a:avLst/>
              <a:gdLst>
                <a:gd name="connsiteX0" fmla="*/ 1318911 w 4764064"/>
                <a:gd name="connsiteY0" fmla="*/ 0 h 3619154"/>
                <a:gd name="connsiteX1" fmla="*/ 2637721 w 4764064"/>
                <a:gd name="connsiteY1" fmla="*/ 546829 h 3619154"/>
                <a:gd name="connsiteX2" fmla="*/ 4608407 w 4764064"/>
                <a:gd name="connsiteY2" fmla="*/ 2519626 h 3619154"/>
                <a:gd name="connsiteX3" fmla="*/ 4764064 w 4764064"/>
                <a:gd name="connsiteY3" fmla="*/ 2675450 h 3619154"/>
                <a:gd name="connsiteX4" fmla="*/ 4764064 w 4764064"/>
                <a:gd name="connsiteY4" fmla="*/ 3619154 h 3619154"/>
                <a:gd name="connsiteX5" fmla="*/ 3103615 w 4764064"/>
                <a:gd name="connsiteY5" fmla="*/ 3619154 h 3619154"/>
                <a:gd name="connsiteX6" fmla="*/ 3024477 w 4764064"/>
                <a:gd name="connsiteY6" fmla="*/ 3560912 h 3619154"/>
                <a:gd name="connsiteX7" fmla="*/ 2882833 w 4764064"/>
                <a:gd name="connsiteY7" fmla="*/ 3432749 h 3619154"/>
                <a:gd name="connsiteX8" fmla="*/ 0 w 4764064"/>
                <a:gd name="connsiteY8" fmla="*/ 546829 h 3619154"/>
                <a:gd name="connsiteX9" fmla="*/ 1318911 w 4764064"/>
                <a:gd name="connsiteY9" fmla="*/ 0 h 3619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764064" h="3619154">
                  <a:moveTo>
                    <a:pt x="1318911" y="0"/>
                  </a:moveTo>
                  <a:cubicBezTo>
                    <a:pt x="1796243" y="0"/>
                    <a:pt x="2273558" y="182277"/>
                    <a:pt x="2637721" y="546829"/>
                  </a:cubicBezTo>
                  <a:cubicBezTo>
                    <a:pt x="2637721" y="546829"/>
                    <a:pt x="3763827" y="1674142"/>
                    <a:pt x="4608407" y="2519626"/>
                  </a:cubicBezTo>
                  <a:lnTo>
                    <a:pt x="4764064" y="2675450"/>
                  </a:lnTo>
                  <a:lnTo>
                    <a:pt x="4764064" y="3619154"/>
                  </a:lnTo>
                  <a:lnTo>
                    <a:pt x="3103615" y="3619154"/>
                  </a:lnTo>
                  <a:lnTo>
                    <a:pt x="3024477" y="3560912"/>
                  </a:lnTo>
                  <a:cubicBezTo>
                    <a:pt x="2975642" y="3521039"/>
                    <a:pt x="2928353" y="3478318"/>
                    <a:pt x="2882833" y="3432749"/>
                  </a:cubicBezTo>
                  <a:lnTo>
                    <a:pt x="0" y="546829"/>
                  </a:lnTo>
                  <a:cubicBezTo>
                    <a:pt x="364231" y="182277"/>
                    <a:pt x="841580" y="0"/>
                    <a:pt x="1318911" y="0"/>
                  </a:cubicBezTo>
                  <a:close/>
                </a:path>
              </a:pathLst>
            </a:custGeom>
            <a:solidFill>
              <a:srgbClr val="6E63D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29968733-9009-BC2E-7DCD-5D7900D23C0A}"/>
                </a:ext>
              </a:extLst>
            </p:cNvPr>
            <p:cNvSpPr/>
            <p:nvPr userDrawn="1"/>
          </p:nvSpPr>
          <p:spPr>
            <a:xfrm>
              <a:off x="9027791" y="3587392"/>
              <a:ext cx="3164209" cy="3270608"/>
            </a:xfrm>
            <a:custGeom>
              <a:avLst/>
              <a:gdLst>
                <a:gd name="connsiteX0" fmla="*/ 3164209 w 3164209"/>
                <a:gd name="connsiteY0" fmla="*/ 0 h 3270608"/>
                <a:gd name="connsiteX1" fmla="*/ 3164209 w 3164209"/>
                <a:gd name="connsiteY1" fmla="*/ 2129280 h 3270608"/>
                <a:gd name="connsiteX2" fmla="*/ 2981911 w 3164209"/>
                <a:gd name="connsiteY2" fmla="*/ 2311773 h 3270608"/>
                <a:gd name="connsiteX3" fmla="*/ 2024101 w 3164209"/>
                <a:gd name="connsiteY3" fmla="*/ 3270608 h 3270608"/>
                <a:gd name="connsiteX4" fmla="*/ 0 w 3164209"/>
                <a:gd name="connsiteY4" fmla="*/ 3270608 h 3270608"/>
                <a:gd name="connsiteX5" fmla="*/ 6292 w 3164209"/>
                <a:gd name="connsiteY5" fmla="*/ 3257037 h 3270608"/>
                <a:gd name="connsiteX6" fmla="*/ 274756 w 3164209"/>
                <a:gd name="connsiteY6" fmla="*/ 2892548 h 3270608"/>
                <a:gd name="connsiteX7" fmla="*/ 911535 w 3164209"/>
                <a:gd name="connsiteY7" fmla="*/ 2255086 h 3270608"/>
                <a:gd name="connsiteX8" fmla="*/ 1918410 w 3164209"/>
                <a:gd name="connsiteY8" fmla="*/ 1247133 h 3270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64209" h="3270608">
                  <a:moveTo>
                    <a:pt x="3164209" y="0"/>
                  </a:moveTo>
                  <a:lnTo>
                    <a:pt x="3164209" y="2129280"/>
                  </a:lnTo>
                  <a:lnTo>
                    <a:pt x="2981911" y="2311773"/>
                  </a:lnTo>
                  <a:lnTo>
                    <a:pt x="2024101" y="3270608"/>
                  </a:lnTo>
                  <a:lnTo>
                    <a:pt x="0" y="3270608"/>
                  </a:lnTo>
                  <a:lnTo>
                    <a:pt x="6292" y="3257037"/>
                  </a:lnTo>
                  <a:cubicBezTo>
                    <a:pt x="75125" y="3125912"/>
                    <a:pt x="164612" y="3002810"/>
                    <a:pt x="274756" y="2892548"/>
                  </a:cubicBezTo>
                  <a:lnTo>
                    <a:pt x="911535" y="2255086"/>
                  </a:lnTo>
                  <a:lnTo>
                    <a:pt x="1918410" y="1247133"/>
                  </a:lnTo>
                  <a:close/>
                </a:path>
              </a:pathLst>
            </a:custGeom>
            <a:solidFill>
              <a:srgbClr val="EFBC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83403" y="205772"/>
            <a:ext cx="1468192" cy="601465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 userDrawn="1"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0" name="Text Placeholder 41">
            <a:extLst>
              <a:ext uri="{FF2B5EF4-FFF2-40B4-BE49-F238E27FC236}">
                <a16:creationId xmlns:a16="http://schemas.microsoft.com/office/drawing/2014/main" id="{B041A964-C14E-F73B-81BF-812A6275A30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0" y="962526"/>
            <a:ext cx="5613819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7035110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>
            <a:off x="0" y="99202"/>
            <a:ext cx="4990381" cy="6758798"/>
          </a:xfrm>
          <a:prstGeom prst="round1Rect">
            <a:avLst/>
          </a:prstGeom>
          <a:solidFill>
            <a:schemeClr val="bg1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31FEF91-1FE3-8E28-2764-76018A39B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212186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386F0E87-4F8F-0BD2-8308-BAE720A19618}"/>
              </a:ext>
            </a:extLst>
          </p:cNvPr>
          <p:cNvSpPr/>
          <p:nvPr userDrawn="1"/>
        </p:nvSpPr>
        <p:spPr>
          <a:xfrm rot="5400000">
            <a:off x="-359896" y="5285774"/>
            <a:ext cx="1034425" cy="333296"/>
          </a:xfrm>
          <a:custGeom>
            <a:avLst/>
            <a:gdLst>
              <a:gd name="connsiteX0" fmla="*/ 0 w 1034425"/>
              <a:gd name="connsiteY0" fmla="*/ 333296 h 333296"/>
              <a:gd name="connsiteX1" fmla="*/ 43998 w 1034425"/>
              <a:gd name="connsiteY1" fmla="*/ 252082 h 333296"/>
              <a:gd name="connsiteX2" fmla="*/ 517212 w 1034425"/>
              <a:gd name="connsiteY2" fmla="*/ 0 h 333296"/>
              <a:gd name="connsiteX3" fmla="*/ 990427 w 1034425"/>
              <a:gd name="connsiteY3" fmla="*/ 252082 h 333296"/>
              <a:gd name="connsiteX4" fmla="*/ 1034425 w 1034425"/>
              <a:gd name="connsiteY4" fmla="*/ 333296 h 333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425" h="333296">
                <a:moveTo>
                  <a:pt x="0" y="333296"/>
                </a:moveTo>
                <a:lnTo>
                  <a:pt x="43998" y="252082"/>
                </a:lnTo>
                <a:cubicBezTo>
                  <a:pt x="146553" y="99994"/>
                  <a:pt x="320227" y="0"/>
                  <a:pt x="517212" y="0"/>
                </a:cubicBezTo>
                <a:cubicBezTo>
                  <a:pt x="714198" y="0"/>
                  <a:pt x="887873" y="99994"/>
                  <a:pt x="990427" y="252082"/>
                </a:cubicBezTo>
                <a:lnTo>
                  <a:pt x="1034425" y="333296"/>
                </a:lnTo>
                <a:close/>
              </a:path>
            </a:pathLst>
          </a:custGeom>
          <a:solidFill>
            <a:srgbClr val="403FA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1" name="Freeform 40">
            <a:extLst>
              <a:ext uri="{FF2B5EF4-FFF2-40B4-BE49-F238E27FC236}">
                <a16:creationId xmlns:a16="http://schemas.microsoft.com/office/drawing/2014/main" id="{C6B9DB56-39E5-9123-5525-0FB5FEC1649B}"/>
              </a:ext>
            </a:extLst>
          </p:cNvPr>
          <p:cNvSpPr/>
          <p:nvPr userDrawn="1"/>
        </p:nvSpPr>
        <p:spPr>
          <a:xfrm rot="5400000">
            <a:off x="-94810" y="6127554"/>
            <a:ext cx="3256905" cy="2884347"/>
          </a:xfrm>
          <a:custGeom>
            <a:avLst/>
            <a:gdLst>
              <a:gd name="connsiteX0" fmla="*/ 3256841 w 3256905"/>
              <a:gd name="connsiteY0" fmla="*/ 1192835 h 2884347"/>
              <a:gd name="connsiteX1" fmla="*/ 3256841 w 3256905"/>
              <a:gd name="connsiteY1" fmla="*/ 1192824 h 2884347"/>
              <a:gd name="connsiteX2" fmla="*/ 3256905 w 3256905"/>
              <a:gd name="connsiteY2" fmla="*/ 1192888 h 2884347"/>
              <a:gd name="connsiteX3" fmla="*/ 497 w 3256905"/>
              <a:gd name="connsiteY3" fmla="*/ 1216107 h 2884347"/>
              <a:gd name="connsiteX4" fmla="*/ 358961 w 3256905"/>
              <a:gd name="connsiteY4" fmla="*/ 348461 h 2884347"/>
              <a:gd name="connsiteX5" fmla="*/ 692849 w 3256905"/>
              <a:gd name="connsiteY5" fmla="*/ 95984 h 2884347"/>
              <a:gd name="connsiteX6" fmla="*/ 909551 w 3256905"/>
              <a:gd name="connsiteY6" fmla="*/ 1681 h 2884347"/>
              <a:gd name="connsiteX7" fmla="*/ 916725 w 3256905"/>
              <a:gd name="connsiteY7" fmla="*/ 0 h 2884347"/>
              <a:gd name="connsiteX8" fmla="*/ 916725 w 3256905"/>
              <a:gd name="connsiteY8" fmla="*/ 1999169 h 2884347"/>
              <a:gd name="connsiteX9" fmla="*/ 843657 w 3256905"/>
              <a:gd name="connsiteY9" fmla="*/ 2078870 h 2884347"/>
              <a:gd name="connsiteX10" fmla="*/ 536616 w 3256905"/>
              <a:gd name="connsiteY10" fmla="*/ 2884347 h 2884347"/>
              <a:gd name="connsiteX11" fmla="*/ 337158 w 3256905"/>
              <a:gd name="connsiteY11" fmla="*/ 2320527 h 2884347"/>
              <a:gd name="connsiteX12" fmla="*/ 497 w 3256905"/>
              <a:gd name="connsiteY12" fmla="*/ 1216107 h 2884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56905" h="2884347">
                <a:moveTo>
                  <a:pt x="3256841" y="1192835"/>
                </a:moveTo>
                <a:lnTo>
                  <a:pt x="3256841" y="1192824"/>
                </a:lnTo>
                <a:lnTo>
                  <a:pt x="3256905" y="1192888"/>
                </a:lnTo>
                <a:close/>
                <a:moveTo>
                  <a:pt x="497" y="1216107"/>
                </a:moveTo>
                <a:cubicBezTo>
                  <a:pt x="-7638" y="920311"/>
                  <a:pt x="82947" y="624997"/>
                  <a:pt x="358961" y="348461"/>
                </a:cubicBezTo>
                <a:cubicBezTo>
                  <a:pt x="462271" y="244956"/>
                  <a:pt x="574454" y="160246"/>
                  <a:pt x="692849" y="95984"/>
                </a:cubicBezTo>
                <a:cubicBezTo>
                  <a:pt x="762687" y="57908"/>
                  <a:pt x="835085" y="26410"/>
                  <a:pt x="909551" y="1681"/>
                </a:cubicBezTo>
                <a:lnTo>
                  <a:pt x="916725" y="0"/>
                </a:lnTo>
                <a:lnTo>
                  <a:pt x="916725" y="1999169"/>
                </a:lnTo>
                <a:lnTo>
                  <a:pt x="843657" y="2078870"/>
                </a:lnTo>
                <a:cubicBezTo>
                  <a:pt x="628282" y="2335706"/>
                  <a:pt x="535064" y="2610367"/>
                  <a:pt x="536616" y="2884347"/>
                </a:cubicBezTo>
                <a:cubicBezTo>
                  <a:pt x="525905" y="2746043"/>
                  <a:pt x="450673" y="2566337"/>
                  <a:pt x="337158" y="2320527"/>
                </a:cubicBezTo>
                <a:cubicBezTo>
                  <a:pt x="184605" y="1977518"/>
                  <a:pt x="10956" y="1596415"/>
                  <a:pt x="497" y="1216107"/>
                </a:cubicBez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2" name="Freeform 41">
            <a:extLst>
              <a:ext uri="{FF2B5EF4-FFF2-40B4-BE49-F238E27FC236}">
                <a16:creationId xmlns:a16="http://schemas.microsoft.com/office/drawing/2014/main" id="{4DA6D894-1406-DC15-9F69-AC13C7531EB1}"/>
              </a:ext>
            </a:extLst>
          </p:cNvPr>
          <p:cNvSpPr/>
          <p:nvPr userDrawn="1"/>
        </p:nvSpPr>
        <p:spPr>
          <a:xfrm rot="5400000">
            <a:off x="298296" y="6179511"/>
            <a:ext cx="380191" cy="976788"/>
          </a:xfrm>
          <a:custGeom>
            <a:avLst/>
            <a:gdLst>
              <a:gd name="connsiteX0" fmla="*/ 19 w 380191"/>
              <a:gd name="connsiteY0" fmla="*/ 887983 h 976788"/>
              <a:gd name="connsiteX1" fmla="*/ 19 w 380191"/>
              <a:gd name="connsiteY1" fmla="*/ 885317 h 976788"/>
              <a:gd name="connsiteX2" fmla="*/ 19 w 380191"/>
              <a:gd name="connsiteY2" fmla="*/ 885253 h 976788"/>
              <a:gd name="connsiteX3" fmla="*/ 307041 w 380191"/>
              <a:gd name="connsiteY3" fmla="*/ 79776 h 976788"/>
              <a:gd name="connsiteX4" fmla="*/ 380191 w 380191"/>
              <a:gd name="connsiteY4" fmla="*/ 0 h 976788"/>
              <a:gd name="connsiteX5" fmla="*/ 380191 w 380191"/>
              <a:gd name="connsiteY5" fmla="*/ 976788 h 976788"/>
              <a:gd name="connsiteX6" fmla="*/ 6712 w 380191"/>
              <a:gd name="connsiteY6" fmla="*/ 976788 h 976788"/>
              <a:gd name="connsiteX7" fmla="*/ 906 w 380191"/>
              <a:gd name="connsiteY7" fmla="*/ 927227 h 976788"/>
              <a:gd name="connsiteX8" fmla="*/ 906 w 380191"/>
              <a:gd name="connsiteY8" fmla="*/ 925449 h 976788"/>
              <a:gd name="connsiteX9" fmla="*/ 19 w 380191"/>
              <a:gd name="connsiteY9" fmla="*/ 887983 h 97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0191" h="976788">
                <a:moveTo>
                  <a:pt x="19" y="887983"/>
                </a:moveTo>
                <a:lnTo>
                  <a:pt x="19" y="885317"/>
                </a:lnTo>
                <a:lnTo>
                  <a:pt x="19" y="885253"/>
                </a:lnTo>
                <a:cubicBezTo>
                  <a:pt x="-1534" y="611273"/>
                  <a:pt x="91635" y="336612"/>
                  <a:pt x="307041" y="79776"/>
                </a:cubicBezTo>
                <a:lnTo>
                  <a:pt x="380191" y="0"/>
                </a:lnTo>
                <a:lnTo>
                  <a:pt x="380191" y="976788"/>
                </a:lnTo>
                <a:lnTo>
                  <a:pt x="6712" y="976788"/>
                </a:lnTo>
                <a:lnTo>
                  <a:pt x="906" y="927227"/>
                </a:lnTo>
                <a:cubicBezTo>
                  <a:pt x="463" y="926783"/>
                  <a:pt x="906" y="926338"/>
                  <a:pt x="906" y="925449"/>
                </a:cubicBezTo>
                <a:cubicBezTo>
                  <a:pt x="19" y="912939"/>
                  <a:pt x="19" y="900494"/>
                  <a:pt x="19" y="887983"/>
                </a:cubicBezTo>
                <a:close/>
              </a:path>
            </a:pathLst>
          </a:custGeom>
          <a:solidFill>
            <a:srgbClr val="EFBC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pic>
        <p:nvPicPr>
          <p:cNvPr id="43" name="Picture 4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23B36287-7CBE-F9FE-35F7-E862BA09A6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6786" y="6153002"/>
            <a:ext cx="1480989" cy="606708"/>
          </a:xfrm>
          <a:prstGeom prst="rect">
            <a:avLst/>
          </a:prstGeom>
        </p:spPr>
      </p:pic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1478219C-D55C-D710-3833-42907EF40FC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54546"/>
            <a:ext cx="4935828" cy="6703454"/>
          </a:xfrm>
          <a:custGeom>
            <a:avLst/>
            <a:gdLst>
              <a:gd name="connsiteX0" fmla="*/ 0 w 4935828"/>
              <a:gd name="connsiteY0" fmla="*/ 0 h 6703454"/>
              <a:gd name="connsiteX1" fmla="*/ 4113173 w 4935828"/>
              <a:gd name="connsiteY1" fmla="*/ 0 h 6703454"/>
              <a:gd name="connsiteX2" fmla="*/ 4935828 w 4935828"/>
              <a:gd name="connsiteY2" fmla="*/ 822655 h 6703454"/>
              <a:gd name="connsiteX3" fmla="*/ 4935828 w 4935828"/>
              <a:gd name="connsiteY3" fmla="*/ 6703454 h 6703454"/>
              <a:gd name="connsiteX4" fmla="*/ 2973249 w 4935828"/>
              <a:gd name="connsiteY4" fmla="*/ 6703454 h 6703454"/>
              <a:gd name="connsiteX5" fmla="*/ 2932837 w 4935828"/>
              <a:gd name="connsiteY5" fmla="*/ 6597898 h 6703454"/>
              <a:gd name="connsiteX6" fmla="*/ 2880680 w 4935828"/>
              <a:gd name="connsiteY6" fmla="*/ 6491283 h 6703454"/>
              <a:gd name="connsiteX7" fmla="*/ 2628203 w 4935828"/>
              <a:gd name="connsiteY7" fmla="*/ 6157395 h 6703454"/>
              <a:gd name="connsiteX8" fmla="*/ 1760557 w 4935828"/>
              <a:gd name="connsiteY8" fmla="*/ 5798930 h 6703454"/>
              <a:gd name="connsiteX9" fmla="*/ 656137 w 4935828"/>
              <a:gd name="connsiteY9" fmla="*/ 6135592 h 6703454"/>
              <a:gd name="connsiteX10" fmla="*/ 92317 w 4935828"/>
              <a:gd name="connsiteY10" fmla="*/ 6335050 h 6703454"/>
              <a:gd name="connsiteX11" fmla="*/ 92699 w 4935828"/>
              <a:gd name="connsiteY11" fmla="*/ 6335067 h 6703454"/>
              <a:gd name="connsiteX12" fmla="*/ 55908 w 4935828"/>
              <a:gd name="connsiteY12" fmla="*/ 6335938 h 6703454"/>
              <a:gd name="connsiteX13" fmla="*/ 54130 w 4935828"/>
              <a:gd name="connsiteY13" fmla="*/ 6335938 h 6703454"/>
              <a:gd name="connsiteX14" fmla="*/ 0 w 4935828"/>
              <a:gd name="connsiteY14" fmla="*/ 6342279 h 6703454"/>
              <a:gd name="connsiteX15" fmla="*/ 0 w 4935828"/>
              <a:gd name="connsiteY15" fmla="*/ 5804985 h 6703454"/>
              <a:gd name="connsiteX16" fmla="*/ 61725 w 4935828"/>
              <a:gd name="connsiteY16" fmla="*/ 5771545 h 6703454"/>
              <a:gd name="connsiteX17" fmla="*/ 313807 w 4935828"/>
              <a:gd name="connsiteY17" fmla="*/ 5298330 h 6703454"/>
              <a:gd name="connsiteX18" fmla="*/ 61725 w 4935828"/>
              <a:gd name="connsiteY18" fmla="*/ 4825115 h 6703454"/>
              <a:gd name="connsiteX19" fmla="*/ 0 w 4935828"/>
              <a:gd name="connsiteY19" fmla="*/ 4791676 h 6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5828" h="6703454">
                <a:moveTo>
                  <a:pt x="0" y="0"/>
                </a:moveTo>
                <a:lnTo>
                  <a:pt x="4113173" y="0"/>
                </a:lnTo>
                <a:cubicBezTo>
                  <a:pt x="4567513" y="0"/>
                  <a:pt x="4935828" y="368315"/>
                  <a:pt x="4935828" y="822655"/>
                </a:cubicBezTo>
                <a:lnTo>
                  <a:pt x="4935828" y="6703454"/>
                </a:lnTo>
                <a:lnTo>
                  <a:pt x="2973249" y="6703454"/>
                </a:lnTo>
                <a:lnTo>
                  <a:pt x="2932837" y="6597898"/>
                </a:lnTo>
                <a:cubicBezTo>
                  <a:pt x="2917111" y="6561760"/>
                  <a:pt x="2899718" y="6526201"/>
                  <a:pt x="2880680" y="6491283"/>
                </a:cubicBezTo>
                <a:cubicBezTo>
                  <a:pt x="2816418" y="6372888"/>
                  <a:pt x="2731708" y="6260705"/>
                  <a:pt x="2628203" y="6157395"/>
                </a:cubicBezTo>
                <a:cubicBezTo>
                  <a:pt x="2351667" y="5881381"/>
                  <a:pt x="2056353" y="5790796"/>
                  <a:pt x="1760557" y="5798930"/>
                </a:cubicBezTo>
                <a:cubicBezTo>
                  <a:pt x="1380249" y="5809389"/>
                  <a:pt x="999146" y="5983039"/>
                  <a:pt x="656137" y="6135592"/>
                </a:cubicBezTo>
                <a:cubicBezTo>
                  <a:pt x="410327" y="6249107"/>
                  <a:pt x="230621" y="6324339"/>
                  <a:pt x="92317" y="6335050"/>
                </a:cubicBezTo>
                <a:lnTo>
                  <a:pt x="92699" y="6335067"/>
                </a:lnTo>
                <a:lnTo>
                  <a:pt x="55908" y="6335938"/>
                </a:lnTo>
                <a:cubicBezTo>
                  <a:pt x="55019" y="6335938"/>
                  <a:pt x="54574" y="6335495"/>
                  <a:pt x="54130" y="6335938"/>
                </a:cubicBezTo>
                <a:lnTo>
                  <a:pt x="0" y="6342279"/>
                </a:lnTo>
                <a:lnTo>
                  <a:pt x="0" y="5804985"/>
                </a:lnTo>
                <a:lnTo>
                  <a:pt x="61725" y="5771545"/>
                </a:lnTo>
                <a:cubicBezTo>
                  <a:pt x="213813" y="5668990"/>
                  <a:pt x="313807" y="5495315"/>
                  <a:pt x="313807" y="5298330"/>
                </a:cubicBezTo>
                <a:cubicBezTo>
                  <a:pt x="313807" y="5101345"/>
                  <a:pt x="213813" y="4927670"/>
                  <a:pt x="61725" y="4825115"/>
                </a:cubicBezTo>
                <a:lnTo>
                  <a:pt x="0" y="479167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4" name="Text Placeholder 41">
            <a:extLst>
              <a:ext uri="{FF2B5EF4-FFF2-40B4-BE49-F238E27FC236}">
                <a16:creationId xmlns:a16="http://schemas.microsoft.com/office/drawing/2014/main" id="{5F75E781-DC97-26DD-94C2-211EEBA54AF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13445" y="962526"/>
            <a:ext cx="6638262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7070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F7F5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0E5D8C1D-93C2-749B-4C78-45B05EC5A4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648336" y="448322"/>
            <a:ext cx="5902332" cy="5961356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0000"/>
              </a:srgbClr>
            </a:outerShdw>
          </a:effectLst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D297BFE4-D404-7609-ED06-E3337948FCE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3544" y="1144624"/>
            <a:ext cx="4307952" cy="604322"/>
          </a:xfrm>
          <a:prstGeom prst="rect">
            <a:avLst/>
          </a:prstGeom>
        </p:spPr>
      </p:pic>
      <p:pic>
        <p:nvPicPr>
          <p:cNvPr id="11" name="Graphic 1">
            <a:extLst>
              <a:ext uri="{FF2B5EF4-FFF2-40B4-BE49-F238E27FC236}">
                <a16:creationId xmlns:a16="http://schemas.microsoft.com/office/drawing/2014/main" id="{69602C51-0B46-EEB6-32B5-60604689F00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958711" y="220553"/>
            <a:ext cx="1717616" cy="707254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88F4C74-B7CE-E1A8-E60B-28D024AC731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236" y="2570086"/>
            <a:ext cx="4698568" cy="674702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400" b="1" i="0">
                <a:solidFill>
                  <a:srgbClr val="351C5C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slide title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7ABB8CDA-E36F-BCE9-1ADD-034AF65792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8236" y="3338004"/>
            <a:ext cx="4698568" cy="514905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 b="1" i="0">
                <a:solidFill>
                  <a:srgbClr val="00ADCF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C8D44AEE-8E04-0752-41EF-FD865EB500E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8236" y="6054571"/>
            <a:ext cx="4698568" cy="514905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1600" b="1" i="0">
                <a:solidFill>
                  <a:srgbClr val="00ADCF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Name of presenter(s)</a:t>
            </a:r>
          </a:p>
        </p:txBody>
      </p:sp>
    </p:spTree>
    <p:extLst>
      <p:ext uri="{BB962C8B-B14F-4D97-AF65-F5344CB8AC3E}">
        <p14:creationId xmlns:p14="http://schemas.microsoft.com/office/powerpoint/2010/main" val="580119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186F539-B4E4-C71E-C8DC-6E461995BC7D}"/>
              </a:ext>
            </a:extLst>
          </p:cNvPr>
          <p:cNvGrpSpPr/>
          <p:nvPr userDrawn="1"/>
        </p:nvGrpSpPr>
        <p:grpSpPr>
          <a:xfrm>
            <a:off x="7901642" y="3045085"/>
            <a:ext cx="4334953" cy="3822854"/>
            <a:chOff x="7901642" y="3045085"/>
            <a:chExt cx="4334953" cy="3822854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7A87BDFB-BD90-DC5A-B4B5-FFE37551CAE9}"/>
                </a:ext>
              </a:extLst>
            </p:cNvPr>
            <p:cNvSpPr/>
            <p:nvPr/>
          </p:nvSpPr>
          <p:spPr>
            <a:xfrm rot="10800000">
              <a:off x="8298177" y="3045085"/>
              <a:ext cx="3938418" cy="3822854"/>
            </a:xfrm>
            <a:custGeom>
              <a:avLst/>
              <a:gdLst>
                <a:gd name="connsiteX0" fmla="*/ 629093 w 3938418"/>
                <a:gd name="connsiteY0" fmla="*/ 3822854 h 3822854"/>
                <a:gd name="connsiteX1" fmla="*/ 374900 w 3938418"/>
                <a:gd name="connsiteY1" fmla="*/ 3568325 h 3822854"/>
                <a:gd name="connsiteX2" fmla="*/ 374900 w 3938418"/>
                <a:gd name="connsiteY2" fmla="*/ 1755816 h 3822854"/>
                <a:gd name="connsiteX3" fmla="*/ 705967 w 3938418"/>
                <a:gd name="connsiteY3" fmla="*/ 1424313 h 3822854"/>
                <a:gd name="connsiteX4" fmla="*/ 2042636 w 3938418"/>
                <a:gd name="connsiteY4" fmla="*/ 85882 h 3822854"/>
                <a:gd name="connsiteX5" fmla="*/ 2042636 w 3938418"/>
                <a:gd name="connsiteY5" fmla="*/ 85976 h 3822854"/>
                <a:gd name="connsiteX6" fmla="*/ 2128499 w 3938418"/>
                <a:gd name="connsiteY6" fmla="*/ 0 h 3822854"/>
                <a:gd name="connsiteX7" fmla="*/ 3938418 w 3938418"/>
                <a:gd name="connsiteY7" fmla="*/ 0 h 3822854"/>
                <a:gd name="connsiteX8" fmla="*/ 3937799 w 3938418"/>
                <a:gd name="connsiteY8" fmla="*/ 28107 h 3822854"/>
                <a:gd name="connsiteX9" fmla="*/ 3417742 w 3938418"/>
                <a:gd name="connsiteY9" fmla="*/ 1030528 h 3822854"/>
                <a:gd name="connsiteX10" fmla="*/ 2352875 w 3938418"/>
                <a:gd name="connsiteY10" fmla="*/ 2096799 h 3822854"/>
                <a:gd name="connsiteX11" fmla="*/ 1697369 w 3938418"/>
                <a:gd name="connsiteY11" fmla="*/ 2753170 h 3822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938418" h="3822854">
                  <a:moveTo>
                    <a:pt x="629093" y="3822854"/>
                  </a:moveTo>
                  <a:lnTo>
                    <a:pt x="374900" y="3568325"/>
                  </a:lnTo>
                  <a:cubicBezTo>
                    <a:pt x="-124967" y="3067800"/>
                    <a:pt x="-124967" y="2256342"/>
                    <a:pt x="374900" y="1755816"/>
                  </a:cubicBezTo>
                  <a:lnTo>
                    <a:pt x="705967" y="1424313"/>
                  </a:lnTo>
                  <a:lnTo>
                    <a:pt x="2042636" y="85882"/>
                  </a:lnTo>
                  <a:lnTo>
                    <a:pt x="2042636" y="85976"/>
                  </a:lnTo>
                  <a:lnTo>
                    <a:pt x="2128499" y="0"/>
                  </a:lnTo>
                  <a:lnTo>
                    <a:pt x="3938418" y="0"/>
                  </a:lnTo>
                  <a:lnTo>
                    <a:pt x="3937799" y="28107"/>
                  </a:lnTo>
                  <a:cubicBezTo>
                    <a:pt x="3910458" y="365442"/>
                    <a:pt x="3742880" y="704962"/>
                    <a:pt x="3417742" y="1030528"/>
                  </a:cubicBezTo>
                  <a:lnTo>
                    <a:pt x="2352875" y="2096799"/>
                  </a:lnTo>
                  <a:lnTo>
                    <a:pt x="1697369" y="2753170"/>
                  </a:lnTo>
                  <a:close/>
                </a:path>
              </a:pathLst>
            </a:custGeom>
            <a:solidFill>
              <a:srgbClr val="D14B74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1C603F87-2065-A757-9411-89BAAD07851D}"/>
                </a:ext>
              </a:extLst>
            </p:cNvPr>
            <p:cNvSpPr/>
            <p:nvPr/>
          </p:nvSpPr>
          <p:spPr>
            <a:xfrm rot="10800000">
              <a:off x="7901642" y="3115122"/>
              <a:ext cx="3449014" cy="3676930"/>
            </a:xfrm>
            <a:custGeom>
              <a:avLst/>
              <a:gdLst>
                <a:gd name="connsiteX0" fmla="*/ 0 w 3449014"/>
                <a:gd name="connsiteY0" fmla="*/ 1168203 h 3676930"/>
                <a:gd name="connsiteX1" fmla="*/ 1147610 w 3449014"/>
                <a:gd name="connsiteY1" fmla="*/ 19080 h 3676930"/>
                <a:gd name="connsiteX2" fmla="*/ 2790637 w 3449014"/>
                <a:gd name="connsiteY2" fmla="*/ 596580 h 3676930"/>
                <a:gd name="connsiteX3" fmla="*/ 2839393 w 3449014"/>
                <a:gd name="connsiteY3" fmla="*/ 646727 h 3676930"/>
                <a:gd name="connsiteX4" fmla="*/ 2981117 w 3449014"/>
                <a:gd name="connsiteY4" fmla="*/ 3175423 h 3676930"/>
                <a:gd name="connsiteX5" fmla="*/ 344605 w 3449014"/>
                <a:gd name="connsiteY5" fmla="*/ 3144804 h 3676930"/>
                <a:gd name="connsiteX6" fmla="*/ 1457092 w 3449014"/>
                <a:gd name="connsiteY6" fmla="*/ 2030851 h 3676930"/>
                <a:gd name="connsiteX7" fmla="*/ 1374443 w 3449014"/>
                <a:gd name="connsiteY7" fmla="*/ 1251529 h 3676930"/>
                <a:gd name="connsiteX8" fmla="*/ 0 w 3449014"/>
                <a:gd name="connsiteY8" fmla="*/ 1168203 h 3676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49014" h="3676930">
                  <a:moveTo>
                    <a:pt x="0" y="1168203"/>
                  </a:moveTo>
                  <a:lnTo>
                    <a:pt x="1147610" y="19080"/>
                  </a:lnTo>
                  <a:cubicBezTo>
                    <a:pt x="1678150" y="-60360"/>
                    <a:pt x="2298439" y="103733"/>
                    <a:pt x="2790637" y="596580"/>
                  </a:cubicBezTo>
                  <a:cubicBezTo>
                    <a:pt x="2807583" y="613549"/>
                    <a:pt x="2823772" y="629759"/>
                    <a:pt x="2839393" y="646727"/>
                  </a:cubicBezTo>
                  <a:cubicBezTo>
                    <a:pt x="3596199" y="1444914"/>
                    <a:pt x="3654043" y="2501515"/>
                    <a:pt x="2981117" y="3175423"/>
                  </a:cubicBezTo>
                  <a:cubicBezTo>
                    <a:pt x="2295220" y="3862224"/>
                    <a:pt x="1362136" y="3835586"/>
                    <a:pt x="344605" y="3144804"/>
                  </a:cubicBezTo>
                  <a:lnTo>
                    <a:pt x="1457092" y="2030851"/>
                  </a:lnTo>
                  <a:cubicBezTo>
                    <a:pt x="1672281" y="1815378"/>
                    <a:pt x="1639146" y="1516580"/>
                    <a:pt x="1374443" y="1251529"/>
                  </a:cubicBezTo>
                  <a:cubicBezTo>
                    <a:pt x="1032489" y="909124"/>
                    <a:pt x="440791" y="833571"/>
                    <a:pt x="0" y="1168203"/>
                  </a:cubicBez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CE8079F0-E106-0CBA-80F9-6ACBC5624E40}"/>
                </a:ext>
              </a:extLst>
            </p:cNvPr>
            <p:cNvSpPr/>
            <p:nvPr/>
          </p:nvSpPr>
          <p:spPr>
            <a:xfrm rot="10800000">
              <a:off x="10203801" y="4840230"/>
              <a:ext cx="1997528" cy="1931982"/>
            </a:xfrm>
            <a:custGeom>
              <a:avLst/>
              <a:gdLst>
                <a:gd name="connsiteX0" fmla="*/ 0 w 1997528"/>
                <a:gd name="connsiteY0" fmla="*/ 1931982 h 1931982"/>
                <a:gd name="connsiteX1" fmla="*/ 0 w 1997528"/>
                <a:gd name="connsiteY1" fmla="*/ 535789 h 1931982"/>
                <a:gd name="connsiteX2" fmla="*/ 58667 w 1997528"/>
                <a:gd name="connsiteY2" fmla="*/ 580725 h 1931982"/>
                <a:gd name="connsiteX3" fmla="*/ 952163 w 1997528"/>
                <a:gd name="connsiteY3" fmla="*/ 376721 h 1931982"/>
                <a:gd name="connsiteX4" fmla="*/ 1997528 w 1997528"/>
                <a:gd name="connsiteY4" fmla="*/ 0 h 1931982"/>
                <a:gd name="connsiteX5" fmla="*/ 660858 w 1997528"/>
                <a:gd name="connsiteY5" fmla="*/ 1338431 h 1931982"/>
                <a:gd name="connsiteX6" fmla="*/ 329791 w 1997528"/>
                <a:gd name="connsiteY6" fmla="*/ 1669935 h 1931982"/>
                <a:gd name="connsiteX7" fmla="*/ 130602 w 1997528"/>
                <a:gd name="connsiteY7" fmla="*/ 1930625 h 1931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97528" h="1931982">
                  <a:moveTo>
                    <a:pt x="0" y="1931982"/>
                  </a:moveTo>
                  <a:lnTo>
                    <a:pt x="0" y="535789"/>
                  </a:lnTo>
                  <a:lnTo>
                    <a:pt x="58667" y="580725"/>
                  </a:lnTo>
                  <a:cubicBezTo>
                    <a:pt x="245298" y="684911"/>
                    <a:pt x="511714" y="580605"/>
                    <a:pt x="952163" y="376721"/>
                  </a:cubicBezTo>
                  <a:cubicBezTo>
                    <a:pt x="1279727" y="230640"/>
                    <a:pt x="1635787" y="68917"/>
                    <a:pt x="1997528" y="0"/>
                  </a:cubicBezTo>
                  <a:lnTo>
                    <a:pt x="660858" y="1338431"/>
                  </a:lnTo>
                  <a:lnTo>
                    <a:pt x="329791" y="1669935"/>
                  </a:lnTo>
                  <a:cubicBezTo>
                    <a:pt x="250267" y="1749659"/>
                    <a:pt x="184849" y="1837725"/>
                    <a:pt x="130602" y="1930625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8087508A-9BC8-9F37-B550-4AF6E7E5E8A9}"/>
                </a:ext>
              </a:extLst>
            </p:cNvPr>
            <p:cNvSpPr/>
            <p:nvPr/>
          </p:nvSpPr>
          <p:spPr>
            <a:xfrm rot="10800000">
              <a:off x="11712492" y="6475216"/>
              <a:ext cx="279849" cy="280218"/>
            </a:xfrm>
            <a:custGeom>
              <a:avLst/>
              <a:gdLst>
                <a:gd name="connsiteX0" fmla="*/ 279849 w 279849"/>
                <a:gd name="connsiteY0" fmla="*/ 140109 h 280218"/>
                <a:gd name="connsiteX1" fmla="*/ 139925 w 279849"/>
                <a:gd name="connsiteY1" fmla="*/ 280218 h 280218"/>
                <a:gd name="connsiteX2" fmla="*/ 0 w 279849"/>
                <a:gd name="connsiteY2" fmla="*/ 140109 h 280218"/>
                <a:gd name="connsiteX3" fmla="*/ 139925 w 279849"/>
                <a:gd name="connsiteY3" fmla="*/ 0 h 280218"/>
                <a:gd name="connsiteX4" fmla="*/ 279849 w 279849"/>
                <a:gd name="connsiteY4" fmla="*/ 140109 h 280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849" h="280218">
                  <a:moveTo>
                    <a:pt x="279849" y="140109"/>
                  </a:moveTo>
                  <a:cubicBezTo>
                    <a:pt x="279849" y="217490"/>
                    <a:pt x="217203" y="280218"/>
                    <a:pt x="139925" y="280218"/>
                  </a:cubicBezTo>
                  <a:cubicBezTo>
                    <a:pt x="62646" y="280218"/>
                    <a:pt x="0" y="217490"/>
                    <a:pt x="0" y="140109"/>
                  </a:cubicBezTo>
                  <a:cubicBezTo>
                    <a:pt x="0" y="62729"/>
                    <a:pt x="62646" y="0"/>
                    <a:pt x="139925" y="0"/>
                  </a:cubicBezTo>
                  <a:cubicBezTo>
                    <a:pt x="217203" y="0"/>
                    <a:pt x="279849" y="62729"/>
                    <a:pt x="279849" y="140109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chemeClr val="bg1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D416D5DF-3828-DA86-FEF5-77737EB002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CA298231-52FE-1251-D73D-5B214E2BB93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33D1F0A8-FA80-EC2D-28A6-64EC9EFB6AAD}"/>
              </a:ext>
            </a:extLst>
          </p:cNvPr>
          <p:cNvSpPr/>
          <p:nvPr userDrawn="1"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pic>
        <p:nvPicPr>
          <p:cNvPr id="10" name="Picture 9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8576998-E706-38DF-2DB1-B6CE2134E1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19177" y="115837"/>
            <a:ext cx="1480989" cy="606708"/>
          </a:xfrm>
          <a:prstGeom prst="rect">
            <a:avLst/>
          </a:prstGeom>
        </p:spPr>
      </p:pic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69D7DDAA-886B-8DDE-1786-09A8DC853F5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595397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5770965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311AEC0C-DF5B-7E19-42A9-A02277D23687}"/>
              </a:ext>
            </a:extLst>
          </p:cNvPr>
          <p:cNvGrpSpPr/>
          <p:nvPr userDrawn="1"/>
        </p:nvGrpSpPr>
        <p:grpSpPr>
          <a:xfrm>
            <a:off x="8431331" y="0"/>
            <a:ext cx="3770001" cy="6858000"/>
            <a:chOff x="8422000" y="0"/>
            <a:chExt cx="3770001" cy="6858000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19DFF084-E4B4-7603-2A01-9E16076A4006}"/>
                </a:ext>
              </a:extLst>
            </p:cNvPr>
            <p:cNvSpPr/>
            <p:nvPr userDrawn="1"/>
          </p:nvSpPr>
          <p:spPr>
            <a:xfrm>
              <a:off x="9143568" y="0"/>
              <a:ext cx="2602364" cy="6858000"/>
            </a:xfrm>
            <a:custGeom>
              <a:avLst/>
              <a:gdLst>
                <a:gd name="connsiteX0" fmla="*/ 0 w 2602364"/>
                <a:gd name="connsiteY0" fmla="*/ 0 h 6858000"/>
                <a:gd name="connsiteX1" fmla="*/ 824121 w 2602364"/>
                <a:gd name="connsiteY1" fmla="*/ 0 h 6858000"/>
                <a:gd name="connsiteX2" fmla="*/ 869182 w 2602364"/>
                <a:gd name="connsiteY2" fmla="*/ 37248 h 6858000"/>
                <a:gd name="connsiteX3" fmla="*/ 1171916 w 2602364"/>
                <a:gd name="connsiteY3" fmla="*/ 768025 h 6858000"/>
                <a:gd name="connsiteX4" fmla="*/ 1171916 w 2602364"/>
                <a:gd name="connsiteY4" fmla="*/ 4915986 h 6858000"/>
                <a:gd name="connsiteX5" fmla="*/ 2598811 w 2602364"/>
                <a:gd name="connsiteY5" fmla="*/ 6857083 h 6858000"/>
                <a:gd name="connsiteX6" fmla="*/ 2602364 w 2602364"/>
                <a:gd name="connsiteY6" fmla="*/ 6858000 h 6858000"/>
                <a:gd name="connsiteX7" fmla="*/ 1839188 w 2602364"/>
                <a:gd name="connsiteY7" fmla="*/ 6858000 h 6858000"/>
                <a:gd name="connsiteX8" fmla="*/ 1693445 w 2602364"/>
                <a:gd name="connsiteY8" fmla="*/ 6748802 h 6858000"/>
                <a:gd name="connsiteX9" fmla="*/ 829134 w 2602364"/>
                <a:gd name="connsiteY9" fmla="*/ 4916110 h 6858000"/>
                <a:gd name="connsiteX10" fmla="*/ 829134 w 2602364"/>
                <a:gd name="connsiteY10" fmla="*/ 768025 h 6858000"/>
                <a:gd name="connsiteX11" fmla="*/ 139509 w 2602364"/>
                <a:gd name="connsiteY11" fmla="*/ 77458 h 6858000"/>
                <a:gd name="connsiteX12" fmla="*/ 18289 w 2602364"/>
                <a:gd name="connsiteY12" fmla="*/ 2715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02364" h="6858000">
                  <a:moveTo>
                    <a:pt x="0" y="0"/>
                  </a:moveTo>
                  <a:lnTo>
                    <a:pt x="824121" y="0"/>
                  </a:lnTo>
                  <a:lnTo>
                    <a:pt x="869182" y="37248"/>
                  </a:lnTo>
                  <a:cubicBezTo>
                    <a:pt x="1056127" y="224464"/>
                    <a:pt x="1171916" y="482949"/>
                    <a:pt x="1171916" y="768025"/>
                  </a:cubicBezTo>
                  <a:lnTo>
                    <a:pt x="1171916" y="4915986"/>
                  </a:lnTo>
                  <a:cubicBezTo>
                    <a:pt x="1171916" y="5826661"/>
                    <a:pt x="1773027" y="6599343"/>
                    <a:pt x="2598811" y="6857083"/>
                  </a:cubicBezTo>
                  <a:lnTo>
                    <a:pt x="2602364" y="6858000"/>
                  </a:lnTo>
                  <a:lnTo>
                    <a:pt x="1839188" y="6858000"/>
                  </a:lnTo>
                  <a:lnTo>
                    <a:pt x="1693445" y="6748802"/>
                  </a:lnTo>
                  <a:cubicBezTo>
                    <a:pt x="1165920" y="6312689"/>
                    <a:pt x="829134" y="5653065"/>
                    <a:pt x="829134" y="4916110"/>
                  </a:cubicBezTo>
                  <a:lnTo>
                    <a:pt x="829134" y="768025"/>
                  </a:lnTo>
                  <a:cubicBezTo>
                    <a:pt x="829134" y="387184"/>
                    <a:pt x="519707" y="77458"/>
                    <a:pt x="139509" y="77458"/>
                  </a:cubicBezTo>
                  <a:cubicBezTo>
                    <a:pt x="92184" y="77458"/>
                    <a:pt x="49321" y="58231"/>
                    <a:pt x="18289" y="27157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760BE303-7C40-38D7-ADBC-9209D279382C}"/>
                </a:ext>
              </a:extLst>
            </p:cNvPr>
            <p:cNvSpPr/>
            <p:nvPr userDrawn="1"/>
          </p:nvSpPr>
          <p:spPr>
            <a:xfrm>
              <a:off x="11085852" y="1213571"/>
              <a:ext cx="1106148" cy="4988400"/>
            </a:xfrm>
            <a:custGeom>
              <a:avLst/>
              <a:gdLst>
                <a:gd name="connsiteX0" fmla="*/ 0 w 1106148"/>
                <a:gd name="connsiteY0" fmla="*/ 0 h 4988400"/>
                <a:gd name="connsiteX1" fmla="*/ 329982 w 1106148"/>
                <a:gd name="connsiteY1" fmla="*/ 0 h 4988400"/>
                <a:gd name="connsiteX2" fmla="*/ 1100655 w 1106148"/>
                <a:gd name="connsiteY2" fmla="*/ 410527 h 4988400"/>
                <a:gd name="connsiteX3" fmla="*/ 1106148 w 1106148"/>
                <a:gd name="connsiteY3" fmla="*/ 419577 h 4988400"/>
                <a:gd name="connsiteX4" fmla="*/ 1106148 w 1106148"/>
                <a:gd name="connsiteY4" fmla="*/ 4988400 h 4988400"/>
                <a:gd name="connsiteX5" fmla="*/ 929512 w 1106148"/>
                <a:gd name="connsiteY5" fmla="*/ 4988400 h 4988400"/>
                <a:gd name="connsiteX6" fmla="*/ 0 w 1106148"/>
                <a:gd name="connsiteY6" fmla="*/ 4057620 h 498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6148" h="4988400">
                  <a:moveTo>
                    <a:pt x="0" y="0"/>
                  </a:moveTo>
                  <a:lnTo>
                    <a:pt x="329982" y="0"/>
                  </a:lnTo>
                  <a:cubicBezTo>
                    <a:pt x="650610" y="0"/>
                    <a:pt x="933543" y="162921"/>
                    <a:pt x="1100655" y="410527"/>
                  </a:cubicBezTo>
                  <a:lnTo>
                    <a:pt x="1106148" y="419577"/>
                  </a:lnTo>
                  <a:lnTo>
                    <a:pt x="1106148" y="4988400"/>
                  </a:lnTo>
                  <a:lnTo>
                    <a:pt x="929512" y="4988400"/>
                  </a:lnTo>
                  <a:cubicBezTo>
                    <a:pt x="416508" y="4988400"/>
                    <a:pt x="0" y="4571324"/>
                    <a:pt x="0" y="4057620"/>
                  </a:cubicBez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C88D0A67-73FD-1548-9F3C-F79A68518EB3}"/>
                </a:ext>
              </a:extLst>
            </p:cNvPr>
            <p:cNvSpPr/>
            <p:nvPr userDrawn="1"/>
          </p:nvSpPr>
          <p:spPr>
            <a:xfrm>
              <a:off x="8422000" y="1213572"/>
              <a:ext cx="3770001" cy="3158515"/>
            </a:xfrm>
            <a:custGeom>
              <a:avLst/>
              <a:gdLst>
                <a:gd name="connsiteX0" fmla="*/ 2663853 w 3770001"/>
                <a:gd name="connsiteY0" fmla="*/ 0 h 3158515"/>
                <a:gd name="connsiteX1" fmla="*/ 2663853 w 3770001"/>
                <a:gd name="connsiteY1" fmla="*/ 1662882 h 3158515"/>
                <a:gd name="connsiteX2" fmla="*/ 3770001 w 3770001"/>
                <a:gd name="connsiteY2" fmla="*/ 1662882 h 3158515"/>
                <a:gd name="connsiteX3" fmla="*/ 3770001 w 3770001"/>
                <a:gd name="connsiteY3" fmla="*/ 3158515 h 3158515"/>
                <a:gd name="connsiteX4" fmla="*/ 2663853 w 3770001"/>
                <a:gd name="connsiteY4" fmla="*/ 3158515 h 3158515"/>
                <a:gd name="connsiteX5" fmla="*/ 2663853 w 3770001"/>
                <a:gd name="connsiteY5" fmla="*/ 3158391 h 3158515"/>
                <a:gd name="connsiteX6" fmla="*/ 724458 w 3770001"/>
                <a:gd name="connsiteY6" fmla="*/ 3158391 h 3158515"/>
                <a:gd name="connsiteX7" fmla="*/ 0 w 3770001"/>
                <a:gd name="connsiteY7" fmla="*/ 2432945 h 3158515"/>
                <a:gd name="connsiteX8" fmla="*/ 0 w 3770001"/>
                <a:gd name="connsiteY8" fmla="*/ 1662882 h 3158515"/>
                <a:gd name="connsiteX9" fmla="*/ 780214 w 3770001"/>
                <a:gd name="connsiteY9" fmla="*/ 1662882 h 3158515"/>
                <a:gd name="connsiteX10" fmla="*/ 780214 w 3770001"/>
                <a:gd name="connsiteY10" fmla="*/ 412886 h 3158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70001" h="3158515">
                  <a:moveTo>
                    <a:pt x="2663853" y="0"/>
                  </a:moveTo>
                  <a:lnTo>
                    <a:pt x="2663853" y="1662882"/>
                  </a:lnTo>
                  <a:lnTo>
                    <a:pt x="3770001" y="1662882"/>
                  </a:lnTo>
                  <a:lnTo>
                    <a:pt x="3770001" y="3158515"/>
                  </a:lnTo>
                  <a:lnTo>
                    <a:pt x="2663853" y="3158515"/>
                  </a:lnTo>
                  <a:lnTo>
                    <a:pt x="2663853" y="3158391"/>
                  </a:lnTo>
                  <a:lnTo>
                    <a:pt x="724458" y="3158391"/>
                  </a:lnTo>
                  <a:cubicBezTo>
                    <a:pt x="324320" y="3158391"/>
                    <a:pt x="0" y="2833629"/>
                    <a:pt x="0" y="2432945"/>
                  </a:cubicBezTo>
                  <a:lnTo>
                    <a:pt x="0" y="1662882"/>
                  </a:lnTo>
                  <a:lnTo>
                    <a:pt x="780214" y="1662882"/>
                  </a:lnTo>
                  <a:lnTo>
                    <a:pt x="780214" y="412886"/>
                  </a:lnTo>
                  <a:close/>
                </a:path>
              </a:pathLst>
            </a:custGeom>
            <a:solidFill>
              <a:srgbClr val="0070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9CA79191-B989-A8F3-9EDA-A4EF996211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87345" y="203150"/>
            <a:ext cx="1480989" cy="606707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7669379" y="851327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6274" y="894421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2" name="Graphic 7">
            <a:extLst>
              <a:ext uri="{FF2B5EF4-FFF2-40B4-BE49-F238E27FC236}">
                <a16:creationId xmlns:a16="http://schemas.microsoft.com/office/drawing/2014/main" id="{C3D85307-B89F-AC8A-7A39-88E45BF52DFF}"/>
              </a:ext>
            </a:extLst>
          </p:cNvPr>
          <p:cNvSpPr/>
          <p:nvPr userDrawn="1"/>
        </p:nvSpPr>
        <p:spPr>
          <a:xfrm>
            <a:off x="7669379" y="3854663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50CED50D-83F2-8E2F-E182-75032A8322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16869" y="3897210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ABB175A-7B59-DD0C-5DD5-D0263A7264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9265181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3" name="Text Placeholder 41">
            <a:extLst>
              <a:ext uri="{FF2B5EF4-FFF2-40B4-BE49-F238E27FC236}">
                <a16:creationId xmlns:a16="http://schemas.microsoft.com/office/drawing/2014/main" id="{EA1F0F56-80AD-DC87-56AF-E1B70E5C992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0291" y="962526"/>
            <a:ext cx="7013410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7266143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1 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 22">
            <a:extLst>
              <a:ext uri="{FF2B5EF4-FFF2-40B4-BE49-F238E27FC236}">
                <a16:creationId xmlns:a16="http://schemas.microsoft.com/office/drawing/2014/main" id="{98AF5EF7-E4BA-ACA3-0074-C17D08F794F2}"/>
              </a:ext>
            </a:extLst>
          </p:cNvPr>
          <p:cNvSpPr/>
          <p:nvPr userDrawn="1"/>
        </p:nvSpPr>
        <p:spPr>
          <a:xfrm>
            <a:off x="2291830" y="0"/>
            <a:ext cx="3679421" cy="2826578"/>
          </a:xfrm>
          <a:custGeom>
            <a:avLst/>
            <a:gdLst>
              <a:gd name="connsiteX0" fmla="*/ 3009435 w 3679421"/>
              <a:gd name="connsiteY0" fmla="*/ 0 h 2826578"/>
              <a:gd name="connsiteX1" fmla="*/ 3516967 w 3679421"/>
              <a:gd name="connsiteY1" fmla="*/ 0 h 2826578"/>
              <a:gd name="connsiteX2" fmla="*/ 3566685 w 3679421"/>
              <a:gd name="connsiteY2" fmla="*/ 107317 h 2826578"/>
              <a:gd name="connsiteX3" fmla="*/ 3228473 w 3679421"/>
              <a:gd name="connsiteY3" fmla="*/ 1778608 h 2826578"/>
              <a:gd name="connsiteX4" fmla="*/ 1211046 w 3679421"/>
              <a:gd name="connsiteY4" fmla="*/ 1920289 h 2826578"/>
              <a:gd name="connsiteX5" fmla="*/ 368129 w 3679421"/>
              <a:gd name="connsiteY5" fmla="*/ 2763403 h 2826578"/>
              <a:gd name="connsiteX6" fmla="*/ 63162 w 3679421"/>
              <a:gd name="connsiteY6" fmla="*/ 2763403 h 2826578"/>
              <a:gd name="connsiteX7" fmla="*/ 63162 w 3679421"/>
              <a:gd name="connsiteY7" fmla="*/ 2458365 h 2826578"/>
              <a:gd name="connsiteX8" fmla="*/ 1047725 w 3679421"/>
              <a:gd name="connsiteY8" fmla="*/ 1473570 h 2826578"/>
              <a:gd name="connsiteX9" fmla="*/ 1352693 w 3679421"/>
              <a:gd name="connsiteY9" fmla="*/ 1473570 h 2826578"/>
              <a:gd name="connsiteX10" fmla="*/ 2923506 w 3679421"/>
              <a:gd name="connsiteY10" fmla="*/ 1473570 h 2826578"/>
              <a:gd name="connsiteX11" fmla="*/ 3065632 w 3679421"/>
              <a:gd name="connsiteY11" fmla="*/ 76519 h 2826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679421" h="2826578">
                <a:moveTo>
                  <a:pt x="3009435" y="0"/>
                </a:moveTo>
                <a:lnTo>
                  <a:pt x="3516967" y="0"/>
                </a:lnTo>
                <a:lnTo>
                  <a:pt x="3566685" y="107317"/>
                </a:lnTo>
                <a:cubicBezTo>
                  <a:pt x="3792159" y="664414"/>
                  <a:pt x="3679422" y="1327554"/>
                  <a:pt x="3228473" y="1778608"/>
                </a:cubicBezTo>
                <a:cubicBezTo>
                  <a:pt x="2678913" y="2328297"/>
                  <a:pt x="1814788" y="2375214"/>
                  <a:pt x="1211046" y="1920289"/>
                </a:cubicBezTo>
                <a:lnTo>
                  <a:pt x="368129" y="2763403"/>
                </a:lnTo>
                <a:cubicBezTo>
                  <a:pt x="283914" y="2847637"/>
                  <a:pt x="147376" y="2847637"/>
                  <a:pt x="63162" y="2763403"/>
                </a:cubicBezTo>
                <a:cubicBezTo>
                  <a:pt x="-21053" y="2679169"/>
                  <a:pt x="-21053" y="2542599"/>
                  <a:pt x="63162" y="2458365"/>
                </a:cubicBezTo>
                <a:lnTo>
                  <a:pt x="1047725" y="1473570"/>
                </a:lnTo>
                <a:cubicBezTo>
                  <a:pt x="1131940" y="1389336"/>
                  <a:pt x="1268478" y="1389336"/>
                  <a:pt x="1352693" y="1473570"/>
                </a:cubicBezTo>
                <a:cubicBezTo>
                  <a:pt x="1785684" y="1906817"/>
                  <a:pt x="2490359" y="1906817"/>
                  <a:pt x="2923506" y="1473570"/>
                </a:cubicBezTo>
                <a:cubicBezTo>
                  <a:pt x="3302509" y="1094478"/>
                  <a:pt x="3349884" y="507566"/>
                  <a:pt x="3065632" y="76519"/>
                </a:cubicBezTo>
                <a:close/>
              </a:path>
            </a:pathLst>
          </a:custGeom>
          <a:solidFill>
            <a:srgbClr val="6E63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EB6845A3-697A-BD4A-5E7E-5103D6413619}"/>
              </a:ext>
            </a:extLst>
          </p:cNvPr>
          <p:cNvSpPr/>
          <p:nvPr userDrawn="1"/>
        </p:nvSpPr>
        <p:spPr>
          <a:xfrm>
            <a:off x="229819" y="0"/>
            <a:ext cx="3980457" cy="3184108"/>
          </a:xfrm>
          <a:custGeom>
            <a:avLst/>
            <a:gdLst>
              <a:gd name="connsiteX0" fmla="*/ 1241789 w 3980457"/>
              <a:gd name="connsiteY0" fmla="*/ 0 h 3184108"/>
              <a:gd name="connsiteX1" fmla="*/ 3980457 w 3980457"/>
              <a:gd name="connsiteY1" fmla="*/ 0 h 3184108"/>
              <a:gd name="connsiteX2" fmla="*/ 797094 w 3980457"/>
              <a:gd name="connsiteY2" fmla="*/ 3184108 h 3184108"/>
              <a:gd name="connsiteX3" fmla="*/ 308373 w 3980457"/>
              <a:gd name="connsiteY3" fmla="*/ 1972470 h 3184108"/>
              <a:gd name="connsiteX4" fmla="*/ 0 w 3980457"/>
              <a:gd name="connsiteY4" fmla="*/ 1242080 h 3184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80457" h="3184108">
                <a:moveTo>
                  <a:pt x="1241789" y="0"/>
                </a:moveTo>
                <a:lnTo>
                  <a:pt x="3980457" y="0"/>
                </a:lnTo>
                <a:lnTo>
                  <a:pt x="797094" y="3184108"/>
                </a:lnTo>
                <a:cubicBezTo>
                  <a:pt x="663807" y="2765415"/>
                  <a:pt x="479743" y="2357097"/>
                  <a:pt x="308373" y="1972470"/>
                </a:cubicBezTo>
                <a:cubicBezTo>
                  <a:pt x="176788" y="1688335"/>
                  <a:pt x="70592" y="1448020"/>
                  <a:pt x="0" y="1242080"/>
                </a:cubicBezTo>
                <a:close/>
              </a:path>
            </a:pathLst>
          </a:custGeom>
          <a:solidFill>
            <a:srgbClr val="EFBC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8D3DE710-50BC-6706-8CCF-4675E83C66EB}"/>
              </a:ext>
            </a:extLst>
          </p:cNvPr>
          <p:cNvSpPr/>
          <p:nvPr userDrawn="1"/>
        </p:nvSpPr>
        <p:spPr>
          <a:xfrm>
            <a:off x="1" y="0"/>
            <a:ext cx="1471919" cy="3969474"/>
          </a:xfrm>
          <a:custGeom>
            <a:avLst/>
            <a:gdLst>
              <a:gd name="connsiteX0" fmla="*/ 0 w 1471919"/>
              <a:gd name="connsiteY0" fmla="*/ 0 h 3969474"/>
              <a:gd name="connsiteX1" fmla="*/ 1471919 w 1471919"/>
              <a:gd name="connsiteY1" fmla="*/ 0 h 3969474"/>
              <a:gd name="connsiteX2" fmla="*/ 1139148 w 1471919"/>
              <a:gd name="connsiteY2" fmla="*/ 332849 h 3969474"/>
              <a:gd name="connsiteX3" fmla="*/ 296540 w 1471919"/>
              <a:gd name="connsiteY3" fmla="*/ 368927 h 3969474"/>
              <a:gd name="connsiteX4" fmla="*/ 134614 w 1471919"/>
              <a:gd name="connsiteY4" fmla="*/ 733889 h 3969474"/>
              <a:gd name="connsiteX5" fmla="*/ 229974 w 1471919"/>
              <a:gd name="connsiteY5" fmla="*/ 1242236 h 3969474"/>
              <a:gd name="connsiteX6" fmla="*/ 237714 w 1471919"/>
              <a:gd name="connsiteY6" fmla="*/ 1264068 h 3969474"/>
              <a:gd name="connsiteX7" fmla="*/ 245609 w 1471919"/>
              <a:gd name="connsiteY7" fmla="*/ 1286211 h 3969474"/>
              <a:gd name="connsiteX8" fmla="*/ 253659 w 1471919"/>
              <a:gd name="connsiteY8" fmla="*/ 1308508 h 3969474"/>
              <a:gd name="connsiteX9" fmla="*/ 281834 w 1471919"/>
              <a:gd name="connsiteY9" fmla="*/ 1383451 h 3969474"/>
              <a:gd name="connsiteX10" fmla="*/ 291122 w 1471919"/>
              <a:gd name="connsiteY10" fmla="*/ 1406987 h 3969474"/>
              <a:gd name="connsiteX11" fmla="*/ 300101 w 1471919"/>
              <a:gd name="connsiteY11" fmla="*/ 1429749 h 3969474"/>
              <a:gd name="connsiteX12" fmla="*/ 313414 w 1471919"/>
              <a:gd name="connsiteY12" fmla="*/ 1462730 h 3969474"/>
              <a:gd name="connsiteX13" fmla="*/ 322548 w 1471919"/>
              <a:gd name="connsiteY13" fmla="*/ 1485028 h 3969474"/>
              <a:gd name="connsiteX14" fmla="*/ 323941 w 1471919"/>
              <a:gd name="connsiteY14" fmla="*/ 1488744 h 3969474"/>
              <a:gd name="connsiteX15" fmla="*/ 352735 w 1471919"/>
              <a:gd name="connsiteY15" fmla="*/ 1557494 h 3969474"/>
              <a:gd name="connsiteX16" fmla="*/ 361249 w 1471919"/>
              <a:gd name="connsiteY16" fmla="*/ 1577933 h 3969474"/>
              <a:gd name="connsiteX17" fmla="*/ 377194 w 1471919"/>
              <a:gd name="connsiteY17" fmla="*/ 1614630 h 3969474"/>
              <a:gd name="connsiteX18" fmla="*/ 378278 w 1471919"/>
              <a:gd name="connsiteY18" fmla="*/ 1617418 h 3969474"/>
              <a:gd name="connsiteX19" fmla="*/ 381064 w 1471919"/>
              <a:gd name="connsiteY19" fmla="*/ 1623921 h 3969474"/>
              <a:gd name="connsiteX20" fmla="*/ 398712 w 1471919"/>
              <a:gd name="connsiteY20" fmla="*/ 1664335 h 3969474"/>
              <a:gd name="connsiteX21" fmla="*/ 402582 w 1471919"/>
              <a:gd name="connsiteY21" fmla="*/ 1672851 h 3969474"/>
              <a:gd name="connsiteX22" fmla="*/ 410632 w 1471919"/>
              <a:gd name="connsiteY22" fmla="*/ 1690968 h 3969474"/>
              <a:gd name="connsiteX23" fmla="*/ 430912 w 1471919"/>
              <a:gd name="connsiteY23" fmla="*/ 1736801 h 3969474"/>
              <a:gd name="connsiteX24" fmla="*/ 431531 w 1471919"/>
              <a:gd name="connsiteY24" fmla="*/ 1737885 h 3969474"/>
              <a:gd name="connsiteX25" fmla="*/ 444535 w 1471919"/>
              <a:gd name="connsiteY25" fmla="*/ 1767305 h 3969474"/>
              <a:gd name="connsiteX26" fmla="*/ 468065 w 1471919"/>
              <a:gd name="connsiteY26" fmla="*/ 1818867 h 3969474"/>
              <a:gd name="connsiteX27" fmla="*/ 472245 w 1471919"/>
              <a:gd name="connsiteY27" fmla="*/ 1828158 h 3969474"/>
              <a:gd name="connsiteX28" fmla="*/ 498871 w 1471919"/>
              <a:gd name="connsiteY28" fmla="*/ 1886533 h 3969474"/>
              <a:gd name="connsiteX29" fmla="*/ 507231 w 1471919"/>
              <a:gd name="connsiteY29" fmla="*/ 1904805 h 3969474"/>
              <a:gd name="connsiteX30" fmla="*/ 538347 w 1471919"/>
              <a:gd name="connsiteY30" fmla="*/ 1972470 h 3969474"/>
              <a:gd name="connsiteX31" fmla="*/ 1027068 w 1471919"/>
              <a:gd name="connsiteY31" fmla="*/ 3184109 h 3969474"/>
              <a:gd name="connsiteX32" fmla="*/ 803683 w 1471919"/>
              <a:gd name="connsiteY32" fmla="*/ 3407546 h 3969474"/>
              <a:gd name="connsiteX33" fmla="*/ 140110 w 1471919"/>
              <a:gd name="connsiteY33" fmla="*/ 3902359 h 3969474"/>
              <a:gd name="connsiteX34" fmla="*/ 0 w 1471919"/>
              <a:gd name="connsiteY34" fmla="*/ 3969474 h 396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471919" h="3969474">
                <a:moveTo>
                  <a:pt x="0" y="0"/>
                </a:moveTo>
                <a:lnTo>
                  <a:pt x="1471919" y="0"/>
                </a:lnTo>
                <a:lnTo>
                  <a:pt x="1139148" y="332849"/>
                </a:lnTo>
                <a:cubicBezTo>
                  <a:pt x="810031" y="150135"/>
                  <a:pt x="514352" y="151064"/>
                  <a:pt x="296540" y="368927"/>
                </a:cubicBezTo>
                <a:cubicBezTo>
                  <a:pt x="193285" y="472206"/>
                  <a:pt x="142509" y="591125"/>
                  <a:pt x="134614" y="733889"/>
                </a:cubicBezTo>
                <a:cubicBezTo>
                  <a:pt x="126719" y="876654"/>
                  <a:pt x="161859" y="1043419"/>
                  <a:pt x="229974" y="1242236"/>
                </a:cubicBezTo>
                <a:cubicBezTo>
                  <a:pt x="232296" y="1249513"/>
                  <a:pt x="235237" y="1256791"/>
                  <a:pt x="237714" y="1264068"/>
                </a:cubicBezTo>
                <a:cubicBezTo>
                  <a:pt x="240191" y="1271501"/>
                  <a:pt x="242823" y="1278933"/>
                  <a:pt x="245609" y="1286211"/>
                </a:cubicBezTo>
                <a:cubicBezTo>
                  <a:pt x="248241" y="1293488"/>
                  <a:pt x="251028" y="1301075"/>
                  <a:pt x="253659" y="1308508"/>
                </a:cubicBezTo>
                <a:cubicBezTo>
                  <a:pt x="262483" y="1333128"/>
                  <a:pt x="271926" y="1358058"/>
                  <a:pt x="281834" y="1383451"/>
                </a:cubicBezTo>
                <a:cubicBezTo>
                  <a:pt x="284775" y="1391349"/>
                  <a:pt x="287871" y="1399245"/>
                  <a:pt x="291122" y="1406987"/>
                </a:cubicBezTo>
                <a:cubicBezTo>
                  <a:pt x="294064" y="1414420"/>
                  <a:pt x="297005" y="1422162"/>
                  <a:pt x="300101" y="1429749"/>
                </a:cubicBezTo>
                <a:cubicBezTo>
                  <a:pt x="304281" y="1440743"/>
                  <a:pt x="308770" y="1451582"/>
                  <a:pt x="313414" y="1462730"/>
                </a:cubicBezTo>
                <a:cubicBezTo>
                  <a:pt x="316356" y="1470163"/>
                  <a:pt x="319451" y="1477441"/>
                  <a:pt x="322548" y="1485028"/>
                </a:cubicBezTo>
                <a:cubicBezTo>
                  <a:pt x="323167" y="1486267"/>
                  <a:pt x="323477" y="1487505"/>
                  <a:pt x="323941" y="1488744"/>
                </a:cubicBezTo>
                <a:cubicBezTo>
                  <a:pt x="333229" y="1511196"/>
                  <a:pt x="342827" y="1534267"/>
                  <a:pt x="352735" y="1557494"/>
                </a:cubicBezTo>
                <a:cubicBezTo>
                  <a:pt x="355521" y="1564307"/>
                  <a:pt x="358308" y="1571120"/>
                  <a:pt x="361249" y="1577933"/>
                </a:cubicBezTo>
                <a:cubicBezTo>
                  <a:pt x="366512" y="1590166"/>
                  <a:pt x="371776" y="1602398"/>
                  <a:pt x="377194" y="1614630"/>
                </a:cubicBezTo>
                <a:cubicBezTo>
                  <a:pt x="377504" y="1615559"/>
                  <a:pt x="377813" y="1616488"/>
                  <a:pt x="378278" y="1617418"/>
                </a:cubicBezTo>
                <a:cubicBezTo>
                  <a:pt x="379207" y="1619585"/>
                  <a:pt x="380135" y="1621753"/>
                  <a:pt x="381064" y="1623921"/>
                </a:cubicBezTo>
                <a:cubicBezTo>
                  <a:pt x="386792" y="1637238"/>
                  <a:pt x="392675" y="1650709"/>
                  <a:pt x="398712" y="1664335"/>
                </a:cubicBezTo>
                <a:cubicBezTo>
                  <a:pt x="399951" y="1667122"/>
                  <a:pt x="401344" y="1669909"/>
                  <a:pt x="402582" y="1672851"/>
                </a:cubicBezTo>
                <a:lnTo>
                  <a:pt x="410632" y="1690968"/>
                </a:lnTo>
                <a:cubicBezTo>
                  <a:pt x="417289" y="1705987"/>
                  <a:pt x="424100" y="1721317"/>
                  <a:pt x="430912" y="1736801"/>
                </a:cubicBezTo>
                <a:cubicBezTo>
                  <a:pt x="431067" y="1737110"/>
                  <a:pt x="431221" y="1737575"/>
                  <a:pt x="431531" y="1737885"/>
                </a:cubicBezTo>
                <a:cubicBezTo>
                  <a:pt x="435866" y="1747640"/>
                  <a:pt x="440200" y="1757550"/>
                  <a:pt x="444535" y="1767305"/>
                </a:cubicBezTo>
                <a:cubicBezTo>
                  <a:pt x="452275" y="1784338"/>
                  <a:pt x="460015" y="1801525"/>
                  <a:pt x="468065" y="1818867"/>
                </a:cubicBezTo>
                <a:cubicBezTo>
                  <a:pt x="469458" y="1821964"/>
                  <a:pt x="470851" y="1825061"/>
                  <a:pt x="472245" y="1828158"/>
                </a:cubicBezTo>
                <a:cubicBezTo>
                  <a:pt x="481069" y="1847358"/>
                  <a:pt x="489893" y="1866868"/>
                  <a:pt x="498871" y="1886533"/>
                </a:cubicBezTo>
                <a:cubicBezTo>
                  <a:pt x="501503" y="1892572"/>
                  <a:pt x="504444" y="1898610"/>
                  <a:pt x="507231" y="1904805"/>
                </a:cubicBezTo>
                <a:cubicBezTo>
                  <a:pt x="517448" y="1927102"/>
                  <a:pt x="527820" y="1949554"/>
                  <a:pt x="538347" y="1972470"/>
                </a:cubicBezTo>
                <a:cubicBezTo>
                  <a:pt x="709717" y="2357098"/>
                  <a:pt x="893781" y="2765416"/>
                  <a:pt x="1027068" y="3184109"/>
                </a:cubicBezTo>
                <a:lnTo>
                  <a:pt x="803683" y="3407546"/>
                </a:lnTo>
                <a:cubicBezTo>
                  <a:pt x="602417" y="3608918"/>
                  <a:pt x="378488" y="3773861"/>
                  <a:pt x="140110" y="3902359"/>
                </a:cubicBezTo>
                <a:lnTo>
                  <a:pt x="0" y="396947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58787C70-41F5-EA7C-8362-55ECCEED15CC}"/>
              </a:ext>
            </a:extLst>
          </p:cNvPr>
          <p:cNvSpPr/>
          <p:nvPr/>
        </p:nvSpPr>
        <p:spPr>
          <a:xfrm>
            <a:off x="431530" y="1737885"/>
            <a:ext cx="13003" cy="29419"/>
          </a:xfrm>
          <a:custGeom>
            <a:avLst/>
            <a:gdLst>
              <a:gd name="connsiteX0" fmla="*/ 13004 w 13003"/>
              <a:gd name="connsiteY0" fmla="*/ 29420 h 29419"/>
              <a:gd name="connsiteX1" fmla="*/ 0 w 13003"/>
              <a:gd name="connsiteY1" fmla="*/ 0 h 29419"/>
              <a:gd name="connsiteX2" fmla="*/ 8514 w 13003"/>
              <a:gd name="connsiteY2" fmla="*/ 19045 h 29419"/>
              <a:gd name="connsiteX3" fmla="*/ 13004 w 13003"/>
              <a:gd name="connsiteY3" fmla="*/ 29420 h 2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003" h="29419">
                <a:moveTo>
                  <a:pt x="13004" y="29420"/>
                </a:moveTo>
                <a:cubicBezTo>
                  <a:pt x="8669" y="19665"/>
                  <a:pt x="4335" y="9755"/>
                  <a:pt x="0" y="0"/>
                </a:cubicBezTo>
                <a:cubicBezTo>
                  <a:pt x="2941" y="6348"/>
                  <a:pt x="5573" y="12697"/>
                  <a:pt x="8514" y="19045"/>
                </a:cubicBezTo>
                <a:cubicBezTo>
                  <a:pt x="10062" y="22607"/>
                  <a:pt x="11610" y="25858"/>
                  <a:pt x="13004" y="29420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E8AD3015-3C25-BC97-4620-7A619942012C}"/>
              </a:ext>
            </a:extLst>
          </p:cNvPr>
          <p:cNvSpPr/>
          <p:nvPr/>
        </p:nvSpPr>
        <p:spPr>
          <a:xfrm>
            <a:off x="361249" y="1577778"/>
            <a:ext cx="15944" cy="36697"/>
          </a:xfrm>
          <a:custGeom>
            <a:avLst/>
            <a:gdLst>
              <a:gd name="connsiteX0" fmla="*/ 15945 w 15944"/>
              <a:gd name="connsiteY0" fmla="*/ 36698 h 36697"/>
              <a:gd name="connsiteX1" fmla="*/ 0 w 15944"/>
              <a:gd name="connsiteY1" fmla="*/ 0 h 36697"/>
              <a:gd name="connsiteX2" fmla="*/ 7740 w 15944"/>
              <a:gd name="connsiteY2" fmla="*/ 17497 h 36697"/>
              <a:gd name="connsiteX3" fmla="*/ 15945 w 15944"/>
              <a:gd name="connsiteY3" fmla="*/ 36543 h 36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44" h="36697">
                <a:moveTo>
                  <a:pt x="15945" y="36698"/>
                </a:moveTo>
                <a:cubicBezTo>
                  <a:pt x="10527" y="24465"/>
                  <a:pt x="5263" y="12233"/>
                  <a:pt x="0" y="0"/>
                </a:cubicBezTo>
                <a:cubicBezTo>
                  <a:pt x="2477" y="5884"/>
                  <a:pt x="5263" y="11613"/>
                  <a:pt x="7740" y="17497"/>
                </a:cubicBezTo>
                <a:cubicBezTo>
                  <a:pt x="10372" y="23846"/>
                  <a:pt x="13159" y="30349"/>
                  <a:pt x="15945" y="36543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435C6EB4-47E0-E673-1108-76F691465789}"/>
              </a:ext>
            </a:extLst>
          </p:cNvPr>
          <p:cNvSpPr/>
          <p:nvPr/>
        </p:nvSpPr>
        <p:spPr>
          <a:xfrm>
            <a:off x="323940" y="1488743"/>
            <a:ext cx="28794" cy="68749"/>
          </a:xfrm>
          <a:custGeom>
            <a:avLst/>
            <a:gdLst>
              <a:gd name="connsiteX0" fmla="*/ 19660 w 28794"/>
              <a:gd name="connsiteY0" fmla="*/ 46917 h 68749"/>
              <a:gd name="connsiteX1" fmla="*/ 0 w 28794"/>
              <a:gd name="connsiteY1" fmla="*/ 0 h 68749"/>
              <a:gd name="connsiteX2" fmla="*/ 28794 w 28794"/>
              <a:gd name="connsiteY2" fmla="*/ 68750 h 68749"/>
              <a:gd name="connsiteX3" fmla="*/ 19660 w 28794"/>
              <a:gd name="connsiteY3" fmla="*/ 46917 h 68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94" h="68749">
                <a:moveTo>
                  <a:pt x="19660" y="46917"/>
                </a:moveTo>
                <a:cubicBezTo>
                  <a:pt x="12849" y="30968"/>
                  <a:pt x="6347" y="15330"/>
                  <a:pt x="0" y="0"/>
                </a:cubicBezTo>
                <a:cubicBezTo>
                  <a:pt x="9288" y="22452"/>
                  <a:pt x="18886" y="45524"/>
                  <a:pt x="28794" y="68750"/>
                </a:cubicBezTo>
                <a:cubicBezTo>
                  <a:pt x="25698" y="61472"/>
                  <a:pt x="22601" y="54195"/>
                  <a:pt x="19660" y="46917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2D0C1E37-C7A5-851D-96EB-27E89A0AE348}"/>
              </a:ext>
            </a:extLst>
          </p:cNvPr>
          <p:cNvSpPr/>
          <p:nvPr/>
        </p:nvSpPr>
        <p:spPr>
          <a:xfrm>
            <a:off x="253659" y="1308353"/>
            <a:ext cx="28329" cy="74943"/>
          </a:xfrm>
          <a:custGeom>
            <a:avLst/>
            <a:gdLst>
              <a:gd name="connsiteX0" fmla="*/ 28175 w 28329"/>
              <a:gd name="connsiteY0" fmla="*/ 74943 h 74943"/>
              <a:gd name="connsiteX1" fmla="*/ 0 w 28329"/>
              <a:gd name="connsiteY1" fmla="*/ 0 h 74943"/>
              <a:gd name="connsiteX2" fmla="*/ 11301 w 28329"/>
              <a:gd name="connsiteY2" fmla="*/ 30039 h 74943"/>
              <a:gd name="connsiteX3" fmla="*/ 19505 w 28329"/>
              <a:gd name="connsiteY3" fmla="*/ 51717 h 74943"/>
              <a:gd name="connsiteX4" fmla="*/ 28329 w 28329"/>
              <a:gd name="connsiteY4" fmla="*/ 74943 h 74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329" h="74943">
                <a:moveTo>
                  <a:pt x="28175" y="74943"/>
                </a:moveTo>
                <a:cubicBezTo>
                  <a:pt x="18267" y="49550"/>
                  <a:pt x="8824" y="24620"/>
                  <a:pt x="0" y="0"/>
                </a:cubicBezTo>
                <a:cubicBezTo>
                  <a:pt x="3870" y="9910"/>
                  <a:pt x="7431" y="20130"/>
                  <a:pt x="11301" y="30039"/>
                </a:cubicBezTo>
                <a:cubicBezTo>
                  <a:pt x="13933" y="37162"/>
                  <a:pt x="16564" y="44440"/>
                  <a:pt x="19505" y="51717"/>
                </a:cubicBezTo>
                <a:cubicBezTo>
                  <a:pt x="22292" y="59305"/>
                  <a:pt x="25233" y="67047"/>
                  <a:pt x="28329" y="74943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124912" y="876784"/>
            <a:ext cx="2643806" cy="1083071"/>
          </a:xfrm>
          <a:prstGeom prst="rect">
            <a:avLst/>
          </a:prstGeom>
        </p:spPr>
      </p:pic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5101" y="5394837"/>
            <a:ext cx="4248567" cy="408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 i="0">
                <a:solidFill>
                  <a:srgbClr val="19181A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01" y="5847663"/>
            <a:ext cx="4248567" cy="5619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135F132A-CB24-5FDF-0A51-A4689BE66201}"/>
              </a:ext>
            </a:extLst>
          </p:cNvPr>
          <p:cNvSpPr/>
          <p:nvPr userDrawn="1"/>
        </p:nvSpPr>
        <p:spPr>
          <a:xfrm>
            <a:off x="465101" y="961694"/>
            <a:ext cx="4248567" cy="400129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E14C9642-D545-80EF-31B5-C9F42A24BA5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13633" y="3437530"/>
            <a:ext cx="6877740" cy="66635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6" name="Title Placeholder 12">
            <a:extLst>
              <a:ext uri="{FF2B5EF4-FFF2-40B4-BE49-F238E27FC236}">
                <a16:creationId xmlns:a16="http://schemas.microsoft.com/office/drawing/2014/main" id="{010E89FF-89E7-D9DB-5BAA-F86D2B3EB1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3633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51C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B7E6CBFF-D865-D497-B653-C6C86148927B}"/>
              </a:ext>
            </a:extLst>
          </p:cNvPr>
          <p:cNvSpPr/>
          <p:nvPr userDrawn="1"/>
        </p:nvSpPr>
        <p:spPr>
          <a:xfrm>
            <a:off x="0" y="0"/>
            <a:ext cx="1471919" cy="3969474"/>
          </a:xfrm>
          <a:custGeom>
            <a:avLst/>
            <a:gdLst>
              <a:gd name="connsiteX0" fmla="*/ 0 w 1471919"/>
              <a:gd name="connsiteY0" fmla="*/ 0 h 3969474"/>
              <a:gd name="connsiteX1" fmla="*/ 1471919 w 1471919"/>
              <a:gd name="connsiteY1" fmla="*/ 0 h 3969474"/>
              <a:gd name="connsiteX2" fmla="*/ 1139148 w 1471919"/>
              <a:gd name="connsiteY2" fmla="*/ 332849 h 3969474"/>
              <a:gd name="connsiteX3" fmla="*/ 296540 w 1471919"/>
              <a:gd name="connsiteY3" fmla="*/ 368927 h 3969474"/>
              <a:gd name="connsiteX4" fmla="*/ 134614 w 1471919"/>
              <a:gd name="connsiteY4" fmla="*/ 733889 h 3969474"/>
              <a:gd name="connsiteX5" fmla="*/ 229974 w 1471919"/>
              <a:gd name="connsiteY5" fmla="*/ 1242236 h 3969474"/>
              <a:gd name="connsiteX6" fmla="*/ 237714 w 1471919"/>
              <a:gd name="connsiteY6" fmla="*/ 1264068 h 3969474"/>
              <a:gd name="connsiteX7" fmla="*/ 245609 w 1471919"/>
              <a:gd name="connsiteY7" fmla="*/ 1286211 h 3969474"/>
              <a:gd name="connsiteX8" fmla="*/ 253659 w 1471919"/>
              <a:gd name="connsiteY8" fmla="*/ 1308508 h 3969474"/>
              <a:gd name="connsiteX9" fmla="*/ 281834 w 1471919"/>
              <a:gd name="connsiteY9" fmla="*/ 1383451 h 3969474"/>
              <a:gd name="connsiteX10" fmla="*/ 291122 w 1471919"/>
              <a:gd name="connsiteY10" fmla="*/ 1406987 h 3969474"/>
              <a:gd name="connsiteX11" fmla="*/ 300101 w 1471919"/>
              <a:gd name="connsiteY11" fmla="*/ 1429749 h 3969474"/>
              <a:gd name="connsiteX12" fmla="*/ 313414 w 1471919"/>
              <a:gd name="connsiteY12" fmla="*/ 1462730 h 3969474"/>
              <a:gd name="connsiteX13" fmla="*/ 322548 w 1471919"/>
              <a:gd name="connsiteY13" fmla="*/ 1485028 h 3969474"/>
              <a:gd name="connsiteX14" fmla="*/ 323941 w 1471919"/>
              <a:gd name="connsiteY14" fmla="*/ 1488744 h 3969474"/>
              <a:gd name="connsiteX15" fmla="*/ 352735 w 1471919"/>
              <a:gd name="connsiteY15" fmla="*/ 1557494 h 3969474"/>
              <a:gd name="connsiteX16" fmla="*/ 361249 w 1471919"/>
              <a:gd name="connsiteY16" fmla="*/ 1577933 h 3969474"/>
              <a:gd name="connsiteX17" fmla="*/ 377194 w 1471919"/>
              <a:gd name="connsiteY17" fmla="*/ 1614630 h 3969474"/>
              <a:gd name="connsiteX18" fmla="*/ 378278 w 1471919"/>
              <a:gd name="connsiteY18" fmla="*/ 1617418 h 3969474"/>
              <a:gd name="connsiteX19" fmla="*/ 381064 w 1471919"/>
              <a:gd name="connsiteY19" fmla="*/ 1623921 h 3969474"/>
              <a:gd name="connsiteX20" fmla="*/ 398712 w 1471919"/>
              <a:gd name="connsiteY20" fmla="*/ 1664335 h 3969474"/>
              <a:gd name="connsiteX21" fmla="*/ 402582 w 1471919"/>
              <a:gd name="connsiteY21" fmla="*/ 1672851 h 3969474"/>
              <a:gd name="connsiteX22" fmla="*/ 410632 w 1471919"/>
              <a:gd name="connsiteY22" fmla="*/ 1690968 h 3969474"/>
              <a:gd name="connsiteX23" fmla="*/ 430912 w 1471919"/>
              <a:gd name="connsiteY23" fmla="*/ 1736801 h 3969474"/>
              <a:gd name="connsiteX24" fmla="*/ 431531 w 1471919"/>
              <a:gd name="connsiteY24" fmla="*/ 1737885 h 3969474"/>
              <a:gd name="connsiteX25" fmla="*/ 444535 w 1471919"/>
              <a:gd name="connsiteY25" fmla="*/ 1767305 h 3969474"/>
              <a:gd name="connsiteX26" fmla="*/ 468065 w 1471919"/>
              <a:gd name="connsiteY26" fmla="*/ 1818867 h 3969474"/>
              <a:gd name="connsiteX27" fmla="*/ 472245 w 1471919"/>
              <a:gd name="connsiteY27" fmla="*/ 1828158 h 3969474"/>
              <a:gd name="connsiteX28" fmla="*/ 498871 w 1471919"/>
              <a:gd name="connsiteY28" fmla="*/ 1886533 h 3969474"/>
              <a:gd name="connsiteX29" fmla="*/ 507231 w 1471919"/>
              <a:gd name="connsiteY29" fmla="*/ 1904805 h 3969474"/>
              <a:gd name="connsiteX30" fmla="*/ 538347 w 1471919"/>
              <a:gd name="connsiteY30" fmla="*/ 1972470 h 3969474"/>
              <a:gd name="connsiteX31" fmla="*/ 1027068 w 1471919"/>
              <a:gd name="connsiteY31" fmla="*/ 3184109 h 3969474"/>
              <a:gd name="connsiteX32" fmla="*/ 803683 w 1471919"/>
              <a:gd name="connsiteY32" fmla="*/ 3407546 h 3969474"/>
              <a:gd name="connsiteX33" fmla="*/ 140110 w 1471919"/>
              <a:gd name="connsiteY33" fmla="*/ 3902359 h 3969474"/>
              <a:gd name="connsiteX34" fmla="*/ 0 w 1471919"/>
              <a:gd name="connsiteY34" fmla="*/ 3969474 h 396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471919" h="3969474">
                <a:moveTo>
                  <a:pt x="0" y="0"/>
                </a:moveTo>
                <a:lnTo>
                  <a:pt x="1471919" y="0"/>
                </a:lnTo>
                <a:lnTo>
                  <a:pt x="1139148" y="332849"/>
                </a:lnTo>
                <a:cubicBezTo>
                  <a:pt x="810031" y="150135"/>
                  <a:pt x="514352" y="151064"/>
                  <a:pt x="296540" y="368927"/>
                </a:cubicBezTo>
                <a:cubicBezTo>
                  <a:pt x="193285" y="472206"/>
                  <a:pt x="142509" y="591125"/>
                  <a:pt x="134614" y="733889"/>
                </a:cubicBezTo>
                <a:cubicBezTo>
                  <a:pt x="126719" y="876654"/>
                  <a:pt x="161859" y="1043419"/>
                  <a:pt x="229974" y="1242236"/>
                </a:cubicBezTo>
                <a:cubicBezTo>
                  <a:pt x="232296" y="1249513"/>
                  <a:pt x="235237" y="1256791"/>
                  <a:pt x="237714" y="1264068"/>
                </a:cubicBezTo>
                <a:cubicBezTo>
                  <a:pt x="240191" y="1271501"/>
                  <a:pt x="242823" y="1278933"/>
                  <a:pt x="245609" y="1286211"/>
                </a:cubicBezTo>
                <a:cubicBezTo>
                  <a:pt x="248241" y="1293488"/>
                  <a:pt x="251028" y="1301075"/>
                  <a:pt x="253659" y="1308508"/>
                </a:cubicBezTo>
                <a:cubicBezTo>
                  <a:pt x="262483" y="1333128"/>
                  <a:pt x="271926" y="1358058"/>
                  <a:pt x="281834" y="1383451"/>
                </a:cubicBezTo>
                <a:cubicBezTo>
                  <a:pt x="284775" y="1391349"/>
                  <a:pt x="287871" y="1399245"/>
                  <a:pt x="291122" y="1406987"/>
                </a:cubicBezTo>
                <a:cubicBezTo>
                  <a:pt x="294064" y="1414420"/>
                  <a:pt x="297005" y="1422162"/>
                  <a:pt x="300101" y="1429749"/>
                </a:cubicBezTo>
                <a:cubicBezTo>
                  <a:pt x="304281" y="1440743"/>
                  <a:pt x="308770" y="1451582"/>
                  <a:pt x="313414" y="1462730"/>
                </a:cubicBezTo>
                <a:cubicBezTo>
                  <a:pt x="316356" y="1470163"/>
                  <a:pt x="319451" y="1477441"/>
                  <a:pt x="322548" y="1485028"/>
                </a:cubicBezTo>
                <a:cubicBezTo>
                  <a:pt x="323167" y="1486267"/>
                  <a:pt x="323477" y="1487505"/>
                  <a:pt x="323941" y="1488744"/>
                </a:cubicBezTo>
                <a:cubicBezTo>
                  <a:pt x="333229" y="1511196"/>
                  <a:pt x="342827" y="1534267"/>
                  <a:pt x="352735" y="1557494"/>
                </a:cubicBezTo>
                <a:cubicBezTo>
                  <a:pt x="355521" y="1564307"/>
                  <a:pt x="358308" y="1571120"/>
                  <a:pt x="361249" y="1577933"/>
                </a:cubicBezTo>
                <a:cubicBezTo>
                  <a:pt x="366512" y="1590166"/>
                  <a:pt x="371776" y="1602398"/>
                  <a:pt x="377194" y="1614630"/>
                </a:cubicBezTo>
                <a:cubicBezTo>
                  <a:pt x="377504" y="1615559"/>
                  <a:pt x="377813" y="1616488"/>
                  <a:pt x="378278" y="1617418"/>
                </a:cubicBezTo>
                <a:cubicBezTo>
                  <a:pt x="379207" y="1619585"/>
                  <a:pt x="380135" y="1621753"/>
                  <a:pt x="381064" y="1623921"/>
                </a:cubicBezTo>
                <a:cubicBezTo>
                  <a:pt x="386792" y="1637238"/>
                  <a:pt x="392675" y="1650709"/>
                  <a:pt x="398712" y="1664335"/>
                </a:cubicBezTo>
                <a:cubicBezTo>
                  <a:pt x="399951" y="1667122"/>
                  <a:pt x="401344" y="1669909"/>
                  <a:pt x="402582" y="1672851"/>
                </a:cubicBezTo>
                <a:lnTo>
                  <a:pt x="410632" y="1690968"/>
                </a:lnTo>
                <a:cubicBezTo>
                  <a:pt x="417289" y="1705987"/>
                  <a:pt x="424100" y="1721317"/>
                  <a:pt x="430912" y="1736801"/>
                </a:cubicBezTo>
                <a:cubicBezTo>
                  <a:pt x="431067" y="1737110"/>
                  <a:pt x="431221" y="1737575"/>
                  <a:pt x="431531" y="1737885"/>
                </a:cubicBezTo>
                <a:cubicBezTo>
                  <a:pt x="435866" y="1747640"/>
                  <a:pt x="440200" y="1757550"/>
                  <a:pt x="444535" y="1767305"/>
                </a:cubicBezTo>
                <a:cubicBezTo>
                  <a:pt x="452275" y="1784338"/>
                  <a:pt x="460015" y="1801525"/>
                  <a:pt x="468065" y="1818867"/>
                </a:cubicBezTo>
                <a:cubicBezTo>
                  <a:pt x="469458" y="1821964"/>
                  <a:pt x="470851" y="1825061"/>
                  <a:pt x="472245" y="1828158"/>
                </a:cubicBezTo>
                <a:cubicBezTo>
                  <a:pt x="481069" y="1847358"/>
                  <a:pt x="489893" y="1866868"/>
                  <a:pt x="498871" y="1886533"/>
                </a:cubicBezTo>
                <a:cubicBezTo>
                  <a:pt x="501503" y="1892572"/>
                  <a:pt x="504444" y="1898610"/>
                  <a:pt x="507231" y="1904805"/>
                </a:cubicBezTo>
                <a:cubicBezTo>
                  <a:pt x="517448" y="1927102"/>
                  <a:pt x="527820" y="1949554"/>
                  <a:pt x="538347" y="1972470"/>
                </a:cubicBezTo>
                <a:cubicBezTo>
                  <a:pt x="709717" y="2357098"/>
                  <a:pt x="893781" y="2765416"/>
                  <a:pt x="1027068" y="3184109"/>
                </a:cubicBezTo>
                <a:lnTo>
                  <a:pt x="803683" y="3407546"/>
                </a:lnTo>
                <a:cubicBezTo>
                  <a:pt x="602417" y="3608918"/>
                  <a:pt x="378488" y="3773861"/>
                  <a:pt x="140110" y="3902359"/>
                </a:cubicBezTo>
                <a:lnTo>
                  <a:pt x="0" y="396947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2" name="Picture Placeholder 61">
            <a:extLst>
              <a:ext uri="{FF2B5EF4-FFF2-40B4-BE49-F238E27FC236}">
                <a16:creationId xmlns:a16="http://schemas.microsoft.com/office/drawing/2014/main" id="{CE45D407-C74F-C79A-AB0B-3CCAF6A21DC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4469" y="1010337"/>
            <a:ext cx="4149831" cy="3904013"/>
          </a:xfrm>
          <a:custGeom>
            <a:avLst/>
            <a:gdLst>
              <a:gd name="connsiteX0" fmla="*/ 63979 w 4149831"/>
              <a:gd name="connsiteY0" fmla="*/ 0 h 3904013"/>
              <a:gd name="connsiteX1" fmla="*/ 4086310 w 4149831"/>
              <a:gd name="connsiteY1" fmla="*/ 0 h 3904013"/>
              <a:gd name="connsiteX2" fmla="*/ 4096526 w 4149831"/>
              <a:gd name="connsiteY2" fmla="*/ 2062 h 3904013"/>
              <a:gd name="connsiteX3" fmla="*/ 4143371 w 4149831"/>
              <a:gd name="connsiteY3" fmla="*/ 48900 h 3904013"/>
              <a:gd name="connsiteX4" fmla="*/ 4149831 w 4149831"/>
              <a:gd name="connsiteY4" fmla="*/ 80894 h 3904013"/>
              <a:gd name="connsiteX5" fmla="*/ 4149831 w 4149831"/>
              <a:gd name="connsiteY5" fmla="*/ 3818264 h 3904013"/>
              <a:gd name="connsiteX6" fmla="*/ 4143371 w 4149831"/>
              <a:gd name="connsiteY6" fmla="*/ 3850259 h 3904013"/>
              <a:gd name="connsiteX7" fmla="*/ 4062261 w 4149831"/>
              <a:gd name="connsiteY7" fmla="*/ 3904013 h 3904013"/>
              <a:gd name="connsiteX8" fmla="*/ 88028 w 4149831"/>
              <a:gd name="connsiteY8" fmla="*/ 3904013 h 3904013"/>
              <a:gd name="connsiteX9" fmla="*/ 0 w 4149831"/>
              <a:gd name="connsiteY9" fmla="*/ 3816000 h 3904013"/>
              <a:gd name="connsiteX10" fmla="*/ 0 w 4149831"/>
              <a:gd name="connsiteY10" fmla="*/ 2718353 h 3904013"/>
              <a:gd name="connsiteX11" fmla="*/ 0 w 4149831"/>
              <a:gd name="connsiteY11" fmla="*/ 2658391 h 3904013"/>
              <a:gd name="connsiteX12" fmla="*/ 86008 w 4149831"/>
              <a:gd name="connsiteY12" fmla="*/ 2594433 h 3904013"/>
              <a:gd name="connsiteX13" fmla="*/ 294526 w 4149831"/>
              <a:gd name="connsiteY13" fmla="*/ 2405204 h 3904013"/>
              <a:gd name="connsiteX14" fmla="*/ 517913 w 4149831"/>
              <a:gd name="connsiteY14" fmla="*/ 2181767 h 3904013"/>
              <a:gd name="connsiteX15" fmla="*/ 29187 w 4149831"/>
              <a:gd name="connsiteY15" fmla="*/ 970126 h 3904013"/>
              <a:gd name="connsiteX16" fmla="*/ 0 w 4149831"/>
              <a:gd name="connsiteY16" fmla="*/ 906655 h 3904013"/>
              <a:gd name="connsiteX17" fmla="*/ 0 w 4149831"/>
              <a:gd name="connsiteY17" fmla="*/ 83159 h 3904013"/>
              <a:gd name="connsiteX18" fmla="*/ 53764 w 4149831"/>
              <a:gd name="connsiteY18" fmla="*/ 2062 h 390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49831" h="3904013">
                <a:moveTo>
                  <a:pt x="63979" y="0"/>
                </a:moveTo>
                <a:lnTo>
                  <a:pt x="4086310" y="0"/>
                </a:lnTo>
                <a:lnTo>
                  <a:pt x="4096526" y="2062"/>
                </a:lnTo>
                <a:cubicBezTo>
                  <a:pt x="4117588" y="10969"/>
                  <a:pt x="4134462" y="27840"/>
                  <a:pt x="4143371" y="48900"/>
                </a:cubicBezTo>
                <a:lnTo>
                  <a:pt x="4149831" y="80894"/>
                </a:lnTo>
                <a:lnTo>
                  <a:pt x="4149831" y="3818264"/>
                </a:lnTo>
                <a:lnTo>
                  <a:pt x="4143371" y="3850259"/>
                </a:lnTo>
                <a:cubicBezTo>
                  <a:pt x="4130008" y="3881848"/>
                  <a:pt x="4098723" y="3904013"/>
                  <a:pt x="4062261" y="3904013"/>
                </a:cubicBezTo>
                <a:lnTo>
                  <a:pt x="88028" y="3904013"/>
                </a:lnTo>
                <a:cubicBezTo>
                  <a:pt x="39412" y="3904013"/>
                  <a:pt x="0" y="3864608"/>
                  <a:pt x="0" y="3816000"/>
                </a:cubicBezTo>
                <a:lnTo>
                  <a:pt x="0" y="2718353"/>
                </a:lnTo>
                <a:lnTo>
                  <a:pt x="0" y="2658391"/>
                </a:lnTo>
                <a:lnTo>
                  <a:pt x="86008" y="2594433"/>
                </a:lnTo>
                <a:cubicBezTo>
                  <a:pt x="157829" y="2535404"/>
                  <a:pt x="227437" y="2472328"/>
                  <a:pt x="294526" y="2405204"/>
                </a:cubicBezTo>
                <a:lnTo>
                  <a:pt x="517913" y="2181767"/>
                </a:lnTo>
                <a:cubicBezTo>
                  <a:pt x="384624" y="1763073"/>
                  <a:pt x="200559" y="1354754"/>
                  <a:pt x="29187" y="970126"/>
                </a:cubicBezTo>
                <a:lnTo>
                  <a:pt x="0" y="906655"/>
                </a:lnTo>
                <a:lnTo>
                  <a:pt x="0" y="83159"/>
                </a:lnTo>
                <a:cubicBezTo>
                  <a:pt x="0" y="46703"/>
                  <a:pt x="22169" y="15423"/>
                  <a:pt x="53764" y="2062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87134720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2 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086C55C7-D730-F38E-AA35-A9A3421D3BA1}"/>
              </a:ext>
            </a:extLst>
          </p:cNvPr>
          <p:cNvGrpSpPr/>
          <p:nvPr userDrawn="1"/>
        </p:nvGrpSpPr>
        <p:grpSpPr>
          <a:xfrm>
            <a:off x="0" y="0"/>
            <a:ext cx="4686448" cy="6858000"/>
            <a:chOff x="0" y="0"/>
            <a:chExt cx="4686448" cy="6858000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CE5C4742-66CA-1B12-3AE2-27055923AB45}"/>
                </a:ext>
              </a:extLst>
            </p:cNvPr>
            <p:cNvSpPr/>
            <p:nvPr userDrawn="1"/>
          </p:nvSpPr>
          <p:spPr>
            <a:xfrm>
              <a:off x="0" y="237790"/>
              <a:ext cx="335168" cy="4475427"/>
            </a:xfrm>
            <a:custGeom>
              <a:avLst/>
              <a:gdLst>
                <a:gd name="connsiteX0" fmla="*/ 0 w 335168"/>
                <a:gd name="connsiteY0" fmla="*/ 0 h 4475427"/>
                <a:gd name="connsiteX1" fmla="*/ 60991 w 335168"/>
                <a:gd name="connsiteY1" fmla="*/ 81629 h 4475427"/>
                <a:gd name="connsiteX2" fmla="*/ 335168 w 335168"/>
                <a:gd name="connsiteY2" fmla="*/ 979937 h 4475427"/>
                <a:gd name="connsiteX3" fmla="*/ 335168 w 335168"/>
                <a:gd name="connsiteY3" fmla="*/ 4475427 h 4475427"/>
                <a:gd name="connsiteX4" fmla="*/ 11648 w 335168"/>
                <a:gd name="connsiteY4" fmla="*/ 4442774 h 4475427"/>
                <a:gd name="connsiteX5" fmla="*/ 0 w 335168"/>
                <a:gd name="connsiteY5" fmla="*/ 4439154 h 4475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5168" h="4475427">
                  <a:moveTo>
                    <a:pt x="0" y="0"/>
                  </a:moveTo>
                  <a:lnTo>
                    <a:pt x="60991" y="81629"/>
                  </a:lnTo>
                  <a:cubicBezTo>
                    <a:pt x="234093" y="338063"/>
                    <a:pt x="335168" y="647193"/>
                    <a:pt x="335168" y="979937"/>
                  </a:cubicBezTo>
                  <a:lnTo>
                    <a:pt x="335168" y="4475427"/>
                  </a:lnTo>
                  <a:cubicBezTo>
                    <a:pt x="224351" y="4475427"/>
                    <a:pt x="116151" y="4464183"/>
                    <a:pt x="11648" y="4442774"/>
                  </a:cubicBezTo>
                  <a:lnTo>
                    <a:pt x="0" y="4439154"/>
                  </a:lnTo>
                  <a:close/>
                </a:path>
              </a:pathLst>
            </a:custGeom>
            <a:solidFill>
              <a:srgbClr val="403FA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1D75F5EB-4A3C-DF2F-71C0-FFBC1D94D992}"/>
                </a:ext>
              </a:extLst>
            </p:cNvPr>
            <p:cNvSpPr/>
            <p:nvPr/>
          </p:nvSpPr>
          <p:spPr>
            <a:xfrm>
              <a:off x="1421145" y="1755801"/>
              <a:ext cx="3265303" cy="2373424"/>
            </a:xfrm>
            <a:custGeom>
              <a:avLst/>
              <a:gdLst>
                <a:gd name="connsiteX0" fmla="*/ 3261833 w 3494414"/>
                <a:gd name="connsiteY0" fmla="*/ 2539957 h 2539956"/>
                <a:gd name="connsiteX1" fmla="*/ 2454348 w 3494414"/>
                <a:gd name="connsiteY1" fmla="*/ 2539957 h 2539956"/>
                <a:gd name="connsiteX2" fmla="*/ 2469415 w 3494414"/>
                <a:gd name="connsiteY2" fmla="*/ 2295274 h 2539956"/>
                <a:gd name="connsiteX3" fmla="*/ 0 w 3494414"/>
                <a:gd name="connsiteY3" fmla="*/ 0 h 2539956"/>
                <a:gd name="connsiteX4" fmla="*/ 2995141 w 3494414"/>
                <a:gd name="connsiteY4" fmla="*/ 0 h 2539956"/>
                <a:gd name="connsiteX5" fmla="*/ 3488974 w 3494414"/>
                <a:gd name="connsiteY5" fmla="*/ 2257572 h 2539956"/>
                <a:gd name="connsiteX6" fmla="*/ 3261833 w 3494414"/>
                <a:gd name="connsiteY6" fmla="*/ 2539957 h 2539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94414" h="2539956">
                  <a:moveTo>
                    <a:pt x="3261833" y="2539957"/>
                  </a:moveTo>
                  <a:lnTo>
                    <a:pt x="2454348" y="2539957"/>
                  </a:lnTo>
                  <a:cubicBezTo>
                    <a:pt x="2464769" y="2459275"/>
                    <a:pt x="2469415" y="2377840"/>
                    <a:pt x="2469415" y="2295274"/>
                  </a:cubicBezTo>
                  <a:cubicBezTo>
                    <a:pt x="2469415" y="966543"/>
                    <a:pt x="1483005" y="0"/>
                    <a:pt x="0" y="0"/>
                  </a:cubicBezTo>
                  <a:lnTo>
                    <a:pt x="2995141" y="0"/>
                  </a:lnTo>
                  <a:lnTo>
                    <a:pt x="3488974" y="2257572"/>
                  </a:lnTo>
                  <a:cubicBezTo>
                    <a:pt x="3520615" y="2402598"/>
                    <a:pt x="3410246" y="2539957"/>
                    <a:pt x="3261833" y="2539957"/>
                  </a:cubicBezTo>
                  <a:close/>
                </a:path>
              </a:pathLst>
            </a:custGeom>
            <a:solidFill>
              <a:srgbClr val="BABAE6"/>
            </a:solidFill>
            <a:ln w="9918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D1516AEC-B0C4-F18B-230C-21714D595E76}"/>
                </a:ext>
              </a:extLst>
            </p:cNvPr>
            <p:cNvSpPr/>
            <p:nvPr/>
          </p:nvSpPr>
          <p:spPr>
            <a:xfrm>
              <a:off x="2252322" y="4739405"/>
              <a:ext cx="1986847" cy="1916965"/>
            </a:xfrm>
            <a:custGeom>
              <a:avLst/>
              <a:gdLst>
                <a:gd name="connsiteX0" fmla="*/ 1058482 w 2126255"/>
                <a:gd name="connsiteY0" fmla="*/ 2051470 h 2051469"/>
                <a:gd name="connsiteX1" fmla="*/ 175786 w 2126255"/>
                <a:gd name="connsiteY1" fmla="*/ 2051470 h 2051469"/>
                <a:gd name="connsiteX2" fmla="*/ 0 w 2126255"/>
                <a:gd name="connsiteY2" fmla="*/ 1875529 h 2051469"/>
                <a:gd name="connsiteX3" fmla="*/ 175786 w 2126255"/>
                <a:gd name="connsiteY3" fmla="*/ 1699588 h 2051469"/>
                <a:gd name="connsiteX4" fmla="*/ 1058482 w 2126255"/>
                <a:gd name="connsiteY4" fmla="*/ 1699588 h 2051469"/>
                <a:gd name="connsiteX5" fmla="*/ 1774684 w 2126255"/>
                <a:gd name="connsiteY5" fmla="*/ 982755 h 2051469"/>
                <a:gd name="connsiteX6" fmla="*/ 1774684 w 2126255"/>
                <a:gd name="connsiteY6" fmla="*/ 175941 h 2051469"/>
                <a:gd name="connsiteX7" fmla="*/ 1950470 w 2126255"/>
                <a:gd name="connsiteY7" fmla="*/ 0 h 2051469"/>
                <a:gd name="connsiteX8" fmla="*/ 2126256 w 2126255"/>
                <a:gd name="connsiteY8" fmla="*/ 175941 h 2051469"/>
                <a:gd name="connsiteX9" fmla="*/ 2126256 w 2126255"/>
                <a:gd name="connsiteY9" fmla="*/ 982755 h 2051469"/>
                <a:gd name="connsiteX10" fmla="*/ 1058482 w 2126255"/>
                <a:gd name="connsiteY10" fmla="*/ 2051470 h 2051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26255" h="2051469">
                  <a:moveTo>
                    <a:pt x="1058482" y="2051470"/>
                  </a:moveTo>
                  <a:lnTo>
                    <a:pt x="175786" y="2051470"/>
                  </a:lnTo>
                  <a:cubicBezTo>
                    <a:pt x="78727" y="2051470"/>
                    <a:pt x="0" y="1972673"/>
                    <a:pt x="0" y="1875529"/>
                  </a:cubicBezTo>
                  <a:cubicBezTo>
                    <a:pt x="0" y="1778385"/>
                    <a:pt x="78727" y="1699588"/>
                    <a:pt x="175786" y="1699588"/>
                  </a:cubicBezTo>
                  <a:lnTo>
                    <a:pt x="1058482" y="1699588"/>
                  </a:lnTo>
                  <a:cubicBezTo>
                    <a:pt x="1453373" y="1699588"/>
                    <a:pt x="1774684" y="1377993"/>
                    <a:pt x="1774684" y="982755"/>
                  </a:cubicBezTo>
                  <a:lnTo>
                    <a:pt x="1774684" y="175941"/>
                  </a:lnTo>
                  <a:cubicBezTo>
                    <a:pt x="1774684" y="78796"/>
                    <a:pt x="1853411" y="0"/>
                    <a:pt x="1950470" y="0"/>
                  </a:cubicBezTo>
                  <a:cubicBezTo>
                    <a:pt x="2047529" y="0"/>
                    <a:pt x="2126256" y="78796"/>
                    <a:pt x="2126256" y="175941"/>
                  </a:cubicBezTo>
                  <a:lnTo>
                    <a:pt x="2126256" y="982755"/>
                  </a:lnTo>
                  <a:cubicBezTo>
                    <a:pt x="2126256" y="1572031"/>
                    <a:pt x="1647239" y="2051470"/>
                    <a:pt x="1058482" y="2051470"/>
                  </a:cubicBezTo>
                  <a:close/>
                </a:path>
              </a:pathLst>
            </a:custGeom>
            <a:solidFill>
              <a:srgbClr val="351C5C"/>
            </a:solidFill>
            <a:ln w="9918" cap="rnd">
              <a:solidFill>
                <a:srgbClr val="361D5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99E06122-E1CF-FA1E-56ED-52DB8BF7320C}"/>
                </a:ext>
              </a:extLst>
            </p:cNvPr>
            <p:cNvSpPr/>
            <p:nvPr/>
          </p:nvSpPr>
          <p:spPr>
            <a:xfrm>
              <a:off x="402847" y="4129225"/>
              <a:ext cx="3311726" cy="2728775"/>
            </a:xfrm>
            <a:custGeom>
              <a:avLst/>
              <a:gdLst>
                <a:gd name="connsiteX0" fmla="*/ 1825160 w 3544094"/>
                <a:gd name="connsiteY0" fmla="*/ 0 h 2920240"/>
                <a:gd name="connsiteX1" fmla="*/ 1763509 w 3544094"/>
                <a:gd name="connsiteY1" fmla="*/ 1005 h 2920240"/>
                <a:gd name="connsiteX2" fmla="*/ 360110 w 3544094"/>
                <a:gd name="connsiteY2" fmla="*/ 624967 h 2920240"/>
                <a:gd name="connsiteX3" fmla="*/ 2888 w 3544094"/>
                <a:gd name="connsiteY3" fmla="*/ 1699588 h 2920240"/>
                <a:gd name="connsiteX4" fmla="*/ 0 w 3544094"/>
                <a:gd name="connsiteY4" fmla="*/ 1817217 h 2920240"/>
                <a:gd name="connsiteX5" fmla="*/ 224629 w 3544094"/>
                <a:gd name="connsiteY5" fmla="*/ 2920240 h 2920240"/>
                <a:gd name="connsiteX6" fmla="*/ 1649750 w 3544094"/>
                <a:gd name="connsiteY6" fmla="*/ 2920240 h 2920240"/>
                <a:gd name="connsiteX7" fmla="*/ 1484010 w 3544094"/>
                <a:gd name="connsiteY7" fmla="*/ 2344537 h 2920240"/>
                <a:gd name="connsiteX8" fmla="*/ 2098005 w 3544094"/>
                <a:gd name="connsiteY8" fmla="*/ 1699588 h 2920240"/>
                <a:gd name="connsiteX9" fmla="*/ 2172839 w 3544094"/>
                <a:gd name="connsiteY9" fmla="*/ 1699588 h 2920240"/>
                <a:gd name="connsiteX10" fmla="*/ 2211010 w 3544094"/>
                <a:gd name="connsiteY10" fmla="*/ 1684885 h 2920240"/>
                <a:gd name="connsiteX11" fmla="*/ 2231476 w 3544094"/>
                <a:gd name="connsiteY11" fmla="*/ 1676590 h 2920240"/>
                <a:gd name="connsiteX12" fmla="*/ 2250059 w 3544094"/>
                <a:gd name="connsiteY12" fmla="*/ 1669050 h 2920240"/>
                <a:gd name="connsiteX13" fmla="*/ 2267010 w 3544094"/>
                <a:gd name="connsiteY13" fmla="*/ 1661886 h 2920240"/>
                <a:gd name="connsiteX14" fmla="*/ 2291871 w 3544094"/>
                <a:gd name="connsiteY14" fmla="*/ 1651079 h 2920240"/>
                <a:gd name="connsiteX15" fmla="*/ 2308822 w 3544094"/>
                <a:gd name="connsiteY15" fmla="*/ 1643539 h 2920240"/>
                <a:gd name="connsiteX16" fmla="*/ 2321002 w 3544094"/>
                <a:gd name="connsiteY16" fmla="*/ 1638009 h 2920240"/>
                <a:gd name="connsiteX17" fmla="*/ 2346114 w 3544094"/>
                <a:gd name="connsiteY17" fmla="*/ 1626447 h 2920240"/>
                <a:gd name="connsiteX18" fmla="*/ 2379639 w 3544094"/>
                <a:gd name="connsiteY18" fmla="*/ 1610235 h 2920240"/>
                <a:gd name="connsiteX19" fmla="*/ 2401612 w 3544094"/>
                <a:gd name="connsiteY19" fmla="*/ 1599176 h 2920240"/>
                <a:gd name="connsiteX20" fmla="*/ 2418689 w 3544094"/>
                <a:gd name="connsiteY20" fmla="*/ 1590379 h 2920240"/>
                <a:gd name="connsiteX21" fmla="*/ 2440285 w 3544094"/>
                <a:gd name="connsiteY21" fmla="*/ 1578943 h 2920240"/>
                <a:gd name="connsiteX22" fmla="*/ 2449200 w 3544094"/>
                <a:gd name="connsiteY22" fmla="*/ 1574168 h 2920240"/>
                <a:gd name="connsiteX23" fmla="*/ 2476446 w 3544094"/>
                <a:gd name="connsiteY23" fmla="*/ 1559338 h 2920240"/>
                <a:gd name="connsiteX24" fmla="*/ 2481469 w 3544094"/>
                <a:gd name="connsiteY24" fmla="*/ 1556448 h 2920240"/>
                <a:gd name="connsiteX25" fmla="*/ 2509971 w 3544094"/>
                <a:gd name="connsiteY25" fmla="*/ 1540236 h 2920240"/>
                <a:gd name="connsiteX26" fmla="*/ 2545380 w 3544094"/>
                <a:gd name="connsiteY26" fmla="*/ 1519249 h 2920240"/>
                <a:gd name="connsiteX27" fmla="*/ 2579658 w 3544094"/>
                <a:gd name="connsiteY27" fmla="*/ 1497885 h 2920240"/>
                <a:gd name="connsiteX28" fmla="*/ 2610295 w 3544094"/>
                <a:gd name="connsiteY28" fmla="*/ 1478154 h 2920240"/>
                <a:gd name="connsiteX29" fmla="*/ 2629129 w 3544094"/>
                <a:gd name="connsiteY29" fmla="*/ 1465587 h 2920240"/>
                <a:gd name="connsiteX30" fmla="*/ 2643443 w 3544094"/>
                <a:gd name="connsiteY30" fmla="*/ 1455910 h 2920240"/>
                <a:gd name="connsiteX31" fmla="*/ 2661398 w 3544094"/>
                <a:gd name="connsiteY31" fmla="*/ 1443594 h 2920240"/>
                <a:gd name="connsiteX32" fmla="*/ 2724179 w 3544094"/>
                <a:gd name="connsiteY32" fmla="*/ 1397975 h 2920240"/>
                <a:gd name="connsiteX33" fmla="*/ 2744520 w 3544094"/>
                <a:gd name="connsiteY33" fmla="*/ 1382518 h 2920240"/>
                <a:gd name="connsiteX34" fmla="*/ 2754565 w 3544094"/>
                <a:gd name="connsiteY34" fmla="*/ 1374726 h 2920240"/>
                <a:gd name="connsiteX35" fmla="*/ 2777668 w 3544094"/>
                <a:gd name="connsiteY35" fmla="*/ 1356378 h 2920240"/>
                <a:gd name="connsiteX36" fmla="*/ 2782942 w 3544094"/>
                <a:gd name="connsiteY36" fmla="*/ 1352105 h 2920240"/>
                <a:gd name="connsiteX37" fmla="*/ 2807929 w 3544094"/>
                <a:gd name="connsiteY37" fmla="*/ 1331620 h 2920240"/>
                <a:gd name="connsiteX38" fmla="*/ 2835427 w 3544094"/>
                <a:gd name="connsiteY38" fmla="*/ 1308371 h 2920240"/>
                <a:gd name="connsiteX39" fmla="*/ 2862422 w 3544094"/>
                <a:gd name="connsiteY39" fmla="*/ 1284619 h 2920240"/>
                <a:gd name="connsiteX40" fmla="*/ 2880628 w 3544094"/>
                <a:gd name="connsiteY40" fmla="*/ 1268030 h 2920240"/>
                <a:gd name="connsiteX41" fmla="*/ 2892557 w 3544094"/>
                <a:gd name="connsiteY41" fmla="*/ 1257223 h 2920240"/>
                <a:gd name="connsiteX42" fmla="*/ 2908126 w 3544094"/>
                <a:gd name="connsiteY42" fmla="*/ 1242645 h 2920240"/>
                <a:gd name="connsiteX43" fmla="*/ 2919929 w 3544094"/>
                <a:gd name="connsiteY43" fmla="*/ 1231334 h 2920240"/>
                <a:gd name="connsiteX44" fmla="*/ 2940772 w 3544094"/>
                <a:gd name="connsiteY44" fmla="*/ 1210975 h 2920240"/>
                <a:gd name="connsiteX45" fmla="*/ 3029419 w 3544094"/>
                <a:gd name="connsiteY45" fmla="*/ 1117978 h 2920240"/>
                <a:gd name="connsiteX46" fmla="*/ 3043858 w 3544094"/>
                <a:gd name="connsiteY46" fmla="*/ 1101767 h 2920240"/>
                <a:gd name="connsiteX47" fmla="*/ 3061311 w 3544094"/>
                <a:gd name="connsiteY47" fmla="*/ 1081784 h 2920240"/>
                <a:gd name="connsiteX48" fmla="*/ 3081903 w 3544094"/>
                <a:gd name="connsiteY48" fmla="*/ 1057279 h 2920240"/>
                <a:gd name="connsiteX49" fmla="*/ 3107141 w 3544094"/>
                <a:gd name="connsiteY49" fmla="*/ 1026363 h 2920240"/>
                <a:gd name="connsiteX50" fmla="*/ 3129491 w 3544094"/>
                <a:gd name="connsiteY50" fmla="*/ 997836 h 2920240"/>
                <a:gd name="connsiteX51" fmla="*/ 3141043 w 3544094"/>
                <a:gd name="connsiteY51" fmla="*/ 982755 h 2920240"/>
                <a:gd name="connsiteX52" fmla="*/ 3160128 w 3544094"/>
                <a:gd name="connsiteY52" fmla="*/ 957244 h 2920240"/>
                <a:gd name="connsiteX53" fmla="*/ 3160379 w 3544094"/>
                <a:gd name="connsiteY53" fmla="*/ 956867 h 2920240"/>
                <a:gd name="connsiteX54" fmla="*/ 3185115 w 3544094"/>
                <a:gd name="connsiteY54" fmla="*/ 922432 h 2920240"/>
                <a:gd name="connsiteX55" fmla="*/ 3185868 w 3544094"/>
                <a:gd name="connsiteY55" fmla="*/ 921427 h 2920240"/>
                <a:gd name="connsiteX56" fmla="*/ 3210227 w 3544094"/>
                <a:gd name="connsiteY56" fmla="*/ 885988 h 2920240"/>
                <a:gd name="connsiteX57" fmla="*/ 3257187 w 3544094"/>
                <a:gd name="connsiteY57" fmla="*/ 812972 h 2920240"/>
                <a:gd name="connsiteX58" fmla="*/ 3271250 w 3544094"/>
                <a:gd name="connsiteY58" fmla="*/ 789723 h 2920240"/>
                <a:gd name="connsiteX59" fmla="*/ 3289708 w 3544094"/>
                <a:gd name="connsiteY59" fmla="*/ 758305 h 2920240"/>
                <a:gd name="connsiteX60" fmla="*/ 3302138 w 3544094"/>
                <a:gd name="connsiteY60" fmla="*/ 736186 h 2920240"/>
                <a:gd name="connsiteX61" fmla="*/ 3313062 w 3544094"/>
                <a:gd name="connsiteY61" fmla="*/ 716330 h 2920240"/>
                <a:gd name="connsiteX62" fmla="*/ 3324362 w 3544094"/>
                <a:gd name="connsiteY62" fmla="*/ 695218 h 2920240"/>
                <a:gd name="connsiteX63" fmla="*/ 3345833 w 3544094"/>
                <a:gd name="connsiteY63" fmla="*/ 653494 h 2920240"/>
                <a:gd name="connsiteX64" fmla="*/ 3361654 w 3544094"/>
                <a:gd name="connsiteY64" fmla="*/ 621071 h 2920240"/>
                <a:gd name="connsiteX65" fmla="*/ 3372201 w 3544094"/>
                <a:gd name="connsiteY65" fmla="*/ 598576 h 2920240"/>
                <a:gd name="connsiteX66" fmla="*/ 3394551 w 3544094"/>
                <a:gd name="connsiteY66" fmla="*/ 548558 h 2920240"/>
                <a:gd name="connsiteX67" fmla="*/ 3403968 w 3544094"/>
                <a:gd name="connsiteY67" fmla="*/ 526314 h 2920240"/>
                <a:gd name="connsiteX68" fmla="*/ 3405852 w 3544094"/>
                <a:gd name="connsiteY68" fmla="*/ 521916 h 2920240"/>
                <a:gd name="connsiteX69" fmla="*/ 3413009 w 3544094"/>
                <a:gd name="connsiteY69" fmla="*/ 504448 h 2920240"/>
                <a:gd name="connsiteX70" fmla="*/ 3423430 w 3544094"/>
                <a:gd name="connsiteY70" fmla="*/ 477931 h 2920240"/>
                <a:gd name="connsiteX71" fmla="*/ 3435861 w 3544094"/>
                <a:gd name="connsiteY71" fmla="*/ 445130 h 2920240"/>
                <a:gd name="connsiteX72" fmla="*/ 3447664 w 3544094"/>
                <a:gd name="connsiteY72" fmla="*/ 411953 h 2920240"/>
                <a:gd name="connsiteX73" fmla="*/ 3458964 w 3544094"/>
                <a:gd name="connsiteY73" fmla="*/ 378650 h 2920240"/>
                <a:gd name="connsiteX74" fmla="*/ 3467502 w 3544094"/>
                <a:gd name="connsiteY74" fmla="*/ 352133 h 2920240"/>
                <a:gd name="connsiteX75" fmla="*/ 3481691 w 3544094"/>
                <a:gd name="connsiteY75" fmla="*/ 304503 h 2920240"/>
                <a:gd name="connsiteX76" fmla="*/ 3488471 w 3544094"/>
                <a:gd name="connsiteY76" fmla="*/ 280625 h 2920240"/>
                <a:gd name="connsiteX77" fmla="*/ 3489852 w 3544094"/>
                <a:gd name="connsiteY77" fmla="*/ 275347 h 2920240"/>
                <a:gd name="connsiteX78" fmla="*/ 3497260 w 3544094"/>
                <a:gd name="connsiteY78" fmla="*/ 246945 h 2920240"/>
                <a:gd name="connsiteX79" fmla="*/ 3498893 w 3544094"/>
                <a:gd name="connsiteY79" fmla="*/ 240788 h 2920240"/>
                <a:gd name="connsiteX80" fmla="*/ 3506678 w 3544094"/>
                <a:gd name="connsiteY80" fmla="*/ 208993 h 2920240"/>
                <a:gd name="connsiteX81" fmla="*/ 3512077 w 3544094"/>
                <a:gd name="connsiteY81" fmla="*/ 185115 h 2920240"/>
                <a:gd name="connsiteX82" fmla="*/ 3516597 w 3544094"/>
                <a:gd name="connsiteY82" fmla="*/ 164379 h 2920240"/>
                <a:gd name="connsiteX83" fmla="*/ 3544095 w 3544094"/>
                <a:gd name="connsiteY83" fmla="*/ 0 h 2920240"/>
                <a:gd name="connsiteX84" fmla="*/ 1825160 w 3544094"/>
                <a:gd name="connsiteY84" fmla="*/ 0 h 292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3544094" h="2920240">
                  <a:moveTo>
                    <a:pt x="1825160" y="0"/>
                  </a:moveTo>
                  <a:cubicBezTo>
                    <a:pt x="1804191" y="0"/>
                    <a:pt x="1783473" y="0"/>
                    <a:pt x="1763509" y="1005"/>
                  </a:cubicBezTo>
                  <a:cubicBezTo>
                    <a:pt x="1132438" y="14201"/>
                    <a:pt x="657690" y="240034"/>
                    <a:pt x="360110" y="624967"/>
                  </a:cubicBezTo>
                  <a:cubicBezTo>
                    <a:pt x="143140" y="904838"/>
                    <a:pt x="20843" y="1270041"/>
                    <a:pt x="2888" y="1699588"/>
                  </a:cubicBezTo>
                  <a:cubicBezTo>
                    <a:pt x="1004" y="1738547"/>
                    <a:pt x="0" y="1777379"/>
                    <a:pt x="0" y="1817217"/>
                  </a:cubicBezTo>
                  <a:cubicBezTo>
                    <a:pt x="0" y="2315129"/>
                    <a:pt x="107104" y="2695539"/>
                    <a:pt x="224629" y="2920240"/>
                  </a:cubicBezTo>
                  <a:lnTo>
                    <a:pt x="1649750" y="2920240"/>
                  </a:lnTo>
                  <a:cubicBezTo>
                    <a:pt x="1541768" y="2754353"/>
                    <a:pt x="1484010" y="2529527"/>
                    <a:pt x="1484010" y="2344537"/>
                  </a:cubicBezTo>
                  <a:cubicBezTo>
                    <a:pt x="1484010" y="1972799"/>
                    <a:pt x="1659293" y="1699588"/>
                    <a:pt x="2098005" y="1699588"/>
                  </a:cubicBezTo>
                  <a:lnTo>
                    <a:pt x="2172839" y="1699588"/>
                  </a:lnTo>
                  <a:cubicBezTo>
                    <a:pt x="2185647" y="1694812"/>
                    <a:pt x="2198328" y="1689911"/>
                    <a:pt x="2211010" y="1684885"/>
                  </a:cubicBezTo>
                  <a:cubicBezTo>
                    <a:pt x="2217916" y="1682245"/>
                    <a:pt x="2224696" y="1679481"/>
                    <a:pt x="2231476" y="1676590"/>
                  </a:cubicBezTo>
                  <a:cubicBezTo>
                    <a:pt x="2237755" y="1674202"/>
                    <a:pt x="2243907" y="1671689"/>
                    <a:pt x="2250059" y="1669050"/>
                  </a:cubicBezTo>
                  <a:cubicBezTo>
                    <a:pt x="2255710" y="1666788"/>
                    <a:pt x="2261360" y="1664400"/>
                    <a:pt x="2267010" y="1661886"/>
                  </a:cubicBezTo>
                  <a:cubicBezTo>
                    <a:pt x="2275297" y="1658493"/>
                    <a:pt x="2283584" y="1654849"/>
                    <a:pt x="2291871" y="1651079"/>
                  </a:cubicBezTo>
                  <a:cubicBezTo>
                    <a:pt x="2297521" y="1648691"/>
                    <a:pt x="2303172" y="1646177"/>
                    <a:pt x="2308822" y="1643539"/>
                  </a:cubicBezTo>
                  <a:cubicBezTo>
                    <a:pt x="2312840" y="1641905"/>
                    <a:pt x="2316984" y="1640020"/>
                    <a:pt x="2321002" y="1638009"/>
                  </a:cubicBezTo>
                  <a:cubicBezTo>
                    <a:pt x="2329414" y="1634238"/>
                    <a:pt x="2337701" y="1630468"/>
                    <a:pt x="2346114" y="1626447"/>
                  </a:cubicBezTo>
                  <a:cubicBezTo>
                    <a:pt x="2357289" y="1621169"/>
                    <a:pt x="2368464" y="1615765"/>
                    <a:pt x="2379639" y="1610235"/>
                  </a:cubicBezTo>
                  <a:cubicBezTo>
                    <a:pt x="2386921" y="1606591"/>
                    <a:pt x="2394330" y="1602946"/>
                    <a:pt x="2401612" y="1599176"/>
                  </a:cubicBezTo>
                  <a:cubicBezTo>
                    <a:pt x="2407388" y="1596412"/>
                    <a:pt x="2413038" y="1593395"/>
                    <a:pt x="2418689" y="1590379"/>
                  </a:cubicBezTo>
                  <a:cubicBezTo>
                    <a:pt x="2425971" y="1586609"/>
                    <a:pt x="2433128" y="1582839"/>
                    <a:pt x="2440285" y="1578943"/>
                  </a:cubicBezTo>
                  <a:cubicBezTo>
                    <a:pt x="2443298" y="1577435"/>
                    <a:pt x="2446312" y="1575927"/>
                    <a:pt x="2449200" y="1574168"/>
                  </a:cubicBezTo>
                  <a:cubicBezTo>
                    <a:pt x="2458366" y="1569392"/>
                    <a:pt x="2467406" y="1564365"/>
                    <a:pt x="2476446" y="1559338"/>
                  </a:cubicBezTo>
                  <a:cubicBezTo>
                    <a:pt x="2478204" y="1558459"/>
                    <a:pt x="2479837" y="1557453"/>
                    <a:pt x="2481469" y="1556448"/>
                  </a:cubicBezTo>
                  <a:cubicBezTo>
                    <a:pt x="2491012" y="1551169"/>
                    <a:pt x="2500554" y="1545766"/>
                    <a:pt x="2509971" y="1540236"/>
                  </a:cubicBezTo>
                  <a:cubicBezTo>
                    <a:pt x="2521900" y="1533324"/>
                    <a:pt x="2533702" y="1526287"/>
                    <a:pt x="2545380" y="1519249"/>
                  </a:cubicBezTo>
                  <a:cubicBezTo>
                    <a:pt x="2556931" y="1512211"/>
                    <a:pt x="2568357" y="1505173"/>
                    <a:pt x="2579658" y="1497885"/>
                  </a:cubicBezTo>
                  <a:cubicBezTo>
                    <a:pt x="2589954" y="1491475"/>
                    <a:pt x="2600124" y="1484815"/>
                    <a:pt x="2610295" y="1478154"/>
                  </a:cubicBezTo>
                  <a:cubicBezTo>
                    <a:pt x="2616573" y="1474007"/>
                    <a:pt x="2622851" y="1469860"/>
                    <a:pt x="2629129" y="1465587"/>
                  </a:cubicBezTo>
                  <a:cubicBezTo>
                    <a:pt x="2633900" y="1462445"/>
                    <a:pt x="2638672" y="1459177"/>
                    <a:pt x="2643443" y="1455910"/>
                  </a:cubicBezTo>
                  <a:cubicBezTo>
                    <a:pt x="2649470" y="1451889"/>
                    <a:pt x="2655371" y="1447742"/>
                    <a:pt x="2661398" y="1443594"/>
                  </a:cubicBezTo>
                  <a:cubicBezTo>
                    <a:pt x="2682618" y="1428765"/>
                    <a:pt x="2703587" y="1413559"/>
                    <a:pt x="2724179" y="1397975"/>
                  </a:cubicBezTo>
                  <a:cubicBezTo>
                    <a:pt x="2730960" y="1392948"/>
                    <a:pt x="2737740" y="1387670"/>
                    <a:pt x="2744520" y="1382518"/>
                  </a:cubicBezTo>
                  <a:cubicBezTo>
                    <a:pt x="2747910" y="1379878"/>
                    <a:pt x="2751300" y="1377365"/>
                    <a:pt x="2754565" y="1374726"/>
                  </a:cubicBezTo>
                  <a:cubicBezTo>
                    <a:pt x="2762350" y="1368694"/>
                    <a:pt x="2770009" y="1362536"/>
                    <a:pt x="2777668" y="1356378"/>
                  </a:cubicBezTo>
                  <a:cubicBezTo>
                    <a:pt x="2779426" y="1354996"/>
                    <a:pt x="2781184" y="1353613"/>
                    <a:pt x="2782942" y="1352105"/>
                  </a:cubicBezTo>
                  <a:cubicBezTo>
                    <a:pt x="2791355" y="1345444"/>
                    <a:pt x="2799642" y="1338533"/>
                    <a:pt x="2807929" y="1331620"/>
                  </a:cubicBezTo>
                  <a:cubicBezTo>
                    <a:pt x="2817094" y="1323955"/>
                    <a:pt x="2826261" y="1316163"/>
                    <a:pt x="2835427" y="1308371"/>
                  </a:cubicBezTo>
                  <a:cubicBezTo>
                    <a:pt x="2844467" y="1300454"/>
                    <a:pt x="2853507" y="1292537"/>
                    <a:pt x="2862422" y="1284619"/>
                  </a:cubicBezTo>
                  <a:cubicBezTo>
                    <a:pt x="2868575" y="1279215"/>
                    <a:pt x="2874602" y="1273686"/>
                    <a:pt x="2880628" y="1268030"/>
                  </a:cubicBezTo>
                  <a:cubicBezTo>
                    <a:pt x="2884646" y="1264512"/>
                    <a:pt x="2888665" y="1260867"/>
                    <a:pt x="2892557" y="1257223"/>
                  </a:cubicBezTo>
                  <a:cubicBezTo>
                    <a:pt x="2897830" y="1252321"/>
                    <a:pt x="2902978" y="1247546"/>
                    <a:pt x="2908126" y="1242645"/>
                  </a:cubicBezTo>
                  <a:cubicBezTo>
                    <a:pt x="2912144" y="1238874"/>
                    <a:pt x="2916037" y="1235104"/>
                    <a:pt x="2919929" y="1231334"/>
                  </a:cubicBezTo>
                  <a:cubicBezTo>
                    <a:pt x="2926961" y="1224548"/>
                    <a:pt x="2933867" y="1217887"/>
                    <a:pt x="2940772" y="1210975"/>
                  </a:cubicBezTo>
                  <a:cubicBezTo>
                    <a:pt x="2971409" y="1180814"/>
                    <a:pt x="3001042" y="1149773"/>
                    <a:pt x="3029419" y="1117978"/>
                  </a:cubicBezTo>
                  <a:cubicBezTo>
                    <a:pt x="3034316" y="1112574"/>
                    <a:pt x="3039212" y="1107170"/>
                    <a:pt x="3043858" y="1101767"/>
                  </a:cubicBezTo>
                  <a:cubicBezTo>
                    <a:pt x="3049760" y="1095231"/>
                    <a:pt x="3055536" y="1088571"/>
                    <a:pt x="3061311" y="1081784"/>
                  </a:cubicBezTo>
                  <a:cubicBezTo>
                    <a:pt x="3068217" y="1073742"/>
                    <a:pt x="3075123" y="1065573"/>
                    <a:pt x="3081903" y="1057279"/>
                  </a:cubicBezTo>
                  <a:cubicBezTo>
                    <a:pt x="3090442" y="1047099"/>
                    <a:pt x="3098854" y="1036668"/>
                    <a:pt x="3107141" y="1026363"/>
                  </a:cubicBezTo>
                  <a:cubicBezTo>
                    <a:pt x="3114801" y="1016938"/>
                    <a:pt x="3122209" y="1007387"/>
                    <a:pt x="3129491" y="997836"/>
                  </a:cubicBezTo>
                  <a:cubicBezTo>
                    <a:pt x="3133509" y="992809"/>
                    <a:pt x="3137402" y="987782"/>
                    <a:pt x="3141043" y="982755"/>
                  </a:cubicBezTo>
                  <a:cubicBezTo>
                    <a:pt x="3147572" y="974335"/>
                    <a:pt x="3153850" y="965789"/>
                    <a:pt x="3160128" y="957244"/>
                  </a:cubicBezTo>
                  <a:cubicBezTo>
                    <a:pt x="3160254" y="957118"/>
                    <a:pt x="3160379" y="956992"/>
                    <a:pt x="3160379" y="956867"/>
                  </a:cubicBezTo>
                  <a:cubicBezTo>
                    <a:pt x="3168792" y="945556"/>
                    <a:pt x="3177079" y="933994"/>
                    <a:pt x="3185115" y="922432"/>
                  </a:cubicBezTo>
                  <a:cubicBezTo>
                    <a:pt x="3185491" y="922181"/>
                    <a:pt x="3185617" y="921804"/>
                    <a:pt x="3185868" y="921427"/>
                  </a:cubicBezTo>
                  <a:cubicBezTo>
                    <a:pt x="3194155" y="909740"/>
                    <a:pt x="3202191" y="897927"/>
                    <a:pt x="3210227" y="885988"/>
                  </a:cubicBezTo>
                  <a:cubicBezTo>
                    <a:pt x="3226425" y="861984"/>
                    <a:pt x="3242120" y="837604"/>
                    <a:pt x="3257187" y="812972"/>
                  </a:cubicBezTo>
                  <a:cubicBezTo>
                    <a:pt x="3261958" y="805306"/>
                    <a:pt x="3266604" y="797514"/>
                    <a:pt x="3271250" y="789723"/>
                  </a:cubicBezTo>
                  <a:cubicBezTo>
                    <a:pt x="3277528" y="779292"/>
                    <a:pt x="3283680" y="768861"/>
                    <a:pt x="3289708" y="758305"/>
                  </a:cubicBezTo>
                  <a:cubicBezTo>
                    <a:pt x="3293977" y="751016"/>
                    <a:pt x="3298120" y="743601"/>
                    <a:pt x="3302138" y="736186"/>
                  </a:cubicBezTo>
                  <a:cubicBezTo>
                    <a:pt x="3305779" y="729652"/>
                    <a:pt x="3309421" y="722991"/>
                    <a:pt x="3313062" y="716330"/>
                  </a:cubicBezTo>
                  <a:cubicBezTo>
                    <a:pt x="3316954" y="709293"/>
                    <a:pt x="3320721" y="702255"/>
                    <a:pt x="3324362" y="695218"/>
                  </a:cubicBezTo>
                  <a:cubicBezTo>
                    <a:pt x="3331771" y="681394"/>
                    <a:pt x="3338802" y="667570"/>
                    <a:pt x="3345833" y="653494"/>
                  </a:cubicBezTo>
                  <a:cubicBezTo>
                    <a:pt x="3351107" y="642812"/>
                    <a:pt x="3356381" y="632005"/>
                    <a:pt x="3361654" y="621071"/>
                  </a:cubicBezTo>
                  <a:cubicBezTo>
                    <a:pt x="3365295" y="613531"/>
                    <a:pt x="3368811" y="606116"/>
                    <a:pt x="3372201" y="598576"/>
                  </a:cubicBezTo>
                  <a:cubicBezTo>
                    <a:pt x="3379861" y="581987"/>
                    <a:pt x="3387269" y="565273"/>
                    <a:pt x="3394551" y="548558"/>
                  </a:cubicBezTo>
                  <a:cubicBezTo>
                    <a:pt x="3397816" y="541144"/>
                    <a:pt x="3400955" y="533729"/>
                    <a:pt x="3403968" y="526314"/>
                  </a:cubicBezTo>
                  <a:cubicBezTo>
                    <a:pt x="3404596" y="524806"/>
                    <a:pt x="3405224" y="523298"/>
                    <a:pt x="3405852" y="521916"/>
                  </a:cubicBezTo>
                  <a:cubicBezTo>
                    <a:pt x="3408237" y="516135"/>
                    <a:pt x="3410623" y="510228"/>
                    <a:pt x="3413009" y="504448"/>
                  </a:cubicBezTo>
                  <a:cubicBezTo>
                    <a:pt x="3416525" y="495650"/>
                    <a:pt x="3420040" y="486853"/>
                    <a:pt x="3423430" y="477931"/>
                  </a:cubicBezTo>
                  <a:cubicBezTo>
                    <a:pt x="3427699" y="466997"/>
                    <a:pt x="3431843" y="456064"/>
                    <a:pt x="3435861" y="445130"/>
                  </a:cubicBezTo>
                  <a:cubicBezTo>
                    <a:pt x="3439879" y="434071"/>
                    <a:pt x="3443897" y="423012"/>
                    <a:pt x="3447664" y="411953"/>
                  </a:cubicBezTo>
                  <a:cubicBezTo>
                    <a:pt x="3451556" y="400894"/>
                    <a:pt x="3455323" y="389709"/>
                    <a:pt x="3458964" y="378650"/>
                  </a:cubicBezTo>
                  <a:cubicBezTo>
                    <a:pt x="3461852" y="369853"/>
                    <a:pt x="3464740" y="360930"/>
                    <a:pt x="3467502" y="352133"/>
                  </a:cubicBezTo>
                  <a:cubicBezTo>
                    <a:pt x="3472399" y="336298"/>
                    <a:pt x="3477171" y="320464"/>
                    <a:pt x="3481691" y="304503"/>
                  </a:cubicBezTo>
                  <a:cubicBezTo>
                    <a:pt x="3484076" y="296586"/>
                    <a:pt x="3486337" y="288669"/>
                    <a:pt x="3488471" y="280625"/>
                  </a:cubicBezTo>
                  <a:cubicBezTo>
                    <a:pt x="3488973" y="278866"/>
                    <a:pt x="3489350" y="277107"/>
                    <a:pt x="3489852" y="275347"/>
                  </a:cubicBezTo>
                  <a:cubicBezTo>
                    <a:pt x="3492489" y="265922"/>
                    <a:pt x="3495000" y="256497"/>
                    <a:pt x="3497260" y="246945"/>
                  </a:cubicBezTo>
                  <a:cubicBezTo>
                    <a:pt x="3497888" y="244935"/>
                    <a:pt x="3498390" y="242798"/>
                    <a:pt x="3498893" y="240788"/>
                  </a:cubicBezTo>
                  <a:cubicBezTo>
                    <a:pt x="3501655" y="230231"/>
                    <a:pt x="3504166" y="219675"/>
                    <a:pt x="3506678" y="208993"/>
                  </a:cubicBezTo>
                  <a:cubicBezTo>
                    <a:pt x="3508561" y="201075"/>
                    <a:pt x="3510319" y="193032"/>
                    <a:pt x="3512077" y="185115"/>
                  </a:cubicBezTo>
                  <a:cubicBezTo>
                    <a:pt x="3513709" y="178203"/>
                    <a:pt x="3515216" y="171291"/>
                    <a:pt x="3516597" y="164379"/>
                  </a:cubicBezTo>
                  <a:cubicBezTo>
                    <a:pt x="3528023" y="110089"/>
                    <a:pt x="3537189" y="55296"/>
                    <a:pt x="3544095" y="0"/>
                  </a:cubicBezTo>
                  <a:lnTo>
                    <a:pt x="1825160" y="0"/>
                  </a:lnTo>
                  <a:close/>
                </a:path>
              </a:pathLst>
            </a:custGeom>
            <a:solidFill>
              <a:srgbClr val="BABAE6"/>
            </a:solidFill>
            <a:ln w="99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731BFCBA-EC41-2CBA-3FF7-ACBFACF09015}"/>
                </a:ext>
              </a:extLst>
            </p:cNvPr>
            <p:cNvSpPr/>
            <p:nvPr/>
          </p:nvSpPr>
          <p:spPr>
            <a:xfrm>
              <a:off x="326701" y="1755801"/>
              <a:ext cx="3401952" cy="2374364"/>
            </a:xfrm>
            <a:custGeom>
              <a:avLst/>
              <a:gdLst>
                <a:gd name="connsiteX0" fmla="*/ 1171236 w 3640651"/>
                <a:gd name="connsiteY0" fmla="*/ 0 h 2540962"/>
                <a:gd name="connsiteX1" fmla="*/ 0 w 3640651"/>
                <a:gd name="connsiteY1" fmla="*/ 0 h 2540962"/>
                <a:gd name="connsiteX2" fmla="*/ 0 w 3640651"/>
                <a:gd name="connsiteY2" fmla="*/ 1454905 h 2540962"/>
                <a:gd name="connsiteX3" fmla="*/ 985531 w 3640651"/>
                <a:gd name="connsiteY3" fmla="*/ 1454905 h 2540962"/>
                <a:gd name="connsiteX4" fmla="*/ 1874380 w 3640651"/>
                <a:gd name="connsiteY4" fmla="*/ 2305704 h 2540962"/>
                <a:gd name="connsiteX5" fmla="*/ 1844998 w 3640651"/>
                <a:gd name="connsiteY5" fmla="*/ 2540962 h 2540962"/>
                <a:gd name="connsiteX6" fmla="*/ 1906649 w 3640651"/>
                <a:gd name="connsiteY6" fmla="*/ 2539957 h 2540962"/>
                <a:gd name="connsiteX7" fmla="*/ 3625584 w 3640651"/>
                <a:gd name="connsiteY7" fmla="*/ 2539957 h 2540962"/>
                <a:gd name="connsiteX8" fmla="*/ 3640651 w 3640651"/>
                <a:gd name="connsiteY8" fmla="*/ 2295274 h 2540962"/>
                <a:gd name="connsiteX9" fmla="*/ 1171236 w 3640651"/>
                <a:gd name="connsiteY9" fmla="*/ 0 h 2540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640651" h="2540962">
                  <a:moveTo>
                    <a:pt x="1171236" y="0"/>
                  </a:moveTo>
                  <a:lnTo>
                    <a:pt x="0" y="0"/>
                  </a:lnTo>
                  <a:lnTo>
                    <a:pt x="0" y="1454905"/>
                  </a:lnTo>
                  <a:lnTo>
                    <a:pt x="985531" y="1454905"/>
                  </a:lnTo>
                  <a:cubicBezTo>
                    <a:pt x="1522808" y="1454905"/>
                    <a:pt x="1874380" y="1817217"/>
                    <a:pt x="1874380" y="2305704"/>
                  </a:cubicBezTo>
                  <a:cubicBezTo>
                    <a:pt x="1874380" y="2388145"/>
                    <a:pt x="1863958" y="2466942"/>
                    <a:pt x="1844998" y="2540962"/>
                  </a:cubicBezTo>
                  <a:cubicBezTo>
                    <a:pt x="1864963" y="2539957"/>
                    <a:pt x="1885681" y="2539957"/>
                    <a:pt x="1906649" y="2539957"/>
                  </a:cubicBezTo>
                  <a:lnTo>
                    <a:pt x="3625584" y="2539957"/>
                  </a:lnTo>
                  <a:cubicBezTo>
                    <a:pt x="3636006" y="2459275"/>
                    <a:pt x="3640651" y="2377840"/>
                    <a:pt x="3640651" y="2295274"/>
                  </a:cubicBezTo>
                  <a:cubicBezTo>
                    <a:pt x="3640651" y="966543"/>
                    <a:pt x="2654242" y="0"/>
                    <a:pt x="1171236" y="0"/>
                  </a:cubicBezTo>
                  <a:close/>
                </a:path>
              </a:pathLst>
            </a:custGeom>
            <a:solidFill>
              <a:srgbClr val="351C5C"/>
            </a:solidFill>
            <a:ln w="9918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829EE32E-0081-2BFB-9018-1B66C0CEA229}"/>
                </a:ext>
              </a:extLst>
            </p:cNvPr>
            <p:cNvSpPr/>
            <p:nvPr userDrawn="1"/>
          </p:nvSpPr>
          <p:spPr>
            <a:xfrm>
              <a:off x="1509396" y="0"/>
              <a:ext cx="1544753" cy="1157131"/>
            </a:xfrm>
            <a:custGeom>
              <a:avLst/>
              <a:gdLst>
                <a:gd name="connsiteX0" fmla="*/ 105798 w 1544753"/>
                <a:gd name="connsiteY0" fmla="*/ 0 h 1157131"/>
                <a:gd name="connsiteX1" fmla="*/ 1438955 w 1544753"/>
                <a:gd name="connsiteY1" fmla="*/ 0 h 1157131"/>
                <a:gd name="connsiteX2" fmla="*/ 1484056 w 1544753"/>
                <a:gd name="connsiteY2" fmla="*/ 83165 h 1157131"/>
                <a:gd name="connsiteX3" fmla="*/ 1544753 w 1544753"/>
                <a:gd name="connsiteY3" fmla="*/ 384074 h 1157131"/>
                <a:gd name="connsiteX4" fmla="*/ 772377 w 1544753"/>
                <a:gd name="connsiteY4" fmla="*/ 1157131 h 1157131"/>
                <a:gd name="connsiteX5" fmla="*/ 0 w 1544753"/>
                <a:gd name="connsiteY5" fmla="*/ 384074 h 1157131"/>
                <a:gd name="connsiteX6" fmla="*/ 60697 w 1544753"/>
                <a:gd name="connsiteY6" fmla="*/ 83165 h 1157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4753" h="1157131">
                  <a:moveTo>
                    <a:pt x="105798" y="0"/>
                  </a:moveTo>
                  <a:lnTo>
                    <a:pt x="1438955" y="0"/>
                  </a:lnTo>
                  <a:lnTo>
                    <a:pt x="1484056" y="83165"/>
                  </a:lnTo>
                  <a:cubicBezTo>
                    <a:pt x="1523140" y="175652"/>
                    <a:pt x="1544753" y="277337"/>
                    <a:pt x="1544753" y="384074"/>
                  </a:cubicBezTo>
                  <a:cubicBezTo>
                    <a:pt x="1544753" y="811021"/>
                    <a:pt x="1198949" y="1157131"/>
                    <a:pt x="772377" y="1157131"/>
                  </a:cubicBezTo>
                  <a:cubicBezTo>
                    <a:pt x="345805" y="1157131"/>
                    <a:pt x="0" y="811021"/>
                    <a:pt x="0" y="384074"/>
                  </a:cubicBezTo>
                  <a:cubicBezTo>
                    <a:pt x="0" y="277337"/>
                    <a:pt x="21613" y="175652"/>
                    <a:pt x="60697" y="83165"/>
                  </a:cubicBez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DECFE2F6-4A91-D73E-F6B9-04830644AAB9}"/>
                </a:ext>
              </a:extLst>
            </p:cNvPr>
            <p:cNvSpPr/>
            <p:nvPr userDrawn="1"/>
          </p:nvSpPr>
          <p:spPr>
            <a:xfrm>
              <a:off x="1" y="4668477"/>
              <a:ext cx="747813" cy="1040437"/>
            </a:xfrm>
            <a:custGeom>
              <a:avLst/>
              <a:gdLst>
                <a:gd name="connsiteX0" fmla="*/ 0 w 747813"/>
                <a:gd name="connsiteY0" fmla="*/ 0 h 1040437"/>
                <a:gd name="connsiteX1" fmla="*/ 11648 w 747813"/>
                <a:gd name="connsiteY1" fmla="*/ 3619 h 1040437"/>
                <a:gd name="connsiteX2" fmla="*/ 335168 w 747813"/>
                <a:gd name="connsiteY2" fmla="*/ 36273 h 1040437"/>
                <a:gd name="connsiteX3" fmla="*/ 747813 w 747813"/>
                <a:gd name="connsiteY3" fmla="*/ 36273 h 1040437"/>
                <a:gd name="connsiteX4" fmla="*/ 414012 w 747813"/>
                <a:gd name="connsiteY4" fmla="*/ 1040437 h 1040437"/>
                <a:gd name="connsiteX5" fmla="*/ 0 w 747813"/>
                <a:gd name="connsiteY5" fmla="*/ 1040437 h 1040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7813" h="1040437">
                  <a:moveTo>
                    <a:pt x="0" y="0"/>
                  </a:moveTo>
                  <a:lnTo>
                    <a:pt x="11648" y="3619"/>
                  </a:lnTo>
                  <a:cubicBezTo>
                    <a:pt x="116151" y="25029"/>
                    <a:pt x="224350" y="36273"/>
                    <a:pt x="335168" y="36273"/>
                  </a:cubicBezTo>
                  <a:lnTo>
                    <a:pt x="747813" y="36273"/>
                  </a:lnTo>
                  <a:cubicBezTo>
                    <a:pt x="545069" y="297795"/>
                    <a:pt x="430790" y="639053"/>
                    <a:pt x="414012" y="1040437"/>
                  </a:cubicBezTo>
                  <a:lnTo>
                    <a:pt x="0" y="1040437"/>
                  </a:lnTo>
                  <a:close/>
                </a:path>
              </a:pathLst>
            </a:custGeom>
            <a:solidFill>
              <a:srgbClr val="6E63D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786275" y="777869"/>
            <a:ext cx="3263374" cy="1336886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 userDrawn="1"/>
        </p:nvSpPr>
        <p:spPr>
          <a:xfrm>
            <a:off x="651712" y="403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6881" y="2536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6881" y="2858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86881" y="438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 userDrawn="1"/>
        </p:nvSpPr>
        <p:spPr>
          <a:xfrm>
            <a:off x="651712" y="3607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6881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6881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86881" y="3642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A3FDB7CF-A801-EA04-6131-DFDBACC4A1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79092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51C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18022ACE-874E-26E2-C9F8-E15C286D77D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79091" y="3428999"/>
            <a:ext cx="6877739" cy="649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585E36A7-9C9B-16DB-CB9E-245A0BE872EB}"/>
              </a:ext>
            </a:extLst>
          </p:cNvPr>
          <p:cNvSpPr/>
          <p:nvPr/>
        </p:nvSpPr>
        <p:spPr>
          <a:xfrm>
            <a:off x="3411063" y="4888896"/>
            <a:ext cx="43881" cy="68228"/>
          </a:xfrm>
          <a:custGeom>
            <a:avLst/>
            <a:gdLst>
              <a:gd name="connsiteX0" fmla="*/ 46960 w 46960"/>
              <a:gd name="connsiteY0" fmla="*/ 0 h 73015"/>
              <a:gd name="connsiteX1" fmla="*/ 0 w 46960"/>
              <a:gd name="connsiteY1" fmla="*/ 73015 h 73015"/>
              <a:gd name="connsiteX2" fmla="*/ 46960 w 46960"/>
              <a:gd name="connsiteY2" fmla="*/ 0 h 73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6960" h="73015">
                <a:moveTo>
                  <a:pt x="46960" y="0"/>
                </a:moveTo>
                <a:cubicBezTo>
                  <a:pt x="31893" y="24632"/>
                  <a:pt x="16323" y="49012"/>
                  <a:pt x="0" y="73015"/>
                </a:cubicBezTo>
                <a:cubicBezTo>
                  <a:pt x="16198" y="49012"/>
                  <a:pt x="31893" y="24632"/>
                  <a:pt x="46960" y="0"/>
                </a:cubicBezTo>
                <a:close/>
              </a:path>
            </a:pathLst>
          </a:custGeom>
          <a:solidFill>
            <a:srgbClr val="27B1A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28374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3 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>
            <a:extLst>
              <a:ext uri="{FF2B5EF4-FFF2-40B4-BE49-F238E27FC236}">
                <a16:creationId xmlns:a16="http://schemas.microsoft.com/office/drawing/2014/main" id="{815BE322-BDB4-8759-B6E1-1BFF54A26D7B}"/>
              </a:ext>
            </a:extLst>
          </p:cNvPr>
          <p:cNvGrpSpPr/>
          <p:nvPr userDrawn="1"/>
        </p:nvGrpSpPr>
        <p:grpSpPr>
          <a:xfrm>
            <a:off x="8338751" y="0"/>
            <a:ext cx="3853250" cy="6858000"/>
            <a:chOff x="8338751" y="0"/>
            <a:chExt cx="3853250" cy="6858000"/>
          </a:xfrm>
        </p:grpSpPr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E4731421-CCAB-4AEC-BFEE-FE5A920A0197}"/>
                </a:ext>
              </a:extLst>
            </p:cNvPr>
            <p:cNvSpPr/>
            <p:nvPr userDrawn="1"/>
          </p:nvSpPr>
          <p:spPr>
            <a:xfrm>
              <a:off x="8338752" y="1669801"/>
              <a:ext cx="3853249" cy="3707910"/>
            </a:xfrm>
            <a:custGeom>
              <a:avLst/>
              <a:gdLst>
                <a:gd name="connsiteX0" fmla="*/ 2807840 w 3853249"/>
                <a:gd name="connsiteY0" fmla="*/ 0 h 3707910"/>
                <a:gd name="connsiteX1" fmla="*/ 2807866 w 3853249"/>
                <a:gd name="connsiteY1" fmla="*/ 0 h 3707910"/>
                <a:gd name="connsiteX2" fmla="*/ 3000058 w 3853249"/>
                <a:gd name="connsiteY2" fmla="*/ 7565 h 3707910"/>
                <a:gd name="connsiteX3" fmla="*/ 3735384 w 3853249"/>
                <a:gd name="connsiteY3" fmla="*/ 181888 h 3707910"/>
                <a:gd name="connsiteX4" fmla="*/ 3853249 w 3853249"/>
                <a:gd name="connsiteY4" fmla="*/ 234940 h 3707910"/>
                <a:gd name="connsiteX5" fmla="*/ 3853249 w 3853249"/>
                <a:gd name="connsiteY5" fmla="*/ 2156594 h 3707910"/>
                <a:gd name="connsiteX6" fmla="*/ 3852241 w 3853249"/>
                <a:gd name="connsiteY6" fmla="*/ 2156482 h 3707910"/>
                <a:gd name="connsiteX7" fmla="*/ 3651982 w 3853249"/>
                <a:gd name="connsiteY7" fmla="*/ 2149237 h 3707910"/>
                <a:gd name="connsiteX8" fmla="*/ 2925104 w 3853249"/>
                <a:gd name="connsiteY8" fmla="*/ 2280324 h 3707910"/>
                <a:gd name="connsiteX9" fmla="*/ 2830686 w 3853249"/>
                <a:gd name="connsiteY9" fmla="*/ 2275086 h 3707910"/>
                <a:gd name="connsiteX10" fmla="*/ 2032088 w 3853249"/>
                <a:gd name="connsiteY10" fmla="*/ 2685673 h 3707910"/>
                <a:gd name="connsiteX11" fmla="*/ 1859099 w 3853249"/>
                <a:gd name="connsiteY11" fmla="*/ 3281608 h 3707910"/>
                <a:gd name="connsiteX12" fmla="*/ 1859099 w 3853249"/>
                <a:gd name="connsiteY12" fmla="*/ 3707910 h 3707910"/>
                <a:gd name="connsiteX13" fmla="*/ 0 w 3853249"/>
                <a:gd name="connsiteY13" fmla="*/ 3707910 h 3707910"/>
                <a:gd name="connsiteX14" fmla="*/ 0 w 3853249"/>
                <a:gd name="connsiteY14" fmla="*/ 3021181 h 3707910"/>
                <a:gd name="connsiteX15" fmla="*/ 69841 w 3853249"/>
                <a:gd name="connsiteY15" fmla="*/ 2290800 h 3707910"/>
                <a:gd name="connsiteX16" fmla="*/ 2552117 w 3853249"/>
                <a:gd name="connsiteY16" fmla="*/ 10349 h 3707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853249" h="3707910">
                  <a:moveTo>
                    <a:pt x="2807840" y="0"/>
                  </a:moveTo>
                  <a:lnTo>
                    <a:pt x="2807866" y="0"/>
                  </a:lnTo>
                  <a:lnTo>
                    <a:pt x="3000058" y="7565"/>
                  </a:lnTo>
                  <a:cubicBezTo>
                    <a:pt x="3254712" y="27644"/>
                    <a:pt x="3502278" y="87300"/>
                    <a:pt x="3735384" y="181888"/>
                  </a:cubicBezTo>
                  <a:lnTo>
                    <a:pt x="3853249" y="234940"/>
                  </a:lnTo>
                  <a:lnTo>
                    <a:pt x="3853249" y="2156594"/>
                  </a:lnTo>
                  <a:lnTo>
                    <a:pt x="3852241" y="2156482"/>
                  </a:lnTo>
                  <a:cubicBezTo>
                    <a:pt x="3786695" y="2151681"/>
                    <a:pt x="3719909" y="2149237"/>
                    <a:pt x="3651982" y="2149237"/>
                  </a:cubicBezTo>
                  <a:cubicBezTo>
                    <a:pt x="3386321" y="2149237"/>
                    <a:pt x="3143491" y="2196379"/>
                    <a:pt x="2925104" y="2280324"/>
                  </a:cubicBezTo>
                  <a:cubicBezTo>
                    <a:pt x="2893677" y="2276831"/>
                    <a:pt x="2862249" y="2275086"/>
                    <a:pt x="2830686" y="2275086"/>
                  </a:cubicBezTo>
                  <a:cubicBezTo>
                    <a:pt x="2491691" y="2275086"/>
                    <a:pt x="2203331" y="2428871"/>
                    <a:pt x="2032088" y="2685673"/>
                  </a:cubicBezTo>
                  <a:cubicBezTo>
                    <a:pt x="1921955" y="2848189"/>
                    <a:pt x="1859099" y="3050863"/>
                    <a:pt x="1859099" y="3281608"/>
                  </a:cubicBezTo>
                  <a:lnTo>
                    <a:pt x="1859099" y="3707910"/>
                  </a:lnTo>
                  <a:lnTo>
                    <a:pt x="0" y="3707910"/>
                  </a:lnTo>
                  <a:lnTo>
                    <a:pt x="0" y="3021181"/>
                  </a:lnTo>
                  <a:cubicBezTo>
                    <a:pt x="0" y="2764244"/>
                    <a:pt x="24445" y="2521410"/>
                    <a:pt x="69841" y="2290800"/>
                  </a:cubicBezTo>
                  <a:cubicBezTo>
                    <a:pt x="330357" y="978629"/>
                    <a:pt x="1292649" y="113380"/>
                    <a:pt x="2552117" y="10349"/>
                  </a:cubicBezTo>
                  <a:close/>
                </a:path>
              </a:pathLst>
            </a:custGeom>
            <a:solidFill>
              <a:srgbClr val="932B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7026D730-09CF-89EC-7F8A-A00C0804ABDF}"/>
                </a:ext>
              </a:extLst>
            </p:cNvPr>
            <p:cNvSpPr/>
            <p:nvPr userDrawn="1"/>
          </p:nvSpPr>
          <p:spPr>
            <a:xfrm rot="16200000">
              <a:off x="9526095" y="2762781"/>
              <a:ext cx="1427586" cy="3802274"/>
            </a:xfrm>
            <a:custGeom>
              <a:avLst/>
              <a:gdLst>
                <a:gd name="connsiteX0" fmla="*/ 1012412 w 1012412"/>
                <a:gd name="connsiteY0" fmla="*/ 2072799 h 2694382"/>
                <a:gd name="connsiteX1" fmla="*/ 302324 w 1012412"/>
                <a:gd name="connsiteY1" fmla="*/ 2694382 h 2694382"/>
                <a:gd name="connsiteX2" fmla="*/ 0 w 1012412"/>
                <a:gd name="connsiteY2" fmla="*/ 2694382 h 2694382"/>
                <a:gd name="connsiteX3" fmla="*/ 0 w 1012412"/>
                <a:gd name="connsiteY3" fmla="*/ 0 h 2694382"/>
                <a:gd name="connsiteX4" fmla="*/ 487013 w 1012412"/>
                <a:gd name="connsiteY4" fmla="*/ 0 h 2694382"/>
                <a:gd name="connsiteX5" fmla="*/ 1004983 w 1012412"/>
                <a:gd name="connsiteY5" fmla="*/ 49491 h 2694382"/>
                <a:gd name="connsiteX6" fmla="*/ 1004983 w 1012412"/>
                <a:gd name="connsiteY6" fmla="*/ 1439986 h 2694382"/>
                <a:gd name="connsiteX7" fmla="*/ 519208 w 1012412"/>
                <a:gd name="connsiteY7" fmla="*/ 1439986 h 2694382"/>
                <a:gd name="connsiteX8" fmla="*/ 1012412 w 1012412"/>
                <a:gd name="connsiteY8" fmla="*/ 2072704 h 2694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2412" h="2694382">
                  <a:moveTo>
                    <a:pt x="1012412" y="2072799"/>
                  </a:moveTo>
                  <a:cubicBezTo>
                    <a:pt x="981456" y="2426943"/>
                    <a:pt x="697611" y="2694382"/>
                    <a:pt x="302324" y="2694382"/>
                  </a:cubicBezTo>
                  <a:lnTo>
                    <a:pt x="0" y="2694382"/>
                  </a:lnTo>
                  <a:lnTo>
                    <a:pt x="0" y="0"/>
                  </a:lnTo>
                  <a:lnTo>
                    <a:pt x="487013" y="0"/>
                  </a:lnTo>
                  <a:cubicBezTo>
                    <a:pt x="669227" y="0"/>
                    <a:pt x="841439" y="17322"/>
                    <a:pt x="1004983" y="49491"/>
                  </a:cubicBezTo>
                  <a:lnTo>
                    <a:pt x="1004983" y="1439986"/>
                  </a:lnTo>
                  <a:lnTo>
                    <a:pt x="519208" y="1439986"/>
                  </a:lnTo>
                  <a:cubicBezTo>
                    <a:pt x="723710" y="1574943"/>
                    <a:pt x="908304" y="1792892"/>
                    <a:pt x="1012412" y="2072704"/>
                  </a:cubicBezTo>
                  <a:close/>
                </a:path>
              </a:pathLst>
            </a:custGeom>
            <a:solidFill>
              <a:srgbClr val="F1AAB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76D2DFAE-F2FC-D7AC-F819-8807B6E05EF7}"/>
                </a:ext>
              </a:extLst>
            </p:cNvPr>
            <p:cNvSpPr/>
            <p:nvPr userDrawn="1"/>
          </p:nvSpPr>
          <p:spPr>
            <a:xfrm>
              <a:off x="11461424" y="0"/>
              <a:ext cx="730576" cy="1300694"/>
            </a:xfrm>
            <a:custGeom>
              <a:avLst/>
              <a:gdLst>
                <a:gd name="connsiteX0" fmla="*/ 173798 w 730576"/>
                <a:gd name="connsiteY0" fmla="*/ 0 h 1300694"/>
                <a:gd name="connsiteX1" fmla="*/ 730576 w 730576"/>
                <a:gd name="connsiteY1" fmla="*/ 0 h 1300694"/>
                <a:gd name="connsiteX2" fmla="*/ 730576 w 730576"/>
                <a:gd name="connsiteY2" fmla="*/ 1300694 h 1300694"/>
                <a:gd name="connsiteX3" fmla="*/ 597481 w 730576"/>
                <a:gd name="connsiteY3" fmla="*/ 1287848 h 1300694"/>
                <a:gd name="connsiteX4" fmla="*/ 0 w 730576"/>
                <a:gd name="connsiteY4" fmla="*/ 513924 h 1300694"/>
                <a:gd name="connsiteX5" fmla="*/ 122764 w 730576"/>
                <a:gd name="connsiteY5" fmla="*/ 65928 h 1300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30576" h="1300694">
                  <a:moveTo>
                    <a:pt x="173798" y="0"/>
                  </a:moveTo>
                  <a:lnTo>
                    <a:pt x="730576" y="0"/>
                  </a:lnTo>
                  <a:lnTo>
                    <a:pt x="730576" y="1300694"/>
                  </a:lnTo>
                  <a:lnTo>
                    <a:pt x="597481" y="1287848"/>
                  </a:lnTo>
                  <a:cubicBezTo>
                    <a:pt x="240520" y="1216924"/>
                    <a:pt x="0" y="908561"/>
                    <a:pt x="0" y="513924"/>
                  </a:cubicBezTo>
                  <a:cubicBezTo>
                    <a:pt x="0" y="344793"/>
                    <a:pt x="44177" y="191490"/>
                    <a:pt x="122764" y="65928"/>
                  </a:cubicBezTo>
                  <a:close/>
                </a:path>
              </a:pathLst>
            </a:custGeom>
            <a:solidFill>
              <a:srgbClr val="EFBC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D404E2BE-E738-6980-7DAB-D5966E35A643}"/>
                </a:ext>
              </a:extLst>
            </p:cNvPr>
            <p:cNvSpPr/>
            <p:nvPr userDrawn="1"/>
          </p:nvSpPr>
          <p:spPr>
            <a:xfrm>
              <a:off x="11263856" y="3819038"/>
              <a:ext cx="928144" cy="1558673"/>
            </a:xfrm>
            <a:custGeom>
              <a:avLst/>
              <a:gdLst>
                <a:gd name="connsiteX0" fmla="*/ 726878 w 928144"/>
                <a:gd name="connsiteY0" fmla="*/ 0 h 1558673"/>
                <a:gd name="connsiteX1" fmla="*/ 927139 w 928144"/>
                <a:gd name="connsiteY1" fmla="*/ 7244 h 1558673"/>
                <a:gd name="connsiteX2" fmla="*/ 928144 w 928144"/>
                <a:gd name="connsiteY2" fmla="*/ 7355 h 1558673"/>
                <a:gd name="connsiteX3" fmla="*/ 928144 w 928144"/>
                <a:gd name="connsiteY3" fmla="*/ 1558673 h 1558673"/>
                <a:gd name="connsiteX4" fmla="*/ 877169 w 928144"/>
                <a:gd name="connsiteY4" fmla="*/ 1558673 h 1558673"/>
                <a:gd name="connsiteX5" fmla="*/ 877169 w 928144"/>
                <a:gd name="connsiteY5" fmla="*/ 1132371 h 1558673"/>
                <a:gd name="connsiteX6" fmla="*/ 0 w 928144"/>
                <a:gd name="connsiteY6" fmla="*/ 131087 h 1558673"/>
                <a:gd name="connsiteX7" fmla="*/ 726878 w 928144"/>
                <a:gd name="connsiteY7" fmla="*/ 0 h 1558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28144" h="1558673">
                  <a:moveTo>
                    <a:pt x="726878" y="0"/>
                  </a:moveTo>
                  <a:cubicBezTo>
                    <a:pt x="794805" y="0"/>
                    <a:pt x="861592" y="2443"/>
                    <a:pt x="927139" y="7244"/>
                  </a:cubicBezTo>
                  <a:lnTo>
                    <a:pt x="928144" y="7355"/>
                  </a:lnTo>
                  <a:lnTo>
                    <a:pt x="928144" y="1558673"/>
                  </a:lnTo>
                  <a:lnTo>
                    <a:pt x="877169" y="1558673"/>
                  </a:lnTo>
                  <a:lnTo>
                    <a:pt x="877169" y="1132371"/>
                  </a:lnTo>
                  <a:cubicBezTo>
                    <a:pt x="877169" y="574983"/>
                    <a:pt x="499762" y="174738"/>
                    <a:pt x="0" y="131087"/>
                  </a:cubicBezTo>
                  <a:cubicBezTo>
                    <a:pt x="218385" y="47277"/>
                    <a:pt x="461351" y="0"/>
                    <a:pt x="726878" y="0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0A440A74-2BB5-E2E9-F1C9-CA1B28275733}"/>
                </a:ext>
              </a:extLst>
            </p:cNvPr>
            <p:cNvSpPr/>
            <p:nvPr userDrawn="1"/>
          </p:nvSpPr>
          <p:spPr>
            <a:xfrm>
              <a:off x="8366454" y="5772584"/>
              <a:ext cx="3825546" cy="1085416"/>
            </a:xfrm>
            <a:custGeom>
              <a:avLst/>
              <a:gdLst>
                <a:gd name="connsiteX0" fmla="*/ 1332977 w 3825546"/>
                <a:gd name="connsiteY0" fmla="*/ 0 h 1085416"/>
                <a:gd name="connsiteX1" fmla="*/ 3825546 w 3825546"/>
                <a:gd name="connsiteY1" fmla="*/ 0 h 1085416"/>
                <a:gd name="connsiteX2" fmla="*/ 3825546 w 3825546"/>
                <a:gd name="connsiteY2" fmla="*/ 1085416 h 1085416"/>
                <a:gd name="connsiteX3" fmla="*/ 0 w 3825546"/>
                <a:gd name="connsiteY3" fmla="*/ 1085416 h 1085416"/>
                <a:gd name="connsiteX4" fmla="*/ 33218 w 3825546"/>
                <a:gd name="connsiteY4" fmla="*/ 956223 h 1085416"/>
                <a:gd name="connsiteX5" fmla="*/ 1332977 w 3825546"/>
                <a:gd name="connsiteY5" fmla="*/ 0 h 1085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25546" h="1085416">
                  <a:moveTo>
                    <a:pt x="1332977" y="0"/>
                  </a:moveTo>
                  <a:lnTo>
                    <a:pt x="3825546" y="0"/>
                  </a:lnTo>
                  <a:lnTo>
                    <a:pt x="3825546" y="1085416"/>
                  </a:lnTo>
                  <a:lnTo>
                    <a:pt x="0" y="1085416"/>
                  </a:lnTo>
                  <a:lnTo>
                    <a:pt x="33218" y="956223"/>
                  </a:lnTo>
                  <a:cubicBezTo>
                    <a:pt x="205538" y="402189"/>
                    <a:pt x="722309" y="0"/>
                    <a:pt x="1332977" y="0"/>
                  </a:cubicBezTo>
                  <a:close/>
                </a:path>
              </a:pathLst>
            </a:custGeom>
            <a:solidFill>
              <a:srgbClr val="B5821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A855D5F7-E8E5-E0D3-115B-EAFEF1EA9534}"/>
              </a:ext>
            </a:extLst>
          </p:cNvPr>
          <p:cNvGrpSpPr/>
          <p:nvPr userDrawn="1"/>
        </p:nvGrpSpPr>
        <p:grpSpPr>
          <a:xfrm>
            <a:off x="0" y="1251410"/>
            <a:ext cx="4748030" cy="5616027"/>
            <a:chOff x="0" y="1251410"/>
            <a:chExt cx="4748030" cy="5616027"/>
          </a:xfrm>
        </p:grpSpPr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D5CC484E-CE84-36E1-BCAE-01E6F0520685}"/>
                </a:ext>
              </a:extLst>
            </p:cNvPr>
            <p:cNvSpPr/>
            <p:nvPr/>
          </p:nvSpPr>
          <p:spPr>
            <a:xfrm>
              <a:off x="3169211" y="4363657"/>
              <a:ext cx="1578819" cy="1522386"/>
            </a:xfrm>
            <a:custGeom>
              <a:avLst/>
              <a:gdLst>
                <a:gd name="connsiteX0" fmla="*/ 0 w 1119663"/>
                <a:gd name="connsiteY0" fmla="*/ 536592 h 1078799"/>
                <a:gd name="connsiteX1" fmla="*/ 559784 w 1119663"/>
                <a:gd name="connsiteY1" fmla="*/ 0 h 1078799"/>
                <a:gd name="connsiteX2" fmla="*/ 1119664 w 1119663"/>
                <a:gd name="connsiteY2" fmla="*/ 536592 h 1078799"/>
                <a:gd name="connsiteX3" fmla="*/ 559784 w 1119663"/>
                <a:gd name="connsiteY3" fmla="*/ 1078800 h 1078799"/>
                <a:gd name="connsiteX4" fmla="*/ 0 w 1119663"/>
                <a:gd name="connsiteY4" fmla="*/ 536592 h 1078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9663" h="1078799">
                  <a:moveTo>
                    <a:pt x="0" y="536592"/>
                  </a:moveTo>
                  <a:cubicBezTo>
                    <a:pt x="0" y="222613"/>
                    <a:pt x="239935" y="0"/>
                    <a:pt x="559784" y="0"/>
                  </a:cubicBezTo>
                  <a:cubicBezTo>
                    <a:pt x="879634" y="0"/>
                    <a:pt x="1119664" y="222613"/>
                    <a:pt x="1119664" y="536592"/>
                  </a:cubicBezTo>
                  <a:cubicBezTo>
                    <a:pt x="1119664" y="850572"/>
                    <a:pt x="885444" y="1078800"/>
                    <a:pt x="559784" y="1078800"/>
                  </a:cubicBezTo>
                  <a:cubicBezTo>
                    <a:pt x="234125" y="1078800"/>
                    <a:pt x="0" y="850572"/>
                    <a:pt x="0" y="536592"/>
                  </a:cubicBezTo>
                  <a:close/>
                </a:path>
              </a:pathLst>
            </a:custGeom>
            <a:solidFill>
              <a:srgbClr val="EFBC6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A39B5D8E-3F73-D8ED-24F6-CA6C1BAE70E7}"/>
                </a:ext>
              </a:extLst>
            </p:cNvPr>
            <p:cNvSpPr/>
            <p:nvPr userDrawn="1"/>
          </p:nvSpPr>
          <p:spPr>
            <a:xfrm>
              <a:off x="1" y="5377284"/>
              <a:ext cx="3251275" cy="1490153"/>
            </a:xfrm>
            <a:custGeom>
              <a:avLst/>
              <a:gdLst>
                <a:gd name="connsiteX0" fmla="*/ 0 w 3251275"/>
                <a:gd name="connsiteY0" fmla="*/ 0 h 1490153"/>
                <a:gd name="connsiteX1" fmla="*/ 1761099 w 3251275"/>
                <a:gd name="connsiteY1" fmla="*/ 0 h 1490153"/>
                <a:gd name="connsiteX2" fmla="*/ 3251275 w 3251275"/>
                <a:gd name="connsiteY2" fmla="*/ 1490153 h 1490153"/>
                <a:gd name="connsiteX3" fmla="*/ 3239351 w 3251275"/>
                <a:gd name="connsiteY3" fmla="*/ 1490153 h 1490153"/>
                <a:gd name="connsiteX4" fmla="*/ 3204595 w 3251275"/>
                <a:gd name="connsiteY4" fmla="*/ 1490153 h 1490153"/>
                <a:gd name="connsiteX5" fmla="*/ 3148529 w 3251275"/>
                <a:gd name="connsiteY5" fmla="*/ 1490153 h 1490153"/>
                <a:gd name="connsiteX6" fmla="*/ 3072675 w 3251275"/>
                <a:gd name="connsiteY6" fmla="*/ 1490153 h 1490153"/>
                <a:gd name="connsiteX7" fmla="*/ 2978555 w 3251275"/>
                <a:gd name="connsiteY7" fmla="*/ 1490153 h 1490153"/>
                <a:gd name="connsiteX8" fmla="*/ 2867691 w 3251275"/>
                <a:gd name="connsiteY8" fmla="*/ 1490153 h 1490153"/>
                <a:gd name="connsiteX9" fmla="*/ 2741605 w 3251275"/>
                <a:gd name="connsiteY9" fmla="*/ 1490153 h 1490153"/>
                <a:gd name="connsiteX10" fmla="*/ 2601820 w 3251275"/>
                <a:gd name="connsiteY10" fmla="*/ 1490153 h 1490153"/>
                <a:gd name="connsiteX11" fmla="*/ 2449858 w 3251275"/>
                <a:gd name="connsiteY11" fmla="*/ 1490153 h 1490153"/>
                <a:gd name="connsiteX12" fmla="*/ 2287241 w 3251275"/>
                <a:gd name="connsiteY12" fmla="*/ 1490153 h 1490153"/>
                <a:gd name="connsiteX13" fmla="*/ 2115491 w 3251275"/>
                <a:gd name="connsiteY13" fmla="*/ 1490153 h 1490153"/>
                <a:gd name="connsiteX14" fmla="*/ 1936130 w 3251275"/>
                <a:gd name="connsiteY14" fmla="*/ 1490153 h 1490153"/>
                <a:gd name="connsiteX15" fmla="*/ 1560664 w 3251275"/>
                <a:gd name="connsiteY15" fmla="*/ 1490153 h 1490153"/>
                <a:gd name="connsiteX16" fmla="*/ 1173021 w 3251275"/>
                <a:gd name="connsiteY16" fmla="*/ 1490153 h 1490153"/>
                <a:gd name="connsiteX17" fmla="*/ 785378 w 3251275"/>
                <a:gd name="connsiteY17" fmla="*/ 1490153 h 1490153"/>
                <a:gd name="connsiteX18" fmla="*/ 409912 w 3251275"/>
                <a:gd name="connsiteY18" fmla="*/ 1490153 h 1490153"/>
                <a:gd name="connsiteX19" fmla="*/ 230551 w 3251275"/>
                <a:gd name="connsiteY19" fmla="*/ 1490153 h 1490153"/>
                <a:gd name="connsiteX20" fmla="*/ 58801 w 3251275"/>
                <a:gd name="connsiteY20" fmla="*/ 1490153 h 1490153"/>
                <a:gd name="connsiteX21" fmla="*/ 0 w 3251275"/>
                <a:gd name="connsiteY21" fmla="*/ 1490153 h 1490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251275" h="1490153">
                  <a:moveTo>
                    <a:pt x="0" y="0"/>
                  </a:moveTo>
                  <a:lnTo>
                    <a:pt x="1761099" y="0"/>
                  </a:lnTo>
                  <a:cubicBezTo>
                    <a:pt x="2584154" y="0"/>
                    <a:pt x="3251275" y="667246"/>
                    <a:pt x="3251275" y="1490153"/>
                  </a:cubicBezTo>
                  <a:lnTo>
                    <a:pt x="3239351" y="1490153"/>
                  </a:lnTo>
                  <a:lnTo>
                    <a:pt x="3204595" y="1490153"/>
                  </a:lnTo>
                  <a:lnTo>
                    <a:pt x="3148529" y="1490153"/>
                  </a:lnTo>
                  <a:lnTo>
                    <a:pt x="3072675" y="1490153"/>
                  </a:lnTo>
                  <a:lnTo>
                    <a:pt x="2978555" y="1490153"/>
                  </a:lnTo>
                  <a:lnTo>
                    <a:pt x="2867691" y="1490153"/>
                  </a:lnTo>
                  <a:lnTo>
                    <a:pt x="2741605" y="1490153"/>
                  </a:lnTo>
                  <a:lnTo>
                    <a:pt x="2601820" y="1490153"/>
                  </a:lnTo>
                  <a:lnTo>
                    <a:pt x="2449858" y="1490153"/>
                  </a:lnTo>
                  <a:lnTo>
                    <a:pt x="2287241" y="1490153"/>
                  </a:lnTo>
                  <a:lnTo>
                    <a:pt x="2115491" y="1490153"/>
                  </a:lnTo>
                  <a:lnTo>
                    <a:pt x="1936130" y="1490153"/>
                  </a:lnTo>
                  <a:lnTo>
                    <a:pt x="1560664" y="1490153"/>
                  </a:lnTo>
                  <a:lnTo>
                    <a:pt x="1173021" y="1490153"/>
                  </a:lnTo>
                  <a:lnTo>
                    <a:pt x="785378" y="1490153"/>
                  </a:lnTo>
                  <a:lnTo>
                    <a:pt x="409912" y="1490153"/>
                  </a:lnTo>
                  <a:lnTo>
                    <a:pt x="230551" y="1490153"/>
                  </a:lnTo>
                  <a:lnTo>
                    <a:pt x="58801" y="1490153"/>
                  </a:lnTo>
                  <a:lnTo>
                    <a:pt x="0" y="1490153"/>
                  </a:lnTo>
                  <a:close/>
                </a:path>
              </a:pathLst>
            </a:custGeom>
            <a:solidFill>
              <a:srgbClr val="F2AAB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7204F107-359D-D39D-C815-9293C79500EC}"/>
                </a:ext>
              </a:extLst>
            </p:cNvPr>
            <p:cNvSpPr/>
            <p:nvPr userDrawn="1"/>
          </p:nvSpPr>
          <p:spPr>
            <a:xfrm>
              <a:off x="0" y="1251410"/>
              <a:ext cx="2802678" cy="5606590"/>
            </a:xfrm>
            <a:custGeom>
              <a:avLst/>
              <a:gdLst>
                <a:gd name="connsiteX0" fmla="*/ 0 w 2802678"/>
                <a:gd name="connsiteY0" fmla="*/ 0 h 5606590"/>
                <a:gd name="connsiteX1" fmla="*/ 156559 w 2802678"/>
                <a:gd name="connsiteY1" fmla="*/ 7471 h 5606590"/>
                <a:gd name="connsiteX2" fmla="*/ 511878 w 2802678"/>
                <a:gd name="connsiteY2" fmla="*/ 59415 h 5606590"/>
                <a:gd name="connsiteX3" fmla="*/ 2802678 w 2802678"/>
                <a:gd name="connsiteY3" fmla="*/ 2797427 h 5606590"/>
                <a:gd name="connsiteX4" fmla="*/ 1144479 w 2802678"/>
                <a:gd name="connsiteY4" fmla="*/ 5166764 h 5606590"/>
                <a:gd name="connsiteX5" fmla="*/ 1144345 w 2802678"/>
                <a:gd name="connsiteY5" fmla="*/ 5166898 h 5606590"/>
                <a:gd name="connsiteX6" fmla="*/ 1435198 w 2802678"/>
                <a:gd name="connsiteY6" fmla="*/ 5606590 h 5606590"/>
                <a:gd name="connsiteX7" fmla="*/ 0 w 2802678"/>
                <a:gd name="connsiteY7" fmla="*/ 5606590 h 5606590"/>
                <a:gd name="connsiteX8" fmla="*/ 0 w 2802678"/>
                <a:gd name="connsiteY8" fmla="*/ 5242252 h 5606590"/>
                <a:gd name="connsiteX9" fmla="*/ 6501 w 2802678"/>
                <a:gd name="connsiteY9" fmla="*/ 5237132 h 5606590"/>
                <a:gd name="connsiteX10" fmla="*/ 653440 w 2802678"/>
                <a:gd name="connsiteY10" fmla="*/ 3641556 h 5606590"/>
                <a:gd name="connsiteX11" fmla="*/ 522353 w 2802678"/>
                <a:gd name="connsiteY11" fmla="*/ 2914678 h 5606590"/>
                <a:gd name="connsiteX12" fmla="*/ 527592 w 2802678"/>
                <a:gd name="connsiteY12" fmla="*/ 2820260 h 5606590"/>
                <a:gd name="connsiteX13" fmla="*/ 117005 w 2802678"/>
                <a:gd name="connsiteY13" fmla="*/ 2021662 h 5606590"/>
                <a:gd name="connsiteX14" fmla="*/ 0 w 2802678"/>
                <a:gd name="connsiteY14" fmla="*/ 1955121 h 5606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802678" h="5606590">
                  <a:moveTo>
                    <a:pt x="0" y="0"/>
                  </a:moveTo>
                  <a:lnTo>
                    <a:pt x="156559" y="7471"/>
                  </a:lnTo>
                  <a:cubicBezTo>
                    <a:pt x="278211" y="19257"/>
                    <a:pt x="396572" y="36717"/>
                    <a:pt x="511878" y="59415"/>
                  </a:cubicBezTo>
                  <a:cubicBezTo>
                    <a:pt x="1911527" y="337299"/>
                    <a:pt x="2802678" y="1413647"/>
                    <a:pt x="2802678" y="2797427"/>
                  </a:cubicBezTo>
                  <a:cubicBezTo>
                    <a:pt x="2802678" y="3828380"/>
                    <a:pt x="2150869" y="4775389"/>
                    <a:pt x="1144479" y="5166764"/>
                  </a:cubicBezTo>
                  <a:lnTo>
                    <a:pt x="1144345" y="5166898"/>
                  </a:lnTo>
                  <a:lnTo>
                    <a:pt x="1435198" y="5606590"/>
                  </a:lnTo>
                  <a:lnTo>
                    <a:pt x="0" y="5606590"/>
                  </a:lnTo>
                  <a:lnTo>
                    <a:pt x="0" y="5242252"/>
                  </a:lnTo>
                  <a:lnTo>
                    <a:pt x="6501" y="5237132"/>
                  </a:lnTo>
                  <a:cubicBezTo>
                    <a:pt x="409058" y="4886083"/>
                    <a:pt x="653440" y="4320822"/>
                    <a:pt x="653440" y="3641556"/>
                  </a:cubicBezTo>
                  <a:cubicBezTo>
                    <a:pt x="653440" y="3375895"/>
                    <a:pt x="606298" y="3133065"/>
                    <a:pt x="522353" y="2914678"/>
                  </a:cubicBezTo>
                  <a:cubicBezTo>
                    <a:pt x="525846" y="2883251"/>
                    <a:pt x="527592" y="2851823"/>
                    <a:pt x="527592" y="2820260"/>
                  </a:cubicBezTo>
                  <a:cubicBezTo>
                    <a:pt x="527592" y="2481265"/>
                    <a:pt x="373806" y="2192905"/>
                    <a:pt x="117005" y="2021662"/>
                  </a:cubicBezTo>
                  <a:lnTo>
                    <a:pt x="0" y="1955121"/>
                  </a:lnTo>
                  <a:close/>
                </a:path>
              </a:pathLst>
            </a:custGeom>
            <a:solidFill>
              <a:srgbClr val="932B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41D33E13-2A52-A7A0-8DA0-F0FCAD062FB2}"/>
                </a:ext>
              </a:extLst>
            </p:cNvPr>
            <p:cNvSpPr/>
            <p:nvPr userDrawn="1"/>
          </p:nvSpPr>
          <p:spPr>
            <a:xfrm>
              <a:off x="0" y="1251410"/>
              <a:ext cx="522353" cy="3680266"/>
            </a:xfrm>
            <a:custGeom>
              <a:avLst/>
              <a:gdLst>
                <a:gd name="connsiteX0" fmla="*/ 0 w 522353"/>
                <a:gd name="connsiteY0" fmla="*/ 2154940 h 3680266"/>
                <a:gd name="connsiteX1" fmla="*/ 36570 w 522353"/>
                <a:gd name="connsiteY1" fmla="*/ 2185993 h 3680266"/>
                <a:gd name="connsiteX2" fmla="*/ 522353 w 522353"/>
                <a:gd name="connsiteY2" fmla="*/ 2914545 h 3680266"/>
                <a:gd name="connsiteX3" fmla="*/ 522353 w 522353"/>
                <a:gd name="connsiteY3" fmla="*/ 2914679 h 3680266"/>
                <a:gd name="connsiteX4" fmla="*/ 71318 w 522353"/>
                <a:gd name="connsiteY4" fmla="*/ 3646080 h 3680266"/>
                <a:gd name="connsiteX5" fmla="*/ 0 w 522353"/>
                <a:gd name="connsiteY5" fmla="*/ 3680266 h 3680266"/>
                <a:gd name="connsiteX6" fmla="*/ 0 w 522353"/>
                <a:gd name="connsiteY6" fmla="*/ 0 h 3680266"/>
                <a:gd name="connsiteX7" fmla="*/ 156559 w 522353"/>
                <a:gd name="connsiteY7" fmla="*/ 7471 h 3680266"/>
                <a:gd name="connsiteX8" fmla="*/ 511878 w 522353"/>
                <a:gd name="connsiteY8" fmla="*/ 59415 h 3680266"/>
                <a:gd name="connsiteX9" fmla="*/ 511878 w 522353"/>
                <a:gd name="connsiteY9" fmla="*/ 2021662 h 3680266"/>
                <a:gd name="connsiteX10" fmla="*/ 0 w 522353"/>
                <a:gd name="connsiteY10" fmla="*/ 2021662 h 3680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22353" h="3680266">
                  <a:moveTo>
                    <a:pt x="0" y="2154940"/>
                  </a:moveTo>
                  <a:lnTo>
                    <a:pt x="36570" y="2185993"/>
                  </a:lnTo>
                  <a:cubicBezTo>
                    <a:pt x="238312" y="2371351"/>
                    <a:pt x="412252" y="2618395"/>
                    <a:pt x="522353" y="2914545"/>
                  </a:cubicBezTo>
                  <a:lnTo>
                    <a:pt x="522353" y="2914679"/>
                  </a:lnTo>
                  <a:cubicBezTo>
                    <a:pt x="495072" y="3227031"/>
                    <a:pt x="328495" y="3491587"/>
                    <a:pt x="71318" y="3646080"/>
                  </a:cubicBezTo>
                  <a:lnTo>
                    <a:pt x="0" y="3680266"/>
                  </a:lnTo>
                  <a:close/>
                  <a:moveTo>
                    <a:pt x="0" y="0"/>
                  </a:moveTo>
                  <a:lnTo>
                    <a:pt x="156559" y="7471"/>
                  </a:lnTo>
                  <a:cubicBezTo>
                    <a:pt x="278211" y="19257"/>
                    <a:pt x="396572" y="36717"/>
                    <a:pt x="511878" y="59415"/>
                  </a:cubicBezTo>
                  <a:lnTo>
                    <a:pt x="511878" y="2021662"/>
                  </a:lnTo>
                  <a:lnTo>
                    <a:pt x="0" y="2021662"/>
                  </a:lnTo>
                  <a:close/>
                </a:path>
              </a:pathLst>
            </a:custGeom>
            <a:solidFill>
              <a:srgbClr val="F2AAB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1D6ECCD9-2C2A-74F4-495D-69F8EB05DFD8}"/>
                </a:ext>
              </a:extLst>
            </p:cNvPr>
            <p:cNvSpPr/>
            <p:nvPr userDrawn="1"/>
          </p:nvSpPr>
          <p:spPr>
            <a:xfrm>
              <a:off x="0" y="4166089"/>
              <a:ext cx="653440" cy="2327678"/>
            </a:xfrm>
            <a:custGeom>
              <a:avLst/>
              <a:gdLst>
                <a:gd name="connsiteX0" fmla="*/ 522353 w 653440"/>
                <a:gd name="connsiteY0" fmla="*/ 0 h 2327678"/>
                <a:gd name="connsiteX1" fmla="*/ 653440 w 653440"/>
                <a:gd name="connsiteY1" fmla="*/ 726878 h 2327678"/>
                <a:gd name="connsiteX2" fmla="*/ 6560 w 653440"/>
                <a:gd name="connsiteY2" fmla="*/ 2322512 h 2327678"/>
                <a:gd name="connsiteX3" fmla="*/ 0 w 653440"/>
                <a:gd name="connsiteY3" fmla="*/ 2327678 h 2327678"/>
                <a:gd name="connsiteX4" fmla="*/ 0 w 653440"/>
                <a:gd name="connsiteY4" fmla="*/ 765586 h 2327678"/>
                <a:gd name="connsiteX5" fmla="*/ 71318 w 653440"/>
                <a:gd name="connsiteY5" fmla="*/ 731400 h 2327678"/>
                <a:gd name="connsiteX6" fmla="*/ 522353 w 653440"/>
                <a:gd name="connsiteY6" fmla="*/ 0 h 2327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3440" h="2327678">
                  <a:moveTo>
                    <a:pt x="522353" y="0"/>
                  </a:moveTo>
                  <a:cubicBezTo>
                    <a:pt x="606163" y="218385"/>
                    <a:pt x="653440" y="461351"/>
                    <a:pt x="653440" y="726878"/>
                  </a:cubicBezTo>
                  <a:cubicBezTo>
                    <a:pt x="653440" y="1406144"/>
                    <a:pt x="409111" y="1971456"/>
                    <a:pt x="6560" y="2322512"/>
                  </a:cubicBezTo>
                  <a:lnTo>
                    <a:pt x="0" y="2327678"/>
                  </a:lnTo>
                  <a:lnTo>
                    <a:pt x="0" y="765586"/>
                  </a:lnTo>
                  <a:lnTo>
                    <a:pt x="71318" y="731400"/>
                  </a:lnTo>
                  <a:cubicBezTo>
                    <a:pt x="328495" y="576908"/>
                    <a:pt x="495071" y="312351"/>
                    <a:pt x="522353" y="0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886314" y="5496593"/>
            <a:ext cx="2418000" cy="990567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 userDrawn="1"/>
        </p:nvSpPr>
        <p:spPr>
          <a:xfrm>
            <a:off x="121217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47344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7344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47344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 userDrawn="1"/>
        </p:nvSpPr>
        <p:spPr>
          <a:xfrm>
            <a:off x="4582710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7193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17193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17878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C497E27F-A31E-7B46-3885-711B163D889D}"/>
              </a:ext>
            </a:extLst>
          </p:cNvPr>
          <p:cNvSpPr/>
          <p:nvPr userDrawn="1"/>
        </p:nvSpPr>
        <p:spPr>
          <a:xfrm>
            <a:off x="795324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6862DF31-07E5-3014-C5AA-FAC6BCECA6B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88412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7" name="Text Placeholder 35">
            <a:extLst>
              <a:ext uri="{FF2B5EF4-FFF2-40B4-BE49-F238E27FC236}">
                <a16:creationId xmlns:a16="http://schemas.microsoft.com/office/drawing/2014/main" id="{FD5DF8E9-C03B-E070-586C-BA227B97530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88412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8" name="Picture Placeholder 13">
            <a:extLst>
              <a:ext uri="{FF2B5EF4-FFF2-40B4-BE49-F238E27FC236}">
                <a16:creationId xmlns:a16="http://schemas.microsoft.com/office/drawing/2014/main" id="{D7730569-84A1-A9F0-DAE0-F9C899B814D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988413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21B32E25-301D-C57F-A381-0E2774E2D2C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784888" y="1207778"/>
            <a:ext cx="8622224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13A4D5E2-A95B-4F98-72AB-9A5814D375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888" y="502551"/>
            <a:ext cx="8622224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51C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69423614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1 presenter">
    <p:bg>
      <p:bgPr>
        <a:solidFill>
          <a:srgbClr val="F5F6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E2B00C95-0B27-B138-457C-A695D01DA52C}"/>
              </a:ext>
            </a:extLst>
          </p:cNvPr>
          <p:cNvSpPr/>
          <p:nvPr userDrawn="1"/>
        </p:nvSpPr>
        <p:spPr>
          <a:xfrm>
            <a:off x="2291830" y="0"/>
            <a:ext cx="3679421" cy="2826578"/>
          </a:xfrm>
          <a:custGeom>
            <a:avLst/>
            <a:gdLst>
              <a:gd name="connsiteX0" fmla="*/ 3009435 w 3679421"/>
              <a:gd name="connsiteY0" fmla="*/ 0 h 2826578"/>
              <a:gd name="connsiteX1" fmla="*/ 3516967 w 3679421"/>
              <a:gd name="connsiteY1" fmla="*/ 0 h 2826578"/>
              <a:gd name="connsiteX2" fmla="*/ 3566685 w 3679421"/>
              <a:gd name="connsiteY2" fmla="*/ 107317 h 2826578"/>
              <a:gd name="connsiteX3" fmla="*/ 3228473 w 3679421"/>
              <a:gd name="connsiteY3" fmla="*/ 1778608 h 2826578"/>
              <a:gd name="connsiteX4" fmla="*/ 1211046 w 3679421"/>
              <a:gd name="connsiteY4" fmla="*/ 1920289 h 2826578"/>
              <a:gd name="connsiteX5" fmla="*/ 368129 w 3679421"/>
              <a:gd name="connsiteY5" fmla="*/ 2763403 h 2826578"/>
              <a:gd name="connsiteX6" fmla="*/ 63162 w 3679421"/>
              <a:gd name="connsiteY6" fmla="*/ 2763403 h 2826578"/>
              <a:gd name="connsiteX7" fmla="*/ 63162 w 3679421"/>
              <a:gd name="connsiteY7" fmla="*/ 2458365 h 2826578"/>
              <a:gd name="connsiteX8" fmla="*/ 1047725 w 3679421"/>
              <a:gd name="connsiteY8" fmla="*/ 1473570 h 2826578"/>
              <a:gd name="connsiteX9" fmla="*/ 1352693 w 3679421"/>
              <a:gd name="connsiteY9" fmla="*/ 1473570 h 2826578"/>
              <a:gd name="connsiteX10" fmla="*/ 2923506 w 3679421"/>
              <a:gd name="connsiteY10" fmla="*/ 1473570 h 2826578"/>
              <a:gd name="connsiteX11" fmla="*/ 3065632 w 3679421"/>
              <a:gd name="connsiteY11" fmla="*/ 76519 h 2826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679421" h="2826578">
                <a:moveTo>
                  <a:pt x="3009435" y="0"/>
                </a:moveTo>
                <a:lnTo>
                  <a:pt x="3516967" y="0"/>
                </a:lnTo>
                <a:lnTo>
                  <a:pt x="3566685" y="107317"/>
                </a:lnTo>
                <a:cubicBezTo>
                  <a:pt x="3792159" y="664414"/>
                  <a:pt x="3679422" y="1327554"/>
                  <a:pt x="3228473" y="1778608"/>
                </a:cubicBezTo>
                <a:cubicBezTo>
                  <a:pt x="2678913" y="2328297"/>
                  <a:pt x="1814788" y="2375214"/>
                  <a:pt x="1211046" y="1920289"/>
                </a:cubicBezTo>
                <a:lnTo>
                  <a:pt x="368129" y="2763403"/>
                </a:lnTo>
                <a:cubicBezTo>
                  <a:pt x="283914" y="2847637"/>
                  <a:pt x="147376" y="2847637"/>
                  <a:pt x="63162" y="2763403"/>
                </a:cubicBezTo>
                <a:cubicBezTo>
                  <a:pt x="-21053" y="2679169"/>
                  <a:pt x="-21053" y="2542599"/>
                  <a:pt x="63162" y="2458365"/>
                </a:cubicBezTo>
                <a:lnTo>
                  <a:pt x="1047725" y="1473570"/>
                </a:lnTo>
                <a:cubicBezTo>
                  <a:pt x="1131940" y="1389336"/>
                  <a:pt x="1268478" y="1389336"/>
                  <a:pt x="1352693" y="1473570"/>
                </a:cubicBezTo>
                <a:cubicBezTo>
                  <a:pt x="1785684" y="1906817"/>
                  <a:pt x="2490359" y="1906817"/>
                  <a:pt x="2923506" y="1473570"/>
                </a:cubicBezTo>
                <a:cubicBezTo>
                  <a:pt x="3302509" y="1094478"/>
                  <a:pt x="3349884" y="507566"/>
                  <a:pt x="3065632" y="76519"/>
                </a:cubicBezTo>
                <a:close/>
              </a:path>
            </a:pathLst>
          </a:custGeom>
          <a:solidFill>
            <a:srgbClr val="6E63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C18AAF25-BCDD-7016-45F0-7735E53A4EA6}"/>
              </a:ext>
            </a:extLst>
          </p:cNvPr>
          <p:cNvSpPr/>
          <p:nvPr userDrawn="1"/>
        </p:nvSpPr>
        <p:spPr>
          <a:xfrm>
            <a:off x="229819" y="0"/>
            <a:ext cx="3980457" cy="3184108"/>
          </a:xfrm>
          <a:custGeom>
            <a:avLst/>
            <a:gdLst>
              <a:gd name="connsiteX0" fmla="*/ 1241789 w 3980457"/>
              <a:gd name="connsiteY0" fmla="*/ 0 h 3184108"/>
              <a:gd name="connsiteX1" fmla="*/ 3980457 w 3980457"/>
              <a:gd name="connsiteY1" fmla="*/ 0 h 3184108"/>
              <a:gd name="connsiteX2" fmla="*/ 797094 w 3980457"/>
              <a:gd name="connsiteY2" fmla="*/ 3184108 h 3184108"/>
              <a:gd name="connsiteX3" fmla="*/ 308373 w 3980457"/>
              <a:gd name="connsiteY3" fmla="*/ 1972470 h 3184108"/>
              <a:gd name="connsiteX4" fmla="*/ 0 w 3980457"/>
              <a:gd name="connsiteY4" fmla="*/ 1242080 h 3184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80457" h="3184108">
                <a:moveTo>
                  <a:pt x="1241789" y="0"/>
                </a:moveTo>
                <a:lnTo>
                  <a:pt x="3980457" y="0"/>
                </a:lnTo>
                <a:lnTo>
                  <a:pt x="797094" y="3184108"/>
                </a:lnTo>
                <a:cubicBezTo>
                  <a:pt x="663807" y="2765415"/>
                  <a:pt x="479743" y="2357097"/>
                  <a:pt x="308373" y="1972470"/>
                </a:cubicBezTo>
                <a:cubicBezTo>
                  <a:pt x="176788" y="1688335"/>
                  <a:pt x="70592" y="1448020"/>
                  <a:pt x="0" y="1242080"/>
                </a:cubicBezTo>
                <a:close/>
              </a:path>
            </a:pathLst>
          </a:custGeom>
          <a:solidFill>
            <a:srgbClr val="EFBC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4C05D3D5-BF4B-1295-8CA1-FA554083B4A3}"/>
              </a:ext>
            </a:extLst>
          </p:cNvPr>
          <p:cNvSpPr/>
          <p:nvPr userDrawn="1"/>
        </p:nvSpPr>
        <p:spPr>
          <a:xfrm>
            <a:off x="1" y="0"/>
            <a:ext cx="1471919" cy="3969474"/>
          </a:xfrm>
          <a:custGeom>
            <a:avLst/>
            <a:gdLst>
              <a:gd name="connsiteX0" fmla="*/ 0 w 1471919"/>
              <a:gd name="connsiteY0" fmla="*/ 0 h 3969474"/>
              <a:gd name="connsiteX1" fmla="*/ 1471919 w 1471919"/>
              <a:gd name="connsiteY1" fmla="*/ 0 h 3969474"/>
              <a:gd name="connsiteX2" fmla="*/ 1139148 w 1471919"/>
              <a:gd name="connsiteY2" fmla="*/ 332849 h 3969474"/>
              <a:gd name="connsiteX3" fmla="*/ 296540 w 1471919"/>
              <a:gd name="connsiteY3" fmla="*/ 368927 h 3969474"/>
              <a:gd name="connsiteX4" fmla="*/ 134614 w 1471919"/>
              <a:gd name="connsiteY4" fmla="*/ 733889 h 3969474"/>
              <a:gd name="connsiteX5" fmla="*/ 229974 w 1471919"/>
              <a:gd name="connsiteY5" fmla="*/ 1242236 h 3969474"/>
              <a:gd name="connsiteX6" fmla="*/ 237714 w 1471919"/>
              <a:gd name="connsiteY6" fmla="*/ 1264068 h 3969474"/>
              <a:gd name="connsiteX7" fmla="*/ 245609 w 1471919"/>
              <a:gd name="connsiteY7" fmla="*/ 1286211 h 3969474"/>
              <a:gd name="connsiteX8" fmla="*/ 253659 w 1471919"/>
              <a:gd name="connsiteY8" fmla="*/ 1308508 h 3969474"/>
              <a:gd name="connsiteX9" fmla="*/ 281834 w 1471919"/>
              <a:gd name="connsiteY9" fmla="*/ 1383451 h 3969474"/>
              <a:gd name="connsiteX10" fmla="*/ 291122 w 1471919"/>
              <a:gd name="connsiteY10" fmla="*/ 1406987 h 3969474"/>
              <a:gd name="connsiteX11" fmla="*/ 300101 w 1471919"/>
              <a:gd name="connsiteY11" fmla="*/ 1429749 h 3969474"/>
              <a:gd name="connsiteX12" fmla="*/ 313414 w 1471919"/>
              <a:gd name="connsiteY12" fmla="*/ 1462730 h 3969474"/>
              <a:gd name="connsiteX13" fmla="*/ 322548 w 1471919"/>
              <a:gd name="connsiteY13" fmla="*/ 1485028 h 3969474"/>
              <a:gd name="connsiteX14" fmla="*/ 323941 w 1471919"/>
              <a:gd name="connsiteY14" fmla="*/ 1488744 h 3969474"/>
              <a:gd name="connsiteX15" fmla="*/ 352735 w 1471919"/>
              <a:gd name="connsiteY15" fmla="*/ 1557494 h 3969474"/>
              <a:gd name="connsiteX16" fmla="*/ 361249 w 1471919"/>
              <a:gd name="connsiteY16" fmla="*/ 1577933 h 3969474"/>
              <a:gd name="connsiteX17" fmla="*/ 377194 w 1471919"/>
              <a:gd name="connsiteY17" fmla="*/ 1614630 h 3969474"/>
              <a:gd name="connsiteX18" fmla="*/ 378278 w 1471919"/>
              <a:gd name="connsiteY18" fmla="*/ 1617418 h 3969474"/>
              <a:gd name="connsiteX19" fmla="*/ 381064 w 1471919"/>
              <a:gd name="connsiteY19" fmla="*/ 1623921 h 3969474"/>
              <a:gd name="connsiteX20" fmla="*/ 398712 w 1471919"/>
              <a:gd name="connsiteY20" fmla="*/ 1664335 h 3969474"/>
              <a:gd name="connsiteX21" fmla="*/ 402582 w 1471919"/>
              <a:gd name="connsiteY21" fmla="*/ 1672851 h 3969474"/>
              <a:gd name="connsiteX22" fmla="*/ 410632 w 1471919"/>
              <a:gd name="connsiteY22" fmla="*/ 1690968 h 3969474"/>
              <a:gd name="connsiteX23" fmla="*/ 430912 w 1471919"/>
              <a:gd name="connsiteY23" fmla="*/ 1736801 h 3969474"/>
              <a:gd name="connsiteX24" fmla="*/ 431531 w 1471919"/>
              <a:gd name="connsiteY24" fmla="*/ 1737885 h 3969474"/>
              <a:gd name="connsiteX25" fmla="*/ 444535 w 1471919"/>
              <a:gd name="connsiteY25" fmla="*/ 1767305 h 3969474"/>
              <a:gd name="connsiteX26" fmla="*/ 468065 w 1471919"/>
              <a:gd name="connsiteY26" fmla="*/ 1818867 h 3969474"/>
              <a:gd name="connsiteX27" fmla="*/ 472245 w 1471919"/>
              <a:gd name="connsiteY27" fmla="*/ 1828158 h 3969474"/>
              <a:gd name="connsiteX28" fmla="*/ 498871 w 1471919"/>
              <a:gd name="connsiteY28" fmla="*/ 1886533 h 3969474"/>
              <a:gd name="connsiteX29" fmla="*/ 507231 w 1471919"/>
              <a:gd name="connsiteY29" fmla="*/ 1904805 h 3969474"/>
              <a:gd name="connsiteX30" fmla="*/ 538347 w 1471919"/>
              <a:gd name="connsiteY30" fmla="*/ 1972470 h 3969474"/>
              <a:gd name="connsiteX31" fmla="*/ 1027068 w 1471919"/>
              <a:gd name="connsiteY31" fmla="*/ 3184109 h 3969474"/>
              <a:gd name="connsiteX32" fmla="*/ 803683 w 1471919"/>
              <a:gd name="connsiteY32" fmla="*/ 3407546 h 3969474"/>
              <a:gd name="connsiteX33" fmla="*/ 140110 w 1471919"/>
              <a:gd name="connsiteY33" fmla="*/ 3902359 h 3969474"/>
              <a:gd name="connsiteX34" fmla="*/ 0 w 1471919"/>
              <a:gd name="connsiteY34" fmla="*/ 3969474 h 396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471919" h="3969474">
                <a:moveTo>
                  <a:pt x="0" y="0"/>
                </a:moveTo>
                <a:lnTo>
                  <a:pt x="1471919" y="0"/>
                </a:lnTo>
                <a:lnTo>
                  <a:pt x="1139148" y="332849"/>
                </a:lnTo>
                <a:cubicBezTo>
                  <a:pt x="810031" y="150135"/>
                  <a:pt x="514352" y="151064"/>
                  <a:pt x="296540" y="368927"/>
                </a:cubicBezTo>
                <a:cubicBezTo>
                  <a:pt x="193285" y="472206"/>
                  <a:pt x="142509" y="591125"/>
                  <a:pt x="134614" y="733889"/>
                </a:cubicBezTo>
                <a:cubicBezTo>
                  <a:pt x="126719" y="876654"/>
                  <a:pt x="161859" y="1043419"/>
                  <a:pt x="229974" y="1242236"/>
                </a:cubicBezTo>
                <a:cubicBezTo>
                  <a:pt x="232296" y="1249513"/>
                  <a:pt x="235237" y="1256791"/>
                  <a:pt x="237714" y="1264068"/>
                </a:cubicBezTo>
                <a:cubicBezTo>
                  <a:pt x="240191" y="1271501"/>
                  <a:pt x="242823" y="1278933"/>
                  <a:pt x="245609" y="1286211"/>
                </a:cubicBezTo>
                <a:cubicBezTo>
                  <a:pt x="248241" y="1293488"/>
                  <a:pt x="251028" y="1301075"/>
                  <a:pt x="253659" y="1308508"/>
                </a:cubicBezTo>
                <a:cubicBezTo>
                  <a:pt x="262483" y="1333128"/>
                  <a:pt x="271926" y="1358058"/>
                  <a:pt x="281834" y="1383451"/>
                </a:cubicBezTo>
                <a:cubicBezTo>
                  <a:pt x="284775" y="1391349"/>
                  <a:pt x="287871" y="1399245"/>
                  <a:pt x="291122" y="1406987"/>
                </a:cubicBezTo>
                <a:cubicBezTo>
                  <a:pt x="294064" y="1414420"/>
                  <a:pt x="297005" y="1422162"/>
                  <a:pt x="300101" y="1429749"/>
                </a:cubicBezTo>
                <a:cubicBezTo>
                  <a:pt x="304281" y="1440743"/>
                  <a:pt x="308770" y="1451582"/>
                  <a:pt x="313414" y="1462730"/>
                </a:cubicBezTo>
                <a:cubicBezTo>
                  <a:pt x="316356" y="1470163"/>
                  <a:pt x="319451" y="1477441"/>
                  <a:pt x="322548" y="1485028"/>
                </a:cubicBezTo>
                <a:cubicBezTo>
                  <a:pt x="323167" y="1486267"/>
                  <a:pt x="323477" y="1487505"/>
                  <a:pt x="323941" y="1488744"/>
                </a:cubicBezTo>
                <a:cubicBezTo>
                  <a:pt x="333229" y="1511196"/>
                  <a:pt x="342827" y="1534267"/>
                  <a:pt x="352735" y="1557494"/>
                </a:cubicBezTo>
                <a:cubicBezTo>
                  <a:pt x="355521" y="1564307"/>
                  <a:pt x="358308" y="1571120"/>
                  <a:pt x="361249" y="1577933"/>
                </a:cubicBezTo>
                <a:cubicBezTo>
                  <a:pt x="366512" y="1590166"/>
                  <a:pt x="371776" y="1602398"/>
                  <a:pt x="377194" y="1614630"/>
                </a:cubicBezTo>
                <a:cubicBezTo>
                  <a:pt x="377504" y="1615559"/>
                  <a:pt x="377813" y="1616488"/>
                  <a:pt x="378278" y="1617418"/>
                </a:cubicBezTo>
                <a:cubicBezTo>
                  <a:pt x="379207" y="1619585"/>
                  <a:pt x="380135" y="1621753"/>
                  <a:pt x="381064" y="1623921"/>
                </a:cubicBezTo>
                <a:cubicBezTo>
                  <a:pt x="386792" y="1637238"/>
                  <a:pt x="392675" y="1650709"/>
                  <a:pt x="398712" y="1664335"/>
                </a:cubicBezTo>
                <a:cubicBezTo>
                  <a:pt x="399951" y="1667122"/>
                  <a:pt x="401344" y="1669909"/>
                  <a:pt x="402582" y="1672851"/>
                </a:cubicBezTo>
                <a:lnTo>
                  <a:pt x="410632" y="1690968"/>
                </a:lnTo>
                <a:cubicBezTo>
                  <a:pt x="417289" y="1705987"/>
                  <a:pt x="424100" y="1721317"/>
                  <a:pt x="430912" y="1736801"/>
                </a:cubicBezTo>
                <a:cubicBezTo>
                  <a:pt x="431067" y="1737110"/>
                  <a:pt x="431221" y="1737575"/>
                  <a:pt x="431531" y="1737885"/>
                </a:cubicBezTo>
                <a:cubicBezTo>
                  <a:pt x="435866" y="1747640"/>
                  <a:pt x="440200" y="1757550"/>
                  <a:pt x="444535" y="1767305"/>
                </a:cubicBezTo>
                <a:cubicBezTo>
                  <a:pt x="452275" y="1784338"/>
                  <a:pt x="460015" y="1801525"/>
                  <a:pt x="468065" y="1818867"/>
                </a:cubicBezTo>
                <a:cubicBezTo>
                  <a:pt x="469458" y="1821964"/>
                  <a:pt x="470851" y="1825061"/>
                  <a:pt x="472245" y="1828158"/>
                </a:cubicBezTo>
                <a:cubicBezTo>
                  <a:pt x="481069" y="1847358"/>
                  <a:pt x="489893" y="1866868"/>
                  <a:pt x="498871" y="1886533"/>
                </a:cubicBezTo>
                <a:cubicBezTo>
                  <a:pt x="501503" y="1892572"/>
                  <a:pt x="504444" y="1898610"/>
                  <a:pt x="507231" y="1904805"/>
                </a:cubicBezTo>
                <a:cubicBezTo>
                  <a:pt x="517448" y="1927102"/>
                  <a:pt x="527820" y="1949554"/>
                  <a:pt x="538347" y="1972470"/>
                </a:cubicBezTo>
                <a:cubicBezTo>
                  <a:pt x="709717" y="2357098"/>
                  <a:pt x="893781" y="2765416"/>
                  <a:pt x="1027068" y="3184109"/>
                </a:cubicBezTo>
                <a:lnTo>
                  <a:pt x="803683" y="3407546"/>
                </a:lnTo>
                <a:cubicBezTo>
                  <a:pt x="602417" y="3608918"/>
                  <a:pt x="378488" y="3773861"/>
                  <a:pt x="140110" y="3902359"/>
                </a:cubicBezTo>
                <a:lnTo>
                  <a:pt x="0" y="396947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62CB8CE7-A1E3-129A-B1F4-4E843E6721EF}"/>
              </a:ext>
            </a:extLst>
          </p:cNvPr>
          <p:cNvSpPr/>
          <p:nvPr userDrawn="1"/>
        </p:nvSpPr>
        <p:spPr>
          <a:xfrm>
            <a:off x="431530" y="1737885"/>
            <a:ext cx="13003" cy="29419"/>
          </a:xfrm>
          <a:custGeom>
            <a:avLst/>
            <a:gdLst>
              <a:gd name="connsiteX0" fmla="*/ 13004 w 13003"/>
              <a:gd name="connsiteY0" fmla="*/ 29420 h 29419"/>
              <a:gd name="connsiteX1" fmla="*/ 0 w 13003"/>
              <a:gd name="connsiteY1" fmla="*/ 0 h 29419"/>
              <a:gd name="connsiteX2" fmla="*/ 8514 w 13003"/>
              <a:gd name="connsiteY2" fmla="*/ 19045 h 29419"/>
              <a:gd name="connsiteX3" fmla="*/ 13004 w 13003"/>
              <a:gd name="connsiteY3" fmla="*/ 29420 h 2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003" h="29419">
                <a:moveTo>
                  <a:pt x="13004" y="29420"/>
                </a:moveTo>
                <a:cubicBezTo>
                  <a:pt x="8669" y="19665"/>
                  <a:pt x="4335" y="9755"/>
                  <a:pt x="0" y="0"/>
                </a:cubicBezTo>
                <a:cubicBezTo>
                  <a:pt x="2941" y="6348"/>
                  <a:pt x="5573" y="12697"/>
                  <a:pt x="8514" y="19045"/>
                </a:cubicBezTo>
                <a:cubicBezTo>
                  <a:pt x="10062" y="22607"/>
                  <a:pt x="11610" y="25858"/>
                  <a:pt x="13004" y="29420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BF221583-4C64-1407-528C-FEA2744FAACA}"/>
              </a:ext>
            </a:extLst>
          </p:cNvPr>
          <p:cNvSpPr/>
          <p:nvPr userDrawn="1"/>
        </p:nvSpPr>
        <p:spPr>
          <a:xfrm>
            <a:off x="361249" y="1577778"/>
            <a:ext cx="15944" cy="36697"/>
          </a:xfrm>
          <a:custGeom>
            <a:avLst/>
            <a:gdLst>
              <a:gd name="connsiteX0" fmla="*/ 15945 w 15944"/>
              <a:gd name="connsiteY0" fmla="*/ 36698 h 36697"/>
              <a:gd name="connsiteX1" fmla="*/ 0 w 15944"/>
              <a:gd name="connsiteY1" fmla="*/ 0 h 36697"/>
              <a:gd name="connsiteX2" fmla="*/ 7740 w 15944"/>
              <a:gd name="connsiteY2" fmla="*/ 17497 h 36697"/>
              <a:gd name="connsiteX3" fmla="*/ 15945 w 15944"/>
              <a:gd name="connsiteY3" fmla="*/ 36543 h 36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44" h="36697">
                <a:moveTo>
                  <a:pt x="15945" y="36698"/>
                </a:moveTo>
                <a:cubicBezTo>
                  <a:pt x="10527" y="24465"/>
                  <a:pt x="5263" y="12233"/>
                  <a:pt x="0" y="0"/>
                </a:cubicBezTo>
                <a:cubicBezTo>
                  <a:pt x="2477" y="5884"/>
                  <a:pt x="5263" y="11613"/>
                  <a:pt x="7740" y="17497"/>
                </a:cubicBezTo>
                <a:cubicBezTo>
                  <a:pt x="10372" y="23846"/>
                  <a:pt x="13159" y="30349"/>
                  <a:pt x="15945" y="36543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C1266C3B-C0B1-A631-9D60-66851EDE4CE1}"/>
              </a:ext>
            </a:extLst>
          </p:cNvPr>
          <p:cNvSpPr/>
          <p:nvPr userDrawn="1"/>
        </p:nvSpPr>
        <p:spPr>
          <a:xfrm>
            <a:off x="323940" y="1488743"/>
            <a:ext cx="28794" cy="68749"/>
          </a:xfrm>
          <a:custGeom>
            <a:avLst/>
            <a:gdLst>
              <a:gd name="connsiteX0" fmla="*/ 19660 w 28794"/>
              <a:gd name="connsiteY0" fmla="*/ 46917 h 68749"/>
              <a:gd name="connsiteX1" fmla="*/ 0 w 28794"/>
              <a:gd name="connsiteY1" fmla="*/ 0 h 68749"/>
              <a:gd name="connsiteX2" fmla="*/ 28794 w 28794"/>
              <a:gd name="connsiteY2" fmla="*/ 68750 h 68749"/>
              <a:gd name="connsiteX3" fmla="*/ 19660 w 28794"/>
              <a:gd name="connsiteY3" fmla="*/ 46917 h 68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94" h="68749">
                <a:moveTo>
                  <a:pt x="19660" y="46917"/>
                </a:moveTo>
                <a:cubicBezTo>
                  <a:pt x="12849" y="30968"/>
                  <a:pt x="6347" y="15330"/>
                  <a:pt x="0" y="0"/>
                </a:cubicBezTo>
                <a:cubicBezTo>
                  <a:pt x="9288" y="22452"/>
                  <a:pt x="18886" y="45524"/>
                  <a:pt x="28794" y="68750"/>
                </a:cubicBezTo>
                <a:cubicBezTo>
                  <a:pt x="25698" y="61472"/>
                  <a:pt x="22601" y="54195"/>
                  <a:pt x="19660" y="46917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DCCAC249-B4D7-0E9C-3AAF-78F5F094EEC9}"/>
              </a:ext>
            </a:extLst>
          </p:cNvPr>
          <p:cNvSpPr/>
          <p:nvPr userDrawn="1"/>
        </p:nvSpPr>
        <p:spPr>
          <a:xfrm>
            <a:off x="253659" y="1308353"/>
            <a:ext cx="28329" cy="74943"/>
          </a:xfrm>
          <a:custGeom>
            <a:avLst/>
            <a:gdLst>
              <a:gd name="connsiteX0" fmla="*/ 28175 w 28329"/>
              <a:gd name="connsiteY0" fmla="*/ 74943 h 74943"/>
              <a:gd name="connsiteX1" fmla="*/ 0 w 28329"/>
              <a:gd name="connsiteY1" fmla="*/ 0 h 74943"/>
              <a:gd name="connsiteX2" fmla="*/ 11301 w 28329"/>
              <a:gd name="connsiteY2" fmla="*/ 30039 h 74943"/>
              <a:gd name="connsiteX3" fmla="*/ 19505 w 28329"/>
              <a:gd name="connsiteY3" fmla="*/ 51717 h 74943"/>
              <a:gd name="connsiteX4" fmla="*/ 28329 w 28329"/>
              <a:gd name="connsiteY4" fmla="*/ 74943 h 74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329" h="74943">
                <a:moveTo>
                  <a:pt x="28175" y="74943"/>
                </a:moveTo>
                <a:cubicBezTo>
                  <a:pt x="18267" y="49550"/>
                  <a:pt x="8824" y="24620"/>
                  <a:pt x="0" y="0"/>
                </a:cubicBezTo>
                <a:cubicBezTo>
                  <a:pt x="3870" y="9910"/>
                  <a:pt x="7431" y="20130"/>
                  <a:pt x="11301" y="30039"/>
                </a:cubicBezTo>
                <a:cubicBezTo>
                  <a:pt x="13933" y="37162"/>
                  <a:pt x="16564" y="44440"/>
                  <a:pt x="19505" y="51717"/>
                </a:cubicBezTo>
                <a:cubicBezTo>
                  <a:pt x="22292" y="59305"/>
                  <a:pt x="25233" y="67047"/>
                  <a:pt x="28329" y="74943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3" name="Graphic 1">
            <a:extLst>
              <a:ext uri="{FF2B5EF4-FFF2-40B4-BE49-F238E27FC236}">
                <a16:creationId xmlns:a16="http://schemas.microsoft.com/office/drawing/2014/main" id="{382372D4-61D0-14A2-4D09-E0748B835E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124912" y="876784"/>
            <a:ext cx="2643806" cy="1083071"/>
          </a:xfrm>
          <a:prstGeom prst="rect">
            <a:avLst/>
          </a:prstGeom>
        </p:spPr>
      </p:pic>
      <p:sp>
        <p:nvSpPr>
          <p:cNvPr id="14" name="Text Placeholder 35">
            <a:extLst>
              <a:ext uri="{FF2B5EF4-FFF2-40B4-BE49-F238E27FC236}">
                <a16:creationId xmlns:a16="http://schemas.microsoft.com/office/drawing/2014/main" id="{B2ED8CA0-B0B8-2FBE-2277-C7B2ED7844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5101" y="5394837"/>
            <a:ext cx="4248567" cy="408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 i="0">
                <a:solidFill>
                  <a:srgbClr val="19181A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5" name="Text Placeholder 35">
            <a:extLst>
              <a:ext uri="{FF2B5EF4-FFF2-40B4-BE49-F238E27FC236}">
                <a16:creationId xmlns:a16="http://schemas.microsoft.com/office/drawing/2014/main" id="{EBD01B31-41BC-0B41-2211-6771BB50F12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01" y="5847663"/>
            <a:ext cx="4248567" cy="5619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E8841DC3-2228-018D-DFB7-7AF9FA7AF59B}"/>
              </a:ext>
            </a:extLst>
          </p:cNvPr>
          <p:cNvSpPr/>
          <p:nvPr userDrawn="1"/>
        </p:nvSpPr>
        <p:spPr>
          <a:xfrm>
            <a:off x="465101" y="961694"/>
            <a:ext cx="4248567" cy="400129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1C2E3460-07C2-AEE5-1BF4-1494D503E37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13633" y="3437530"/>
            <a:ext cx="6877740" cy="66635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18" name="Title Placeholder 12">
            <a:extLst>
              <a:ext uri="{FF2B5EF4-FFF2-40B4-BE49-F238E27FC236}">
                <a16:creationId xmlns:a16="http://schemas.microsoft.com/office/drawing/2014/main" id="{AE3871F5-F337-9863-BA82-54CF277F25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3633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51C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A4EE3A7C-C141-A61C-8BFA-8ED4F6EA61F5}"/>
              </a:ext>
            </a:extLst>
          </p:cNvPr>
          <p:cNvSpPr/>
          <p:nvPr userDrawn="1"/>
        </p:nvSpPr>
        <p:spPr>
          <a:xfrm>
            <a:off x="0" y="0"/>
            <a:ext cx="1471919" cy="3969474"/>
          </a:xfrm>
          <a:custGeom>
            <a:avLst/>
            <a:gdLst>
              <a:gd name="connsiteX0" fmla="*/ 0 w 1471919"/>
              <a:gd name="connsiteY0" fmla="*/ 0 h 3969474"/>
              <a:gd name="connsiteX1" fmla="*/ 1471919 w 1471919"/>
              <a:gd name="connsiteY1" fmla="*/ 0 h 3969474"/>
              <a:gd name="connsiteX2" fmla="*/ 1139148 w 1471919"/>
              <a:gd name="connsiteY2" fmla="*/ 332849 h 3969474"/>
              <a:gd name="connsiteX3" fmla="*/ 296540 w 1471919"/>
              <a:gd name="connsiteY3" fmla="*/ 368927 h 3969474"/>
              <a:gd name="connsiteX4" fmla="*/ 134614 w 1471919"/>
              <a:gd name="connsiteY4" fmla="*/ 733889 h 3969474"/>
              <a:gd name="connsiteX5" fmla="*/ 229974 w 1471919"/>
              <a:gd name="connsiteY5" fmla="*/ 1242236 h 3969474"/>
              <a:gd name="connsiteX6" fmla="*/ 237714 w 1471919"/>
              <a:gd name="connsiteY6" fmla="*/ 1264068 h 3969474"/>
              <a:gd name="connsiteX7" fmla="*/ 245609 w 1471919"/>
              <a:gd name="connsiteY7" fmla="*/ 1286211 h 3969474"/>
              <a:gd name="connsiteX8" fmla="*/ 253659 w 1471919"/>
              <a:gd name="connsiteY8" fmla="*/ 1308508 h 3969474"/>
              <a:gd name="connsiteX9" fmla="*/ 281834 w 1471919"/>
              <a:gd name="connsiteY9" fmla="*/ 1383451 h 3969474"/>
              <a:gd name="connsiteX10" fmla="*/ 291122 w 1471919"/>
              <a:gd name="connsiteY10" fmla="*/ 1406987 h 3969474"/>
              <a:gd name="connsiteX11" fmla="*/ 300101 w 1471919"/>
              <a:gd name="connsiteY11" fmla="*/ 1429749 h 3969474"/>
              <a:gd name="connsiteX12" fmla="*/ 313414 w 1471919"/>
              <a:gd name="connsiteY12" fmla="*/ 1462730 h 3969474"/>
              <a:gd name="connsiteX13" fmla="*/ 322548 w 1471919"/>
              <a:gd name="connsiteY13" fmla="*/ 1485028 h 3969474"/>
              <a:gd name="connsiteX14" fmla="*/ 323941 w 1471919"/>
              <a:gd name="connsiteY14" fmla="*/ 1488744 h 3969474"/>
              <a:gd name="connsiteX15" fmla="*/ 352735 w 1471919"/>
              <a:gd name="connsiteY15" fmla="*/ 1557494 h 3969474"/>
              <a:gd name="connsiteX16" fmla="*/ 361249 w 1471919"/>
              <a:gd name="connsiteY16" fmla="*/ 1577933 h 3969474"/>
              <a:gd name="connsiteX17" fmla="*/ 377194 w 1471919"/>
              <a:gd name="connsiteY17" fmla="*/ 1614630 h 3969474"/>
              <a:gd name="connsiteX18" fmla="*/ 378278 w 1471919"/>
              <a:gd name="connsiteY18" fmla="*/ 1617418 h 3969474"/>
              <a:gd name="connsiteX19" fmla="*/ 381064 w 1471919"/>
              <a:gd name="connsiteY19" fmla="*/ 1623921 h 3969474"/>
              <a:gd name="connsiteX20" fmla="*/ 398712 w 1471919"/>
              <a:gd name="connsiteY20" fmla="*/ 1664335 h 3969474"/>
              <a:gd name="connsiteX21" fmla="*/ 402582 w 1471919"/>
              <a:gd name="connsiteY21" fmla="*/ 1672851 h 3969474"/>
              <a:gd name="connsiteX22" fmla="*/ 410632 w 1471919"/>
              <a:gd name="connsiteY22" fmla="*/ 1690968 h 3969474"/>
              <a:gd name="connsiteX23" fmla="*/ 430912 w 1471919"/>
              <a:gd name="connsiteY23" fmla="*/ 1736801 h 3969474"/>
              <a:gd name="connsiteX24" fmla="*/ 431531 w 1471919"/>
              <a:gd name="connsiteY24" fmla="*/ 1737885 h 3969474"/>
              <a:gd name="connsiteX25" fmla="*/ 444535 w 1471919"/>
              <a:gd name="connsiteY25" fmla="*/ 1767305 h 3969474"/>
              <a:gd name="connsiteX26" fmla="*/ 468065 w 1471919"/>
              <a:gd name="connsiteY26" fmla="*/ 1818867 h 3969474"/>
              <a:gd name="connsiteX27" fmla="*/ 472245 w 1471919"/>
              <a:gd name="connsiteY27" fmla="*/ 1828158 h 3969474"/>
              <a:gd name="connsiteX28" fmla="*/ 498871 w 1471919"/>
              <a:gd name="connsiteY28" fmla="*/ 1886533 h 3969474"/>
              <a:gd name="connsiteX29" fmla="*/ 507231 w 1471919"/>
              <a:gd name="connsiteY29" fmla="*/ 1904805 h 3969474"/>
              <a:gd name="connsiteX30" fmla="*/ 538347 w 1471919"/>
              <a:gd name="connsiteY30" fmla="*/ 1972470 h 3969474"/>
              <a:gd name="connsiteX31" fmla="*/ 1027068 w 1471919"/>
              <a:gd name="connsiteY31" fmla="*/ 3184109 h 3969474"/>
              <a:gd name="connsiteX32" fmla="*/ 803683 w 1471919"/>
              <a:gd name="connsiteY32" fmla="*/ 3407546 h 3969474"/>
              <a:gd name="connsiteX33" fmla="*/ 140110 w 1471919"/>
              <a:gd name="connsiteY33" fmla="*/ 3902359 h 3969474"/>
              <a:gd name="connsiteX34" fmla="*/ 0 w 1471919"/>
              <a:gd name="connsiteY34" fmla="*/ 3969474 h 396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471919" h="3969474">
                <a:moveTo>
                  <a:pt x="0" y="0"/>
                </a:moveTo>
                <a:lnTo>
                  <a:pt x="1471919" y="0"/>
                </a:lnTo>
                <a:lnTo>
                  <a:pt x="1139148" y="332849"/>
                </a:lnTo>
                <a:cubicBezTo>
                  <a:pt x="810031" y="150135"/>
                  <a:pt x="514352" y="151064"/>
                  <a:pt x="296540" y="368927"/>
                </a:cubicBezTo>
                <a:cubicBezTo>
                  <a:pt x="193285" y="472206"/>
                  <a:pt x="142509" y="591125"/>
                  <a:pt x="134614" y="733889"/>
                </a:cubicBezTo>
                <a:cubicBezTo>
                  <a:pt x="126719" y="876654"/>
                  <a:pt x="161859" y="1043419"/>
                  <a:pt x="229974" y="1242236"/>
                </a:cubicBezTo>
                <a:cubicBezTo>
                  <a:pt x="232296" y="1249513"/>
                  <a:pt x="235237" y="1256791"/>
                  <a:pt x="237714" y="1264068"/>
                </a:cubicBezTo>
                <a:cubicBezTo>
                  <a:pt x="240191" y="1271501"/>
                  <a:pt x="242823" y="1278933"/>
                  <a:pt x="245609" y="1286211"/>
                </a:cubicBezTo>
                <a:cubicBezTo>
                  <a:pt x="248241" y="1293488"/>
                  <a:pt x="251028" y="1301075"/>
                  <a:pt x="253659" y="1308508"/>
                </a:cubicBezTo>
                <a:cubicBezTo>
                  <a:pt x="262483" y="1333128"/>
                  <a:pt x="271926" y="1358058"/>
                  <a:pt x="281834" y="1383451"/>
                </a:cubicBezTo>
                <a:cubicBezTo>
                  <a:pt x="284775" y="1391349"/>
                  <a:pt x="287871" y="1399245"/>
                  <a:pt x="291122" y="1406987"/>
                </a:cubicBezTo>
                <a:cubicBezTo>
                  <a:pt x="294064" y="1414420"/>
                  <a:pt x="297005" y="1422162"/>
                  <a:pt x="300101" y="1429749"/>
                </a:cubicBezTo>
                <a:cubicBezTo>
                  <a:pt x="304281" y="1440743"/>
                  <a:pt x="308770" y="1451582"/>
                  <a:pt x="313414" y="1462730"/>
                </a:cubicBezTo>
                <a:cubicBezTo>
                  <a:pt x="316356" y="1470163"/>
                  <a:pt x="319451" y="1477441"/>
                  <a:pt x="322548" y="1485028"/>
                </a:cubicBezTo>
                <a:cubicBezTo>
                  <a:pt x="323167" y="1486267"/>
                  <a:pt x="323477" y="1487505"/>
                  <a:pt x="323941" y="1488744"/>
                </a:cubicBezTo>
                <a:cubicBezTo>
                  <a:pt x="333229" y="1511196"/>
                  <a:pt x="342827" y="1534267"/>
                  <a:pt x="352735" y="1557494"/>
                </a:cubicBezTo>
                <a:cubicBezTo>
                  <a:pt x="355521" y="1564307"/>
                  <a:pt x="358308" y="1571120"/>
                  <a:pt x="361249" y="1577933"/>
                </a:cubicBezTo>
                <a:cubicBezTo>
                  <a:pt x="366512" y="1590166"/>
                  <a:pt x="371776" y="1602398"/>
                  <a:pt x="377194" y="1614630"/>
                </a:cubicBezTo>
                <a:cubicBezTo>
                  <a:pt x="377504" y="1615559"/>
                  <a:pt x="377813" y="1616488"/>
                  <a:pt x="378278" y="1617418"/>
                </a:cubicBezTo>
                <a:cubicBezTo>
                  <a:pt x="379207" y="1619585"/>
                  <a:pt x="380135" y="1621753"/>
                  <a:pt x="381064" y="1623921"/>
                </a:cubicBezTo>
                <a:cubicBezTo>
                  <a:pt x="386792" y="1637238"/>
                  <a:pt x="392675" y="1650709"/>
                  <a:pt x="398712" y="1664335"/>
                </a:cubicBezTo>
                <a:cubicBezTo>
                  <a:pt x="399951" y="1667122"/>
                  <a:pt x="401344" y="1669909"/>
                  <a:pt x="402582" y="1672851"/>
                </a:cubicBezTo>
                <a:lnTo>
                  <a:pt x="410632" y="1690968"/>
                </a:lnTo>
                <a:cubicBezTo>
                  <a:pt x="417289" y="1705987"/>
                  <a:pt x="424100" y="1721317"/>
                  <a:pt x="430912" y="1736801"/>
                </a:cubicBezTo>
                <a:cubicBezTo>
                  <a:pt x="431067" y="1737110"/>
                  <a:pt x="431221" y="1737575"/>
                  <a:pt x="431531" y="1737885"/>
                </a:cubicBezTo>
                <a:cubicBezTo>
                  <a:pt x="435866" y="1747640"/>
                  <a:pt x="440200" y="1757550"/>
                  <a:pt x="444535" y="1767305"/>
                </a:cubicBezTo>
                <a:cubicBezTo>
                  <a:pt x="452275" y="1784338"/>
                  <a:pt x="460015" y="1801525"/>
                  <a:pt x="468065" y="1818867"/>
                </a:cubicBezTo>
                <a:cubicBezTo>
                  <a:pt x="469458" y="1821964"/>
                  <a:pt x="470851" y="1825061"/>
                  <a:pt x="472245" y="1828158"/>
                </a:cubicBezTo>
                <a:cubicBezTo>
                  <a:pt x="481069" y="1847358"/>
                  <a:pt x="489893" y="1866868"/>
                  <a:pt x="498871" y="1886533"/>
                </a:cubicBezTo>
                <a:cubicBezTo>
                  <a:pt x="501503" y="1892572"/>
                  <a:pt x="504444" y="1898610"/>
                  <a:pt x="507231" y="1904805"/>
                </a:cubicBezTo>
                <a:cubicBezTo>
                  <a:pt x="517448" y="1927102"/>
                  <a:pt x="527820" y="1949554"/>
                  <a:pt x="538347" y="1972470"/>
                </a:cubicBezTo>
                <a:cubicBezTo>
                  <a:pt x="709717" y="2357098"/>
                  <a:pt x="893781" y="2765416"/>
                  <a:pt x="1027068" y="3184109"/>
                </a:cubicBezTo>
                <a:lnTo>
                  <a:pt x="803683" y="3407546"/>
                </a:lnTo>
                <a:cubicBezTo>
                  <a:pt x="602417" y="3608918"/>
                  <a:pt x="378488" y="3773861"/>
                  <a:pt x="140110" y="3902359"/>
                </a:cubicBezTo>
                <a:lnTo>
                  <a:pt x="0" y="396947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Picture Placeholder 61">
            <a:extLst>
              <a:ext uri="{FF2B5EF4-FFF2-40B4-BE49-F238E27FC236}">
                <a16:creationId xmlns:a16="http://schemas.microsoft.com/office/drawing/2014/main" id="{1A90928C-D333-6B32-267C-6CDA485C9C5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4469" y="1010337"/>
            <a:ext cx="4149831" cy="3904013"/>
          </a:xfrm>
          <a:custGeom>
            <a:avLst/>
            <a:gdLst>
              <a:gd name="connsiteX0" fmla="*/ 63979 w 4149831"/>
              <a:gd name="connsiteY0" fmla="*/ 0 h 3904013"/>
              <a:gd name="connsiteX1" fmla="*/ 4086310 w 4149831"/>
              <a:gd name="connsiteY1" fmla="*/ 0 h 3904013"/>
              <a:gd name="connsiteX2" fmla="*/ 4096526 w 4149831"/>
              <a:gd name="connsiteY2" fmla="*/ 2062 h 3904013"/>
              <a:gd name="connsiteX3" fmla="*/ 4143371 w 4149831"/>
              <a:gd name="connsiteY3" fmla="*/ 48900 h 3904013"/>
              <a:gd name="connsiteX4" fmla="*/ 4149831 w 4149831"/>
              <a:gd name="connsiteY4" fmla="*/ 80894 h 3904013"/>
              <a:gd name="connsiteX5" fmla="*/ 4149831 w 4149831"/>
              <a:gd name="connsiteY5" fmla="*/ 3818264 h 3904013"/>
              <a:gd name="connsiteX6" fmla="*/ 4143371 w 4149831"/>
              <a:gd name="connsiteY6" fmla="*/ 3850259 h 3904013"/>
              <a:gd name="connsiteX7" fmla="*/ 4062261 w 4149831"/>
              <a:gd name="connsiteY7" fmla="*/ 3904013 h 3904013"/>
              <a:gd name="connsiteX8" fmla="*/ 88028 w 4149831"/>
              <a:gd name="connsiteY8" fmla="*/ 3904013 h 3904013"/>
              <a:gd name="connsiteX9" fmla="*/ 0 w 4149831"/>
              <a:gd name="connsiteY9" fmla="*/ 3816000 h 3904013"/>
              <a:gd name="connsiteX10" fmla="*/ 0 w 4149831"/>
              <a:gd name="connsiteY10" fmla="*/ 2718353 h 3904013"/>
              <a:gd name="connsiteX11" fmla="*/ 0 w 4149831"/>
              <a:gd name="connsiteY11" fmla="*/ 2658391 h 3904013"/>
              <a:gd name="connsiteX12" fmla="*/ 86008 w 4149831"/>
              <a:gd name="connsiteY12" fmla="*/ 2594433 h 3904013"/>
              <a:gd name="connsiteX13" fmla="*/ 294526 w 4149831"/>
              <a:gd name="connsiteY13" fmla="*/ 2405204 h 3904013"/>
              <a:gd name="connsiteX14" fmla="*/ 517913 w 4149831"/>
              <a:gd name="connsiteY14" fmla="*/ 2181767 h 3904013"/>
              <a:gd name="connsiteX15" fmla="*/ 29187 w 4149831"/>
              <a:gd name="connsiteY15" fmla="*/ 970126 h 3904013"/>
              <a:gd name="connsiteX16" fmla="*/ 0 w 4149831"/>
              <a:gd name="connsiteY16" fmla="*/ 906655 h 3904013"/>
              <a:gd name="connsiteX17" fmla="*/ 0 w 4149831"/>
              <a:gd name="connsiteY17" fmla="*/ 83159 h 3904013"/>
              <a:gd name="connsiteX18" fmla="*/ 53764 w 4149831"/>
              <a:gd name="connsiteY18" fmla="*/ 2062 h 390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49831" h="3904013">
                <a:moveTo>
                  <a:pt x="63979" y="0"/>
                </a:moveTo>
                <a:lnTo>
                  <a:pt x="4086310" y="0"/>
                </a:lnTo>
                <a:lnTo>
                  <a:pt x="4096526" y="2062"/>
                </a:lnTo>
                <a:cubicBezTo>
                  <a:pt x="4117588" y="10969"/>
                  <a:pt x="4134462" y="27840"/>
                  <a:pt x="4143371" y="48900"/>
                </a:cubicBezTo>
                <a:lnTo>
                  <a:pt x="4149831" y="80894"/>
                </a:lnTo>
                <a:lnTo>
                  <a:pt x="4149831" y="3818264"/>
                </a:lnTo>
                <a:lnTo>
                  <a:pt x="4143371" y="3850259"/>
                </a:lnTo>
                <a:cubicBezTo>
                  <a:pt x="4130008" y="3881848"/>
                  <a:pt x="4098723" y="3904013"/>
                  <a:pt x="4062261" y="3904013"/>
                </a:cubicBezTo>
                <a:lnTo>
                  <a:pt x="88028" y="3904013"/>
                </a:lnTo>
                <a:cubicBezTo>
                  <a:pt x="39412" y="3904013"/>
                  <a:pt x="0" y="3864608"/>
                  <a:pt x="0" y="3816000"/>
                </a:cubicBezTo>
                <a:lnTo>
                  <a:pt x="0" y="2718353"/>
                </a:lnTo>
                <a:lnTo>
                  <a:pt x="0" y="2658391"/>
                </a:lnTo>
                <a:lnTo>
                  <a:pt x="86008" y="2594433"/>
                </a:lnTo>
                <a:cubicBezTo>
                  <a:pt x="157829" y="2535404"/>
                  <a:pt x="227437" y="2472328"/>
                  <a:pt x="294526" y="2405204"/>
                </a:cubicBezTo>
                <a:lnTo>
                  <a:pt x="517913" y="2181767"/>
                </a:lnTo>
                <a:cubicBezTo>
                  <a:pt x="384624" y="1763073"/>
                  <a:pt x="200559" y="1354754"/>
                  <a:pt x="29187" y="970126"/>
                </a:cubicBezTo>
                <a:lnTo>
                  <a:pt x="0" y="906655"/>
                </a:lnTo>
                <a:lnTo>
                  <a:pt x="0" y="83159"/>
                </a:lnTo>
                <a:cubicBezTo>
                  <a:pt x="0" y="46703"/>
                  <a:pt x="22169" y="15423"/>
                  <a:pt x="53764" y="2062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20131160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2 presenters">
    <p:bg>
      <p:bgPr>
        <a:solidFill>
          <a:srgbClr val="F5F6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1C236551-E85D-9240-D77F-30DCA5CB5040}"/>
              </a:ext>
            </a:extLst>
          </p:cNvPr>
          <p:cNvGrpSpPr/>
          <p:nvPr userDrawn="1"/>
        </p:nvGrpSpPr>
        <p:grpSpPr>
          <a:xfrm>
            <a:off x="0" y="0"/>
            <a:ext cx="4686448" cy="6858000"/>
            <a:chOff x="0" y="0"/>
            <a:chExt cx="4686448" cy="6858000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8F7B438A-6082-FC40-D5BC-A9424740D28E}"/>
                </a:ext>
              </a:extLst>
            </p:cNvPr>
            <p:cNvSpPr/>
            <p:nvPr userDrawn="1"/>
          </p:nvSpPr>
          <p:spPr>
            <a:xfrm>
              <a:off x="0" y="237790"/>
              <a:ext cx="335168" cy="4475427"/>
            </a:xfrm>
            <a:custGeom>
              <a:avLst/>
              <a:gdLst>
                <a:gd name="connsiteX0" fmla="*/ 0 w 335168"/>
                <a:gd name="connsiteY0" fmla="*/ 0 h 4475427"/>
                <a:gd name="connsiteX1" fmla="*/ 60991 w 335168"/>
                <a:gd name="connsiteY1" fmla="*/ 81629 h 4475427"/>
                <a:gd name="connsiteX2" fmla="*/ 335168 w 335168"/>
                <a:gd name="connsiteY2" fmla="*/ 979937 h 4475427"/>
                <a:gd name="connsiteX3" fmla="*/ 335168 w 335168"/>
                <a:gd name="connsiteY3" fmla="*/ 4475427 h 4475427"/>
                <a:gd name="connsiteX4" fmla="*/ 11648 w 335168"/>
                <a:gd name="connsiteY4" fmla="*/ 4442774 h 4475427"/>
                <a:gd name="connsiteX5" fmla="*/ 0 w 335168"/>
                <a:gd name="connsiteY5" fmla="*/ 4439154 h 4475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5168" h="4475427">
                  <a:moveTo>
                    <a:pt x="0" y="0"/>
                  </a:moveTo>
                  <a:lnTo>
                    <a:pt x="60991" y="81629"/>
                  </a:lnTo>
                  <a:cubicBezTo>
                    <a:pt x="234093" y="338063"/>
                    <a:pt x="335168" y="647193"/>
                    <a:pt x="335168" y="979937"/>
                  </a:cubicBezTo>
                  <a:lnTo>
                    <a:pt x="335168" y="4475427"/>
                  </a:lnTo>
                  <a:cubicBezTo>
                    <a:pt x="224351" y="4475427"/>
                    <a:pt x="116151" y="4464183"/>
                    <a:pt x="11648" y="4442774"/>
                  </a:cubicBezTo>
                  <a:lnTo>
                    <a:pt x="0" y="4439154"/>
                  </a:lnTo>
                  <a:close/>
                </a:path>
              </a:pathLst>
            </a:custGeom>
            <a:solidFill>
              <a:srgbClr val="403FA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F949E0E8-2740-B143-6073-923A4668DEE1}"/>
                </a:ext>
              </a:extLst>
            </p:cNvPr>
            <p:cNvSpPr/>
            <p:nvPr/>
          </p:nvSpPr>
          <p:spPr>
            <a:xfrm>
              <a:off x="1421145" y="1755801"/>
              <a:ext cx="3265303" cy="2373424"/>
            </a:xfrm>
            <a:custGeom>
              <a:avLst/>
              <a:gdLst>
                <a:gd name="connsiteX0" fmla="*/ 3261833 w 3494414"/>
                <a:gd name="connsiteY0" fmla="*/ 2539957 h 2539956"/>
                <a:gd name="connsiteX1" fmla="*/ 2454348 w 3494414"/>
                <a:gd name="connsiteY1" fmla="*/ 2539957 h 2539956"/>
                <a:gd name="connsiteX2" fmla="*/ 2469415 w 3494414"/>
                <a:gd name="connsiteY2" fmla="*/ 2295274 h 2539956"/>
                <a:gd name="connsiteX3" fmla="*/ 0 w 3494414"/>
                <a:gd name="connsiteY3" fmla="*/ 0 h 2539956"/>
                <a:gd name="connsiteX4" fmla="*/ 2995141 w 3494414"/>
                <a:gd name="connsiteY4" fmla="*/ 0 h 2539956"/>
                <a:gd name="connsiteX5" fmla="*/ 3488974 w 3494414"/>
                <a:gd name="connsiteY5" fmla="*/ 2257572 h 2539956"/>
                <a:gd name="connsiteX6" fmla="*/ 3261833 w 3494414"/>
                <a:gd name="connsiteY6" fmla="*/ 2539957 h 2539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94414" h="2539956">
                  <a:moveTo>
                    <a:pt x="3261833" y="2539957"/>
                  </a:moveTo>
                  <a:lnTo>
                    <a:pt x="2454348" y="2539957"/>
                  </a:lnTo>
                  <a:cubicBezTo>
                    <a:pt x="2464769" y="2459275"/>
                    <a:pt x="2469415" y="2377840"/>
                    <a:pt x="2469415" y="2295274"/>
                  </a:cubicBezTo>
                  <a:cubicBezTo>
                    <a:pt x="2469415" y="966543"/>
                    <a:pt x="1483005" y="0"/>
                    <a:pt x="0" y="0"/>
                  </a:cubicBezTo>
                  <a:lnTo>
                    <a:pt x="2995141" y="0"/>
                  </a:lnTo>
                  <a:lnTo>
                    <a:pt x="3488974" y="2257572"/>
                  </a:lnTo>
                  <a:cubicBezTo>
                    <a:pt x="3520615" y="2402598"/>
                    <a:pt x="3410246" y="2539957"/>
                    <a:pt x="3261833" y="2539957"/>
                  </a:cubicBezTo>
                  <a:close/>
                </a:path>
              </a:pathLst>
            </a:custGeom>
            <a:solidFill>
              <a:srgbClr val="BABAE6"/>
            </a:solidFill>
            <a:ln w="9918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C553A72B-4DF2-AC3E-4F1F-5DCD02984F13}"/>
                </a:ext>
              </a:extLst>
            </p:cNvPr>
            <p:cNvSpPr/>
            <p:nvPr/>
          </p:nvSpPr>
          <p:spPr>
            <a:xfrm>
              <a:off x="2252322" y="4739405"/>
              <a:ext cx="1986847" cy="1916965"/>
            </a:xfrm>
            <a:custGeom>
              <a:avLst/>
              <a:gdLst>
                <a:gd name="connsiteX0" fmla="*/ 1058482 w 2126255"/>
                <a:gd name="connsiteY0" fmla="*/ 2051470 h 2051469"/>
                <a:gd name="connsiteX1" fmla="*/ 175786 w 2126255"/>
                <a:gd name="connsiteY1" fmla="*/ 2051470 h 2051469"/>
                <a:gd name="connsiteX2" fmla="*/ 0 w 2126255"/>
                <a:gd name="connsiteY2" fmla="*/ 1875529 h 2051469"/>
                <a:gd name="connsiteX3" fmla="*/ 175786 w 2126255"/>
                <a:gd name="connsiteY3" fmla="*/ 1699588 h 2051469"/>
                <a:gd name="connsiteX4" fmla="*/ 1058482 w 2126255"/>
                <a:gd name="connsiteY4" fmla="*/ 1699588 h 2051469"/>
                <a:gd name="connsiteX5" fmla="*/ 1774684 w 2126255"/>
                <a:gd name="connsiteY5" fmla="*/ 982755 h 2051469"/>
                <a:gd name="connsiteX6" fmla="*/ 1774684 w 2126255"/>
                <a:gd name="connsiteY6" fmla="*/ 175941 h 2051469"/>
                <a:gd name="connsiteX7" fmla="*/ 1950470 w 2126255"/>
                <a:gd name="connsiteY7" fmla="*/ 0 h 2051469"/>
                <a:gd name="connsiteX8" fmla="*/ 2126256 w 2126255"/>
                <a:gd name="connsiteY8" fmla="*/ 175941 h 2051469"/>
                <a:gd name="connsiteX9" fmla="*/ 2126256 w 2126255"/>
                <a:gd name="connsiteY9" fmla="*/ 982755 h 2051469"/>
                <a:gd name="connsiteX10" fmla="*/ 1058482 w 2126255"/>
                <a:gd name="connsiteY10" fmla="*/ 2051470 h 2051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26255" h="2051469">
                  <a:moveTo>
                    <a:pt x="1058482" y="2051470"/>
                  </a:moveTo>
                  <a:lnTo>
                    <a:pt x="175786" y="2051470"/>
                  </a:lnTo>
                  <a:cubicBezTo>
                    <a:pt x="78727" y="2051470"/>
                    <a:pt x="0" y="1972673"/>
                    <a:pt x="0" y="1875529"/>
                  </a:cubicBezTo>
                  <a:cubicBezTo>
                    <a:pt x="0" y="1778385"/>
                    <a:pt x="78727" y="1699588"/>
                    <a:pt x="175786" y="1699588"/>
                  </a:cubicBezTo>
                  <a:lnTo>
                    <a:pt x="1058482" y="1699588"/>
                  </a:lnTo>
                  <a:cubicBezTo>
                    <a:pt x="1453373" y="1699588"/>
                    <a:pt x="1774684" y="1377993"/>
                    <a:pt x="1774684" y="982755"/>
                  </a:cubicBezTo>
                  <a:lnTo>
                    <a:pt x="1774684" y="175941"/>
                  </a:lnTo>
                  <a:cubicBezTo>
                    <a:pt x="1774684" y="78796"/>
                    <a:pt x="1853411" y="0"/>
                    <a:pt x="1950470" y="0"/>
                  </a:cubicBezTo>
                  <a:cubicBezTo>
                    <a:pt x="2047529" y="0"/>
                    <a:pt x="2126256" y="78796"/>
                    <a:pt x="2126256" y="175941"/>
                  </a:cubicBezTo>
                  <a:lnTo>
                    <a:pt x="2126256" y="982755"/>
                  </a:lnTo>
                  <a:cubicBezTo>
                    <a:pt x="2126256" y="1572031"/>
                    <a:pt x="1647239" y="2051470"/>
                    <a:pt x="1058482" y="2051470"/>
                  </a:cubicBezTo>
                  <a:close/>
                </a:path>
              </a:pathLst>
            </a:custGeom>
            <a:solidFill>
              <a:srgbClr val="351C5C"/>
            </a:solidFill>
            <a:ln w="9918" cap="rnd">
              <a:solidFill>
                <a:srgbClr val="361D5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87DC3C5A-8187-E3D7-CCDA-69E7E3E67786}"/>
                </a:ext>
              </a:extLst>
            </p:cNvPr>
            <p:cNvSpPr/>
            <p:nvPr/>
          </p:nvSpPr>
          <p:spPr>
            <a:xfrm>
              <a:off x="402847" y="4129225"/>
              <a:ext cx="3311726" cy="2728775"/>
            </a:xfrm>
            <a:custGeom>
              <a:avLst/>
              <a:gdLst>
                <a:gd name="connsiteX0" fmla="*/ 1825160 w 3544094"/>
                <a:gd name="connsiteY0" fmla="*/ 0 h 2920240"/>
                <a:gd name="connsiteX1" fmla="*/ 1763509 w 3544094"/>
                <a:gd name="connsiteY1" fmla="*/ 1005 h 2920240"/>
                <a:gd name="connsiteX2" fmla="*/ 360110 w 3544094"/>
                <a:gd name="connsiteY2" fmla="*/ 624967 h 2920240"/>
                <a:gd name="connsiteX3" fmla="*/ 2888 w 3544094"/>
                <a:gd name="connsiteY3" fmla="*/ 1699588 h 2920240"/>
                <a:gd name="connsiteX4" fmla="*/ 0 w 3544094"/>
                <a:gd name="connsiteY4" fmla="*/ 1817217 h 2920240"/>
                <a:gd name="connsiteX5" fmla="*/ 224629 w 3544094"/>
                <a:gd name="connsiteY5" fmla="*/ 2920240 h 2920240"/>
                <a:gd name="connsiteX6" fmla="*/ 1649750 w 3544094"/>
                <a:gd name="connsiteY6" fmla="*/ 2920240 h 2920240"/>
                <a:gd name="connsiteX7" fmla="*/ 1484010 w 3544094"/>
                <a:gd name="connsiteY7" fmla="*/ 2344537 h 2920240"/>
                <a:gd name="connsiteX8" fmla="*/ 2098005 w 3544094"/>
                <a:gd name="connsiteY8" fmla="*/ 1699588 h 2920240"/>
                <a:gd name="connsiteX9" fmla="*/ 2172839 w 3544094"/>
                <a:gd name="connsiteY9" fmla="*/ 1699588 h 2920240"/>
                <a:gd name="connsiteX10" fmla="*/ 2211010 w 3544094"/>
                <a:gd name="connsiteY10" fmla="*/ 1684885 h 2920240"/>
                <a:gd name="connsiteX11" fmla="*/ 2231476 w 3544094"/>
                <a:gd name="connsiteY11" fmla="*/ 1676590 h 2920240"/>
                <a:gd name="connsiteX12" fmla="*/ 2250059 w 3544094"/>
                <a:gd name="connsiteY12" fmla="*/ 1669050 h 2920240"/>
                <a:gd name="connsiteX13" fmla="*/ 2267010 w 3544094"/>
                <a:gd name="connsiteY13" fmla="*/ 1661886 h 2920240"/>
                <a:gd name="connsiteX14" fmla="*/ 2291871 w 3544094"/>
                <a:gd name="connsiteY14" fmla="*/ 1651079 h 2920240"/>
                <a:gd name="connsiteX15" fmla="*/ 2308822 w 3544094"/>
                <a:gd name="connsiteY15" fmla="*/ 1643539 h 2920240"/>
                <a:gd name="connsiteX16" fmla="*/ 2321002 w 3544094"/>
                <a:gd name="connsiteY16" fmla="*/ 1638009 h 2920240"/>
                <a:gd name="connsiteX17" fmla="*/ 2346114 w 3544094"/>
                <a:gd name="connsiteY17" fmla="*/ 1626447 h 2920240"/>
                <a:gd name="connsiteX18" fmla="*/ 2379639 w 3544094"/>
                <a:gd name="connsiteY18" fmla="*/ 1610235 h 2920240"/>
                <a:gd name="connsiteX19" fmla="*/ 2401612 w 3544094"/>
                <a:gd name="connsiteY19" fmla="*/ 1599176 h 2920240"/>
                <a:gd name="connsiteX20" fmla="*/ 2418689 w 3544094"/>
                <a:gd name="connsiteY20" fmla="*/ 1590379 h 2920240"/>
                <a:gd name="connsiteX21" fmla="*/ 2440285 w 3544094"/>
                <a:gd name="connsiteY21" fmla="*/ 1578943 h 2920240"/>
                <a:gd name="connsiteX22" fmla="*/ 2449200 w 3544094"/>
                <a:gd name="connsiteY22" fmla="*/ 1574168 h 2920240"/>
                <a:gd name="connsiteX23" fmla="*/ 2476446 w 3544094"/>
                <a:gd name="connsiteY23" fmla="*/ 1559338 h 2920240"/>
                <a:gd name="connsiteX24" fmla="*/ 2481469 w 3544094"/>
                <a:gd name="connsiteY24" fmla="*/ 1556448 h 2920240"/>
                <a:gd name="connsiteX25" fmla="*/ 2509971 w 3544094"/>
                <a:gd name="connsiteY25" fmla="*/ 1540236 h 2920240"/>
                <a:gd name="connsiteX26" fmla="*/ 2545380 w 3544094"/>
                <a:gd name="connsiteY26" fmla="*/ 1519249 h 2920240"/>
                <a:gd name="connsiteX27" fmla="*/ 2579658 w 3544094"/>
                <a:gd name="connsiteY27" fmla="*/ 1497885 h 2920240"/>
                <a:gd name="connsiteX28" fmla="*/ 2610295 w 3544094"/>
                <a:gd name="connsiteY28" fmla="*/ 1478154 h 2920240"/>
                <a:gd name="connsiteX29" fmla="*/ 2629129 w 3544094"/>
                <a:gd name="connsiteY29" fmla="*/ 1465587 h 2920240"/>
                <a:gd name="connsiteX30" fmla="*/ 2643443 w 3544094"/>
                <a:gd name="connsiteY30" fmla="*/ 1455910 h 2920240"/>
                <a:gd name="connsiteX31" fmla="*/ 2661398 w 3544094"/>
                <a:gd name="connsiteY31" fmla="*/ 1443594 h 2920240"/>
                <a:gd name="connsiteX32" fmla="*/ 2724179 w 3544094"/>
                <a:gd name="connsiteY32" fmla="*/ 1397975 h 2920240"/>
                <a:gd name="connsiteX33" fmla="*/ 2744520 w 3544094"/>
                <a:gd name="connsiteY33" fmla="*/ 1382518 h 2920240"/>
                <a:gd name="connsiteX34" fmla="*/ 2754565 w 3544094"/>
                <a:gd name="connsiteY34" fmla="*/ 1374726 h 2920240"/>
                <a:gd name="connsiteX35" fmla="*/ 2777668 w 3544094"/>
                <a:gd name="connsiteY35" fmla="*/ 1356378 h 2920240"/>
                <a:gd name="connsiteX36" fmla="*/ 2782942 w 3544094"/>
                <a:gd name="connsiteY36" fmla="*/ 1352105 h 2920240"/>
                <a:gd name="connsiteX37" fmla="*/ 2807929 w 3544094"/>
                <a:gd name="connsiteY37" fmla="*/ 1331620 h 2920240"/>
                <a:gd name="connsiteX38" fmla="*/ 2835427 w 3544094"/>
                <a:gd name="connsiteY38" fmla="*/ 1308371 h 2920240"/>
                <a:gd name="connsiteX39" fmla="*/ 2862422 w 3544094"/>
                <a:gd name="connsiteY39" fmla="*/ 1284619 h 2920240"/>
                <a:gd name="connsiteX40" fmla="*/ 2880628 w 3544094"/>
                <a:gd name="connsiteY40" fmla="*/ 1268030 h 2920240"/>
                <a:gd name="connsiteX41" fmla="*/ 2892557 w 3544094"/>
                <a:gd name="connsiteY41" fmla="*/ 1257223 h 2920240"/>
                <a:gd name="connsiteX42" fmla="*/ 2908126 w 3544094"/>
                <a:gd name="connsiteY42" fmla="*/ 1242645 h 2920240"/>
                <a:gd name="connsiteX43" fmla="*/ 2919929 w 3544094"/>
                <a:gd name="connsiteY43" fmla="*/ 1231334 h 2920240"/>
                <a:gd name="connsiteX44" fmla="*/ 2940772 w 3544094"/>
                <a:gd name="connsiteY44" fmla="*/ 1210975 h 2920240"/>
                <a:gd name="connsiteX45" fmla="*/ 3029419 w 3544094"/>
                <a:gd name="connsiteY45" fmla="*/ 1117978 h 2920240"/>
                <a:gd name="connsiteX46" fmla="*/ 3043858 w 3544094"/>
                <a:gd name="connsiteY46" fmla="*/ 1101767 h 2920240"/>
                <a:gd name="connsiteX47" fmla="*/ 3061311 w 3544094"/>
                <a:gd name="connsiteY47" fmla="*/ 1081784 h 2920240"/>
                <a:gd name="connsiteX48" fmla="*/ 3081903 w 3544094"/>
                <a:gd name="connsiteY48" fmla="*/ 1057279 h 2920240"/>
                <a:gd name="connsiteX49" fmla="*/ 3107141 w 3544094"/>
                <a:gd name="connsiteY49" fmla="*/ 1026363 h 2920240"/>
                <a:gd name="connsiteX50" fmla="*/ 3129491 w 3544094"/>
                <a:gd name="connsiteY50" fmla="*/ 997836 h 2920240"/>
                <a:gd name="connsiteX51" fmla="*/ 3141043 w 3544094"/>
                <a:gd name="connsiteY51" fmla="*/ 982755 h 2920240"/>
                <a:gd name="connsiteX52" fmla="*/ 3160128 w 3544094"/>
                <a:gd name="connsiteY52" fmla="*/ 957244 h 2920240"/>
                <a:gd name="connsiteX53" fmla="*/ 3160379 w 3544094"/>
                <a:gd name="connsiteY53" fmla="*/ 956867 h 2920240"/>
                <a:gd name="connsiteX54" fmla="*/ 3185115 w 3544094"/>
                <a:gd name="connsiteY54" fmla="*/ 922432 h 2920240"/>
                <a:gd name="connsiteX55" fmla="*/ 3185868 w 3544094"/>
                <a:gd name="connsiteY55" fmla="*/ 921427 h 2920240"/>
                <a:gd name="connsiteX56" fmla="*/ 3210227 w 3544094"/>
                <a:gd name="connsiteY56" fmla="*/ 885988 h 2920240"/>
                <a:gd name="connsiteX57" fmla="*/ 3257187 w 3544094"/>
                <a:gd name="connsiteY57" fmla="*/ 812972 h 2920240"/>
                <a:gd name="connsiteX58" fmla="*/ 3271250 w 3544094"/>
                <a:gd name="connsiteY58" fmla="*/ 789723 h 2920240"/>
                <a:gd name="connsiteX59" fmla="*/ 3289708 w 3544094"/>
                <a:gd name="connsiteY59" fmla="*/ 758305 h 2920240"/>
                <a:gd name="connsiteX60" fmla="*/ 3302138 w 3544094"/>
                <a:gd name="connsiteY60" fmla="*/ 736186 h 2920240"/>
                <a:gd name="connsiteX61" fmla="*/ 3313062 w 3544094"/>
                <a:gd name="connsiteY61" fmla="*/ 716330 h 2920240"/>
                <a:gd name="connsiteX62" fmla="*/ 3324362 w 3544094"/>
                <a:gd name="connsiteY62" fmla="*/ 695218 h 2920240"/>
                <a:gd name="connsiteX63" fmla="*/ 3345833 w 3544094"/>
                <a:gd name="connsiteY63" fmla="*/ 653494 h 2920240"/>
                <a:gd name="connsiteX64" fmla="*/ 3361654 w 3544094"/>
                <a:gd name="connsiteY64" fmla="*/ 621071 h 2920240"/>
                <a:gd name="connsiteX65" fmla="*/ 3372201 w 3544094"/>
                <a:gd name="connsiteY65" fmla="*/ 598576 h 2920240"/>
                <a:gd name="connsiteX66" fmla="*/ 3394551 w 3544094"/>
                <a:gd name="connsiteY66" fmla="*/ 548558 h 2920240"/>
                <a:gd name="connsiteX67" fmla="*/ 3403968 w 3544094"/>
                <a:gd name="connsiteY67" fmla="*/ 526314 h 2920240"/>
                <a:gd name="connsiteX68" fmla="*/ 3405852 w 3544094"/>
                <a:gd name="connsiteY68" fmla="*/ 521916 h 2920240"/>
                <a:gd name="connsiteX69" fmla="*/ 3413009 w 3544094"/>
                <a:gd name="connsiteY69" fmla="*/ 504448 h 2920240"/>
                <a:gd name="connsiteX70" fmla="*/ 3423430 w 3544094"/>
                <a:gd name="connsiteY70" fmla="*/ 477931 h 2920240"/>
                <a:gd name="connsiteX71" fmla="*/ 3435861 w 3544094"/>
                <a:gd name="connsiteY71" fmla="*/ 445130 h 2920240"/>
                <a:gd name="connsiteX72" fmla="*/ 3447664 w 3544094"/>
                <a:gd name="connsiteY72" fmla="*/ 411953 h 2920240"/>
                <a:gd name="connsiteX73" fmla="*/ 3458964 w 3544094"/>
                <a:gd name="connsiteY73" fmla="*/ 378650 h 2920240"/>
                <a:gd name="connsiteX74" fmla="*/ 3467502 w 3544094"/>
                <a:gd name="connsiteY74" fmla="*/ 352133 h 2920240"/>
                <a:gd name="connsiteX75" fmla="*/ 3481691 w 3544094"/>
                <a:gd name="connsiteY75" fmla="*/ 304503 h 2920240"/>
                <a:gd name="connsiteX76" fmla="*/ 3488471 w 3544094"/>
                <a:gd name="connsiteY76" fmla="*/ 280625 h 2920240"/>
                <a:gd name="connsiteX77" fmla="*/ 3489852 w 3544094"/>
                <a:gd name="connsiteY77" fmla="*/ 275347 h 2920240"/>
                <a:gd name="connsiteX78" fmla="*/ 3497260 w 3544094"/>
                <a:gd name="connsiteY78" fmla="*/ 246945 h 2920240"/>
                <a:gd name="connsiteX79" fmla="*/ 3498893 w 3544094"/>
                <a:gd name="connsiteY79" fmla="*/ 240788 h 2920240"/>
                <a:gd name="connsiteX80" fmla="*/ 3506678 w 3544094"/>
                <a:gd name="connsiteY80" fmla="*/ 208993 h 2920240"/>
                <a:gd name="connsiteX81" fmla="*/ 3512077 w 3544094"/>
                <a:gd name="connsiteY81" fmla="*/ 185115 h 2920240"/>
                <a:gd name="connsiteX82" fmla="*/ 3516597 w 3544094"/>
                <a:gd name="connsiteY82" fmla="*/ 164379 h 2920240"/>
                <a:gd name="connsiteX83" fmla="*/ 3544095 w 3544094"/>
                <a:gd name="connsiteY83" fmla="*/ 0 h 2920240"/>
                <a:gd name="connsiteX84" fmla="*/ 1825160 w 3544094"/>
                <a:gd name="connsiteY84" fmla="*/ 0 h 292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3544094" h="2920240">
                  <a:moveTo>
                    <a:pt x="1825160" y="0"/>
                  </a:moveTo>
                  <a:cubicBezTo>
                    <a:pt x="1804191" y="0"/>
                    <a:pt x="1783473" y="0"/>
                    <a:pt x="1763509" y="1005"/>
                  </a:cubicBezTo>
                  <a:cubicBezTo>
                    <a:pt x="1132438" y="14201"/>
                    <a:pt x="657690" y="240034"/>
                    <a:pt x="360110" y="624967"/>
                  </a:cubicBezTo>
                  <a:cubicBezTo>
                    <a:pt x="143140" y="904838"/>
                    <a:pt x="20843" y="1270041"/>
                    <a:pt x="2888" y="1699588"/>
                  </a:cubicBezTo>
                  <a:cubicBezTo>
                    <a:pt x="1004" y="1738547"/>
                    <a:pt x="0" y="1777379"/>
                    <a:pt x="0" y="1817217"/>
                  </a:cubicBezTo>
                  <a:cubicBezTo>
                    <a:pt x="0" y="2315129"/>
                    <a:pt x="107104" y="2695539"/>
                    <a:pt x="224629" y="2920240"/>
                  </a:cubicBezTo>
                  <a:lnTo>
                    <a:pt x="1649750" y="2920240"/>
                  </a:lnTo>
                  <a:cubicBezTo>
                    <a:pt x="1541768" y="2754353"/>
                    <a:pt x="1484010" y="2529527"/>
                    <a:pt x="1484010" y="2344537"/>
                  </a:cubicBezTo>
                  <a:cubicBezTo>
                    <a:pt x="1484010" y="1972799"/>
                    <a:pt x="1659293" y="1699588"/>
                    <a:pt x="2098005" y="1699588"/>
                  </a:cubicBezTo>
                  <a:lnTo>
                    <a:pt x="2172839" y="1699588"/>
                  </a:lnTo>
                  <a:cubicBezTo>
                    <a:pt x="2185647" y="1694812"/>
                    <a:pt x="2198328" y="1689911"/>
                    <a:pt x="2211010" y="1684885"/>
                  </a:cubicBezTo>
                  <a:cubicBezTo>
                    <a:pt x="2217916" y="1682245"/>
                    <a:pt x="2224696" y="1679481"/>
                    <a:pt x="2231476" y="1676590"/>
                  </a:cubicBezTo>
                  <a:cubicBezTo>
                    <a:pt x="2237755" y="1674202"/>
                    <a:pt x="2243907" y="1671689"/>
                    <a:pt x="2250059" y="1669050"/>
                  </a:cubicBezTo>
                  <a:cubicBezTo>
                    <a:pt x="2255710" y="1666788"/>
                    <a:pt x="2261360" y="1664400"/>
                    <a:pt x="2267010" y="1661886"/>
                  </a:cubicBezTo>
                  <a:cubicBezTo>
                    <a:pt x="2275297" y="1658493"/>
                    <a:pt x="2283584" y="1654849"/>
                    <a:pt x="2291871" y="1651079"/>
                  </a:cubicBezTo>
                  <a:cubicBezTo>
                    <a:pt x="2297521" y="1648691"/>
                    <a:pt x="2303172" y="1646177"/>
                    <a:pt x="2308822" y="1643539"/>
                  </a:cubicBezTo>
                  <a:cubicBezTo>
                    <a:pt x="2312840" y="1641905"/>
                    <a:pt x="2316984" y="1640020"/>
                    <a:pt x="2321002" y="1638009"/>
                  </a:cubicBezTo>
                  <a:cubicBezTo>
                    <a:pt x="2329414" y="1634238"/>
                    <a:pt x="2337701" y="1630468"/>
                    <a:pt x="2346114" y="1626447"/>
                  </a:cubicBezTo>
                  <a:cubicBezTo>
                    <a:pt x="2357289" y="1621169"/>
                    <a:pt x="2368464" y="1615765"/>
                    <a:pt x="2379639" y="1610235"/>
                  </a:cubicBezTo>
                  <a:cubicBezTo>
                    <a:pt x="2386921" y="1606591"/>
                    <a:pt x="2394330" y="1602946"/>
                    <a:pt x="2401612" y="1599176"/>
                  </a:cubicBezTo>
                  <a:cubicBezTo>
                    <a:pt x="2407388" y="1596412"/>
                    <a:pt x="2413038" y="1593395"/>
                    <a:pt x="2418689" y="1590379"/>
                  </a:cubicBezTo>
                  <a:cubicBezTo>
                    <a:pt x="2425971" y="1586609"/>
                    <a:pt x="2433128" y="1582839"/>
                    <a:pt x="2440285" y="1578943"/>
                  </a:cubicBezTo>
                  <a:cubicBezTo>
                    <a:pt x="2443298" y="1577435"/>
                    <a:pt x="2446312" y="1575927"/>
                    <a:pt x="2449200" y="1574168"/>
                  </a:cubicBezTo>
                  <a:cubicBezTo>
                    <a:pt x="2458366" y="1569392"/>
                    <a:pt x="2467406" y="1564365"/>
                    <a:pt x="2476446" y="1559338"/>
                  </a:cubicBezTo>
                  <a:cubicBezTo>
                    <a:pt x="2478204" y="1558459"/>
                    <a:pt x="2479837" y="1557453"/>
                    <a:pt x="2481469" y="1556448"/>
                  </a:cubicBezTo>
                  <a:cubicBezTo>
                    <a:pt x="2491012" y="1551169"/>
                    <a:pt x="2500554" y="1545766"/>
                    <a:pt x="2509971" y="1540236"/>
                  </a:cubicBezTo>
                  <a:cubicBezTo>
                    <a:pt x="2521900" y="1533324"/>
                    <a:pt x="2533702" y="1526287"/>
                    <a:pt x="2545380" y="1519249"/>
                  </a:cubicBezTo>
                  <a:cubicBezTo>
                    <a:pt x="2556931" y="1512211"/>
                    <a:pt x="2568357" y="1505173"/>
                    <a:pt x="2579658" y="1497885"/>
                  </a:cubicBezTo>
                  <a:cubicBezTo>
                    <a:pt x="2589954" y="1491475"/>
                    <a:pt x="2600124" y="1484815"/>
                    <a:pt x="2610295" y="1478154"/>
                  </a:cubicBezTo>
                  <a:cubicBezTo>
                    <a:pt x="2616573" y="1474007"/>
                    <a:pt x="2622851" y="1469860"/>
                    <a:pt x="2629129" y="1465587"/>
                  </a:cubicBezTo>
                  <a:cubicBezTo>
                    <a:pt x="2633900" y="1462445"/>
                    <a:pt x="2638672" y="1459177"/>
                    <a:pt x="2643443" y="1455910"/>
                  </a:cubicBezTo>
                  <a:cubicBezTo>
                    <a:pt x="2649470" y="1451889"/>
                    <a:pt x="2655371" y="1447742"/>
                    <a:pt x="2661398" y="1443594"/>
                  </a:cubicBezTo>
                  <a:cubicBezTo>
                    <a:pt x="2682618" y="1428765"/>
                    <a:pt x="2703587" y="1413559"/>
                    <a:pt x="2724179" y="1397975"/>
                  </a:cubicBezTo>
                  <a:cubicBezTo>
                    <a:pt x="2730960" y="1392948"/>
                    <a:pt x="2737740" y="1387670"/>
                    <a:pt x="2744520" y="1382518"/>
                  </a:cubicBezTo>
                  <a:cubicBezTo>
                    <a:pt x="2747910" y="1379878"/>
                    <a:pt x="2751300" y="1377365"/>
                    <a:pt x="2754565" y="1374726"/>
                  </a:cubicBezTo>
                  <a:cubicBezTo>
                    <a:pt x="2762350" y="1368694"/>
                    <a:pt x="2770009" y="1362536"/>
                    <a:pt x="2777668" y="1356378"/>
                  </a:cubicBezTo>
                  <a:cubicBezTo>
                    <a:pt x="2779426" y="1354996"/>
                    <a:pt x="2781184" y="1353613"/>
                    <a:pt x="2782942" y="1352105"/>
                  </a:cubicBezTo>
                  <a:cubicBezTo>
                    <a:pt x="2791355" y="1345444"/>
                    <a:pt x="2799642" y="1338533"/>
                    <a:pt x="2807929" y="1331620"/>
                  </a:cubicBezTo>
                  <a:cubicBezTo>
                    <a:pt x="2817094" y="1323955"/>
                    <a:pt x="2826261" y="1316163"/>
                    <a:pt x="2835427" y="1308371"/>
                  </a:cubicBezTo>
                  <a:cubicBezTo>
                    <a:pt x="2844467" y="1300454"/>
                    <a:pt x="2853507" y="1292537"/>
                    <a:pt x="2862422" y="1284619"/>
                  </a:cubicBezTo>
                  <a:cubicBezTo>
                    <a:pt x="2868575" y="1279215"/>
                    <a:pt x="2874602" y="1273686"/>
                    <a:pt x="2880628" y="1268030"/>
                  </a:cubicBezTo>
                  <a:cubicBezTo>
                    <a:pt x="2884646" y="1264512"/>
                    <a:pt x="2888665" y="1260867"/>
                    <a:pt x="2892557" y="1257223"/>
                  </a:cubicBezTo>
                  <a:cubicBezTo>
                    <a:pt x="2897830" y="1252321"/>
                    <a:pt x="2902978" y="1247546"/>
                    <a:pt x="2908126" y="1242645"/>
                  </a:cubicBezTo>
                  <a:cubicBezTo>
                    <a:pt x="2912144" y="1238874"/>
                    <a:pt x="2916037" y="1235104"/>
                    <a:pt x="2919929" y="1231334"/>
                  </a:cubicBezTo>
                  <a:cubicBezTo>
                    <a:pt x="2926961" y="1224548"/>
                    <a:pt x="2933867" y="1217887"/>
                    <a:pt x="2940772" y="1210975"/>
                  </a:cubicBezTo>
                  <a:cubicBezTo>
                    <a:pt x="2971409" y="1180814"/>
                    <a:pt x="3001042" y="1149773"/>
                    <a:pt x="3029419" y="1117978"/>
                  </a:cubicBezTo>
                  <a:cubicBezTo>
                    <a:pt x="3034316" y="1112574"/>
                    <a:pt x="3039212" y="1107170"/>
                    <a:pt x="3043858" y="1101767"/>
                  </a:cubicBezTo>
                  <a:cubicBezTo>
                    <a:pt x="3049760" y="1095231"/>
                    <a:pt x="3055536" y="1088571"/>
                    <a:pt x="3061311" y="1081784"/>
                  </a:cubicBezTo>
                  <a:cubicBezTo>
                    <a:pt x="3068217" y="1073742"/>
                    <a:pt x="3075123" y="1065573"/>
                    <a:pt x="3081903" y="1057279"/>
                  </a:cubicBezTo>
                  <a:cubicBezTo>
                    <a:pt x="3090442" y="1047099"/>
                    <a:pt x="3098854" y="1036668"/>
                    <a:pt x="3107141" y="1026363"/>
                  </a:cubicBezTo>
                  <a:cubicBezTo>
                    <a:pt x="3114801" y="1016938"/>
                    <a:pt x="3122209" y="1007387"/>
                    <a:pt x="3129491" y="997836"/>
                  </a:cubicBezTo>
                  <a:cubicBezTo>
                    <a:pt x="3133509" y="992809"/>
                    <a:pt x="3137402" y="987782"/>
                    <a:pt x="3141043" y="982755"/>
                  </a:cubicBezTo>
                  <a:cubicBezTo>
                    <a:pt x="3147572" y="974335"/>
                    <a:pt x="3153850" y="965789"/>
                    <a:pt x="3160128" y="957244"/>
                  </a:cubicBezTo>
                  <a:cubicBezTo>
                    <a:pt x="3160254" y="957118"/>
                    <a:pt x="3160379" y="956992"/>
                    <a:pt x="3160379" y="956867"/>
                  </a:cubicBezTo>
                  <a:cubicBezTo>
                    <a:pt x="3168792" y="945556"/>
                    <a:pt x="3177079" y="933994"/>
                    <a:pt x="3185115" y="922432"/>
                  </a:cubicBezTo>
                  <a:cubicBezTo>
                    <a:pt x="3185491" y="922181"/>
                    <a:pt x="3185617" y="921804"/>
                    <a:pt x="3185868" y="921427"/>
                  </a:cubicBezTo>
                  <a:cubicBezTo>
                    <a:pt x="3194155" y="909740"/>
                    <a:pt x="3202191" y="897927"/>
                    <a:pt x="3210227" y="885988"/>
                  </a:cubicBezTo>
                  <a:cubicBezTo>
                    <a:pt x="3226425" y="861984"/>
                    <a:pt x="3242120" y="837604"/>
                    <a:pt x="3257187" y="812972"/>
                  </a:cubicBezTo>
                  <a:cubicBezTo>
                    <a:pt x="3261958" y="805306"/>
                    <a:pt x="3266604" y="797514"/>
                    <a:pt x="3271250" y="789723"/>
                  </a:cubicBezTo>
                  <a:cubicBezTo>
                    <a:pt x="3277528" y="779292"/>
                    <a:pt x="3283680" y="768861"/>
                    <a:pt x="3289708" y="758305"/>
                  </a:cubicBezTo>
                  <a:cubicBezTo>
                    <a:pt x="3293977" y="751016"/>
                    <a:pt x="3298120" y="743601"/>
                    <a:pt x="3302138" y="736186"/>
                  </a:cubicBezTo>
                  <a:cubicBezTo>
                    <a:pt x="3305779" y="729652"/>
                    <a:pt x="3309421" y="722991"/>
                    <a:pt x="3313062" y="716330"/>
                  </a:cubicBezTo>
                  <a:cubicBezTo>
                    <a:pt x="3316954" y="709293"/>
                    <a:pt x="3320721" y="702255"/>
                    <a:pt x="3324362" y="695218"/>
                  </a:cubicBezTo>
                  <a:cubicBezTo>
                    <a:pt x="3331771" y="681394"/>
                    <a:pt x="3338802" y="667570"/>
                    <a:pt x="3345833" y="653494"/>
                  </a:cubicBezTo>
                  <a:cubicBezTo>
                    <a:pt x="3351107" y="642812"/>
                    <a:pt x="3356381" y="632005"/>
                    <a:pt x="3361654" y="621071"/>
                  </a:cubicBezTo>
                  <a:cubicBezTo>
                    <a:pt x="3365295" y="613531"/>
                    <a:pt x="3368811" y="606116"/>
                    <a:pt x="3372201" y="598576"/>
                  </a:cubicBezTo>
                  <a:cubicBezTo>
                    <a:pt x="3379861" y="581987"/>
                    <a:pt x="3387269" y="565273"/>
                    <a:pt x="3394551" y="548558"/>
                  </a:cubicBezTo>
                  <a:cubicBezTo>
                    <a:pt x="3397816" y="541144"/>
                    <a:pt x="3400955" y="533729"/>
                    <a:pt x="3403968" y="526314"/>
                  </a:cubicBezTo>
                  <a:cubicBezTo>
                    <a:pt x="3404596" y="524806"/>
                    <a:pt x="3405224" y="523298"/>
                    <a:pt x="3405852" y="521916"/>
                  </a:cubicBezTo>
                  <a:cubicBezTo>
                    <a:pt x="3408237" y="516135"/>
                    <a:pt x="3410623" y="510228"/>
                    <a:pt x="3413009" y="504448"/>
                  </a:cubicBezTo>
                  <a:cubicBezTo>
                    <a:pt x="3416525" y="495650"/>
                    <a:pt x="3420040" y="486853"/>
                    <a:pt x="3423430" y="477931"/>
                  </a:cubicBezTo>
                  <a:cubicBezTo>
                    <a:pt x="3427699" y="466997"/>
                    <a:pt x="3431843" y="456064"/>
                    <a:pt x="3435861" y="445130"/>
                  </a:cubicBezTo>
                  <a:cubicBezTo>
                    <a:pt x="3439879" y="434071"/>
                    <a:pt x="3443897" y="423012"/>
                    <a:pt x="3447664" y="411953"/>
                  </a:cubicBezTo>
                  <a:cubicBezTo>
                    <a:pt x="3451556" y="400894"/>
                    <a:pt x="3455323" y="389709"/>
                    <a:pt x="3458964" y="378650"/>
                  </a:cubicBezTo>
                  <a:cubicBezTo>
                    <a:pt x="3461852" y="369853"/>
                    <a:pt x="3464740" y="360930"/>
                    <a:pt x="3467502" y="352133"/>
                  </a:cubicBezTo>
                  <a:cubicBezTo>
                    <a:pt x="3472399" y="336298"/>
                    <a:pt x="3477171" y="320464"/>
                    <a:pt x="3481691" y="304503"/>
                  </a:cubicBezTo>
                  <a:cubicBezTo>
                    <a:pt x="3484076" y="296586"/>
                    <a:pt x="3486337" y="288669"/>
                    <a:pt x="3488471" y="280625"/>
                  </a:cubicBezTo>
                  <a:cubicBezTo>
                    <a:pt x="3488973" y="278866"/>
                    <a:pt x="3489350" y="277107"/>
                    <a:pt x="3489852" y="275347"/>
                  </a:cubicBezTo>
                  <a:cubicBezTo>
                    <a:pt x="3492489" y="265922"/>
                    <a:pt x="3495000" y="256497"/>
                    <a:pt x="3497260" y="246945"/>
                  </a:cubicBezTo>
                  <a:cubicBezTo>
                    <a:pt x="3497888" y="244935"/>
                    <a:pt x="3498390" y="242798"/>
                    <a:pt x="3498893" y="240788"/>
                  </a:cubicBezTo>
                  <a:cubicBezTo>
                    <a:pt x="3501655" y="230231"/>
                    <a:pt x="3504166" y="219675"/>
                    <a:pt x="3506678" y="208993"/>
                  </a:cubicBezTo>
                  <a:cubicBezTo>
                    <a:pt x="3508561" y="201075"/>
                    <a:pt x="3510319" y="193032"/>
                    <a:pt x="3512077" y="185115"/>
                  </a:cubicBezTo>
                  <a:cubicBezTo>
                    <a:pt x="3513709" y="178203"/>
                    <a:pt x="3515216" y="171291"/>
                    <a:pt x="3516597" y="164379"/>
                  </a:cubicBezTo>
                  <a:cubicBezTo>
                    <a:pt x="3528023" y="110089"/>
                    <a:pt x="3537189" y="55296"/>
                    <a:pt x="3544095" y="0"/>
                  </a:cubicBezTo>
                  <a:lnTo>
                    <a:pt x="1825160" y="0"/>
                  </a:lnTo>
                  <a:close/>
                </a:path>
              </a:pathLst>
            </a:custGeom>
            <a:solidFill>
              <a:srgbClr val="BABAE6"/>
            </a:solidFill>
            <a:ln w="99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06133E7E-EDB9-B494-8DD7-BA08B36D633A}"/>
                </a:ext>
              </a:extLst>
            </p:cNvPr>
            <p:cNvSpPr/>
            <p:nvPr/>
          </p:nvSpPr>
          <p:spPr>
            <a:xfrm>
              <a:off x="326701" y="1755801"/>
              <a:ext cx="3401952" cy="2374364"/>
            </a:xfrm>
            <a:custGeom>
              <a:avLst/>
              <a:gdLst>
                <a:gd name="connsiteX0" fmla="*/ 1171236 w 3640651"/>
                <a:gd name="connsiteY0" fmla="*/ 0 h 2540962"/>
                <a:gd name="connsiteX1" fmla="*/ 0 w 3640651"/>
                <a:gd name="connsiteY1" fmla="*/ 0 h 2540962"/>
                <a:gd name="connsiteX2" fmla="*/ 0 w 3640651"/>
                <a:gd name="connsiteY2" fmla="*/ 1454905 h 2540962"/>
                <a:gd name="connsiteX3" fmla="*/ 985531 w 3640651"/>
                <a:gd name="connsiteY3" fmla="*/ 1454905 h 2540962"/>
                <a:gd name="connsiteX4" fmla="*/ 1874380 w 3640651"/>
                <a:gd name="connsiteY4" fmla="*/ 2305704 h 2540962"/>
                <a:gd name="connsiteX5" fmla="*/ 1844998 w 3640651"/>
                <a:gd name="connsiteY5" fmla="*/ 2540962 h 2540962"/>
                <a:gd name="connsiteX6" fmla="*/ 1906649 w 3640651"/>
                <a:gd name="connsiteY6" fmla="*/ 2539957 h 2540962"/>
                <a:gd name="connsiteX7" fmla="*/ 3625584 w 3640651"/>
                <a:gd name="connsiteY7" fmla="*/ 2539957 h 2540962"/>
                <a:gd name="connsiteX8" fmla="*/ 3640651 w 3640651"/>
                <a:gd name="connsiteY8" fmla="*/ 2295274 h 2540962"/>
                <a:gd name="connsiteX9" fmla="*/ 1171236 w 3640651"/>
                <a:gd name="connsiteY9" fmla="*/ 0 h 2540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640651" h="2540962">
                  <a:moveTo>
                    <a:pt x="1171236" y="0"/>
                  </a:moveTo>
                  <a:lnTo>
                    <a:pt x="0" y="0"/>
                  </a:lnTo>
                  <a:lnTo>
                    <a:pt x="0" y="1454905"/>
                  </a:lnTo>
                  <a:lnTo>
                    <a:pt x="985531" y="1454905"/>
                  </a:lnTo>
                  <a:cubicBezTo>
                    <a:pt x="1522808" y="1454905"/>
                    <a:pt x="1874380" y="1817217"/>
                    <a:pt x="1874380" y="2305704"/>
                  </a:cubicBezTo>
                  <a:cubicBezTo>
                    <a:pt x="1874380" y="2388145"/>
                    <a:pt x="1863958" y="2466942"/>
                    <a:pt x="1844998" y="2540962"/>
                  </a:cubicBezTo>
                  <a:cubicBezTo>
                    <a:pt x="1864963" y="2539957"/>
                    <a:pt x="1885681" y="2539957"/>
                    <a:pt x="1906649" y="2539957"/>
                  </a:cubicBezTo>
                  <a:lnTo>
                    <a:pt x="3625584" y="2539957"/>
                  </a:lnTo>
                  <a:cubicBezTo>
                    <a:pt x="3636006" y="2459275"/>
                    <a:pt x="3640651" y="2377840"/>
                    <a:pt x="3640651" y="2295274"/>
                  </a:cubicBezTo>
                  <a:cubicBezTo>
                    <a:pt x="3640651" y="966543"/>
                    <a:pt x="2654242" y="0"/>
                    <a:pt x="1171236" y="0"/>
                  </a:cubicBezTo>
                  <a:close/>
                </a:path>
              </a:pathLst>
            </a:custGeom>
            <a:solidFill>
              <a:srgbClr val="351C5C"/>
            </a:solidFill>
            <a:ln w="9918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391B6736-FC4C-3C1A-71E7-AB77AD24C863}"/>
                </a:ext>
              </a:extLst>
            </p:cNvPr>
            <p:cNvSpPr/>
            <p:nvPr userDrawn="1"/>
          </p:nvSpPr>
          <p:spPr>
            <a:xfrm>
              <a:off x="1509396" y="0"/>
              <a:ext cx="1544753" cy="1157131"/>
            </a:xfrm>
            <a:custGeom>
              <a:avLst/>
              <a:gdLst>
                <a:gd name="connsiteX0" fmla="*/ 105798 w 1544753"/>
                <a:gd name="connsiteY0" fmla="*/ 0 h 1157131"/>
                <a:gd name="connsiteX1" fmla="*/ 1438955 w 1544753"/>
                <a:gd name="connsiteY1" fmla="*/ 0 h 1157131"/>
                <a:gd name="connsiteX2" fmla="*/ 1484056 w 1544753"/>
                <a:gd name="connsiteY2" fmla="*/ 83165 h 1157131"/>
                <a:gd name="connsiteX3" fmla="*/ 1544753 w 1544753"/>
                <a:gd name="connsiteY3" fmla="*/ 384074 h 1157131"/>
                <a:gd name="connsiteX4" fmla="*/ 772377 w 1544753"/>
                <a:gd name="connsiteY4" fmla="*/ 1157131 h 1157131"/>
                <a:gd name="connsiteX5" fmla="*/ 0 w 1544753"/>
                <a:gd name="connsiteY5" fmla="*/ 384074 h 1157131"/>
                <a:gd name="connsiteX6" fmla="*/ 60697 w 1544753"/>
                <a:gd name="connsiteY6" fmla="*/ 83165 h 1157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4753" h="1157131">
                  <a:moveTo>
                    <a:pt x="105798" y="0"/>
                  </a:moveTo>
                  <a:lnTo>
                    <a:pt x="1438955" y="0"/>
                  </a:lnTo>
                  <a:lnTo>
                    <a:pt x="1484056" y="83165"/>
                  </a:lnTo>
                  <a:cubicBezTo>
                    <a:pt x="1523140" y="175652"/>
                    <a:pt x="1544753" y="277337"/>
                    <a:pt x="1544753" y="384074"/>
                  </a:cubicBezTo>
                  <a:cubicBezTo>
                    <a:pt x="1544753" y="811021"/>
                    <a:pt x="1198949" y="1157131"/>
                    <a:pt x="772377" y="1157131"/>
                  </a:cubicBezTo>
                  <a:cubicBezTo>
                    <a:pt x="345805" y="1157131"/>
                    <a:pt x="0" y="811021"/>
                    <a:pt x="0" y="384074"/>
                  </a:cubicBezTo>
                  <a:cubicBezTo>
                    <a:pt x="0" y="277337"/>
                    <a:pt x="21613" y="175652"/>
                    <a:pt x="60697" y="83165"/>
                  </a:cubicBez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AE117247-C8C5-0804-A1E8-12C55133BB69}"/>
                </a:ext>
              </a:extLst>
            </p:cNvPr>
            <p:cNvSpPr/>
            <p:nvPr userDrawn="1"/>
          </p:nvSpPr>
          <p:spPr>
            <a:xfrm>
              <a:off x="1" y="4668477"/>
              <a:ext cx="747813" cy="1040437"/>
            </a:xfrm>
            <a:custGeom>
              <a:avLst/>
              <a:gdLst>
                <a:gd name="connsiteX0" fmla="*/ 0 w 747813"/>
                <a:gd name="connsiteY0" fmla="*/ 0 h 1040437"/>
                <a:gd name="connsiteX1" fmla="*/ 11648 w 747813"/>
                <a:gd name="connsiteY1" fmla="*/ 3619 h 1040437"/>
                <a:gd name="connsiteX2" fmla="*/ 335168 w 747813"/>
                <a:gd name="connsiteY2" fmla="*/ 36273 h 1040437"/>
                <a:gd name="connsiteX3" fmla="*/ 747813 w 747813"/>
                <a:gd name="connsiteY3" fmla="*/ 36273 h 1040437"/>
                <a:gd name="connsiteX4" fmla="*/ 414012 w 747813"/>
                <a:gd name="connsiteY4" fmla="*/ 1040437 h 1040437"/>
                <a:gd name="connsiteX5" fmla="*/ 0 w 747813"/>
                <a:gd name="connsiteY5" fmla="*/ 1040437 h 1040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7813" h="1040437">
                  <a:moveTo>
                    <a:pt x="0" y="0"/>
                  </a:moveTo>
                  <a:lnTo>
                    <a:pt x="11648" y="3619"/>
                  </a:lnTo>
                  <a:cubicBezTo>
                    <a:pt x="116151" y="25029"/>
                    <a:pt x="224350" y="36273"/>
                    <a:pt x="335168" y="36273"/>
                  </a:cubicBezTo>
                  <a:lnTo>
                    <a:pt x="747813" y="36273"/>
                  </a:lnTo>
                  <a:cubicBezTo>
                    <a:pt x="545069" y="297795"/>
                    <a:pt x="430790" y="639053"/>
                    <a:pt x="414012" y="1040437"/>
                  </a:cubicBezTo>
                  <a:lnTo>
                    <a:pt x="0" y="1040437"/>
                  </a:lnTo>
                  <a:close/>
                </a:path>
              </a:pathLst>
            </a:custGeom>
            <a:solidFill>
              <a:srgbClr val="6E63D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35" name="Graphic 1">
            <a:extLst>
              <a:ext uri="{FF2B5EF4-FFF2-40B4-BE49-F238E27FC236}">
                <a16:creationId xmlns:a16="http://schemas.microsoft.com/office/drawing/2014/main" id="{B0CD9693-D706-4565-B193-20138B6ABD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786275" y="777869"/>
            <a:ext cx="3263374" cy="1336886"/>
          </a:xfrm>
          <a:prstGeom prst="rect">
            <a:avLst/>
          </a:prstGeom>
        </p:spPr>
      </p:pic>
      <p:sp>
        <p:nvSpPr>
          <p:cNvPr id="38" name="Freeform 37">
            <a:extLst>
              <a:ext uri="{FF2B5EF4-FFF2-40B4-BE49-F238E27FC236}">
                <a16:creationId xmlns:a16="http://schemas.microsoft.com/office/drawing/2014/main" id="{9CBB3C9A-2D28-868E-47B4-B0E3BE029F1F}"/>
              </a:ext>
            </a:extLst>
          </p:cNvPr>
          <p:cNvSpPr/>
          <p:nvPr userDrawn="1"/>
        </p:nvSpPr>
        <p:spPr>
          <a:xfrm>
            <a:off x="651712" y="403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9" name="Text Placeholder 35">
            <a:extLst>
              <a:ext uri="{FF2B5EF4-FFF2-40B4-BE49-F238E27FC236}">
                <a16:creationId xmlns:a16="http://schemas.microsoft.com/office/drawing/2014/main" id="{9204C07D-1661-EDBF-6334-D4DBED3E425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6881" y="2536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40" name="Text Placeholder 35">
            <a:extLst>
              <a:ext uri="{FF2B5EF4-FFF2-40B4-BE49-F238E27FC236}">
                <a16:creationId xmlns:a16="http://schemas.microsoft.com/office/drawing/2014/main" id="{B7427C08-FB11-38A5-3D27-ED52A1357E2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6881" y="2858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41" name="Picture Placeholder 9">
            <a:extLst>
              <a:ext uri="{FF2B5EF4-FFF2-40B4-BE49-F238E27FC236}">
                <a16:creationId xmlns:a16="http://schemas.microsoft.com/office/drawing/2014/main" id="{AAC627E4-B990-02A4-C2E6-CD921244ECB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86881" y="438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2" name="Freeform 41">
            <a:extLst>
              <a:ext uri="{FF2B5EF4-FFF2-40B4-BE49-F238E27FC236}">
                <a16:creationId xmlns:a16="http://schemas.microsoft.com/office/drawing/2014/main" id="{EB519B65-F0F2-9C26-2B31-D185CB9AEEFE}"/>
              </a:ext>
            </a:extLst>
          </p:cNvPr>
          <p:cNvSpPr/>
          <p:nvPr userDrawn="1"/>
        </p:nvSpPr>
        <p:spPr>
          <a:xfrm>
            <a:off x="651712" y="3607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43" name="Text Placeholder 35">
            <a:extLst>
              <a:ext uri="{FF2B5EF4-FFF2-40B4-BE49-F238E27FC236}">
                <a16:creationId xmlns:a16="http://schemas.microsoft.com/office/drawing/2014/main" id="{49A8DCEF-6C24-380F-5DC0-759A76A3063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6881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44" name="Text Placeholder 35">
            <a:extLst>
              <a:ext uri="{FF2B5EF4-FFF2-40B4-BE49-F238E27FC236}">
                <a16:creationId xmlns:a16="http://schemas.microsoft.com/office/drawing/2014/main" id="{C4456891-4AE0-11D5-103D-17414AF08E9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6881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45" name="Picture Placeholder 13">
            <a:extLst>
              <a:ext uri="{FF2B5EF4-FFF2-40B4-BE49-F238E27FC236}">
                <a16:creationId xmlns:a16="http://schemas.microsoft.com/office/drawing/2014/main" id="{A023DAEB-567C-BCD0-D2C3-D7B70F5B12C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86881" y="3642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6" name="Title Placeholder 12">
            <a:extLst>
              <a:ext uri="{FF2B5EF4-FFF2-40B4-BE49-F238E27FC236}">
                <a16:creationId xmlns:a16="http://schemas.microsoft.com/office/drawing/2014/main" id="{7FFAA158-3E7F-FFA6-032E-A92417DE86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79092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51C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47" name="Text Placeholder 4">
            <a:extLst>
              <a:ext uri="{FF2B5EF4-FFF2-40B4-BE49-F238E27FC236}">
                <a16:creationId xmlns:a16="http://schemas.microsoft.com/office/drawing/2014/main" id="{A3E7AE39-8E9A-936F-AA97-C717ABCB19D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79091" y="3428999"/>
            <a:ext cx="6877739" cy="649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C063BC45-F29D-8122-9E7A-D65AE5E6813B}"/>
              </a:ext>
            </a:extLst>
          </p:cNvPr>
          <p:cNvSpPr/>
          <p:nvPr userDrawn="1"/>
        </p:nvSpPr>
        <p:spPr>
          <a:xfrm>
            <a:off x="3411063" y="4888896"/>
            <a:ext cx="43881" cy="68228"/>
          </a:xfrm>
          <a:custGeom>
            <a:avLst/>
            <a:gdLst>
              <a:gd name="connsiteX0" fmla="*/ 46960 w 46960"/>
              <a:gd name="connsiteY0" fmla="*/ 0 h 73015"/>
              <a:gd name="connsiteX1" fmla="*/ 0 w 46960"/>
              <a:gd name="connsiteY1" fmla="*/ 73015 h 73015"/>
              <a:gd name="connsiteX2" fmla="*/ 46960 w 46960"/>
              <a:gd name="connsiteY2" fmla="*/ 0 h 73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6960" h="73015">
                <a:moveTo>
                  <a:pt x="46960" y="0"/>
                </a:moveTo>
                <a:cubicBezTo>
                  <a:pt x="31893" y="24632"/>
                  <a:pt x="16323" y="49012"/>
                  <a:pt x="0" y="73015"/>
                </a:cubicBezTo>
                <a:cubicBezTo>
                  <a:pt x="16198" y="49012"/>
                  <a:pt x="31893" y="24632"/>
                  <a:pt x="46960" y="0"/>
                </a:cubicBezTo>
                <a:close/>
              </a:path>
            </a:pathLst>
          </a:custGeom>
          <a:solidFill>
            <a:srgbClr val="27B1A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24244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3 presenters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604B0BC-67DE-D354-75DD-66720B0D1251}"/>
              </a:ext>
            </a:extLst>
          </p:cNvPr>
          <p:cNvGrpSpPr/>
          <p:nvPr userDrawn="1"/>
        </p:nvGrpSpPr>
        <p:grpSpPr>
          <a:xfrm>
            <a:off x="8338751" y="0"/>
            <a:ext cx="3853250" cy="6858000"/>
            <a:chOff x="8338751" y="0"/>
            <a:chExt cx="3853250" cy="6858000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2E76EE7F-4A3B-A937-A67C-1910A228FEE4}"/>
                </a:ext>
              </a:extLst>
            </p:cNvPr>
            <p:cNvSpPr/>
            <p:nvPr userDrawn="1"/>
          </p:nvSpPr>
          <p:spPr>
            <a:xfrm>
              <a:off x="8338752" y="1669801"/>
              <a:ext cx="3853249" cy="3707910"/>
            </a:xfrm>
            <a:custGeom>
              <a:avLst/>
              <a:gdLst>
                <a:gd name="connsiteX0" fmla="*/ 2807840 w 3853249"/>
                <a:gd name="connsiteY0" fmla="*/ 0 h 3707910"/>
                <a:gd name="connsiteX1" fmla="*/ 2807866 w 3853249"/>
                <a:gd name="connsiteY1" fmla="*/ 0 h 3707910"/>
                <a:gd name="connsiteX2" fmla="*/ 3000058 w 3853249"/>
                <a:gd name="connsiteY2" fmla="*/ 7565 h 3707910"/>
                <a:gd name="connsiteX3" fmla="*/ 3735384 w 3853249"/>
                <a:gd name="connsiteY3" fmla="*/ 181888 h 3707910"/>
                <a:gd name="connsiteX4" fmla="*/ 3853249 w 3853249"/>
                <a:gd name="connsiteY4" fmla="*/ 234940 h 3707910"/>
                <a:gd name="connsiteX5" fmla="*/ 3853249 w 3853249"/>
                <a:gd name="connsiteY5" fmla="*/ 2156594 h 3707910"/>
                <a:gd name="connsiteX6" fmla="*/ 3852241 w 3853249"/>
                <a:gd name="connsiteY6" fmla="*/ 2156482 h 3707910"/>
                <a:gd name="connsiteX7" fmla="*/ 3651982 w 3853249"/>
                <a:gd name="connsiteY7" fmla="*/ 2149237 h 3707910"/>
                <a:gd name="connsiteX8" fmla="*/ 2925104 w 3853249"/>
                <a:gd name="connsiteY8" fmla="*/ 2280324 h 3707910"/>
                <a:gd name="connsiteX9" fmla="*/ 2830686 w 3853249"/>
                <a:gd name="connsiteY9" fmla="*/ 2275086 h 3707910"/>
                <a:gd name="connsiteX10" fmla="*/ 2032088 w 3853249"/>
                <a:gd name="connsiteY10" fmla="*/ 2685673 h 3707910"/>
                <a:gd name="connsiteX11" fmla="*/ 1859099 w 3853249"/>
                <a:gd name="connsiteY11" fmla="*/ 3281608 h 3707910"/>
                <a:gd name="connsiteX12" fmla="*/ 1859099 w 3853249"/>
                <a:gd name="connsiteY12" fmla="*/ 3707910 h 3707910"/>
                <a:gd name="connsiteX13" fmla="*/ 0 w 3853249"/>
                <a:gd name="connsiteY13" fmla="*/ 3707910 h 3707910"/>
                <a:gd name="connsiteX14" fmla="*/ 0 w 3853249"/>
                <a:gd name="connsiteY14" fmla="*/ 3021181 h 3707910"/>
                <a:gd name="connsiteX15" fmla="*/ 69841 w 3853249"/>
                <a:gd name="connsiteY15" fmla="*/ 2290800 h 3707910"/>
                <a:gd name="connsiteX16" fmla="*/ 2552117 w 3853249"/>
                <a:gd name="connsiteY16" fmla="*/ 10349 h 3707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853249" h="3707910">
                  <a:moveTo>
                    <a:pt x="2807840" y="0"/>
                  </a:moveTo>
                  <a:lnTo>
                    <a:pt x="2807866" y="0"/>
                  </a:lnTo>
                  <a:lnTo>
                    <a:pt x="3000058" y="7565"/>
                  </a:lnTo>
                  <a:cubicBezTo>
                    <a:pt x="3254712" y="27644"/>
                    <a:pt x="3502278" y="87300"/>
                    <a:pt x="3735384" y="181888"/>
                  </a:cubicBezTo>
                  <a:lnTo>
                    <a:pt x="3853249" y="234940"/>
                  </a:lnTo>
                  <a:lnTo>
                    <a:pt x="3853249" y="2156594"/>
                  </a:lnTo>
                  <a:lnTo>
                    <a:pt x="3852241" y="2156482"/>
                  </a:lnTo>
                  <a:cubicBezTo>
                    <a:pt x="3786695" y="2151681"/>
                    <a:pt x="3719909" y="2149237"/>
                    <a:pt x="3651982" y="2149237"/>
                  </a:cubicBezTo>
                  <a:cubicBezTo>
                    <a:pt x="3386321" y="2149237"/>
                    <a:pt x="3143491" y="2196379"/>
                    <a:pt x="2925104" y="2280324"/>
                  </a:cubicBezTo>
                  <a:cubicBezTo>
                    <a:pt x="2893677" y="2276831"/>
                    <a:pt x="2862249" y="2275086"/>
                    <a:pt x="2830686" y="2275086"/>
                  </a:cubicBezTo>
                  <a:cubicBezTo>
                    <a:pt x="2491691" y="2275086"/>
                    <a:pt x="2203331" y="2428871"/>
                    <a:pt x="2032088" y="2685673"/>
                  </a:cubicBezTo>
                  <a:cubicBezTo>
                    <a:pt x="1921955" y="2848189"/>
                    <a:pt x="1859099" y="3050863"/>
                    <a:pt x="1859099" y="3281608"/>
                  </a:cubicBezTo>
                  <a:lnTo>
                    <a:pt x="1859099" y="3707910"/>
                  </a:lnTo>
                  <a:lnTo>
                    <a:pt x="0" y="3707910"/>
                  </a:lnTo>
                  <a:lnTo>
                    <a:pt x="0" y="3021181"/>
                  </a:lnTo>
                  <a:cubicBezTo>
                    <a:pt x="0" y="2764244"/>
                    <a:pt x="24445" y="2521410"/>
                    <a:pt x="69841" y="2290800"/>
                  </a:cubicBezTo>
                  <a:cubicBezTo>
                    <a:pt x="330357" y="978629"/>
                    <a:pt x="1292649" y="113380"/>
                    <a:pt x="2552117" y="10349"/>
                  </a:cubicBezTo>
                  <a:close/>
                </a:path>
              </a:pathLst>
            </a:custGeom>
            <a:solidFill>
              <a:srgbClr val="932B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060FA280-1486-65C3-9953-A7077F6EBC6F}"/>
                </a:ext>
              </a:extLst>
            </p:cNvPr>
            <p:cNvSpPr/>
            <p:nvPr userDrawn="1"/>
          </p:nvSpPr>
          <p:spPr>
            <a:xfrm rot="16200000">
              <a:off x="9526095" y="2762781"/>
              <a:ext cx="1427586" cy="3802274"/>
            </a:xfrm>
            <a:custGeom>
              <a:avLst/>
              <a:gdLst>
                <a:gd name="connsiteX0" fmla="*/ 1012412 w 1012412"/>
                <a:gd name="connsiteY0" fmla="*/ 2072799 h 2694382"/>
                <a:gd name="connsiteX1" fmla="*/ 302324 w 1012412"/>
                <a:gd name="connsiteY1" fmla="*/ 2694382 h 2694382"/>
                <a:gd name="connsiteX2" fmla="*/ 0 w 1012412"/>
                <a:gd name="connsiteY2" fmla="*/ 2694382 h 2694382"/>
                <a:gd name="connsiteX3" fmla="*/ 0 w 1012412"/>
                <a:gd name="connsiteY3" fmla="*/ 0 h 2694382"/>
                <a:gd name="connsiteX4" fmla="*/ 487013 w 1012412"/>
                <a:gd name="connsiteY4" fmla="*/ 0 h 2694382"/>
                <a:gd name="connsiteX5" fmla="*/ 1004983 w 1012412"/>
                <a:gd name="connsiteY5" fmla="*/ 49491 h 2694382"/>
                <a:gd name="connsiteX6" fmla="*/ 1004983 w 1012412"/>
                <a:gd name="connsiteY6" fmla="*/ 1439986 h 2694382"/>
                <a:gd name="connsiteX7" fmla="*/ 519208 w 1012412"/>
                <a:gd name="connsiteY7" fmla="*/ 1439986 h 2694382"/>
                <a:gd name="connsiteX8" fmla="*/ 1012412 w 1012412"/>
                <a:gd name="connsiteY8" fmla="*/ 2072704 h 2694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2412" h="2694382">
                  <a:moveTo>
                    <a:pt x="1012412" y="2072799"/>
                  </a:moveTo>
                  <a:cubicBezTo>
                    <a:pt x="981456" y="2426943"/>
                    <a:pt x="697611" y="2694382"/>
                    <a:pt x="302324" y="2694382"/>
                  </a:cubicBezTo>
                  <a:lnTo>
                    <a:pt x="0" y="2694382"/>
                  </a:lnTo>
                  <a:lnTo>
                    <a:pt x="0" y="0"/>
                  </a:lnTo>
                  <a:lnTo>
                    <a:pt x="487013" y="0"/>
                  </a:lnTo>
                  <a:cubicBezTo>
                    <a:pt x="669227" y="0"/>
                    <a:pt x="841439" y="17322"/>
                    <a:pt x="1004983" y="49491"/>
                  </a:cubicBezTo>
                  <a:lnTo>
                    <a:pt x="1004983" y="1439986"/>
                  </a:lnTo>
                  <a:lnTo>
                    <a:pt x="519208" y="1439986"/>
                  </a:lnTo>
                  <a:cubicBezTo>
                    <a:pt x="723710" y="1574943"/>
                    <a:pt x="908304" y="1792892"/>
                    <a:pt x="1012412" y="2072704"/>
                  </a:cubicBezTo>
                  <a:close/>
                </a:path>
              </a:pathLst>
            </a:custGeom>
            <a:solidFill>
              <a:srgbClr val="F1AAB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36E3A713-9C4B-B296-08F6-0A5417E24A50}"/>
                </a:ext>
              </a:extLst>
            </p:cNvPr>
            <p:cNvSpPr/>
            <p:nvPr userDrawn="1"/>
          </p:nvSpPr>
          <p:spPr>
            <a:xfrm>
              <a:off x="11461424" y="0"/>
              <a:ext cx="730576" cy="1300694"/>
            </a:xfrm>
            <a:custGeom>
              <a:avLst/>
              <a:gdLst>
                <a:gd name="connsiteX0" fmla="*/ 173798 w 730576"/>
                <a:gd name="connsiteY0" fmla="*/ 0 h 1300694"/>
                <a:gd name="connsiteX1" fmla="*/ 730576 w 730576"/>
                <a:gd name="connsiteY1" fmla="*/ 0 h 1300694"/>
                <a:gd name="connsiteX2" fmla="*/ 730576 w 730576"/>
                <a:gd name="connsiteY2" fmla="*/ 1300694 h 1300694"/>
                <a:gd name="connsiteX3" fmla="*/ 597481 w 730576"/>
                <a:gd name="connsiteY3" fmla="*/ 1287848 h 1300694"/>
                <a:gd name="connsiteX4" fmla="*/ 0 w 730576"/>
                <a:gd name="connsiteY4" fmla="*/ 513924 h 1300694"/>
                <a:gd name="connsiteX5" fmla="*/ 122764 w 730576"/>
                <a:gd name="connsiteY5" fmla="*/ 65928 h 1300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30576" h="1300694">
                  <a:moveTo>
                    <a:pt x="173798" y="0"/>
                  </a:moveTo>
                  <a:lnTo>
                    <a:pt x="730576" y="0"/>
                  </a:lnTo>
                  <a:lnTo>
                    <a:pt x="730576" y="1300694"/>
                  </a:lnTo>
                  <a:lnTo>
                    <a:pt x="597481" y="1287848"/>
                  </a:lnTo>
                  <a:cubicBezTo>
                    <a:pt x="240520" y="1216924"/>
                    <a:pt x="0" y="908561"/>
                    <a:pt x="0" y="513924"/>
                  </a:cubicBezTo>
                  <a:cubicBezTo>
                    <a:pt x="0" y="344793"/>
                    <a:pt x="44177" y="191490"/>
                    <a:pt x="122764" y="65928"/>
                  </a:cubicBezTo>
                  <a:close/>
                </a:path>
              </a:pathLst>
            </a:custGeom>
            <a:solidFill>
              <a:srgbClr val="EFBC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A2802327-23E3-1387-37C5-0B97A0E6A07A}"/>
                </a:ext>
              </a:extLst>
            </p:cNvPr>
            <p:cNvSpPr/>
            <p:nvPr userDrawn="1"/>
          </p:nvSpPr>
          <p:spPr>
            <a:xfrm>
              <a:off x="11263856" y="3819038"/>
              <a:ext cx="928144" cy="1558673"/>
            </a:xfrm>
            <a:custGeom>
              <a:avLst/>
              <a:gdLst>
                <a:gd name="connsiteX0" fmla="*/ 726878 w 928144"/>
                <a:gd name="connsiteY0" fmla="*/ 0 h 1558673"/>
                <a:gd name="connsiteX1" fmla="*/ 927139 w 928144"/>
                <a:gd name="connsiteY1" fmla="*/ 7244 h 1558673"/>
                <a:gd name="connsiteX2" fmla="*/ 928144 w 928144"/>
                <a:gd name="connsiteY2" fmla="*/ 7355 h 1558673"/>
                <a:gd name="connsiteX3" fmla="*/ 928144 w 928144"/>
                <a:gd name="connsiteY3" fmla="*/ 1558673 h 1558673"/>
                <a:gd name="connsiteX4" fmla="*/ 877169 w 928144"/>
                <a:gd name="connsiteY4" fmla="*/ 1558673 h 1558673"/>
                <a:gd name="connsiteX5" fmla="*/ 877169 w 928144"/>
                <a:gd name="connsiteY5" fmla="*/ 1132371 h 1558673"/>
                <a:gd name="connsiteX6" fmla="*/ 0 w 928144"/>
                <a:gd name="connsiteY6" fmla="*/ 131087 h 1558673"/>
                <a:gd name="connsiteX7" fmla="*/ 726878 w 928144"/>
                <a:gd name="connsiteY7" fmla="*/ 0 h 1558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28144" h="1558673">
                  <a:moveTo>
                    <a:pt x="726878" y="0"/>
                  </a:moveTo>
                  <a:cubicBezTo>
                    <a:pt x="794805" y="0"/>
                    <a:pt x="861592" y="2443"/>
                    <a:pt x="927139" y="7244"/>
                  </a:cubicBezTo>
                  <a:lnTo>
                    <a:pt x="928144" y="7355"/>
                  </a:lnTo>
                  <a:lnTo>
                    <a:pt x="928144" y="1558673"/>
                  </a:lnTo>
                  <a:lnTo>
                    <a:pt x="877169" y="1558673"/>
                  </a:lnTo>
                  <a:lnTo>
                    <a:pt x="877169" y="1132371"/>
                  </a:lnTo>
                  <a:cubicBezTo>
                    <a:pt x="877169" y="574983"/>
                    <a:pt x="499762" y="174738"/>
                    <a:pt x="0" y="131087"/>
                  </a:cubicBezTo>
                  <a:cubicBezTo>
                    <a:pt x="218385" y="47277"/>
                    <a:pt x="461351" y="0"/>
                    <a:pt x="726878" y="0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A449F3FF-3120-3FDA-F691-5A0FE1764A7E}"/>
                </a:ext>
              </a:extLst>
            </p:cNvPr>
            <p:cNvSpPr/>
            <p:nvPr userDrawn="1"/>
          </p:nvSpPr>
          <p:spPr>
            <a:xfrm>
              <a:off x="8366454" y="5772584"/>
              <a:ext cx="3825546" cy="1085416"/>
            </a:xfrm>
            <a:custGeom>
              <a:avLst/>
              <a:gdLst>
                <a:gd name="connsiteX0" fmla="*/ 1332977 w 3825546"/>
                <a:gd name="connsiteY0" fmla="*/ 0 h 1085416"/>
                <a:gd name="connsiteX1" fmla="*/ 3825546 w 3825546"/>
                <a:gd name="connsiteY1" fmla="*/ 0 h 1085416"/>
                <a:gd name="connsiteX2" fmla="*/ 3825546 w 3825546"/>
                <a:gd name="connsiteY2" fmla="*/ 1085416 h 1085416"/>
                <a:gd name="connsiteX3" fmla="*/ 0 w 3825546"/>
                <a:gd name="connsiteY3" fmla="*/ 1085416 h 1085416"/>
                <a:gd name="connsiteX4" fmla="*/ 33218 w 3825546"/>
                <a:gd name="connsiteY4" fmla="*/ 956223 h 1085416"/>
                <a:gd name="connsiteX5" fmla="*/ 1332977 w 3825546"/>
                <a:gd name="connsiteY5" fmla="*/ 0 h 1085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25546" h="1085416">
                  <a:moveTo>
                    <a:pt x="1332977" y="0"/>
                  </a:moveTo>
                  <a:lnTo>
                    <a:pt x="3825546" y="0"/>
                  </a:lnTo>
                  <a:lnTo>
                    <a:pt x="3825546" y="1085416"/>
                  </a:lnTo>
                  <a:lnTo>
                    <a:pt x="0" y="1085416"/>
                  </a:lnTo>
                  <a:lnTo>
                    <a:pt x="33218" y="956223"/>
                  </a:lnTo>
                  <a:cubicBezTo>
                    <a:pt x="205538" y="402189"/>
                    <a:pt x="722309" y="0"/>
                    <a:pt x="1332977" y="0"/>
                  </a:cubicBezTo>
                  <a:close/>
                </a:path>
              </a:pathLst>
            </a:custGeom>
            <a:solidFill>
              <a:srgbClr val="B5821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294DE86-049A-AD6E-1EEE-18A10EC94741}"/>
              </a:ext>
            </a:extLst>
          </p:cNvPr>
          <p:cNvGrpSpPr/>
          <p:nvPr userDrawn="1"/>
        </p:nvGrpSpPr>
        <p:grpSpPr>
          <a:xfrm>
            <a:off x="0" y="1251410"/>
            <a:ext cx="4748030" cy="5616027"/>
            <a:chOff x="0" y="1251410"/>
            <a:chExt cx="4748030" cy="5616027"/>
          </a:xfrm>
        </p:grpSpPr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166561D0-CEBA-CDE2-930E-9D277F445214}"/>
                </a:ext>
              </a:extLst>
            </p:cNvPr>
            <p:cNvSpPr/>
            <p:nvPr/>
          </p:nvSpPr>
          <p:spPr>
            <a:xfrm>
              <a:off x="3169211" y="4363657"/>
              <a:ext cx="1578819" cy="1522386"/>
            </a:xfrm>
            <a:custGeom>
              <a:avLst/>
              <a:gdLst>
                <a:gd name="connsiteX0" fmla="*/ 0 w 1119663"/>
                <a:gd name="connsiteY0" fmla="*/ 536592 h 1078799"/>
                <a:gd name="connsiteX1" fmla="*/ 559784 w 1119663"/>
                <a:gd name="connsiteY1" fmla="*/ 0 h 1078799"/>
                <a:gd name="connsiteX2" fmla="*/ 1119664 w 1119663"/>
                <a:gd name="connsiteY2" fmla="*/ 536592 h 1078799"/>
                <a:gd name="connsiteX3" fmla="*/ 559784 w 1119663"/>
                <a:gd name="connsiteY3" fmla="*/ 1078800 h 1078799"/>
                <a:gd name="connsiteX4" fmla="*/ 0 w 1119663"/>
                <a:gd name="connsiteY4" fmla="*/ 536592 h 1078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9663" h="1078799">
                  <a:moveTo>
                    <a:pt x="0" y="536592"/>
                  </a:moveTo>
                  <a:cubicBezTo>
                    <a:pt x="0" y="222613"/>
                    <a:pt x="239935" y="0"/>
                    <a:pt x="559784" y="0"/>
                  </a:cubicBezTo>
                  <a:cubicBezTo>
                    <a:pt x="879634" y="0"/>
                    <a:pt x="1119664" y="222613"/>
                    <a:pt x="1119664" y="536592"/>
                  </a:cubicBezTo>
                  <a:cubicBezTo>
                    <a:pt x="1119664" y="850572"/>
                    <a:pt x="885444" y="1078800"/>
                    <a:pt x="559784" y="1078800"/>
                  </a:cubicBezTo>
                  <a:cubicBezTo>
                    <a:pt x="234125" y="1078800"/>
                    <a:pt x="0" y="850572"/>
                    <a:pt x="0" y="536592"/>
                  </a:cubicBezTo>
                  <a:close/>
                </a:path>
              </a:pathLst>
            </a:custGeom>
            <a:solidFill>
              <a:srgbClr val="EFBC6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D32F050A-B0BD-1AAC-3AD9-B75E2F5E8E95}"/>
                </a:ext>
              </a:extLst>
            </p:cNvPr>
            <p:cNvSpPr/>
            <p:nvPr userDrawn="1"/>
          </p:nvSpPr>
          <p:spPr>
            <a:xfrm>
              <a:off x="1" y="5377284"/>
              <a:ext cx="3251275" cy="1490153"/>
            </a:xfrm>
            <a:custGeom>
              <a:avLst/>
              <a:gdLst>
                <a:gd name="connsiteX0" fmla="*/ 0 w 3251275"/>
                <a:gd name="connsiteY0" fmla="*/ 0 h 1490153"/>
                <a:gd name="connsiteX1" fmla="*/ 1761099 w 3251275"/>
                <a:gd name="connsiteY1" fmla="*/ 0 h 1490153"/>
                <a:gd name="connsiteX2" fmla="*/ 3251275 w 3251275"/>
                <a:gd name="connsiteY2" fmla="*/ 1490153 h 1490153"/>
                <a:gd name="connsiteX3" fmla="*/ 3239351 w 3251275"/>
                <a:gd name="connsiteY3" fmla="*/ 1490153 h 1490153"/>
                <a:gd name="connsiteX4" fmla="*/ 3204595 w 3251275"/>
                <a:gd name="connsiteY4" fmla="*/ 1490153 h 1490153"/>
                <a:gd name="connsiteX5" fmla="*/ 3148529 w 3251275"/>
                <a:gd name="connsiteY5" fmla="*/ 1490153 h 1490153"/>
                <a:gd name="connsiteX6" fmla="*/ 3072675 w 3251275"/>
                <a:gd name="connsiteY6" fmla="*/ 1490153 h 1490153"/>
                <a:gd name="connsiteX7" fmla="*/ 2978555 w 3251275"/>
                <a:gd name="connsiteY7" fmla="*/ 1490153 h 1490153"/>
                <a:gd name="connsiteX8" fmla="*/ 2867691 w 3251275"/>
                <a:gd name="connsiteY8" fmla="*/ 1490153 h 1490153"/>
                <a:gd name="connsiteX9" fmla="*/ 2741605 w 3251275"/>
                <a:gd name="connsiteY9" fmla="*/ 1490153 h 1490153"/>
                <a:gd name="connsiteX10" fmla="*/ 2601820 w 3251275"/>
                <a:gd name="connsiteY10" fmla="*/ 1490153 h 1490153"/>
                <a:gd name="connsiteX11" fmla="*/ 2449858 w 3251275"/>
                <a:gd name="connsiteY11" fmla="*/ 1490153 h 1490153"/>
                <a:gd name="connsiteX12" fmla="*/ 2287241 w 3251275"/>
                <a:gd name="connsiteY12" fmla="*/ 1490153 h 1490153"/>
                <a:gd name="connsiteX13" fmla="*/ 2115491 w 3251275"/>
                <a:gd name="connsiteY13" fmla="*/ 1490153 h 1490153"/>
                <a:gd name="connsiteX14" fmla="*/ 1936130 w 3251275"/>
                <a:gd name="connsiteY14" fmla="*/ 1490153 h 1490153"/>
                <a:gd name="connsiteX15" fmla="*/ 1560664 w 3251275"/>
                <a:gd name="connsiteY15" fmla="*/ 1490153 h 1490153"/>
                <a:gd name="connsiteX16" fmla="*/ 1173021 w 3251275"/>
                <a:gd name="connsiteY16" fmla="*/ 1490153 h 1490153"/>
                <a:gd name="connsiteX17" fmla="*/ 785378 w 3251275"/>
                <a:gd name="connsiteY17" fmla="*/ 1490153 h 1490153"/>
                <a:gd name="connsiteX18" fmla="*/ 409912 w 3251275"/>
                <a:gd name="connsiteY18" fmla="*/ 1490153 h 1490153"/>
                <a:gd name="connsiteX19" fmla="*/ 230551 w 3251275"/>
                <a:gd name="connsiteY19" fmla="*/ 1490153 h 1490153"/>
                <a:gd name="connsiteX20" fmla="*/ 58801 w 3251275"/>
                <a:gd name="connsiteY20" fmla="*/ 1490153 h 1490153"/>
                <a:gd name="connsiteX21" fmla="*/ 0 w 3251275"/>
                <a:gd name="connsiteY21" fmla="*/ 1490153 h 1490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251275" h="1490153">
                  <a:moveTo>
                    <a:pt x="0" y="0"/>
                  </a:moveTo>
                  <a:lnTo>
                    <a:pt x="1761099" y="0"/>
                  </a:lnTo>
                  <a:cubicBezTo>
                    <a:pt x="2584154" y="0"/>
                    <a:pt x="3251275" y="667246"/>
                    <a:pt x="3251275" y="1490153"/>
                  </a:cubicBezTo>
                  <a:lnTo>
                    <a:pt x="3239351" y="1490153"/>
                  </a:lnTo>
                  <a:lnTo>
                    <a:pt x="3204595" y="1490153"/>
                  </a:lnTo>
                  <a:lnTo>
                    <a:pt x="3148529" y="1490153"/>
                  </a:lnTo>
                  <a:lnTo>
                    <a:pt x="3072675" y="1490153"/>
                  </a:lnTo>
                  <a:lnTo>
                    <a:pt x="2978555" y="1490153"/>
                  </a:lnTo>
                  <a:lnTo>
                    <a:pt x="2867691" y="1490153"/>
                  </a:lnTo>
                  <a:lnTo>
                    <a:pt x="2741605" y="1490153"/>
                  </a:lnTo>
                  <a:lnTo>
                    <a:pt x="2601820" y="1490153"/>
                  </a:lnTo>
                  <a:lnTo>
                    <a:pt x="2449858" y="1490153"/>
                  </a:lnTo>
                  <a:lnTo>
                    <a:pt x="2287241" y="1490153"/>
                  </a:lnTo>
                  <a:lnTo>
                    <a:pt x="2115491" y="1490153"/>
                  </a:lnTo>
                  <a:lnTo>
                    <a:pt x="1936130" y="1490153"/>
                  </a:lnTo>
                  <a:lnTo>
                    <a:pt x="1560664" y="1490153"/>
                  </a:lnTo>
                  <a:lnTo>
                    <a:pt x="1173021" y="1490153"/>
                  </a:lnTo>
                  <a:lnTo>
                    <a:pt x="785378" y="1490153"/>
                  </a:lnTo>
                  <a:lnTo>
                    <a:pt x="409912" y="1490153"/>
                  </a:lnTo>
                  <a:lnTo>
                    <a:pt x="230551" y="1490153"/>
                  </a:lnTo>
                  <a:lnTo>
                    <a:pt x="58801" y="1490153"/>
                  </a:lnTo>
                  <a:lnTo>
                    <a:pt x="0" y="1490153"/>
                  </a:lnTo>
                  <a:close/>
                </a:path>
              </a:pathLst>
            </a:custGeom>
            <a:solidFill>
              <a:srgbClr val="F2AAB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69AA48B-5CD0-0073-7416-69137FB939E6}"/>
                </a:ext>
              </a:extLst>
            </p:cNvPr>
            <p:cNvSpPr/>
            <p:nvPr userDrawn="1"/>
          </p:nvSpPr>
          <p:spPr>
            <a:xfrm>
              <a:off x="0" y="1251410"/>
              <a:ext cx="2802678" cy="5606590"/>
            </a:xfrm>
            <a:custGeom>
              <a:avLst/>
              <a:gdLst>
                <a:gd name="connsiteX0" fmla="*/ 0 w 2802678"/>
                <a:gd name="connsiteY0" fmla="*/ 0 h 5606590"/>
                <a:gd name="connsiteX1" fmla="*/ 156559 w 2802678"/>
                <a:gd name="connsiteY1" fmla="*/ 7471 h 5606590"/>
                <a:gd name="connsiteX2" fmla="*/ 511878 w 2802678"/>
                <a:gd name="connsiteY2" fmla="*/ 59415 h 5606590"/>
                <a:gd name="connsiteX3" fmla="*/ 2802678 w 2802678"/>
                <a:gd name="connsiteY3" fmla="*/ 2797427 h 5606590"/>
                <a:gd name="connsiteX4" fmla="*/ 1144479 w 2802678"/>
                <a:gd name="connsiteY4" fmla="*/ 5166764 h 5606590"/>
                <a:gd name="connsiteX5" fmla="*/ 1144345 w 2802678"/>
                <a:gd name="connsiteY5" fmla="*/ 5166898 h 5606590"/>
                <a:gd name="connsiteX6" fmla="*/ 1435198 w 2802678"/>
                <a:gd name="connsiteY6" fmla="*/ 5606590 h 5606590"/>
                <a:gd name="connsiteX7" fmla="*/ 0 w 2802678"/>
                <a:gd name="connsiteY7" fmla="*/ 5606590 h 5606590"/>
                <a:gd name="connsiteX8" fmla="*/ 0 w 2802678"/>
                <a:gd name="connsiteY8" fmla="*/ 5242252 h 5606590"/>
                <a:gd name="connsiteX9" fmla="*/ 6501 w 2802678"/>
                <a:gd name="connsiteY9" fmla="*/ 5237132 h 5606590"/>
                <a:gd name="connsiteX10" fmla="*/ 653440 w 2802678"/>
                <a:gd name="connsiteY10" fmla="*/ 3641556 h 5606590"/>
                <a:gd name="connsiteX11" fmla="*/ 522353 w 2802678"/>
                <a:gd name="connsiteY11" fmla="*/ 2914678 h 5606590"/>
                <a:gd name="connsiteX12" fmla="*/ 527592 w 2802678"/>
                <a:gd name="connsiteY12" fmla="*/ 2820260 h 5606590"/>
                <a:gd name="connsiteX13" fmla="*/ 117005 w 2802678"/>
                <a:gd name="connsiteY13" fmla="*/ 2021662 h 5606590"/>
                <a:gd name="connsiteX14" fmla="*/ 0 w 2802678"/>
                <a:gd name="connsiteY14" fmla="*/ 1955121 h 5606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802678" h="5606590">
                  <a:moveTo>
                    <a:pt x="0" y="0"/>
                  </a:moveTo>
                  <a:lnTo>
                    <a:pt x="156559" y="7471"/>
                  </a:lnTo>
                  <a:cubicBezTo>
                    <a:pt x="278211" y="19257"/>
                    <a:pt x="396572" y="36717"/>
                    <a:pt x="511878" y="59415"/>
                  </a:cubicBezTo>
                  <a:cubicBezTo>
                    <a:pt x="1911527" y="337299"/>
                    <a:pt x="2802678" y="1413647"/>
                    <a:pt x="2802678" y="2797427"/>
                  </a:cubicBezTo>
                  <a:cubicBezTo>
                    <a:pt x="2802678" y="3828380"/>
                    <a:pt x="2150869" y="4775389"/>
                    <a:pt x="1144479" y="5166764"/>
                  </a:cubicBezTo>
                  <a:lnTo>
                    <a:pt x="1144345" y="5166898"/>
                  </a:lnTo>
                  <a:lnTo>
                    <a:pt x="1435198" y="5606590"/>
                  </a:lnTo>
                  <a:lnTo>
                    <a:pt x="0" y="5606590"/>
                  </a:lnTo>
                  <a:lnTo>
                    <a:pt x="0" y="5242252"/>
                  </a:lnTo>
                  <a:lnTo>
                    <a:pt x="6501" y="5237132"/>
                  </a:lnTo>
                  <a:cubicBezTo>
                    <a:pt x="409058" y="4886083"/>
                    <a:pt x="653440" y="4320822"/>
                    <a:pt x="653440" y="3641556"/>
                  </a:cubicBezTo>
                  <a:cubicBezTo>
                    <a:pt x="653440" y="3375895"/>
                    <a:pt x="606298" y="3133065"/>
                    <a:pt x="522353" y="2914678"/>
                  </a:cubicBezTo>
                  <a:cubicBezTo>
                    <a:pt x="525846" y="2883251"/>
                    <a:pt x="527592" y="2851823"/>
                    <a:pt x="527592" y="2820260"/>
                  </a:cubicBezTo>
                  <a:cubicBezTo>
                    <a:pt x="527592" y="2481265"/>
                    <a:pt x="373806" y="2192905"/>
                    <a:pt x="117005" y="2021662"/>
                  </a:cubicBezTo>
                  <a:lnTo>
                    <a:pt x="0" y="1955121"/>
                  </a:lnTo>
                  <a:close/>
                </a:path>
              </a:pathLst>
            </a:custGeom>
            <a:solidFill>
              <a:srgbClr val="932B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2A01B8C5-1D22-793B-ADC6-45533A8E80C7}"/>
                </a:ext>
              </a:extLst>
            </p:cNvPr>
            <p:cNvSpPr/>
            <p:nvPr userDrawn="1"/>
          </p:nvSpPr>
          <p:spPr>
            <a:xfrm>
              <a:off x="0" y="1251410"/>
              <a:ext cx="522353" cy="3680266"/>
            </a:xfrm>
            <a:custGeom>
              <a:avLst/>
              <a:gdLst>
                <a:gd name="connsiteX0" fmla="*/ 0 w 522353"/>
                <a:gd name="connsiteY0" fmla="*/ 2154940 h 3680266"/>
                <a:gd name="connsiteX1" fmla="*/ 36570 w 522353"/>
                <a:gd name="connsiteY1" fmla="*/ 2185993 h 3680266"/>
                <a:gd name="connsiteX2" fmla="*/ 522353 w 522353"/>
                <a:gd name="connsiteY2" fmla="*/ 2914545 h 3680266"/>
                <a:gd name="connsiteX3" fmla="*/ 522353 w 522353"/>
                <a:gd name="connsiteY3" fmla="*/ 2914679 h 3680266"/>
                <a:gd name="connsiteX4" fmla="*/ 71318 w 522353"/>
                <a:gd name="connsiteY4" fmla="*/ 3646080 h 3680266"/>
                <a:gd name="connsiteX5" fmla="*/ 0 w 522353"/>
                <a:gd name="connsiteY5" fmla="*/ 3680266 h 3680266"/>
                <a:gd name="connsiteX6" fmla="*/ 0 w 522353"/>
                <a:gd name="connsiteY6" fmla="*/ 0 h 3680266"/>
                <a:gd name="connsiteX7" fmla="*/ 156559 w 522353"/>
                <a:gd name="connsiteY7" fmla="*/ 7471 h 3680266"/>
                <a:gd name="connsiteX8" fmla="*/ 511878 w 522353"/>
                <a:gd name="connsiteY8" fmla="*/ 59415 h 3680266"/>
                <a:gd name="connsiteX9" fmla="*/ 511878 w 522353"/>
                <a:gd name="connsiteY9" fmla="*/ 2021662 h 3680266"/>
                <a:gd name="connsiteX10" fmla="*/ 0 w 522353"/>
                <a:gd name="connsiteY10" fmla="*/ 2021662 h 3680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22353" h="3680266">
                  <a:moveTo>
                    <a:pt x="0" y="2154940"/>
                  </a:moveTo>
                  <a:lnTo>
                    <a:pt x="36570" y="2185993"/>
                  </a:lnTo>
                  <a:cubicBezTo>
                    <a:pt x="238312" y="2371351"/>
                    <a:pt x="412252" y="2618395"/>
                    <a:pt x="522353" y="2914545"/>
                  </a:cubicBezTo>
                  <a:lnTo>
                    <a:pt x="522353" y="2914679"/>
                  </a:lnTo>
                  <a:cubicBezTo>
                    <a:pt x="495072" y="3227031"/>
                    <a:pt x="328495" y="3491587"/>
                    <a:pt x="71318" y="3646080"/>
                  </a:cubicBezTo>
                  <a:lnTo>
                    <a:pt x="0" y="3680266"/>
                  </a:lnTo>
                  <a:close/>
                  <a:moveTo>
                    <a:pt x="0" y="0"/>
                  </a:moveTo>
                  <a:lnTo>
                    <a:pt x="156559" y="7471"/>
                  </a:lnTo>
                  <a:cubicBezTo>
                    <a:pt x="278211" y="19257"/>
                    <a:pt x="396572" y="36717"/>
                    <a:pt x="511878" y="59415"/>
                  </a:cubicBezTo>
                  <a:lnTo>
                    <a:pt x="511878" y="2021662"/>
                  </a:lnTo>
                  <a:lnTo>
                    <a:pt x="0" y="2021662"/>
                  </a:lnTo>
                  <a:close/>
                </a:path>
              </a:pathLst>
            </a:custGeom>
            <a:solidFill>
              <a:srgbClr val="F2AAB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C1EACD1B-3DF7-F6C8-6F72-0E511C1748B6}"/>
                </a:ext>
              </a:extLst>
            </p:cNvPr>
            <p:cNvSpPr/>
            <p:nvPr userDrawn="1"/>
          </p:nvSpPr>
          <p:spPr>
            <a:xfrm>
              <a:off x="0" y="4166089"/>
              <a:ext cx="653440" cy="2327678"/>
            </a:xfrm>
            <a:custGeom>
              <a:avLst/>
              <a:gdLst>
                <a:gd name="connsiteX0" fmla="*/ 522353 w 653440"/>
                <a:gd name="connsiteY0" fmla="*/ 0 h 2327678"/>
                <a:gd name="connsiteX1" fmla="*/ 653440 w 653440"/>
                <a:gd name="connsiteY1" fmla="*/ 726878 h 2327678"/>
                <a:gd name="connsiteX2" fmla="*/ 6560 w 653440"/>
                <a:gd name="connsiteY2" fmla="*/ 2322512 h 2327678"/>
                <a:gd name="connsiteX3" fmla="*/ 0 w 653440"/>
                <a:gd name="connsiteY3" fmla="*/ 2327678 h 2327678"/>
                <a:gd name="connsiteX4" fmla="*/ 0 w 653440"/>
                <a:gd name="connsiteY4" fmla="*/ 765586 h 2327678"/>
                <a:gd name="connsiteX5" fmla="*/ 71318 w 653440"/>
                <a:gd name="connsiteY5" fmla="*/ 731400 h 2327678"/>
                <a:gd name="connsiteX6" fmla="*/ 522353 w 653440"/>
                <a:gd name="connsiteY6" fmla="*/ 0 h 2327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3440" h="2327678">
                  <a:moveTo>
                    <a:pt x="522353" y="0"/>
                  </a:moveTo>
                  <a:cubicBezTo>
                    <a:pt x="606163" y="218385"/>
                    <a:pt x="653440" y="461351"/>
                    <a:pt x="653440" y="726878"/>
                  </a:cubicBezTo>
                  <a:cubicBezTo>
                    <a:pt x="653440" y="1406144"/>
                    <a:pt x="409111" y="1971456"/>
                    <a:pt x="6560" y="2322512"/>
                  </a:cubicBezTo>
                  <a:lnTo>
                    <a:pt x="0" y="2327678"/>
                  </a:lnTo>
                  <a:lnTo>
                    <a:pt x="0" y="765586"/>
                  </a:lnTo>
                  <a:lnTo>
                    <a:pt x="71318" y="731400"/>
                  </a:lnTo>
                  <a:cubicBezTo>
                    <a:pt x="328495" y="576908"/>
                    <a:pt x="495071" y="312351"/>
                    <a:pt x="522353" y="0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29" name="Graphic 1">
            <a:extLst>
              <a:ext uri="{FF2B5EF4-FFF2-40B4-BE49-F238E27FC236}">
                <a16:creationId xmlns:a16="http://schemas.microsoft.com/office/drawing/2014/main" id="{2E578F70-B33B-AD84-3F3D-4D2339CED1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886314" y="5496593"/>
            <a:ext cx="2418000" cy="990567"/>
          </a:xfrm>
          <a:prstGeom prst="rect">
            <a:avLst/>
          </a:prstGeom>
        </p:spPr>
      </p:pic>
      <p:sp>
        <p:nvSpPr>
          <p:cNvPr id="30" name="Freeform 29">
            <a:extLst>
              <a:ext uri="{FF2B5EF4-FFF2-40B4-BE49-F238E27FC236}">
                <a16:creationId xmlns:a16="http://schemas.microsoft.com/office/drawing/2014/main" id="{9B381E51-F75E-6F48-08C3-3FE4E3831441}"/>
              </a:ext>
            </a:extLst>
          </p:cNvPr>
          <p:cNvSpPr/>
          <p:nvPr userDrawn="1"/>
        </p:nvSpPr>
        <p:spPr>
          <a:xfrm>
            <a:off x="121217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1" name="Text Placeholder 35">
            <a:extLst>
              <a:ext uri="{FF2B5EF4-FFF2-40B4-BE49-F238E27FC236}">
                <a16:creationId xmlns:a16="http://schemas.microsoft.com/office/drawing/2014/main" id="{284679EA-F867-F2E7-43B3-6F7C880C15C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47344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2" name="Text Placeholder 35">
            <a:extLst>
              <a:ext uri="{FF2B5EF4-FFF2-40B4-BE49-F238E27FC236}">
                <a16:creationId xmlns:a16="http://schemas.microsoft.com/office/drawing/2014/main" id="{361E3BAE-E0A9-7A31-1FF9-5E720DEA611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7344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3" name="Picture Placeholder 9">
            <a:extLst>
              <a:ext uri="{FF2B5EF4-FFF2-40B4-BE49-F238E27FC236}">
                <a16:creationId xmlns:a16="http://schemas.microsoft.com/office/drawing/2014/main" id="{2F9C6A5C-2D94-2F0F-3A83-842F5B7C104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47344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34" name="Freeform 33">
            <a:extLst>
              <a:ext uri="{FF2B5EF4-FFF2-40B4-BE49-F238E27FC236}">
                <a16:creationId xmlns:a16="http://schemas.microsoft.com/office/drawing/2014/main" id="{0F08C23C-559A-B013-F2B4-DB22C2F79EFD}"/>
              </a:ext>
            </a:extLst>
          </p:cNvPr>
          <p:cNvSpPr/>
          <p:nvPr userDrawn="1"/>
        </p:nvSpPr>
        <p:spPr>
          <a:xfrm>
            <a:off x="4582710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5" name="Text Placeholder 35">
            <a:extLst>
              <a:ext uri="{FF2B5EF4-FFF2-40B4-BE49-F238E27FC236}">
                <a16:creationId xmlns:a16="http://schemas.microsoft.com/office/drawing/2014/main" id="{EA572CC5-43C3-F847-3174-3C4EB776D8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7193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8" name="Text Placeholder 35">
            <a:extLst>
              <a:ext uri="{FF2B5EF4-FFF2-40B4-BE49-F238E27FC236}">
                <a16:creationId xmlns:a16="http://schemas.microsoft.com/office/drawing/2014/main" id="{975BCE9F-DA21-4ABE-6AB8-4249B016824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17193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9" name="Picture Placeholder 13">
            <a:extLst>
              <a:ext uri="{FF2B5EF4-FFF2-40B4-BE49-F238E27FC236}">
                <a16:creationId xmlns:a16="http://schemas.microsoft.com/office/drawing/2014/main" id="{F74299AC-AC0B-537F-36C6-00E40A71D1A2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17878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9719E4A0-D49D-B2F9-32AF-98BDD004A59B}"/>
              </a:ext>
            </a:extLst>
          </p:cNvPr>
          <p:cNvSpPr/>
          <p:nvPr userDrawn="1"/>
        </p:nvSpPr>
        <p:spPr>
          <a:xfrm>
            <a:off x="795324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41" name="Text Placeholder 35">
            <a:extLst>
              <a:ext uri="{FF2B5EF4-FFF2-40B4-BE49-F238E27FC236}">
                <a16:creationId xmlns:a16="http://schemas.microsoft.com/office/drawing/2014/main" id="{C0701C22-9D92-EF82-26D7-D0812BF4576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88412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42" name="Text Placeholder 35">
            <a:extLst>
              <a:ext uri="{FF2B5EF4-FFF2-40B4-BE49-F238E27FC236}">
                <a16:creationId xmlns:a16="http://schemas.microsoft.com/office/drawing/2014/main" id="{FEB85011-2D39-53FD-FC33-3DB3025968E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88412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43" name="Picture Placeholder 13">
            <a:extLst>
              <a:ext uri="{FF2B5EF4-FFF2-40B4-BE49-F238E27FC236}">
                <a16:creationId xmlns:a16="http://schemas.microsoft.com/office/drawing/2014/main" id="{93B94ADC-15EC-7290-CCA2-FD0AED7F0AE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988413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4" name="Text Placeholder 6">
            <a:extLst>
              <a:ext uri="{FF2B5EF4-FFF2-40B4-BE49-F238E27FC236}">
                <a16:creationId xmlns:a16="http://schemas.microsoft.com/office/drawing/2014/main" id="{A8766EEF-4F60-4320-7440-8FC9E304BD5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784888" y="1207778"/>
            <a:ext cx="8622224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45" name="Title Placeholder 12">
            <a:extLst>
              <a:ext uri="{FF2B5EF4-FFF2-40B4-BE49-F238E27FC236}">
                <a16:creationId xmlns:a16="http://schemas.microsoft.com/office/drawing/2014/main" id="{21313FD0-E435-CBFA-2EC6-66708C9405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888" y="502551"/>
            <a:ext cx="8622224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51C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98369122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1 presenter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38C2BF68-2B0F-C43C-101C-44304CD92AEE}"/>
              </a:ext>
            </a:extLst>
          </p:cNvPr>
          <p:cNvSpPr/>
          <p:nvPr userDrawn="1"/>
        </p:nvSpPr>
        <p:spPr>
          <a:xfrm>
            <a:off x="2291830" y="0"/>
            <a:ext cx="3679421" cy="2826578"/>
          </a:xfrm>
          <a:custGeom>
            <a:avLst/>
            <a:gdLst>
              <a:gd name="connsiteX0" fmla="*/ 3009435 w 3679421"/>
              <a:gd name="connsiteY0" fmla="*/ 0 h 2826578"/>
              <a:gd name="connsiteX1" fmla="*/ 3516967 w 3679421"/>
              <a:gd name="connsiteY1" fmla="*/ 0 h 2826578"/>
              <a:gd name="connsiteX2" fmla="*/ 3566685 w 3679421"/>
              <a:gd name="connsiteY2" fmla="*/ 107317 h 2826578"/>
              <a:gd name="connsiteX3" fmla="*/ 3228473 w 3679421"/>
              <a:gd name="connsiteY3" fmla="*/ 1778608 h 2826578"/>
              <a:gd name="connsiteX4" fmla="*/ 1211046 w 3679421"/>
              <a:gd name="connsiteY4" fmla="*/ 1920289 h 2826578"/>
              <a:gd name="connsiteX5" fmla="*/ 368129 w 3679421"/>
              <a:gd name="connsiteY5" fmla="*/ 2763403 h 2826578"/>
              <a:gd name="connsiteX6" fmla="*/ 63162 w 3679421"/>
              <a:gd name="connsiteY6" fmla="*/ 2763403 h 2826578"/>
              <a:gd name="connsiteX7" fmla="*/ 63162 w 3679421"/>
              <a:gd name="connsiteY7" fmla="*/ 2458365 h 2826578"/>
              <a:gd name="connsiteX8" fmla="*/ 1047725 w 3679421"/>
              <a:gd name="connsiteY8" fmla="*/ 1473570 h 2826578"/>
              <a:gd name="connsiteX9" fmla="*/ 1352693 w 3679421"/>
              <a:gd name="connsiteY9" fmla="*/ 1473570 h 2826578"/>
              <a:gd name="connsiteX10" fmla="*/ 2923506 w 3679421"/>
              <a:gd name="connsiteY10" fmla="*/ 1473570 h 2826578"/>
              <a:gd name="connsiteX11" fmla="*/ 3065632 w 3679421"/>
              <a:gd name="connsiteY11" fmla="*/ 76519 h 2826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679421" h="2826578">
                <a:moveTo>
                  <a:pt x="3009435" y="0"/>
                </a:moveTo>
                <a:lnTo>
                  <a:pt x="3516967" y="0"/>
                </a:lnTo>
                <a:lnTo>
                  <a:pt x="3566685" y="107317"/>
                </a:lnTo>
                <a:cubicBezTo>
                  <a:pt x="3792159" y="664414"/>
                  <a:pt x="3679422" y="1327554"/>
                  <a:pt x="3228473" y="1778608"/>
                </a:cubicBezTo>
                <a:cubicBezTo>
                  <a:pt x="2678913" y="2328297"/>
                  <a:pt x="1814788" y="2375214"/>
                  <a:pt x="1211046" y="1920289"/>
                </a:cubicBezTo>
                <a:lnTo>
                  <a:pt x="368129" y="2763403"/>
                </a:lnTo>
                <a:cubicBezTo>
                  <a:pt x="283914" y="2847637"/>
                  <a:pt x="147376" y="2847637"/>
                  <a:pt x="63162" y="2763403"/>
                </a:cubicBezTo>
                <a:cubicBezTo>
                  <a:pt x="-21053" y="2679169"/>
                  <a:pt x="-21053" y="2542599"/>
                  <a:pt x="63162" y="2458365"/>
                </a:cubicBezTo>
                <a:lnTo>
                  <a:pt x="1047725" y="1473570"/>
                </a:lnTo>
                <a:cubicBezTo>
                  <a:pt x="1131940" y="1389336"/>
                  <a:pt x="1268478" y="1389336"/>
                  <a:pt x="1352693" y="1473570"/>
                </a:cubicBezTo>
                <a:cubicBezTo>
                  <a:pt x="1785684" y="1906817"/>
                  <a:pt x="2490359" y="1906817"/>
                  <a:pt x="2923506" y="1473570"/>
                </a:cubicBezTo>
                <a:cubicBezTo>
                  <a:pt x="3302509" y="1094478"/>
                  <a:pt x="3349884" y="507566"/>
                  <a:pt x="3065632" y="76519"/>
                </a:cubicBezTo>
                <a:close/>
              </a:path>
            </a:pathLst>
          </a:custGeom>
          <a:solidFill>
            <a:srgbClr val="BABA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D79954D7-2B7B-BDEF-C656-8CC134F36E3F}"/>
              </a:ext>
            </a:extLst>
          </p:cNvPr>
          <p:cNvSpPr/>
          <p:nvPr userDrawn="1"/>
        </p:nvSpPr>
        <p:spPr>
          <a:xfrm>
            <a:off x="229819" y="0"/>
            <a:ext cx="3980457" cy="3184108"/>
          </a:xfrm>
          <a:custGeom>
            <a:avLst/>
            <a:gdLst>
              <a:gd name="connsiteX0" fmla="*/ 1241789 w 3980457"/>
              <a:gd name="connsiteY0" fmla="*/ 0 h 3184108"/>
              <a:gd name="connsiteX1" fmla="*/ 3980457 w 3980457"/>
              <a:gd name="connsiteY1" fmla="*/ 0 h 3184108"/>
              <a:gd name="connsiteX2" fmla="*/ 797094 w 3980457"/>
              <a:gd name="connsiteY2" fmla="*/ 3184108 h 3184108"/>
              <a:gd name="connsiteX3" fmla="*/ 308373 w 3980457"/>
              <a:gd name="connsiteY3" fmla="*/ 1972470 h 3184108"/>
              <a:gd name="connsiteX4" fmla="*/ 0 w 3980457"/>
              <a:gd name="connsiteY4" fmla="*/ 1242080 h 3184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80457" h="3184108">
                <a:moveTo>
                  <a:pt x="1241789" y="0"/>
                </a:moveTo>
                <a:lnTo>
                  <a:pt x="3980457" y="0"/>
                </a:lnTo>
                <a:lnTo>
                  <a:pt x="797094" y="3184108"/>
                </a:lnTo>
                <a:cubicBezTo>
                  <a:pt x="663807" y="2765415"/>
                  <a:pt x="479743" y="2357097"/>
                  <a:pt x="308373" y="1972470"/>
                </a:cubicBezTo>
                <a:cubicBezTo>
                  <a:pt x="176788" y="1688335"/>
                  <a:pt x="70592" y="1448020"/>
                  <a:pt x="0" y="1242080"/>
                </a:cubicBezTo>
                <a:close/>
              </a:path>
            </a:pathLst>
          </a:custGeom>
          <a:solidFill>
            <a:srgbClr val="EFBC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CBA4E5D3-225E-8DA0-3A3D-52EB2D484899}"/>
              </a:ext>
            </a:extLst>
          </p:cNvPr>
          <p:cNvSpPr/>
          <p:nvPr userDrawn="1"/>
        </p:nvSpPr>
        <p:spPr>
          <a:xfrm>
            <a:off x="1" y="0"/>
            <a:ext cx="1471919" cy="3969474"/>
          </a:xfrm>
          <a:custGeom>
            <a:avLst/>
            <a:gdLst>
              <a:gd name="connsiteX0" fmla="*/ 0 w 1471919"/>
              <a:gd name="connsiteY0" fmla="*/ 0 h 3969474"/>
              <a:gd name="connsiteX1" fmla="*/ 1471919 w 1471919"/>
              <a:gd name="connsiteY1" fmla="*/ 0 h 3969474"/>
              <a:gd name="connsiteX2" fmla="*/ 1139148 w 1471919"/>
              <a:gd name="connsiteY2" fmla="*/ 332849 h 3969474"/>
              <a:gd name="connsiteX3" fmla="*/ 296540 w 1471919"/>
              <a:gd name="connsiteY3" fmla="*/ 368927 h 3969474"/>
              <a:gd name="connsiteX4" fmla="*/ 134614 w 1471919"/>
              <a:gd name="connsiteY4" fmla="*/ 733889 h 3969474"/>
              <a:gd name="connsiteX5" fmla="*/ 229974 w 1471919"/>
              <a:gd name="connsiteY5" fmla="*/ 1242236 h 3969474"/>
              <a:gd name="connsiteX6" fmla="*/ 237714 w 1471919"/>
              <a:gd name="connsiteY6" fmla="*/ 1264068 h 3969474"/>
              <a:gd name="connsiteX7" fmla="*/ 245609 w 1471919"/>
              <a:gd name="connsiteY7" fmla="*/ 1286211 h 3969474"/>
              <a:gd name="connsiteX8" fmla="*/ 253659 w 1471919"/>
              <a:gd name="connsiteY8" fmla="*/ 1308508 h 3969474"/>
              <a:gd name="connsiteX9" fmla="*/ 281834 w 1471919"/>
              <a:gd name="connsiteY9" fmla="*/ 1383451 h 3969474"/>
              <a:gd name="connsiteX10" fmla="*/ 291122 w 1471919"/>
              <a:gd name="connsiteY10" fmla="*/ 1406987 h 3969474"/>
              <a:gd name="connsiteX11" fmla="*/ 300101 w 1471919"/>
              <a:gd name="connsiteY11" fmla="*/ 1429749 h 3969474"/>
              <a:gd name="connsiteX12" fmla="*/ 313414 w 1471919"/>
              <a:gd name="connsiteY12" fmla="*/ 1462730 h 3969474"/>
              <a:gd name="connsiteX13" fmla="*/ 322548 w 1471919"/>
              <a:gd name="connsiteY13" fmla="*/ 1485028 h 3969474"/>
              <a:gd name="connsiteX14" fmla="*/ 323941 w 1471919"/>
              <a:gd name="connsiteY14" fmla="*/ 1488744 h 3969474"/>
              <a:gd name="connsiteX15" fmla="*/ 352735 w 1471919"/>
              <a:gd name="connsiteY15" fmla="*/ 1557494 h 3969474"/>
              <a:gd name="connsiteX16" fmla="*/ 361249 w 1471919"/>
              <a:gd name="connsiteY16" fmla="*/ 1577933 h 3969474"/>
              <a:gd name="connsiteX17" fmla="*/ 377194 w 1471919"/>
              <a:gd name="connsiteY17" fmla="*/ 1614630 h 3969474"/>
              <a:gd name="connsiteX18" fmla="*/ 378278 w 1471919"/>
              <a:gd name="connsiteY18" fmla="*/ 1617418 h 3969474"/>
              <a:gd name="connsiteX19" fmla="*/ 381064 w 1471919"/>
              <a:gd name="connsiteY19" fmla="*/ 1623921 h 3969474"/>
              <a:gd name="connsiteX20" fmla="*/ 398712 w 1471919"/>
              <a:gd name="connsiteY20" fmla="*/ 1664335 h 3969474"/>
              <a:gd name="connsiteX21" fmla="*/ 402582 w 1471919"/>
              <a:gd name="connsiteY21" fmla="*/ 1672851 h 3969474"/>
              <a:gd name="connsiteX22" fmla="*/ 410632 w 1471919"/>
              <a:gd name="connsiteY22" fmla="*/ 1690968 h 3969474"/>
              <a:gd name="connsiteX23" fmla="*/ 430912 w 1471919"/>
              <a:gd name="connsiteY23" fmla="*/ 1736801 h 3969474"/>
              <a:gd name="connsiteX24" fmla="*/ 431531 w 1471919"/>
              <a:gd name="connsiteY24" fmla="*/ 1737885 h 3969474"/>
              <a:gd name="connsiteX25" fmla="*/ 444535 w 1471919"/>
              <a:gd name="connsiteY25" fmla="*/ 1767305 h 3969474"/>
              <a:gd name="connsiteX26" fmla="*/ 468065 w 1471919"/>
              <a:gd name="connsiteY26" fmla="*/ 1818867 h 3969474"/>
              <a:gd name="connsiteX27" fmla="*/ 472245 w 1471919"/>
              <a:gd name="connsiteY27" fmla="*/ 1828158 h 3969474"/>
              <a:gd name="connsiteX28" fmla="*/ 498871 w 1471919"/>
              <a:gd name="connsiteY28" fmla="*/ 1886533 h 3969474"/>
              <a:gd name="connsiteX29" fmla="*/ 507231 w 1471919"/>
              <a:gd name="connsiteY29" fmla="*/ 1904805 h 3969474"/>
              <a:gd name="connsiteX30" fmla="*/ 538347 w 1471919"/>
              <a:gd name="connsiteY30" fmla="*/ 1972470 h 3969474"/>
              <a:gd name="connsiteX31" fmla="*/ 1027068 w 1471919"/>
              <a:gd name="connsiteY31" fmla="*/ 3184109 h 3969474"/>
              <a:gd name="connsiteX32" fmla="*/ 803683 w 1471919"/>
              <a:gd name="connsiteY32" fmla="*/ 3407546 h 3969474"/>
              <a:gd name="connsiteX33" fmla="*/ 140110 w 1471919"/>
              <a:gd name="connsiteY33" fmla="*/ 3902359 h 3969474"/>
              <a:gd name="connsiteX34" fmla="*/ 0 w 1471919"/>
              <a:gd name="connsiteY34" fmla="*/ 3969474 h 396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471919" h="3969474">
                <a:moveTo>
                  <a:pt x="0" y="0"/>
                </a:moveTo>
                <a:lnTo>
                  <a:pt x="1471919" y="0"/>
                </a:lnTo>
                <a:lnTo>
                  <a:pt x="1139148" y="332849"/>
                </a:lnTo>
                <a:cubicBezTo>
                  <a:pt x="810031" y="150135"/>
                  <a:pt x="514352" y="151064"/>
                  <a:pt x="296540" y="368927"/>
                </a:cubicBezTo>
                <a:cubicBezTo>
                  <a:pt x="193285" y="472206"/>
                  <a:pt x="142509" y="591125"/>
                  <a:pt x="134614" y="733889"/>
                </a:cubicBezTo>
                <a:cubicBezTo>
                  <a:pt x="126719" y="876654"/>
                  <a:pt x="161859" y="1043419"/>
                  <a:pt x="229974" y="1242236"/>
                </a:cubicBezTo>
                <a:cubicBezTo>
                  <a:pt x="232296" y="1249513"/>
                  <a:pt x="235237" y="1256791"/>
                  <a:pt x="237714" y="1264068"/>
                </a:cubicBezTo>
                <a:cubicBezTo>
                  <a:pt x="240191" y="1271501"/>
                  <a:pt x="242823" y="1278933"/>
                  <a:pt x="245609" y="1286211"/>
                </a:cubicBezTo>
                <a:cubicBezTo>
                  <a:pt x="248241" y="1293488"/>
                  <a:pt x="251028" y="1301075"/>
                  <a:pt x="253659" y="1308508"/>
                </a:cubicBezTo>
                <a:cubicBezTo>
                  <a:pt x="262483" y="1333128"/>
                  <a:pt x="271926" y="1358058"/>
                  <a:pt x="281834" y="1383451"/>
                </a:cubicBezTo>
                <a:cubicBezTo>
                  <a:pt x="284775" y="1391349"/>
                  <a:pt x="287871" y="1399245"/>
                  <a:pt x="291122" y="1406987"/>
                </a:cubicBezTo>
                <a:cubicBezTo>
                  <a:pt x="294064" y="1414420"/>
                  <a:pt x="297005" y="1422162"/>
                  <a:pt x="300101" y="1429749"/>
                </a:cubicBezTo>
                <a:cubicBezTo>
                  <a:pt x="304281" y="1440743"/>
                  <a:pt x="308770" y="1451582"/>
                  <a:pt x="313414" y="1462730"/>
                </a:cubicBezTo>
                <a:cubicBezTo>
                  <a:pt x="316356" y="1470163"/>
                  <a:pt x="319451" y="1477441"/>
                  <a:pt x="322548" y="1485028"/>
                </a:cubicBezTo>
                <a:cubicBezTo>
                  <a:pt x="323167" y="1486267"/>
                  <a:pt x="323477" y="1487505"/>
                  <a:pt x="323941" y="1488744"/>
                </a:cubicBezTo>
                <a:cubicBezTo>
                  <a:pt x="333229" y="1511196"/>
                  <a:pt x="342827" y="1534267"/>
                  <a:pt x="352735" y="1557494"/>
                </a:cubicBezTo>
                <a:cubicBezTo>
                  <a:pt x="355521" y="1564307"/>
                  <a:pt x="358308" y="1571120"/>
                  <a:pt x="361249" y="1577933"/>
                </a:cubicBezTo>
                <a:cubicBezTo>
                  <a:pt x="366512" y="1590166"/>
                  <a:pt x="371776" y="1602398"/>
                  <a:pt x="377194" y="1614630"/>
                </a:cubicBezTo>
                <a:cubicBezTo>
                  <a:pt x="377504" y="1615559"/>
                  <a:pt x="377813" y="1616488"/>
                  <a:pt x="378278" y="1617418"/>
                </a:cubicBezTo>
                <a:cubicBezTo>
                  <a:pt x="379207" y="1619585"/>
                  <a:pt x="380135" y="1621753"/>
                  <a:pt x="381064" y="1623921"/>
                </a:cubicBezTo>
                <a:cubicBezTo>
                  <a:pt x="386792" y="1637238"/>
                  <a:pt x="392675" y="1650709"/>
                  <a:pt x="398712" y="1664335"/>
                </a:cubicBezTo>
                <a:cubicBezTo>
                  <a:pt x="399951" y="1667122"/>
                  <a:pt x="401344" y="1669909"/>
                  <a:pt x="402582" y="1672851"/>
                </a:cubicBezTo>
                <a:lnTo>
                  <a:pt x="410632" y="1690968"/>
                </a:lnTo>
                <a:cubicBezTo>
                  <a:pt x="417289" y="1705987"/>
                  <a:pt x="424100" y="1721317"/>
                  <a:pt x="430912" y="1736801"/>
                </a:cubicBezTo>
                <a:cubicBezTo>
                  <a:pt x="431067" y="1737110"/>
                  <a:pt x="431221" y="1737575"/>
                  <a:pt x="431531" y="1737885"/>
                </a:cubicBezTo>
                <a:cubicBezTo>
                  <a:pt x="435866" y="1747640"/>
                  <a:pt x="440200" y="1757550"/>
                  <a:pt x="444535" y="1767305"/>
                </a:cubicBezTo>
                <a:cubicBezTo>
                  <a:pt x="452275" y="1784338"/>
                  <a:pt x="460015" y="1801525"/>
                  <a:pt x="468065" y="1818867"/>
                </a:cubicBezTo>
                <a:cubicBezTo>
                  <a:pt x="469458" y="1821964"/>
                  <a:pt x="470851" y="1825061"/>
                  <a:pt x="472245" y="1828158"/>
                </a:cubicBezTo>
                <a:cubicBezTo>
                  <a:pt x="481069" y="1847358"/>
                  <a:pt x="489893" y="1866868"/>
                  <a:pt x="498871" y="1886533"/>
                </a:cubicBezTo>
                <a:cubicBezTo>
                  <a:pt x="501503" y="1892572"/>
                  <a:pt x="504444" y="1898610"/>
                  <a:pt x="507231" y="1904805"/>
                </a:cubicBezTo>
                <a:cubicBezTo>
                  <a:pt x="517448" y="1927102"/>
                  <a:pt x="527820" y="1949554"/>
                  <a:pt x="538347" y="1972470"/>
                </a:cubicBezTo>
                <a:cubicBezTo>
                  <a:pt x="709717" y="2357098"/>
                  <a:pt x="893781" y="2765416"/>
                  <a:pt x="1027068" y="3184109"/>
                </a:cubicBezTo>
                <a:lnTo>
                  <a:pt x="803683" y="3407546"/>
                </a:lnTo>
                <a:cubicBezTo>
                  <a:pt x="602417" y="3608918"/>
                  <a:pt x="378488" y="3773861"/>
                  <a:pt x="140110" y="3902359"/>
                </a:cubicBezTo>
                <a:lnTo>
                  <a:pt x="0" y="396947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A8087A7E-C3A6-3C4D-E015-2AFBFEABF318}"/>
              </a:ext>
            </a:extLst>
          </p:cNvPr>
          <p:cNvSpPr/>
          <p:nvPr userDrawn="1"/>
        </p:nvSpPr>
        <p:spPr>
          <a:xfrm>
            <a:off x="431530" y="1737885"/>
            <a:ext cx="13003" cy="29419"/>
          </a:xfrm>
          <a:custGeom>
            <a:avLst/>
            <a:gdLst>
              <a:gd name="connsiteX0" fmla="*/ 13004 w 13003"/>
              <a:gd name="connsiteY0" fmla="*/ 29420 h 29419"/>
              <a:gd name="connsiteX1" fmla="*/ 0 w 13003"/>
              <a:gd name="connsiteY1" fmla="*/ 0 h 29419"/>
              <a:gd name="connsiteX2" fmla="*/ 8514 w 13003"/>
              <a:gd name="connsiteY2" fmla="*/ 19045 h 29419"/>
              <a:gd name="connsiteX3" fmla="*/ 13004 w 13003"/>
              <a:gd name="connsiteY3" fmla="*/ 29420 h 2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003" h="29419">
                <a:moveTo>
                  <a:pt x="13004" y="29420"/>
                </a:moveTo>
                <a:cubicBezTo>
                  <a:pt x="8669" y="19665"/>
                  <a:pt x="4335" y="9755"/>
                  <a:pt x="0" y="0"/>
                </a:cubicBezTo>
                <a:cubicBezTo>
                  <a:pt x="2941" y="6348"/>
                  <a:pt x="5573" y="12697"/>
                  <a:pt x="8514" y="19045"/>
                </a:cubicBezTo>
                <a:cubicBezTo>
                  <a:pt x="10062" y="22607"/>
                  <a:pt x="11610" y="25858"/>
                  <a:pt x="13004" y="29420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DC2409A2-D986-9D6A-6C23-D79A410A0B72}"/>
              </a:ext>
            </a:extLst>
          </p:cNvPr>
          <p:cNvSpPr/>
          <p:nvPr userDrawn="1"/>
        </p:nvSpPr>
        <p:spPr>
          <a:xfrm>
            <a:off x="361249" y="1577778"/>
            <a:ext cx="15944" cy="36697"/>
          </a:xfrm>
          <a:custGeom>
            <a:avLst/>
            <a:gdLst>
              <a:gd name="connsiteX0" fmla="*/ 15945 w 15944"/>
              <a:gd name="connsiteY0" fmla="*/ 36698 h 36697"/>
              <a:gd name="connsiteX1" fmla="*/ 0 w 15944"/>
              <a:gd name="connsiteY1" fmla="*/ 0 h 36697"/>
              <a:gd name="connsiteX2" fmla="*/ 7740 w 15944"/>
              <a:gd name="connsiteY2" fmla="*/ 17497 h 36697"/>
              <a:gd name="connsiteX3" fmla="*/ 15945 w 15944"/>
              <a:gd name="connsiteY3" fmla="*/ 36543 h 36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44" h="36697">
                <a:moveTo>
                  <a:pt x="15945" y="36698"/>
                </a:moveTo>
                <a:cubicBezTo>
                  <a:pt x="10527" y="24465"/>
                  <a:pt x="5263" y="12233"/>
                  <a:pt x="0" y="0"/>
                </a:cubicBezTo>
                <a:cubicBezTo>
                  <a:pt x="2477" y="5884"/>
                  <a:pt x="5263" y="11613"/>
                  <a:pt x="7740" y="17497"/>
                </a:cubicBezTo>
                <a:cubicBezTo>
                  <a:pt x="10372" y="23846"/>
                  <a:pt x="13159" y="30349"/>
                  <a:pt x="15945" y="36543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B6135532-3616-82AA-9059-E465B736DC73}"/>
              </a:ext>
            </a:extLst>
          </p:cNvPr>
          <p:cNvSpPr/>
          <p:nvPr userDrawn="1"/>
        </p:nvSpPr>
        <p:spPr>
          <a:xfrm>
            <a:off x="323940" y="1488743"/>
            <a:ext cx="28794" cy="68749"/>
          </a:xfrm>
          <a:custGeom>
            <a:avLst/>
            <a:gdLst>
              <a:gd name="connsiteX0" fmla="*/ 19660 w 28794"/>
              <a:gd name="connsiteY0" fmla="*/ 46917 h 68749"/>
              <a:gd name="connsiteX1" fmla="*/ 0 w 28794"/>
              <a:gd name="connsiteY1" fmla="*/ 0 h 68749"/>
              <a:gd name="connsiteX2" fmla="*/ 28794 w 28794"/>
              <a:gd name="connsiteY2" fmla="*/ 68750 h 68749"/>
              <a:gd name="connsiteX3" fmla="*/ 19660 w 28794"/>
              <a:gd name="connsiteY3" fmla="*/ 46917 h 68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94" h="68749">
                <a:moveTo>
                  <a:pt x="19660" y="46917"/>
                </a:moveTo>
                <a:cubicBezTo>
                  <a:pt x="12849" y="30968"/>
                  <a:pt x="6347" y="15330"/>
                  <a:pt x="0" y="0"/>
                </a:cubicBezTo>
                <a:cubicBezTo>
                  <a:pt x="9288" y="22452"/>
                  <a:pt x="18886" y="45524"/>
                  <a:pt x="28794" y="68750"/>
                </a:cubicBezTo>
                <a:cubicBezTo>
                  <a:pt x="25698" y="61472"/>
                  <a:pt x="22601" y="54195"/>
                  <a:pt x="19660" y="46917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73528E93-1DE9-80F2-ED86-59A2C52F5261}"/>
              </a:ext>
            </a:extLst>
          </p:cNvPr>
          <p:cNvSpPr/>
          <p:nvPr userDrawn="1"/>
        </p:nvSpPr>
        <p:spPr>
          <a:xfrm>
            <a:off x="253659" y="1308353"/>
            <a:ext cx="28329" cy="74943"/>
          </a:xfrm>
          <a:custGeom>
            <a:avLst/>
            <a:gdLst>
              <a:gd name="connsiteX0" fmla="*/ 28175 w 28329"/>
              <a:gd name="connsiteY0" fmla="*/ 74943 h 74943"/>
              <a:gd name="connsiteX1" fmla="*/ 0 w 28329"/>
              <a:gd name="connsiteY1" fmla="*/ 0 h 74943"/>
              <a:gd name="connsiteX2" fmla="*/ 11301 w 28329"/>
              <a:gd name="connsiteY2" fmla="*/ 30039 h 74943"/>
              <a:gd name="connsiteX3" fmla="*/ 19505 w 28329"/>
              <a:gd name="connsiteY3" fmla="*/ 51717 h 74943"/>
              <a:gd name="connsiteX4" fmla="*/ 28329 w 28329"/>
              <a:gd name="connsiteY4" fmla="*/ 74943 h 74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329" h="74943">
                <a:moveTo>
                  <a:pt x="28175" y="74943"/>
                </a:moveTo>
                <a:cubicBezTo>
                  <a:pt x="18267" y="49550"/>
                  <a:pt x="8824" y="24620"/>
                  <a:pt x="0" y="0"/>
                </a:cubicBezTo>
                <a:cubicBezTo>
                  <a:pt x="3870" y="9910"/>
                  <a:pt x="7431" y="20130"/>
                  <a:pt x="11301" y="30039"/>
                </a:cubicBezTo>
                <a:cubicBezTo>
                  <a:pt x="13933" y="37162"/>
                  <a:pt x="16564" y="44440"/>
                  <a:pt x="19505" y="51717"/>
                </a:cubicBezTo>
                <a:cubicBezTo>
                  <a:pt x="22292" y="59305"/>
                  <a:pt x="25233" y="67047"/>
                  <a:pt x="28329" y="74943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1" name="Graphic 1">
            <a:extLst>
              <a:ext uri="{FF2B5EF4-FFF2-40B4-BE49-F238E27FC236}">
                <a16:creationId xmlns:a16="http://schemas.microsoft.com/office/drawing/2014/main" id="{AF4CF988-DDCA-D462-1ACB-FFDDE1DA36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124913" y="876784"/>
            <a:ext cx="2643804" cy="1083071"/>
          </a:xfrm>
          <a:prstGeom prst="rect">
            <a:avLst/>
          </a:prstGeom>
        </p:spPr>
      </p:pic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D85D7B1B-CF62-28DD-77B8-3355F3626B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5101" y="5394837"/>
            <a:ext cx="4248567" cy="408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 i="0">
                <a:solidFill>
                  <a:schemeClr val="bg1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B9C31F8-4EE8-CB6A-B2A9-A7139B4DE0B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01" y="5847663"/>
            <a:ext cx="4248567" cy="5619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BABAE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D5A0574C-E802-638D-38C6-2B2E6C4E555E}"/>
              </a:ext>
            </a:extLst>
          </p:cNvPr>
          <p:cNvSpPr/>
          <p:nvPr userDrawn="1"/>
        </p:nvSpPr>
        <p:spPr>
          <a:xfrm>
            <a:off x="465101" y="961694"/>
            <a:ext cx="4248567" cy="400129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9F9B5E2A-BECF-1AC5-CAF6-A619C422534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13633" y="3437530"/>
            <a:ext cx="6877740" cy="66635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BABAE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16" name="Title Placeholder 12">
            <a:extLst>
              <a:ext uri="{FF2B5EF4-FFF2-40B4-BE49-F238E27FC236}">
                <a16:creationId xmlns:a16="http://schemas.microsoft.com/office/drawing/2014/main" id="{5EC533F8-F86A-0B97-07F5-1090D90816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3633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EC297577-9669-1672-8B1F-391F3067C4EA}"/>
              </a:ext>
            </a:extLst>
          </p:cNvPr>
          <p:cNvSpPr/>
          <p:nvPr userDrawn="1"/>
        </p:nvSpPr>
        <p:spPr>
          <a:xfrm>
            <a:off x="0" y="0"/>
            <a:ext cx="1471919" cy="3969474"/>
          </a:xfrm>
          <a:custGeom>
            <a:avLst/>
            <a:gdLst>
              <a:gd name="connsiteX0" fmla="*/ 0 w 1471919"/>
              <a:gd name="connsiteY0" fmla="*/ 0 h 3969474"/>
              <a:gd name="connsiteX1" fmla="*/ 1471919 w 1471919"/>
              <a:gd name="connsiteY1" fmla="*/ 0 h 3969474"/>
              <a:gd name="connsiteX2" fmla="*/ 1139148 w 1471919"/>
              <a:gd name="connsiteY2" fmla="*/ 332849 h 3969474"/>
              <a:gd name="connsiteX3" fmla="*/ 296540 w 1471919"/>
              <a:gd name="connsiteY3" fmla="*/ 368927 h 3969474"/>
              <a:gd name="connsiteX4" fmla="*/ 134614 w 1471919"/>
              <a:gd name="connsiteY4" fmla="*/ 733889 h 3969474"/>
              <a:gd name="connsiteX5" fmla="*/ 229974 w 1471919"/>
              <a:gd name="connsiteY5" fmla="*/ 1242236 h 3969474"/>
              <a:gd name="connsiteX6" fmla="*/ 237714 w 1471919"/>
              <a:gd name="connsiteY6" fmla="*/ 1264068 h 3969474"/>
              <a:gd name="connsiteX7" fmla="*/ 245609 w 1471919"/>
              <a:gd name="connsiteY7" fmla="*/ 1286211 h 3969474"/>
              <a:gd name="connsiteX8" fmla="*/ 253659 w 1471919"/>
              <a:gd name="connsiteY8" fmla="*/ 1308508 h 3969474"/>
              <a:gd name="connsiteX9" fmla="*/ 281834 w 1471919"/>
              <a:gd name="connsiteY9" fmla="*/ 1383451 h 3969474"/>
              <a:gd name="connsiteX10" fmla="*/ 291122 w 1471919"/>
              <a:gd name="connsiteY10" fmla="*/ 1406987 h 3969474"/>
              <a:gd name="connsiteX11" fmla="*/ 300101 w 1471919"/>
              <a:gd name="connsiteY11" fmla="*/ 1429749 h 3969474"/>
              <a:gd name="connsiteX12" fmla="*/ 313414 w 1471919"/>
              <a:gd name="connsiteY12" fmla="*/ 1462730 h 3969474"/>
              <a:gd name="connsiteX13" fmla="*/ 322548 w 1471919"/>
              <a:gd name="connsiteY13" fmla="*/ 1485028 h 3969474"/>
              <a:gd name="connsiteX14" fmla="*/ 323941 w 1471919"/>
              <a:gd name="connsiteY14" fmla="*/ 1488744 h 3969474"/>
              <a:gd name="connsiteX15" fmla="*/ 352735 w 1471919"/>
              <a:gd name="connsiteY15" fmla="*/ 1557494 h 3969474"/>
              <a:gd name="connsiteX16" fmla="*/ 361249 w 1471919"/>
              <a:gd name="connsiteY16" fmla="*/ 1577933 h 3969474"/>
              <a:gd name="connsiteX17" fmla="*/ 377194 w 1471919"/>
              <a:gd name="connsiteY17" fmla="*/ 1614630 h 3969474"/>
              <a:gd name="connsiteX18" fmla="*/ 378278 w 1471919"/>
              <a:gd name="connsiteY18" fmla="*/ 1617418 h 3969474"/>
              <a:gd name="connsiteX19" fmla="*/ 381064 w 1471919"/>
              <a:gd name="connsiteY19" fmla="*/ 1623921 h 3969474"/>
              <a:gd name="connsiteX20" fmla="*/ 398712 w 1471919"/>
              <a:gd name="connsiteY20" fmla="*/ 1664335 h 3969474"/>
              <a:gd name="connsiteX21" fmla="*/ 402582 w 1471919"/>
              <a:gd name="connsiteY21" fmla="*/ 1672851 h 3969474"/>
              <a:gd name="connsiteX22" fmla="*/ 410632 w 1471919"/>
              <a:gd name="connsiteY22" fmla="*/ 1690968 h 3969474"/>
              <a:gd name="connsiteX23" fmla="*/ 430912 w 1471919"/>
              <a:gd name="connsiteY23" fmla="*/ 1736801 h 3969474"/>
              <a:gd name="connsiteX24" fmla="*/ 431531 w 1471919"/>
              <a:gd name="connsiteY24" fmla="*/ 1737885 h 3969474"/>
              <a:gd name="connsiteX25" fmla="*/ 444535 w 1471919"/>
              <a:gd name="connsiteY25" fmla="*/ 1767305 h 3969474"/>
              <a:gd name="connsiteX26" fmla="*/ 468065 w 1471919"/>
              <a:gd name="connsiteY26" fmla="*/ 1818867 h 3969474"/>
              <a:gd name="connsiteX27" fmla="*/ 472245 w 1471919"/>
              <a:gd name="connsiteY27" fmla="*/ 1828158 h 3969474"/>
              <a:gd name="connsiteX28" fmla="*/ 498871 w 1471919"/>
              <a:gd name="connsiteY28" fmla="*/ 1886533 h 3969474"/>
              <a:gd name="connsiteX29" fmla="*/ 507231 w 1471919"/>
              <a:gd name="connsiteY29" fmla="*/ 1904805 h 3969474"/>
              <a:gd name="connsiteX30" fmla="*/ 538347 w 1471919"/>
              <a:gd name="connsiteY30" fmla="*/ 1972470 h 3969474"/>
              <a:gd name="connsiteX31" fmla="*/ 1027068 w 1471919"/>
              <a:gd name="connsiteY31" fmla="*/ 3184109 h 3969474"/>
              <a:gd name="connsiteX32" fmla="*/ 803683 w 1471919"/>
              <a:gd name="connsiteY32" fmla="*/ 3407546 h 3969474"/>
              <a:gd name="connsiteX33" fmla="*/ 140110 w 1471919"/>
              <a:gd name="connsiteY33" fmla="*/ 3902359 h 3969474"/>
              <a:gd name="connsiteX34" fmla="*/ 0 w 1471919"/>
              <a:gd name="connsiteY34" fmla="*/ 3969474 h 396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471919" h="3969474">
                <a:moveTo>
                  <a:pt x="0" y="0"/>
                </a:moveTo>
                <a:lnTo>
                  <a:pt x="1471919" y="0"/>
                </a:lnTo>
                <a:lnTo>
                  <a:pt x="1139148" y="332849"/>
                </a:lnTo>
                <a:cubicBezTo>
                  <a:pt x="810031" y="150135"/>
                  <a:pt x="514352" y="151064"/>
                  <a:pt x="296540" y="368927"/>
                </a:cubicBezTo>
                <a:cubicBezTo>
                  <a:pt x="193285" y="472206"/>
                  <a:pt x="142509" y="591125"/>
                  <a:pt x="134614" y="733889"/>
                </a:cubicBezTo>
                <a:cubicBezTo>
                  <a:pt x="126719" y="876654"/>
                  <a:pt x="161859" y="1043419"/>
                  <a:pt x="229974" y="1242236"/>
                </a:cubicBezTo>
                <a:cubicBezTo>
                  <a:pt x="232296" y="1249513"/>
                  <a:pt x="235237" y="1256791"/>
                  <a:pt x="237714" y="1264068"/>
                </a:cubicBezTo>
                <a:cubicBezTo>
                  <a:pt x="240191" y="1271501"/>
                  <a:pt x="242823" y="1278933"/>
                  <a:pt x="245609" y="1286211"/>
                </a:cubicBezTo>
                <a:cubicBezTo>
                  <a:pt x="248241" y="1293488"/>
                  <a:pt x="251028" y="1301075"/>
                  <a:pt x="253659" y="1308508"/>
                </a:cubicBezTo>
                <a:cubicBezTo>
                  <a:pt x="262483" y="1333128"/>
                  <a:pt x="271926" y="1358058"/>
                  <a:pt x="281834" y="1383451"/>
                </a:cubicBezTo>
                <a:cubicBezTo>
                  <a:pt x="284775" y="1391349"/>
                  <a:pt x="287871" y="1399245"/>
                  <a:pt x="291122" y="1406987"/>
                </a:cubicBezTo>
                <a:cubicBezTo>
                  <a:pt x="294064" y="1414420"/>
                  <a:pt x="297005" y="1422162"/>
                  <a:pt x="300101" y="1429749"/>
                </a:cubicBezTo>
                <a:cubicBezTo>
                  <a:pt x="304281" y="1440743"/>
                  <a:pt x="308770" y="1451582"/>
                  <a:pt x="313414" y="1462730"/>
                </a:cubicBezTo>
                <a:cubicBezTo>
                  <a:pt x="316356" y="1470163"/>
                  <a:pt x="319451" y="1477441"/>
                  <a:pt x="322548" y="1485028"/>
                </a:cubicBezTo>
                <a:cubicBezTo>
                  <a:pt x="323167" y="1486267"/>
                  <a:pt x="323477" y="1487505"/>
                  <a:pt x="323941" y="1488744"/>
                </a:cubicBezTo>
                <a:cubicBezTo>
                  <a:pt x="333229" y="1511196"/>
                  <a:pt x="342827" y="1534267"/>
                  <a:pt x="352735" y="1557494"/>
                </a:cubicBezTo>
                <a:cubicBezTo>
                  <a:pt x="355521" y="1564307"/>
                  <a:pt x="358308" y="1571120"/>
                  <a:pt x="361249" y="1577933"/>
                </a:cubicBezTo>
                <a:cubicBezTo>
                  <a:pt x="366512" y="1590166"/>
                  <a:pt x="371776" y="1602398"/>
                  <a:pt x="377194" y="1614630"/>
                </a:cubicBezTo>
                <a:cubicBezTo>
                  <a:pt x="377504" y="1615559"/>
                  <a:pt x="377813" y="1616488"/>
                  <a:pt x="378278" y="1617418"/>
                </a:cubicBezTo>
                <a:cubicBezTo>
                  <a:pt x="379207" y="1619585"/>
                  <a:pt x="380135" y="1621753"/>
                  <a:pt x="381064" y="1623921"/>
                </a:cubicBezTo>
                <a:cubicBezTo>
                  <a:pt x="386792" y="1637238"/>
                  <a:pt x="392675" y="1650709"/>
                  <a:pt x="398712" y="1664335"/>
                </a:cubicBezTo>
                <a:cubicBezTo>
                  <a:pt x="399951" y="1667122"/>
                  <a:pt x="401344" y="1669909"/>
                  <a:pt x="402582" y="1672851"/>
                </a:cubicBezTo>
                <a:lnTo>
                  <a:pt x="410632" y="1690968"/>
                </a:lnTo>
                <a:cubicBezTo>
                  <a:pt x="417289" y="1705987"/>
                  <a:pt x="424100" y="1721317"/>
                  <a:pt x="430912" y="1736801"/>
                </a:cubicBezTo>
                <a:cubicBezTo>
                  <a:pt x="431067" y="1737110"/>
                  <a:pt x="431221" y="1737575"/>
                  <a:pt x="431531" y="1737885"/>
                </a:cubicBezTo>
                <a:cubicBezTo>
                  <a:pt x="435866" y="1747640"/>
                  <a:pt x="440200" y="1757550"/>
                  <a:pt x="444535" y="1767305"/>
                </a:cubicBezTo>
                <a:cubicBezTo>
                  <a:pt x="452275" y="1784338"/>
                  <a:pt x="460015" y="1801525"/>
                  <a:pt x="468065" y="1818867"/>
                </a:cubicBezTo>
                <a:cubicBezTo>
                  <a:pt x="469458" y="1821964"/>
                  <a:pt x="470851" y="1825061"/>
                  <a:pt x="472245" y="1828158"/>
                </a:cubicBezTo>
                <a:cubicBezTo>
                  <a:pt x="481069" y="1847358"/>
                  <a:pt x="489893" y="1866868"/>
                  <a:pt x="498871" y="1886533"/>
                </a:cubicBezTo>
                <a:cubicBezTo>
                  <a:pt x="501503" y="1892572"/>
                  <a:pt x="504444" y="1898610"/>
                  <a:pt x="507231" y="1904805"/>
                </a:cubicBezTo>
                <a:cubicBezTo>
                  <a:pt x="517448" y="1927102"/>
                  <a:pt x="527820" y="1949554"/>
                  <a:pt x="538347" y="1972470"/>
                </a:cubicBezTo>
                <a:cubicBezTo>
                  <a:pt x="709717" y="2357098"/>
                  <a:pt x="893781" y="2765416"/>
                  <a:pt x="1027068" y="3184109"/>
                </a:cubicBezTo>
                <a:lnTo>
                  <a:pt x="803683" y="3407546"/>
                </a:lnTo>
                <a:cubicBezTo>
                  <a:pt x="602417" y="3608918"/>
                  <a:pt x="378488" y="3773861"/>
                  <a:pt x="140110" y="3902359"/>
                </a:cubicBezTo>
                <a:lnTo>
                  <a:pt x="0" y="3969474"/>
                </a:lnTo>
                <a:close/>
              </a:path>
            </a:pathLst>
          </a:custGeom>
          <a:solidFill>
            <a:srgbClr val="6E64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Picture Placeholder 61">
            <a:extLst>
              <a:ext uri="{FF2B5EF4-FFF2-40B4-BE49-F238E27FC236}">
                <a16:creationId xmlns:a16="http://schemas.microsoft.com/office/drawing/2014/main" id="{80079F97-B34C-61D6-A8F8-0E11FEAC3A1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4469" y="1010337"/>
            <a:ext cx="4149831" cy="3904013"/>
          </a:xfrm>
          <a:custGeom>
            <a:avLst/>
            <a:gdLst>
              <a:gd name="connsiteX0" fmla="*/ 63979 w 4149831"/>
              <a:gd name="connsiteY0" fmla="*/ 0 h 3904013"/>
              <a:gd name="connsiteX1" fmla="*/ 4086310 w 4149831"/>
              <a:gd name="connsiteY1" fmla="*/ 0 h 3904013"/>
              <a:gd name="connsiteX2" fmla="*/ 4096526 w 4149831"/>
              <a:gd name="connsiteY2" fmla="*/ 2062 h 3904013"/>
              <a:gd name="connsiteX3" fmla="*/ 4143371 w 4149831"/>
              <a:gd name="connsiteY3" fmla="*/ 48900 h 3904013"/>
              <a:gd name="connsiteX4" fmla="*/ 4149831 w 4149831"/>
              <a:gd name="connsiteY4" fmla="*/ 80894 h 3904013"/>
              <a:gd name="connsiteX5" fmla="*/ 4149831 w 4149831"/>
              <a:gd name="connsiteY5" fmla="*/ 3818264 h 3904013"/>
              <a:gd name="connsiteX6" fmla="*/ 4143371 w 4149831"/>
              <a:gd name="connsiteY6" fmla="*/ 3850259 h 3904013"/>
              <a:gd name="connsiteX7" fmla="*/ 4062261 w 4149831"/>
              <a:gd name="connsiteY7" fmla="*/ 3904013 h 3904013"/>
              <a:gd name="connsiteX8" fmla="*/ 88028 w 4149831"/>
              <a:gd name="connsiteY8" fmla="*/ 3904013 h 3904013"/>
              <a:gd name="connsiteX9" fmla="*/ 0 w 4149831"/>
              <a:gd name="connsiteY9" fmla="*/ 3816000 h 3904013"/>
              <a:gd name="connsiteX10" fmla="*/ 0 w 4149831"/>
              <a:gd name="connsiteY10" fmla="*/ 2718353 h 3904013"/>
              <a:gd name="connsiteX11" fmla="*/ 0 w 4149831"/>
              <a:gd name="connsiteY11" fmla="*/ 2658391 h 3904013"/>
              <a:gd name="connsiteX12" fmla="*/ 86008 w 4149831"/>
              <a:gd name="connsiteY12" fmla="*/ 2594433 h 3904013"/>
              <a:gd name="connsiteX13" fmla="*/ 294526 w 4149831"/>
              <a:gd name="connsiteY13" fmla="*/ 2405204 h 3904013"/>
              <a:gd name="connsiteX14" fmla="*/ 517913 w 4149831"/>
              <a:gd name="connsiteY14" fmla="*/ 2181767 h 3904013"/>
              <a:gd name="connsiteX15" fmla="*/ 29187 w 4149831"/>
              <a:gd name="connsiteY15" fmla="*/ 970126 h 3904013"/>
              <a:gd name="connsiteX16" fmla="*/ 0 w 4149831"/>
              <a:gd name="connsiteY16" fmla="*/ 906655 h 3904013"/>
              <a:gd name="connsiteX17" fmla="*/ 0 w 4149831"/>
              <a:gd name="connsiteY17" fmla="*/ 83159 h 3904013"/>
              <a:gd name="connsiteX18" fmla="*/ 53764 w 4149831"/>
              <a:gd name="connsiteY18" fmla="*/ 2062 h 390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49831" h="3904013">
                <a:moveTo>
                  <a:pt x="63979" y="0"/>
                </a:moveTo>
                <a:lnTo>
                  <a:pt x="4086310" y="0"/>
                </a:lnTo>
                <a:lnTo>
                  <a:pt x="4096526" y="2062"/>
                </a:lnTo>
                <a:cubicBezTo>
                  <a:pt x="4117588" y="10969"/>
                  <a:pt x="4134462" y="27840"/>
                  <a:pt x="4143371" y="48900"/>
                </a:cubicBezTo>
                <a:lnTo>
                  <a:pt x="4149831" y="80894"/>
                </a:lnTo>
                <a:lnTo>
                  <a:pt x="4149831" y="3818264"/>
                </a:lnTo>
                <a:lnTo>
                  <a:pt x="4143371" y="3850259"/>
                </a:lnTo>
                <a:cubicBezTo>
                  <a:pt x="4130008" y="3881848"/>
                  <a:pt x="4098723" y="3904013"/>
                  <a:pt x="4062261" y="3904013"/>
                </a:cubicBezTo>
                <a:lnTo>
                  <a:pt x="88028" y="3904013"/>
                </a:lnTo>
                <a:cubicBezTo>
                  <a:pt x="39412" y="3904013"/>
                  <a:pt x="0" y="3864608"/>
                  <a:pt x="0" y="3816000"/>
                </a:cubicBezTo>
                <a:lnTo>
                  <a:pt x="0" y="2718353"/>
                </a:lnTo>
                <a:lnTo>
                  <a:pt x="0" y="2658391"/>
                </a:lnTo>
                <a:lnTo>
                  <a:pt x="86008" y="2594433"/>
                </a:lnTo>
                <a:cubicBezTo>
                  <a:pt x="157829" y="2535404"/>
                  <a:pt x="227437" y="2472328"/>
                  <a:pt x="294526" y="2405204"/>
                </a:cubicBezTo>
                <a:lnTo>
                  <a:pt x="517913" y="2181767"/>
                </a:lnTo>
                <a:cubicBezTo>
                  <a:pt x="384624" y="1763073"/>
                  <a:pt x="200559" y="1354754"/>
                  <a:pt x="29187" y="970126"/>
                </a:cubicBezTo>
                <a:lnTo>
                  <a:pt x="0" y="906655"/>
                </a:lnTo>
                <a:lnTo>
                  <a:pt x="0" y="83159"/>
                </a:lnTo>
                <a:cubicBezTo>
                  <a:pt x="0" y="46703"/>
                  <a:pt x="22169" y="15423"/>
                  <a:pt x="53764" y="2062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97547730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2 presenters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A88D863-6233-B7DC-9759-066E2097402C}"/>
              </a:ext>
            </a:extLst>
          </p:cNvPr>
          <p:cNvGrpSpPr/>
          <p:nvPr userDrawn="1"/>
        </p:nvGrpSpPr>
        <p:grpSpPr>
          <a:xfrm>
            <a:off x="0" y="0"/>
            <a:ext cx="4686448" cy="6858000"/>
            <a:chOff x="0" y="0"/>
            <a:chExt cx="4686448" cy="6858000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14400870-6046-4087-CD09-F7F74BD6452E}"/>
                </a:ext>
              </a:extLst>
            </p:cNvPr>
            <p:cNvSpPr/>
            <p:nvPr userDrawn="1"/>
          </p:nvSpPr>
          <p:spPr>
            <a:xfrm>
              <a:off x="0" y="237790"/>
              <a:ext cx="335168" cy="4475427"/>
            </a:xfrm>
            <a:custGeom>
              <a:avLst/>
              <a:gdLst>
                <a:gd name="connsiteX0" fmla="*/ 0 w 335168"/>
                <a:gd name="connsiteY0" fmla="*/ 0 h 4475427"/>
                <a:gd name="connsiteX1" fmla="*/ 60991 w 335168"/>
                <a:gd name="connsiteY1" fmla="*/ 81629 h 4475427"/>
                <a:gd name="connsiteX2" fmla="*/ 335168 w 335168"/>
                <a:gd name="connsiteY2" fmla="*/ 979937 h 4475427"/>
                <a:gd name="connsiteX3" fmla="*/ 335168 w 335168"/>
                <a:gd name="connsiteY3" fmla="*/ 4475427 h 4475427"/>
                <a:gd name="connsiteX4" fmla="*/ 11648 w 335168"/>
                <a:gd name="connsiteY4" fmla="*/ 4442774 h 4475427"/>
                <a:gd name="connsiteX5" fmla="*/ 0 w 335168"/>
                <a:gd name="connsiteY5" fmla="*/ 4439154 h 4475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5168" h="4475427">
                  <a:moveTo>
                    <a:pt x="0" y="0"/>
                  </a:moveTo>
                  <a:lnTo>
                    <a:pt x="60991" y="81629"/>
                  </a:lnTo>
                  <a:cubicBezTo>
                    <a:pt x="234093" y="338063"/>
                    <a:pt x="335168" y="647193"/>
                    <a:pt x="335168" y="979937"/>
                  </a:cubicBezTo>
                  <a:lnTo>
                    <a:pt x="335168" y="4475427"/>
                  </a:lnTo>
                  <a:cubicBezTo>
                    <a:pt x="224351" y="4475427"/>
                    <a:pt x="116151" y="4464183"/>
                    <a:pt x="11648" y="4442774"/>
                  </a:cubicBezTo>
                  <a:lnTo>
                    <a:pt x="0" y="4439154"/>
                  </a:lnTo>
                  <a:close/>
                </a:path>
              </a:pathLst>
            </a:custGeom>
            <a:solidFill>
              <a:srgbClr val="403FA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05076BDE-2EA1-F738-3C14-B7131C990D46}"/>
                </a:ext>
              </a:extLst>
            </p:cNvPr>
            <p:cNvSpPr/>
            <p:nvPr/>
          </p:nvSpPr>
          <p:spPr>
            <a:xfrm>
              <a:off x="1421145" y="1755801"/>
              <a:ext cx="3265303" cy="2373424"/>
            </a:xfrm>
            <a:custGeom>
              <a:avLst/>
              <a:gdLst>
                <a:gd name="connsiteX0" fmla="*/ 3261833 w 3494414"/>
                <a:gd name="connsiteY0" fmla="*/ 2539957 h 2539956"/>
                <a:gd name="connsiteX1" fmla="*/ 2454348 w 3494414"/>
                <a:gd name="connsiteY1" fmla="*/ 2539957 h 2539956"/>
                <a:gd name="connsiteX2" fmla="*/ 2469415 w 3494414"/>
                <a:gd name="connsiteY2" fmla="*/ 2295274 h 2539956"/>
                <a:gd name="connsiteX3" fmla="*/ 0 w 3494414"/>
                <a:gd name="connsiteY3" fmla="*/ 0 h 2539956"/>
                <a:gd name="connsiteX4" fmla="*/ 2995141 w 3494414"/>
                <a:gd name="connsiteY4" fmla="*/ 0 h 2539956"/>
                <a:gd name="connsiteX5" fmla="*/ 3488974 w 3494414"/>
                <a:gd name="connsiteY5" fmla="*/ 2257572 h 2539956"/>
                <a:gd name="connsiteX6" fmla="*/ 3261833 w 3494414"/>
                <a:gd name="connsiteY6" fmla="*/ 2539957 h 2539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94414" h="2539956">
                  <a:moveTo>
                    <a:pt x="3261833" y="2539957"/>
                  </a:moveTo>
                  <a:lnTo>
                    <a:pt x="2454348" y="2539957"/>
                  </a:lnTo>
                  <a:cubicBezTo>
                    <a:pt x="2464769" y="2459275"/>
                    <a:pt x="2469415" y="2377840"/>
                    <a:pt x="2469415" y="2295274"/>
                  </a:cubicBezTo>
                  <a:cubicBezTo>
                    <a:pt x="2469415" y="966543"/>
                    <a:pt x="1483005" y="0"/>
                    <a:pt x="0" y="0"/>
                  </a:cubicBezTo>
                  <a:lnTo>
                    <a:pt x="2995141" y="0"/>
                  </a:lnTo>
                  <a:lnTo>
                    <a:pt x="3488974" y="2257572"/>
                  </a:lnTo>
                  <a:cubicBezTo>
                    <a:pt x="3520615" y="2402598"/>
                    <a:pt x="3410246" y="2539957"/>
                    <a:pt x="3261833" y="2539957"/>
                  </a:cubicBezTo>
                  <a:close/>
                </a:path>
              </a:pathLst>
            </a:custGeom>
            <a:solidFill>
              <a:srgbClr val="BABAE6"/>
            </a:solidFill>
            <a:ln w="9918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533A310A-AB9D-EC0F-6298-21ECA1304AFE}"/>
                </a:ext>
              </a:extLst>
            </p:cNvPr>
            <p:cNvSpPr/>
            <p:nvPr/>
          </p:nvSpPr>
          <p:spPr>
            <a:xfrm>
              <a:off x="2252322" y="4739405"/>
              <a:ext cx="1986847" cy="1916965"/>
            </a:xfrm>
            <a:custGeom>
              <a:avLst/>
              <a:gdLst>
                <a:gd name="connsiteX0" fmla="*/ 1058482 w 2126255"/>
                <a:gd name="connsiteY0" fmla="*/ 2051470 h 2051469"/>
                <a:gd name="connsiteX1" fmla="*/ 175786 w 2126255"/>
                <a:gd name="connsiteY1" fmla="*/ 2051470 h 2051469"/>
                <a:gd name="connsiteX2" fmla="*/ 0 w 2126255"/>
                <a:gd name="connsiteY2" fmla="*/ 1875529 h 2051469"/>
                <a:gd name="connsiteX3" fmla="*/ 175786 w 2126255"/>
                <a:gd name="connsiteY3" fmla="*/ 1699588 h 2051469"/>
                <a:gd name="connsiteX4" fmla="*/ 1058482 w 2126255"/>
                <a:gd name="connsiteY4" fmla="*/ 1699588 h 2051469"/>
                <a:gd name="connsiteX5" fmla="*/ 1774684 w 2126255"/>
                <a:gd name="connsiteY5" fmla="*/ 982755 h 2051469"/>
                <a:gd name="connsiteX6" fmla="*/ 1774684 w 2126255"/>
                <a:gd name="connsiteY6" fmla="*/ 175941 h 2051469"/>
                <a:gd name="connsiteX7" fmla="*/ 1950470 w 2126255"/>
                <a:gd name="connsiteY7" fmla="*/ 0 h 2051469"/>
                <a:gd name="connsiteX8" fmla="*/ 2126256 w 2126255"/>
                <a:gd name="connsiteY8" fmla="*/ 175941 h 2051469"/>
                <a:gd name="connsiteX9" fmla="*/ 2126256 w 2126255"/>
                <a:gd name="connsiteY9" fmla="*/ 982755 h 2051469"/>
                <a:gd name="connsiteX10" fmla="*/ 1058482 w 2126255"/>
                <a:gd name="connsiteY10" fmla="*/ 2051470 h 2051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26255" h="2051469">
                  <a:moveTo>
                    <a:pt x="1058482" y="2051470"/>
                  </a:moveTo>
                  <a:lnTo>
                    <a:pt x="175786" y="2051470"/>
                  </a:lnTo>
                  <a:cubicBezTo>
                    <a:pt x="78727" y="2051470"/>
                    <a:pt x="0" y="1972673"/>
                    <a:pt x="0" y="1875529"/>
                  </a:cubicBezTo>
                  <a:cubicBezTo>
                    <a:pt x="0" y="1778385"/>
                    <a:pt x="78727" y="1699588"/>
                    <a:pt x="175786" y="1699588"/>
                  </a:cubicBezTo>
                  <a:lnTo>
                    <a:pt x="1058482" y="1699588"/>
                  </a:lnTo>
                  <a:cubicBezTo>
                    <a:pt x="1453373" y="1699588"/>
                    <a:pt x="1774684" y="1377993"/>
                    <a:pt x="1774684" y="982755"/>
                  </a:cubicBezTo>
                  <a:lnTo>
                    <a:pt x="1774684" y="175941"/>
                  </a:lnTo>
                  <a:cubicBezTo>
                    <a:pt x="1774684" y="78796"/>
                    <a:pt x="1853411" y="0"/>
                    <a:pt x="1950470" y="0"/>
                  </a:cubicBezTo>
                  <a:cubicBezTo>
                    <a:pt x="2047529" y="0"/>
                    <a:pt x="2126256" y="78796"/>
                    <a:pt x="2126256" y="175941"/>
                  </a:cubicBezTo>
                  <a:lnTo>
                    <a:pt x="2126256" y="982755"/>
                  </a:lnTo>
                  <a:cubicBezTo>
                    <a:pt x="2126256" y="1572031"/>
                    <a:pt x="1647239" y="2051470"/>
                    <a:pt x="1058482" y="2051470"/>
                  </a:cubicBezTo>
                  <a:close/>
                </a:path>
              </a:pathLst>
            </a:custGeom>
            <a:solidFill>
              <a:srgbClr val="6E64D6"/>
            </a:solidFill>
            <a:ln w="9918" cap="rnd">
              <a:solidFill>
                <a:srgbClr val="361D5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8C06C888-C5C4-7E40-F0D7-A4853B863E5A}"/>
                </a:ext>
              </a:extLst>
            </p:cNvPr>
            <p:cNvSpPr/>
            <p:nvPr/>
          </p:nvSpPr>
          <p:spPr>
            <a:xfrm>
              <a:off x="402847" y="4129225"/>
              <a:ext cx="3311726" cy="2728775"/>
            </a:xfrm>
            <a:custGeom>
              <a:avLst/>
              <a:gdLst>
                <a:gd name="connsiteX0" fmla="*/ 1825160 w 3544094"/>
                <a:gd name="connsiteY0" fmla="*/ 0 h 2920240"/>
                <a:gd name="connsiteX1" fmla="*/ 1763509 w 3544094"/>
                <a:gd name="connsiteY1" fmla="*/ 1005 h 2920240"/>
                <a:gd name="connsiteX2" fmla="*/ 360110 w 3544094"/>
                <a:gd name="connsiteY2" fmla="*/ 624967 h 2920240"/>
                <a:gd name="connsiteX3" fmla="*/ 2888 w 3544094"/>
                <a:gd name="connsiteY3" fmla="*/ 1699588 h 2920240"/>
                <a:gd name="connsiteX4" fmla="*/ 0 w 3544094"/>
                <a:gd name="connsiteY4" fmla="*/ 1817217 h 2920240"/>
                <a:gd name="connsiteX5" fmla="*/ 224629 w 3544094"/>
                <a:gd name="connsiteY5" fmla="*/ 2920240 h 2920240"/>
                <a:gd name="connsiteX6" fmla="*/ 1649750 w 3544094"/>
                <a:gd name="connsiteY6" fmla="*/ 2920240 h 2920240"/>
                <a:gd name="connsiteX7" fmla="*/ 1484010 w 3544094"/>
                <a:gd name="connsiteY7" fmla="*/ 2344537 h 2920240"/>
                <a:gd name="connsiteX8" fmla="*/ 2098005 w 3544094"/>
                <a:gd name="connsiteY8" fmla="*/ 1699588 h 2920240"/>
                <a:gd name="connsiteX9" fmla="*/ 2172839 w 3544094"/>
                <a:gd name="connsiteY9" fmla="*/ 1699588 h 2920240"/>
                <a:gd name="connsiteX10" fmla="*/ 2211010 w 3544094"/>
                <a:gd name="connsiteY10" fmla="*/ 1684885 h 2920240"/>
                <a:gd name="connsiteX11" fmla="*/ 2231476 w 3544094"/>
                <a:gd name="connsiteY11" fmla="*/ 1676590 h 2920240"/>
                <a:gd name="connsiteX12" fmla="*/ 2250059 w 3544094"/>
                <a:gd name="connsiteY12" fmla="*/ 1669050 h 2920240"/>
                <a:gd name="connsiteX13" fmla="*/ 2267010 w 3544094"/>
                <a:gd name="connsiteY13" fmla="*/ 1661886 h 2920240"/>
                <a:gd name="connsiteX14" fmla="*/ 2291871 w 3544094"/>
                <a:gd name="connsiteY14" fmla="*/ 1651079 h 2920240"/>
                <a:gd name="connsiteX15" fmla="*/ 2308822 w 3544094"/>
                <a:gd name="connsiteY15" fmla="*/ 1643539 h 2920240"/>
                <a:gd name="connsiteX16" fmla="*/ 2321002 w 3544094"/>
                <a:gd name="connsiteY16" fmla="*/ 1638009 h 2920240"/>
                <a:gd name="connsiteX17" fmla="*/ 2346114 w 3544094"/>
                <a:gd name="connsiteY17" fmla="*/ 1626447 h 2920240"/>
                <a:gd name="connsiteX18" fmla="*/ 2379639 w 3544094"/>
                <a:gd name="connsiteY18" fmla="*/ 1610235 h 2920240"/>
                <a:gd name="connsiteX19" fmla="*/ 2401612 w 3544094"/>
                <a:gd name="connsiteY19" fmla="*/ 1599176 h 2920240"/>
                <a:gd name="connsiteX20" fmla="*/ 2418689 w 3544094"/>
                <a:gd name="connsiteY20" fmla="*/ 1590379 h 2920240"/>
                <a:gd name="connsiteX21" fmla="*/ 2440285 w 3544094"/>
                <a:gd name="connsiteY21" fmla="*/ 1578943 h 2920240"/>
                <a:gd name="connsiteX22" fmla="*/ 2449200 w 3544094"/>
                <a:gd name="connsiteY22" fmla="*/ 1574168 h 2920240"/>
                <a:gd name="connsiteX23" fmla="*/ 2476446 w 3544094"/>
                <a:gd name="connsiteY23" fmla="*/ 1559338 h 2920240"/>
                <a:gd name="connsiteX24" fmla="*/ 2481469 w 3544094"/>
                <a:gd name="connsiteY24" fmla="*/ 1556448 h 2920240"/>
                <a:gd name="connsiteX25" fmla="*/ 2509971 w 3544094"/>
                <a:gd name="connsiteY25" fmla="*/ 1540236 h 2920240"/>
                <a:gd name="connsiteX26" fmla="*/ 2545380 w 3544094"/>
                <a:gd name="connsiteY26" fmla="*/ 1519249 h 2920240"/>
                <a:gd name="connsiteX27" fmla="*/ 2579658 w 3544094"/>
                <a:gd name="connsiteY27" fmla="*/ 1497885 h 2920240"/>
                <a:gd name="connsiteX28" fmla="*/ 2610295 w 3544094"/>
                <a:gd name="connsiteY28" fmla="*/ 1478154 h 2920240"/>
                <a:gd name="connsiteX29" fmla="*/ 2629129 w 3544094"/>
                <a:gd name="connsiteY29" fmla="*/ 1465587 h 2920240"/>
                <a:gd name="connsiteX30" fmla="*/ 2643443 w 3544094"/>
                <a:gd name="connsiteY30" fmla="*/ 1455910 h 2920240"/>
                <a:gd name="connsiteX31" fmla="*/ 2661398 w 3544094"/>
                <a:gd name="connsiteY31" fmla="*/ 1443594 h 2920240"/>
                <a:gd name="connsiteX32" fmla="*/ 2724179 w 3544094"/>
                <a:gd name="connsiteY32" fmla="*/ 1397975 h 2920240"/>
                <a:gd name="connsiteX33" fmla="*/ 2744520 w 3544094"/>
                <a:gd name="connsiteY33" fmla="*/ 1382518 h 2920240"/>
                <a:gd name="connsiteX34" fmla="*/ 2754565 w 3544094"/>
                <a:gd name="connsiteY34" fmla="*/ 1374726 h 2920240"/>
                <a:gd name="connsiteX35" fmla="*/ 2777668 w 3544094"/>
                <a:gd name="connsiteY35" fmla="*/ 1356378 h 2920240"/>
                <a:gd name="connsiteX36" fmla="*/ 2782942 w 3544094"/>
                <a:gd name="connsiteY36" fmla="*/ 1352105 h 2920240"/>
                <a:gd name="connsiteX37" fmla="*/ 2807929 w 3544094"/>
                <a:gd name="connsiteY37" fmla="*/ 1331620 h 2920240"/>
                <a:gd name="connsiteX38" fmla="*/ 2835427 w 3544094"/>
                <a:gd name="connsiteY38" fmla="*/ 1308371 h 2920240"/>
                <a:gd name="connsiteX39" fmla="*/ 2862422 w 3544094"/>
                <a:gd name="connsiteY39" fmla="*/ 1284619 h 2920240"/>
                <a:gd name="connsiteX40" fmla="*/ 2880628 w 3544094"/>
                <a:gd name="connsiteY40" fmla="*/ 1268030 h 2920240"/>
                <a:gd name="connsiteX41" fmla="*/ 2892557 w 3544094"/>
                <a:gd name="connsiteY41" fmla="*/ 1257223 h 2920240"/>
                <a:gd name="connsiteX42" fmla="*/ 2908126 w 3544094"/>
                <a:gd name="connsiteY42" fmla="*/ 1242645 h 2920240"/>
                <a:gd name="connsiteX43" fmla="*/ 2919929 w 3544094"/>
                <a:gd name="connsiteY43" fmla="*/ 1231334 h 2920240"/>
                <a:gd name="connsiteX44" fmla="*/ 2940772 w 3544094"/>
                <a:gd name="connsiteY44" fmla="*/ 1210975 h 2920240"/>
                <a:gd name="connsiteX45" fmla="*/ 3029419 w 3544094"/>
                <a:gd name="connsiteY45" fmla="*/ 1117978 h 2920240"/>
                <a:gd name="connsiteX46" fmla="*/ 3043858 w 3544094"/>
                <a:gd name="connsiteY46" fmla="*/ 1101767 h 2920240"/>
                <a:gd name="connsiteX47" fmla="*/ 3061311 w 3544094"/>
                <a:gd name="connsiteY47" fmla="*/ 1081784 h 2920240"/>
                <a:gd name="connsiteX48" fmla="*/ 3081903 w 3544094"/>
                <a:gd name="connsiteY48" fmla="*/ 1057279 h 2920240"/>
                <a:gd name="connsiteX49" fmla="*/ 3107141 w 3544094"/>
                <a:gd name="connsiteY49" fmla="*/ 1026363 h 2920240"/>
                <a:gd name="connsiteX50" fmla="*/ 3129491 w 3544094"/>
                <a:gd name="connsiteY50" fmla="*/ 997836 h 2920240"/>
                <a:gd name="connsiteX51" fmla="*/ 3141043 w 3544094"/>
                <a:gd name="connsiteY51" fmla="*/ 982755 h 2920240"/>
                <a:gd name="connsiteX52" fmla="*/ 3160128 w 3544094"/>
                <a:gd name="connsiteY52" fmla="*/ 957244 h 2920240"/>
                <a:gd name="connsiteX53" fmla="*/ 3160379 w 3544094"/>
                <a:gd name="connsiteY53" fmla="*/ 956867 h 2920240"/>
                <a:gd name="connsiteX54" fmla="*/ 3185115 w 3544094"/>
                <a:gd name="connsiteY54" fmla="*/ 922432 h 2920240"/>
                <a:gd name="connsiteX55" fmla="*/ 3185868 w 3544094"/>
                <a:gd name="connsiteY55" fmla="*/ 921427 h 2920240"/>
                <a:gd name="connsiteX56" fmla="*/ 3210227 w 3544094"/>
                <a:gd name="connsiteY56" fmla="*/ 885988 h 2920240"/>
                <a:gd name="connsiteX57" fmla="*/ 3257187 w 3544094"/>
                <a:gd name="connsiteY57" fmla="*/ 812972 h 2920240"/>
                <a:gd name="connsiteX58" fmla="*/ 3271250 w 3544094"/>
                <a:gd name="connsiteY58" fmla="*/ 789723 h 2920240"/>
                <a:gd name="connsiteX59" fmla="*/ 3289708 w 3544094"/>
                <a:gd name="connsiteY59" fmla="*/ 758305 h 2920240"/>
                <a:gd name="connsiteX60" fmla="*/ 3302138 w 3544094"/>
                <a:gd name="connsiteY60" fmla="*/ 736186 h 2920240"/>
                <a:gd name="connsiteX61" fmla="*/ 3313062 w 3544094"/>
                <a:gd name="connsiteY61" fmla="*/ 716330 h 2920240"/>
                <a:gd name="connsiteX62" fmla="*/ 3324362 w 3544094"/>
                <a:gd name="connsiteY62" fmla="*/ 695218 h 2920240"/>
                <a:gd name="connsiteX63" fmla="*/ 3345833 w 3544094"/>
                <a:gd name="connsiteY63" fmla="*/ 653494 h 2920240"/>
                <a:gd name="connsiteX64" fmla="*/ 3361654 w 3544094"/>
                <a:gd name="connsiteY64" fmla="*/ 621071 h 2920240"/>
                <a:gd name="connsiteX65" fmla="*/ 3372201 w 3544094"/>
                <a:gd name="connsiteY65" fmla="*/ 598576 h 2920240"/>
                <a:gd name="connsiteX66" fmla="*/ 3394551 w 3544094"/>
                <a:gd name="connsiteY66" fmla="*/ 548558 h 2920240"/>
                <a:gd name="connsiteX67" fmla="*/ 3403968 w 3544094"/>
                <a:gd name="connsiteY67" fmla="*/ 526314 h 2920240"/>
                <a:gd name="connsiteX68" fmla="*/ 3405852 w 3544094"/>
                <a:gd name="connsiteY68" fmla="*/ 521916 h 2920240"/>
                <a:gd name="connsiteX69" fmla="*/ 3413009 w 3544094"/>
                <a:gd name="connsiteY69" fmla="*/ 504448 h 2920240"/>
                <a:gd name="connsiteX70" fmla="*/ 3423430 w 3544094"/>
                <a:gd name="connsiteY70" fmla="*/ 477931 h 2920240"/>
                <a:gd name="connsiteX71" fmla="*/ 3435861 w 3544094"/>
                <a:gd name="connsiteY71" fmla="*/ 445130 h 2920240"/>
                <a:gd name="connsiteX72" fmla="*/ 3447664 w 3544094"/>
                <a:gd name="connsiteY72" fmla="*/ 411953 h 2920240"/>
                <a:gd name="connsiteX73" fmla="*/ 3458964 w 3544094"/>
                <a:gd name="connsiteY73" fmla="*/ 378650 h 2920240"/>
                <a:gd name="connsiteX74" fmla="*/ 3467502 w 3544094"/>
                <a:gd name="connsiteY74" fmla="*/ 352133 h 2920240"/>
                <a:gd name="connsiteX75" fmla="*/ 3481691 w 3544094"/>
                <a:gd name="connsiteY75" fmla="*/ 304503 h 2920240"/>
                <a:gd name="connsiteX76" fmla="*/ 3488471 w 3544094"/>
                <a:gd name="connsiteY76" fmla="*/ 280625 h 2920240"/>
                <a:gd name="connsiteX77" fmla="*/ 3489852 w 3544094"/>
                <a:gd name="connsiteY77" fmla="*/ 275347 h 2920240"/>
                <a:gd name="connsiteX78" fmla="*/ 3497260 w 3544094"/>
                <a:gd name="connsiteY78" fmla="*/ 246945 h 2920240"/>
                <a:gd name="connsiteX79" fmla="*/ 3498893 w 3544094"/>
                <a:gd name="connsiteY79" fmla="*/ 240788 h 2920240"/>
                <a:gd name="connsiteX80" fmla="*/ 3506678 w 3544094"/>
                <a:gd name="connsiteY80" fmla="*/ 208993 h 2920240"/>
                <a:gd name="connsiteX81" fmla="*/ 3512077 w 3544094"/>
                <a:gd name="connsiteY81" fmla="*/ 185115 h 2920240"/>
                <a:gd name="connsiteX82" fmla="*/ 3516597 w 3544094"/>
                <a:gd name="connsiteY82" fmla="*/ 164379 h 2920240"/>
                <a:gd name="connsiteX83" fmla="*/ 3544095 w 3544094"/>
                <a:gd name="connsiteY83" fmla="*/ 0 h 2920240"/>
                <a:gd name="connsiteX84" fmla="*/ 1825160 w 3544094"/>
                <a:gd name="connsiteY84" fmla="*/ 0 h 292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3544094" h="2920240">
                  <a:moveTo>
                    <a:pt x="1825160" y="0"/>
                  </a:moveTo>
                  <a:cubicBezTo>
                    <a:pt x="1804191" y="0"/>
                    <a:pt x="1783473" y="0"/>
                    <a:pt x="1763509" y="1005"/>
                  </a:cubicBezTo>
                  <a:cubicBezTo>
                    <a:pt x="1132438" y="14201"/>
                    <a:pt x="657690" y="240034"/>
                    <a:pt x="360110" y="624967"/>
                  </a:cubicBezTo>
                  <a:cubicBezTo>
                    <a:pt x="143140" y="904838"/>
                    <a:pt x="20843" y="1270041"/>
                    <a:pt x="2888" y="1699588"/>
                  </a:cubicBezTo>
                  <a:cubicBezTo>
                    <a:pt x="1004" y="1738547"/>
                    <a:pt x="0" y="1777379"/>
                    <a:pt x="0" y="1817217"/>
                  </a:cubicBezTo>
                  <a:cubicBezTo>
                    <a:pt x="0" y="2315129"/>
                    <a:pt x="107104" y="2695539"/>
                    <a:pt x="224629" y="2920240"/>
                  </a:cubicBezTo>
                  <a:lnTo>
                    <a:pt x="1649750" y="2920240"/>
                  </a:lnTo>
                  <a:cubicBezTo>
                    <a:pt x="1541768" y="2754353"/>
                    <a:pt x="1484010" y="2529527"/>
                    <a:pt x="1484010" y="2344537"/>
                  </a:cubicBezTo>
                  <a:cubicBezTo>
                    <a:pt x="1484010" y="1972799"/>
                    <a:pt x="1659293" y="1699588"/>
                    <a:pt x="2098005" y="1699588"/>
                  </a:cubicBezTo>
                  <a:lnTo>
                    <a:pt x="2172839" y="1699588"/>
                  </a:lnTo>
                  <a:cubicBezTo>
                    <a:pt x="2185647" y="1694812"/>
                    <a:pt x="2198328" y="1689911"/>
                    <a:pt x="2211010" y="1684885"/>
                  </a:cubicBezTo>
                  <a:cubicBezTo>
                    <a:pt x="2217916" y="1682245"/>
                    <a:pt x="2224696" y="1679481"/>
                    <a:pt x="2231476" y="1676590"/>
                  </a:cubicBezTo>
                  <a:cubicBezTo>
                    <a:pt x="2237755" y="1674202"/>
                    <a:pt x="2243907" y="1671689"/>
                    <a:pt x="2250059" y="1669050"/>
                  </a:cubicBezTo>
                  <a:cubicBezTo>
                    <a:pt x="2255710" y="1666788"/>
                    <a:pt x="2261360" y="1664400"/>
                    <a:pt x="2267010" y="1661886"/>
                  </a:cubicBezTo>
                  <a:cubicBezTo>
                    <a:pt x="2275297" y="1658493"/>
                    <a:pt x="2283584" y="1654849"/>
                    <a:pt x="2291871" y="1651079"/>
                  </a:cubicBezTo>
                  <a:cubicBezTo>
                    <a:pt x="2297521" y="1648691"/>
                    <a:pt x="2303172" y="1646177"/>
                    <a:pt x="2308822" y="1643539"/>
                  </a:cubicBezTo>
                  <a:cubicBezTo>
                    <a:pt x="2312840" y="1641905"/>
                    <a:pt x="2316984" y="1640020"/>
                    <a:pt x="2321002" y="1638009"/>
                  </a:cubicBezTo>
                  <a:cubicBezTo>
                    <a:pt x="2329414" y="1634238"/>
                    <a:pt x="2337701" y="1630468"/>
                    <a:pt x="2346114" y="1626447"/>
                  </a:cubicBezTo>
                  <a:cubicBezTo>
                    <a:pt x="2357289" y="1621169"/>
                    <a:pt x="2368464" y="1615765"/>
                    <a:pt x="2379639" y="1610235"/>
                  </a:cubicBezTo>
                  <a:cubicBezTo>
                    <a:pt x="2386921" y="1606591"/>
                    <a:pt x="2394330" y="1602946"/>
                    <a:pt x="2401612" y="1599176"/>
                  </a:cubicBezTo>
                  <a:cubicBezTo>
                    <a:pt x="2407388" y="1596412"/>
                    <a:pt x="2413038" y="1593395"/>
                    <a:pt x="2418689" y="1590379"/>
                  </a:cubicBezTo>
                  <a:cubicBezTo>
                    <a:pt x="2425971" y="1586609"/>
                    <a:pt x="2433128" y="1582839"/>
                    <a:pt x="2440285" y="1578943"/>
                  </a:cubicBezTo>
                  <a:cubicBezTo>
                    <a:pt x="2443298" y="1577435"/>
                    <a:pt x="2446312" y="1575927"/>
                    <a:pt x="2449200" y="1574168"/>
                  </a:cubicBezTo>
                  <a:cubicBezTo>
                    <a:pt x="2458366" y="1569392"/>
                    <a:pt x="2467406" y="1564365"/>
                    <a:pt x="2476446" y="1559338"/>
                  </a:cubicBezTo>
                  <a:cubicBezTo>
                    <a:pt x="2478204" y="1558459"/>
                    <a:pt x="2479837" y="1557453"/>
                    <a:pt x="2481469" y="1556448"/>
                  </a:cubicBezTo>
                  <a:cubicBezTo>
                    <a:pt x="2491012" y="1551169"/>
                    <a:pt x="2500554" y="1545766"/>
                    <a:pt x="2509971" y="1540236"/>
                  </a:cubicBezTo>
                  <a:cubicBezTo>
                    <a:pt x="2521900" y="1533324"/>
                    <a:pt x="2533702" y="1526287"/>
                    <a:pt x="2545380" y="1519249"/>
                  </a:cubicBezTo>
                  <a:cubicBezTo>
                    <a:pt x="2556931" y="1512211"/>
                    <a:pt x="2568357" y="1505173"/>
                    <a:pt x="2579658" y="1497885"/>
                  </a:cubicBezTo>
                  <a:cubicBezTo>
                    <a:pt x="2589954" y="1491475"/>
                    <a:pt x="2600124" y="1484815"/>
                    <a:pt x="2610295" y="1478154"/>
                  </a:cubicBezTo>
                  <a:cubicBezTo>
                    <a:pt x="2616573" y="1474007"/>
                    <a:pt x="2622851" y="1469860"/>
                    <a:pt x="2629129" y="1465587"/>
                  </a:cubicBezTo>
                  <a:cubicBezTo>
                    <a:pt x="2633900" y="1462445"/>
                    <a:pt x="2638672" y="1459177"/>
                    <a:pt x="2643443" y="1455910"/>
                  </a:cubicBezTo>
                  <a:cubicBezTo>
                    <a:pt x="2649470" y="1451889"/>
                    <a:pt x="2655371" y="1447742"/>
                    <a:pt x="2661398" y="1443594"/>
                  </a:cubicBezTo>
                  <a:cubicBezTo>
                    <a:pt x="2682618" y="1428765"/>
                    <a:pt x="2703587" y="1413559"/>
                    <a:pt x="2724179" y="1397975"/>
                  </a:cubicBezTo>
                  <a:cubicBezTo>
                    <a:pt x="2730960" y="1392948"/>
                    <a:pt x="2737740" y="1387670"/>
                    <a:pt x="2744520" y="1382518"/>
                  </a:cubicBezTo>
                  <a:cubicBezTo>
                    <a:pt x="2747910" y="1379878"/>
                    <a:pt x="2751300" y="1377365"/>
                    <a:pt x="2754565" y="1374726"/>
                  </a:cubicBezTo>
                  <a:cubicBezTo>
                    <a:pt x="2762350" y="1368694"/>
                    <a:pt x="2770009" y="1362536"/>
                    <a:pt x="2777668" y="1356378"/>
                  </a:cubicBezTo>
                  <a:cubicBezTo>
                    <a:pt x="2779426" y="1354996"/>
                    <a:pt x="2781184" y="1353613"/>
                    <a:pt x="2782942" y="1352105"/>
                  </a:cubicBezTo>
                  <a:cubicBezTo>
                    <a:pt x="2791355" y="1345444"/>
                    <a:pt x="2799642" y="1338533"/>
                    <a:pt x="2807929" y="1331620"/>
                  </a:cubicBezTo>
                  <a:cubicBezTo>
                    <a:pt x="2817094" y="1323955"/>
                    <a:pt x="2826261" y="1316163"/>
                    <a:pt x="2835427" y="1308371"/>
                  </a:cubicBezTo>
                  <a:cubicBezTo>
                    <a:pt x="2844467" y="1300454"/>
                    <a:pt x="2853507" y="1292537"/>
                    <a:pt x="2862422" y="1284619"/>
                  </a:cubicBezTo>
                  <a:cubicBezTo>
                    <a:pt x="2868575" y="1279215"/>
                    <a:pt x="2874602" y="1273686"/>
                    <a:pt x="2880628" y="1268030"/>
                  </a:cubicBezTo>
                  <a:cubicBezTo>
                    <a:pt x="2884646" y="1264512"/>
                    <a:pt x="2888665" y="1260867"/>
                    <a:pt x="2892557" y="1257223"/>
                  </a:cubicBezTo>
                  <a:cubicBezTo>
                    <a:pt x="2897830" y="1252321"/>
                    <a:pt x="2902978" y="1247546"/>
                    <a:pt x="2908126" y="1242645"/>
                  </a:cubicBezTo>
                  <a:cubicBezTo>
                    <a:pt x="2912144" y="1238874"/>
                    <a:pt x="2916037" y="1235104"/>
                    <a:pt x="2919929" y="1231334"/>
                  </a:cubicBezTo>
                  <a:cubicBezTo>
                    <a:pt x="2926961" y="1224548"/>
                    <a:pt x="2933867" y="1217887"/>
                    <a:pt x="2940772" y="1210975"/>
                  </a:cubicBezTo>
                  <a:cubicBezTo>
                    <a:pt x="2971409" y="1180814"/>
                    <a:pt x="3001042" y="1149773"/>
                    <a:pt x="3029419" y="1117978"/>
                  </a:cubicBezTo>
                  <a:cubicBezTo>
                    <a:pt x="3034316" y="1112574"/>
                    <a:pt x="3039212" y="1107170"/>
                    <a:pt x="3043858" y="1101767"/>
                  </a:cubicBezTo>
                  <a:cubicBezTo>
                    <a:pt x="3049760" y="1095231"/>
                    <a:pt x="3055536" y="1088571"/>
                    <a:pt x="3061311" y="1081784"/>
                  </a:cubicBezTo>
                  <a:cubicBezTo>
                    <a:pt x="3068217" y="1073742"/>
                    <a:pt x="3075123" y="1065573"/>
                    <a:pt x="3081903" y="1057279"/>
                  </a:cubicBezTo>
                  <a:cubicBezTo>
                    <a:pt x="3090442" y="1047099"/>
                    <a:pt x="3098854" y="1036668"/>
                    <a:pt x="3107141" y="1026363"/>
                  </a:cubicBezTo>
                  <a:cubicBezTo>
                    <a:pt x="3114801" y="1016938"/>
                    <a:pt x="3122209" y="1007387"/>
                    <a:pt x="3129491" y="997836"/>
                  </a:cubicBezTo>
                  <a:cubicBezTo>
                    <a:pt x="3133509" y="992809"/>
                    <a:pt x="3137402" y="987782"/>
                    <a:pt x="3141043" y="982755"/>
                  </a:cubicBezTo>
                  <a:cubicBezTo>
                    <a:pt x="3147572" y="974335"/>
                    <a:pt x="3153850" y="965789"/>
                    <a:pt x="3160128" y="957244"/>
                  </a:cubicBezTo>
                  <a:cubicBezTo>
                    <a:pt x="3160254" y="957118"/>
                    <a:pt x="3160379" y="956992"/>
                    <a:pt x="3160379" y="956867"/>
                  </a:cubicBezTo>
                  <a:cubicBezTo>
                    <a:pt x="3168792" y="945556"/>
                    <a:pt x="3177079" y="933994"/>
                    <a:pt x="3185115" y="922432"/>
                  </a:cubicBezTo>
                  <a:cubicBezTo>
                    <a:pt x="3185491" y="922181"/>
                    <a:pt x="3185617" y="921804"/>
                    <a:pt x="3185868" y="921427"/>
                  </a:cubicBezTo>
                  <a:cubicBezTo>
                    <a:pt x="3194155" y="909740"/>
                    <a:pt x="3202191" y="897927"/>
                    <a:pt x="3210227" y="885988"/>
                  </a:cubicBezTo>
                  <a:cubicBezTo>
                    <a:pt x="3226425" y="861984"/>
                    <a:pt x="3242120" y="837604"/>
                    <a:pt x="3257187" y="812972"/>
                  </a:cubicBezTo>
                  <a:cubicBezTo>
                    <a:pt x="3261958" y="805306"/>
                    <a:pt x="3266604" y="797514"/>
                    <a:pt x="3271250" y="789723"/>
                  </a:cubicBezTo>
                  <a:cubicBezTo>
                    <a:pt x="3277528" y="779292"/>
                    <a:pt x="3283680" y="768861"/>
                    <a:pt x="3289708" y="758305"/>
                  </a:cubicBezTo>
                  <a:cubicBezTo>
                    <a:pt x="3293977" y="751016"/>
                    <a:pt x="3298120" y="743601"/>
                    <a:pt x="3302138" y="736186"/>
                  </a:cubicBezTo>
                  <a:cubicBezTo>
                    <a:pt x="3305779" y="729652"/>
                    <a:pt x="3309421" y="722991"/>
                    <a:pt x="3313062" y="716330"/>
                  </a:cubicBezTo>
                  <a:cubicBezTo>
                    <a:pt x="3316954" y="709293"/>
                    <a:pt x="3320721" y="702255"/>
                    <a:pt x="3324362" y="695218"/>
                  </a:cubicBezTo>
                  <a:cubicBezTo>
                    <a:pt x="3331771" y="681394"/>
                    <a:pt x="3338802" y="667570"/>
                    <a:pt x="3345833" y="653494"/>
                  </a:cubicBezTo>
                  <a:cubicBezTo>
                    <a:pt x="3351107" y="642812"/>
                    <a:pt x="3356381" y="632005"/>
                    <a:pt x="3361654" y="621071"/>
                  </a:cubicBezTo>
                  <a:cubicBezTo>
                    <a:pt x="3365295" y="613531"/>
                    <a:pt x="3368811" y="606116"/>
                    <a:pt x="3372201" y="598576"/>
                  </a:cubicBezTo>
                  <a:cubicBezTo>
                    <a:pt x="3379861" y="581987"/>
                    <a:pt x="3387269" y="565273"/>
                    <a:pt x="3394551" y="548558"/>
                  </a:cubicBezTo>
                  <a:cubicBezTo>
                    <a:pt x="3397816" y="541144"/>
                    <a:pt x="3400955" y="533729"/>
                    <a:pt x="3403968" y="526314"/>
                  </a:cubicBezTo>
                  <a:cubicBezTo>
                    <a:pt x="3404596" y="524806"/>
                    <a:pt x="3405224" y="523298"/>
                    <a:pt x="3405852" y="521916"/>
                  </a:cubicBezTo>
                  <a:cubicBezTo>
                    <a:pt x="3408237" y="516135"/>
                    <a:pt x="3410623" y="510228"/>
                    <a:pt x="3413009" y="504448"/>
                  </a:cubicBezTo>
                  <a:cubicBezTo>
                    <a:pt x="3416525" y="495650"/>
                    <a:pt x="3420040" y="486853"/>
                    <a:pt x="3423430" y="477931"/>
                  </a:cubicBezTo>
                  <a:cubicBezTo>
                    <a:pt x="3427699" y="466997"/>
                    <a:pt x="3431843" y="456064"/>
                    <a:pt x="3435861" y="445130"/>
                  </a:cubicBezTo>
                  <a:cubicBezTo>
                    <a:pt x="3439879" y="434071"/>
                    <a:pt x="3443897" y="423012"/>
                    <a:pt x="3447664" y="411953"/>
                  </a:cubicBezTo>
                  <a:cubicBezTo>
                    <a:pt x="3451556" y="400894"/>
                    <a:pt x="3455323" y="389709"/>
                    <a:pt x="3458964" y="378650"/>
                  </a:cubicBezTo>
                  <a:cubicBezTo>
                    <a:pt x="3461852" y="369853"/>
                    <a:pt x="3464740" y="360930"/>
                    <a:pt x="3467502" y="352133"/>
                  </a:cubicBezTo>
                  <a:cubicBezTo>
                    <a:pt x="3472399" y="336298"/>
                    <a:pt x="3477171" y="320464"/>
                    <a:pt x="3481691" y="304503"/>
                  </a:cubicBezTo>
                  <a:cubicBezTo>
                    <a:pt x="3484076" y="296586"/>
                    <a:pt x="3486337" y="288669"/>
                    <a:pt x="3488471" y="280625"/>
                  </a:cubicBezTo>
                  <a:cubicBezTo>
                    <a:pt x="3488973" y="278866"/>
                    <a:pt x="3489350" y="277107"/>
                    <a:pt x="3489852" y="275347"/>
                  </a:cubicBezTo>
                  <a:cubicBezTo>
                    <a:pt x="3492489" y="265922"/>
                    <a:pt x="3495000" y="256497"/>
                    <a:pt x="3497260" y="246945"/>
                  </a:cubicBezTo>
                  <a:cubicBezTo>
                    <a:pt x="3497888" y="244935"/>
                    <a:pt x="3498390" y="242798"/>
                    <a:pt x="3498893" y="240788"/>
                  </a:cubicBezTo>
                  <a:cubicBezTo>
                    <a:pt x="3501655" y="230231"/>
                    <a:pt x="3504166" y="219675"/>
                    <a:pt x="3506678" y="208993"/>
                  </a:cubicBezTo>
                  <a:cubicBezTo>
                    <a:pt x="3508561" y="201075"/>
                    <a:pt x="3510319" y="193032"/>
                    <a:pt x="3512077" y="185115"/>
                  </a:cubicBezTo>
                  <a:cubicBezTo>
                    <a:pt x="3513709" y="178203"/>
                    <a:pt x="3515216" y="171291"/>
                    <a:pt x="3516597" y="164379"/>
                  </a:cubicBezTo>
                  <a:cubicBezTo>
                    <a:pt x="3528023" y="110089"/>
                    <a:pt x="3537189" y="55296"/>
                    <a:pt x="3544095" y="0"/>
                  </a:cubicBezTo>
                  <a:lnTo>
                    <a:pt x="1825160" y="0"/>
                  </a:lnTo>
                  <a:close/>
                </a:path>
              </a:pathLst>
            </a:custGeom>
            <a:solidFill>
              <a:srgbClr val="BABAE6"/>
            </a:solidFill>
            <a:ln w="99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1BA0A2C5-E930-30AA-AF2A-ABCE24FD522C}"/>
                </a:ext>
              </a:extLst>
            </p:cNvPr>
            <p:cNvSpPr/>
            <p:nvPr/>
          </p:nvSpPr>
          <p:spPr>
            <a:xfrm>
              <a:off x="326701" y="1755801"/>
              <a:ext cx="3401952" cy="2374364"/>
            </a:xfrm>
            <a:custGeom>
              <a:avLst/>
              <a:gdLst>
                <a:gd name="connsiteX0" fmla="*/ 1171236 w 3640651"/>
                <a:gd name="connsiteY0" fmla="*/ 0 h 2540962"/>
                <a:gd name="connsiteX1" fmla="*/ 0 w 3640651"/>
                <a:gd name="connsiteY1" fmla="*/ 0 h 2540962"/>
                <a:gd name="connsiteX2" fmla="*/ 0 w 3640651"/>
                <a:gd name="connsiteY2" fmla="*/ 1454905 h 2540962"/>
                <a:gd name="connsiteX3" fmla="*/ 985531 w 3640651"/>
                <a:gd name="connsiteY3" fmla="*/ 1454905 h 2540962"/>
                <a:gd name="connsiteX4" fmla="*/ 1874380 w 3640651"/>
                <a:gd name="connsiteY4" fmla="*/ 2305704 h 2540962"/>
                <a:gd name="connsiteX5" fmla="*/ 1844998 w 3640651"/>
                <a:gd name="connsiteY5" fmla="*/ 2540962 h 2540962"/>
                <a:gd name="connsiteX6" fmla="*/ 1906649 w 3640651"/>
                <a:gd name="connsiteY6" fmla="*/ 2539957 h 2540962"/>
                <a:gd name="connsiteX7" fmla="*/ 3625584 w 3640651"/>
                <a:gd name="connsiteY7" fmla="*/ 2539957 h 2540962"/>
                <a:gd name="connsiteX8" fmla="*/ 3640651 w 3640651"/>
                <a:gd name="connsiteY8" fmla="*/ 2295274 h 2540962"/>
                <a:gd name="connsiteX9" fmla="*/ 1171236 w 3640651"/>
                <a:gd name="connsiteY9" fmla="*/ 0 h 2540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640651" h="2540962">
                  <a:moveTo>
                    <a:pt x="1171236" y="0"/>
                  </a:moveTo>
                  <a:lnTo>
                    <a:pt x="0" y="0"/>
                  </a:lnTo>
                  <a:lnTo>
                    <a:pt x="0" y="1454905"/>
                  </a:lnTo>
                  <a:lnTo>
                    <a:pt x="985531" y="1454905"/>
                  </a:lnTo>
                  <a:cubicBezTo>
                    <a:pt x="1522808" y="1454905"/>
                    <a:pt x="1874380" y="1817217"/>
                    <a:pt x="1874380" y="2305704"/>
                  </a:cubicBezTo>
                  <a:cubicBezTo>
                    <a:pt x="1874380" y="2388145"/>
                    <a:pt x="1863958" y="2466942"/>
                    <a:pt x="1844998" y="2540962"/>
                  </a:cubicBezTo>
                  <a:cubicBezTo>
                    <a:pt x="1864963" y="2539957"/>
                    <a:pt x="1885681" y="2539957"/>
                    <a:pt x="1906649" y="2539957"/>
                  </a:cubicBezTo>
                  <a:lnTo>
                    <a:pt x="3625584" y="2539957"/>
                  </a:lnTo>
                  <a:cubicBezTo>
                    <a:pt x="3636006" y="2459275"/>
                    <a:pt x="3640651" y="2377840"/>
                    <a:pt x="3640651" y="2295274"/>
                  </a:cubicBezTo>
                  <a:cubicBezTo>
                    <a:pt x="3640651" y="966543"/>
                    <a:pt x="2654242" y="0"/>
                    <a:pt x="1171236" y="0"/>
                  </a:cubicBezTo>
                  <a:close/>
                </a:path>
              </a:pathLst>
            </a:custGeom>
            <a:solidFill>
              <a:srgbClr val="6E64D6"/>
            </a:solidFill>
            <a:ln w="9918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DACF5CCD-75D9-4191-0528-06BD5DD857C3}"/>
                </a:ext>
              </a:extLst>
            </p:cNvPr>
            <p:cNvSpPr/>
            <p:nvPr userDrawn="1"/>
          </p:nvSpPr>
          <p:spPr>
            <a:xfrm>
              <a:off x="1509396" y="0"/>
              <a:ext cx="1544753" cy="1157131"/>
            </a:xfrm>
            <a:custGeom>
              <a:avLst/>
              <a:gdLst>
                <a:gd name="connsiteX0" fmla="*/ 105798 w 1544753"/>
                <a:gd name="connsiteY0" fmla="*/ 0 h 1157131"/>
                <a:gd name="connsiteX1" fmla="*/ 1438955 w 1544753"/>
                <a:gd name="connsiteY1" fmla="*/ 0 h 1157131"/>
                <a:gd name="connsiteX2" fmla="*/ 1484056 w 1544753"/>
                <a:gd name="connsiteY2" fmla="*/ 83165 h 1157131"/>
                <a:gd name="connsiteX3" fmla="*/ 1544753 w 1544753"/>
                <a:gd name="connsiteY3" fmla="*/ 384074 h 1157131"/>
                <a:gd name="connsiteX4" fmla="*/ 772377 w 1544753"/>
                <a:gd name="connsiteY4" fmla="*/ 1157131 h 1157131"/>
                <a:gd name="connsiteX5" fmla="*/ 0 w 1544753"/>
                <a:gd name="connsiteY5" fmla="*/ 384074 h 1157131"/>
                <a:gd name="connsiteX6" fmla="*/ 60697 w 1544753"/>
                <a:gd name="connsiteY6" fmla="*/ 83165 h 1157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4753" h="1157131">
                  <a:moveTo>
                    <a:pt x="105798" y="0"/>
                  </a:moveTo>
                  <a:lnTo>
                    <a:pt x="1438955" y="0"/>
                  </a:lnTo>
                  <a:lnTo>
                    <a:pt x="1484056" y="83165"/>
                  </a:lnTo>
                  <a:cubicBezTo>
                    <a:pt x="1523140" y="175652"/>
                    <a:pt x="1544753" y="277337"/>
                    <a:pt x="1544753" y="384074"/>
                  </a:cubicBezTo>
                  <a:cubicBezTo>
                    <a:pt x="1544753" y="811021"/>
                    <a:pt x="1198949" y="1157131"/>
                    <a:pt x="772377" y="1157131"/>
                  </a:cubicBezTo>
                  <a:cubicBezTo>
                    <a:pt x="345805" y="1157131"/>
                    <a:pt x="0" y="811021"/>
                    <a:pt x="0" y="384074"/>
                  </a:cubicBezTo>
                  <a:cubicBezTo>
                    <a:pt x="0" y="277337"/>
                    <a:pt x="21613" y="175652"/>
                    <a:pt x="60697" y="83165"/>
                  </a:cubicBez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17A9A595-4C7F-5774-F51F-7EF0AF89B76F}"/>
                </a:ext>
              </a:extLst>
            </p:cNvPr>
            <p:cNvSpPr/>
            <p:nvPr userDrawn="1"/>
          </p:nvSpPr>
          <p:spPr>
            <a:xfrm>
              <a:off x="1" y="4668477"/>
              <a:ext cx="747813" cy="1040437"/>
            </a:xfrm>
            <a:custGeom>
              <a:avLst/>
              <a:gdLst>
                <a:gd name="connsiteX0" fmla="*/ 0 w 747813"/>
                <a:gd name="connsiteY0" fmla="*/ 0 h 1040437"/>
                <a:gd name="connsiteX1" fmla="*/ 11648 w 747813"/>
                <a:gd name="connsiteY1" fmla="*/ 3619 h 1040437"/>
                <a:gd name="connsiteX2" fmla="*/ 335168 w 747813"/>
                <a:gd name="connsiteY2" fmla="*/ 36273 h 1040437"/>
                <a:gd name="connsiteX3" fmla="*/ 747813 w 747813"/>
                <a:gd name="connsiteY3" fmla="*/ 36273 h 1040437"/>
                <a:gd name="connsiteX4" fmla="*/ 414012 w 747813"/>
                <a:gd name="connsiteY4" fmla="*/ 1040437 h 1040437"/>
                <a:gd name="connsiteX5" fmla="*/ 0 w 747813"/>
                <a:gd name="connsiteY5" fmla="*/ 1040437 h 1040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7813" h="1040437">
                  <a:moveTo>
                    <a:pt x="0" y="0"/>
                  </a:moveTo>
                  <a:lnTo>
                    <a:pt x="11648" y="3619"/>
                  </a:lnTo>
                  <a:cubicBezTo>
                    <a:pt x="116151" y="25029"/>
                    <a:pt x="224350" y="36273"/>
                    <a:pt x="335168" y="36273"/>
                  </a:cubicBezTo>
                  <a:lnTo>
                    <a:pt x="747813" y="36273"/>
                  </a:lnTo>
                  <a:cubicBezTo>
                    <a:pt x="545069" y="297795"/>
                    <a:pt x="430790" y="639053"/>
                    <a:pt x="414012" y="1040437"/>
                  </a:cubicBezTo>
                  <a:lnTo>
                    <a:pt x="0" y="1040437"/>
                  </a:lnTo>
                  <a:close/>
                </a:path>
              </a:pathLst>
            </a:custGeom>
            <a:solidFill>
              <a:srgbClr val="6E63D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55" name="Graphic 1">
            <a:extLst>
              <a:ext uri="{FF2B5EF4-FFF2-40B4-BE49-F238E27FC236}">
                <a16:creationId xmlns:a16="http://schemas.microsoft.com/office/drawing/2014/main" id="{8278692D-55D6-95B2-0803-20C83123E5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786275" y="777869"/>
            <a:ext cx="3263373" cy="1336886"/>
          </a:xfrm>
          <a:prstGeom prst="rect">
            <a:avLst/>
          </a:prstGeom>
        </p:spPr>
      </p:pic>
      <p:sp>
        <p:nvSpPr>
          <p:cNvPr id="56" name="Freeform 55">
            <a:extLst>
              <a:ext uri="{FF2B5EF4-FFF2-40B4-BE49-F238E27FC236}">
                <a16:creationId xmlns:a16="http://schemas.microsoft.com/office/drawing/2014/main" id="{839AD738-D6DE-B539-61AF-9176C26078FA}"/>
              </a:ext>
            </a:extLst>
          </p:cNvPr>
          <p:cNvSpPr/>
          <p:nvPr userDrawn="1"/>
        </p:nvSpPr>
        <p:spPr>
          <a:xfrm>
            <a:off x="651712" y="403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57" name="Text Placeholder 35">
            <a:extLst>
              <a:ext uri="{FF2B5EF4-FFF2-40B4-BE49-F238E27FC236}">
                <a16:creationId xmlns:a16="http://schemas.microsoft.com/office/drawing/2014/main" id="{290DBB18-020F-BDFD-482F-E4AB9068F2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6881" y="2536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58" name="Text Placeholder 35">
            <a:extLst>
              <a:ext uri="{FF2B5EF4-FFF2-40B4-BE49-F238E27FC236}">
                <a16:creationId xmlns:a16="http://schemas.microsoft.com/office/drawing/2014/main" id="{520ED651-E0BC-367A-06B7-FCAF1923754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6881" y="2858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59" name="Picture Placeholder 9">
            <a:extLst>
              <a:ext uri="{FF2B5EF4-FFF2-40B4-BE49-F238E27FC236}">
                <a16:creationId xmlns:a16="http://schemas.microsoft.com/office/drawing/2014/main" id="{ADFDBDD5-FB42-9FFF-975E-80DF363067A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86881" y="438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60" name="Freeform 59">
            <a:extLst>
              <a:ext uri="{FF2B5EF4-FFF2-40B4-BE49-F238E27FC236}">
                <a16:creationId xmlns:a16="http://schemas.microsoft.com/office/drawing/2014/main" id="{6B386349-FF31-24CE-9955-67EC5368506E}"/>
              </a:ext>
            </a:extLst>
          </p:cNvPr>
          <p:cNvSpPr/>
          <p:nvPr userDrawn="1"/>
        </p:nvSpPr>
        <p:spPr>
          <a:xfrm>
            <a:off x="651712" y="3607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1" name="Text Placeholder 35">
            <a:extLst>
              <a:ext uri="{FF2B5EF4-FFF2-40B4-BE49-F238E27FC236}">
                <a16:creationId xmlns:a16="http://schemas.microsoft.com/office/drawing/2014/main" id="{A8788B00-A7E9-AF03-527D-76DE5F67762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6881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62" name="Text Placeholder 35">
            <a:extLst>
              <a:ext uri="{FF2B5EF4-FFF2-40B4-BE49-F238E27FC236}">
                <a16:creationId xmlns:a16="http://schemas.microsoft.com/office/drawing/2014/main" id="{D19434DD-A348-3703-6E9A-415A4114418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6881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63" name="Picture Placeholder 13">
            <a:extLst>
              <a:ext uri="{FF2B5EF4-FFF2-40B4-BE49-F238E27FC236}">
                <a16:creationId xmlns:a16="http://schemas.microsoft.com/office/drawing/2014/main" id="{CF5AF1C5-DC02-72B5-6591-1B346CC8304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86881" y="3642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64" name="Title Placeholder 12">
            <a:extLst>
              <a:ext uri="{FF2B5EF4-FFF2-40B4-BE49-F238E27FC236}">
                <a16:creationId xmlns:a16="http://schemas.microsoft.com/office/drawing/2014/main" id="{D07952C5-D802-2691-2921-35B2FDCADE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79092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65" name="Text Placeholder 4">
            <a:extLst>
              <a:ext uri="{FF2B5EF4-FFF2-40B4-BE49-F238E27FC236}">
                <a16:creationId xmlns:a16="http://schemas.microsoft.com/office/drawing/2014/main" id="{FA22D318-5FA2-BFDF-C3EF-D6C4B8A9DE8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79091" y="3428999"/>
            <a:ext cx="6877739" cy="649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BABAE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  <p:sp>
        <p:nvSpPr>
          <p:cNvPr id="66" name="Freeform 65">
            <a:extLst>
              <a:ext uri="{FF2B5EF4-FFF2-40B4-BE49-F238E27FC236}">
                <a16:creationId xmlns:a16="http://schemas.microsoft.com/office/drawing/2014/main" id="{74562481-306F-4BBB-F9F5-E83ED8277934}"/>
              </a:ext>
            </a:extLst>
          </p:cNvPr>
          <p:cNvSpPr/>
          <p:nvPr userDrawn="1"/>
        </p:nvSpPr>
        <p:spPr>
          <a:xfrm>
            <a:off x="3411063" y="4888896"/>
            <a:ext cx="43881" cy="68228"/>
          </a:xfrm>
          <a:custGeom>
            <a:avLst/>
            <a:gdLst>
              <a:gd name="connsiteX0" fmla="*/ 46960 w 46960"/>
              <a:gd name="connsiteY0" fmla="*/ 0 h 73015"/>
              <a:gd name="connsiteX1" fmla="*/ 0 w 46960"/>
              <a:gd name="connsiteY1" fmla="*/ 73015 h 73015"/>
              <a:gd name="connsiteX2" fmla="*/ 46960 w 46960"/>
              <a:gd name="connsiteY2" fmla="*/ 0 h 73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6960" h="73015">
                <a:moveTo>
                  <a:pt x="46960" y="0"/>
                </a:moveTo>
                <a:cubicBezTo>
                  <a:pt x="31893" y="24632"/>
                  <a:pt x="16323" y="49012"/>
                  <a:pt x="0" y="73015"/>
                </a:cubicBezTo>
                <a:cubicBezTo>
                  <a:pt x="16198" y="49012"/>
                  <a:pt x="31893" y="24632"/>
                  <a:pt x="46960" y="0"/>
                </a:cubicBezTo>
                <a:close/>
              </a:path>
            </a:pathLst>
          </a:custGeom>
          <a:solidFill>
            <a:srgbClr val="27B1A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CB537D96-94C3-FAA1-CCAD-40D92A8D7FCB}"/>
              </a:ext>
            </a:extLst>
          </p:cNvPr>
          <p:cNvSpPr txBox="1"/>
          <p:nvPr userDrawn="1"/>
        </p:nvSpPr>
        <p:spPr>
          <a:xfrm>
            <a:off x="438912" y="1700784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t" anchorCtr="0">
            <a:normAutofit fontScale="25000" lnSpcReduction="20000"/>
          </a:bodyPr>
          <a:lstStyle/>
          <a:p>
            <a:pPr algn="l"/>
            <a:endParaRPr lang="en-US" sz="2800" b="0">
              <a:solidFill>
                <a:srgbClr val="C4C0F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73183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F7F5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05FDB8BB-F1A5-6E53-C906-3A0A9A3C75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49703" y="1144624"/>
            <a:ext cx="4307952" cy="604322"/>
          </a:xfrm>
          <a:prstGeom prst="rect">
            <a:avLst/>
          </a:prstGeom>
        </p:spPr>
      </p:pic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F8FAC7E4-B24D-03B7-4B72-49E69F4F0BC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18690" y="2570086"/>
            <a:ext cx="6169978" cy="674702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400" b="1" i="0">
                <a:solidFill>
                  <a:srgbClr val="351C5C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slide title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E0555FA1-72DD-EA54-91EB-6174AFA9742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18690" y="3338004"/>
            <a:ext cx="6169978" cy="514905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 b="1" i="0">
                <a:solidFill>
                  <a:srgbClr val="01BCB5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AC15DFAE-3DE5-E13D-2F74-AEBA985E410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90100" y="6054571"/>
            <a:ext cx="4698568" cy="514905"/>
          </a:xfrm>
          <a:prstGeom prst="rect">
            <a:avLst/>
          </a:prstGeom>
        </p:spPr>
        <p:txBody>
          <a:bodyPr anchor="ctr" anchorCtr="0"/>
          <a:lstStyle>
            <a:lvl1pPr marL="0" indent="0" algn="r">
              <a:buNone/>
              <a:defRPr sz="1600" b="1" i="0">
                <a:solidFill>
                  <a:srgbClr val="01BCB5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Name of presenter(s)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92454F9-8743-A52F-5CBC-B01E8C58756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" y="288524"/>
            <a:ext cx="5215356" cy="6280952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0000"/>
              </a:srgbClr>
            </a:outerShdw>
          </a:effectLst>
        </p:spPr>
      </p:pic>
      <p:pic>
        <p:nvPicPr>
          <p:cNvPr id="8" name="Graphic 1">
            <a:extLst>
              <a:ext uri="{FF2B5EF4-FFF2-40B4-BE49-F238E27FC236}">
                <a16:creationId xmlns:a16="http://schemas.microsoft.com/office/drawing/2014/main" id="{1C2F8A94-5FE6-7799-FFD1-C24DB3BB8FC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7840467" y="220553"/>
            <a:ext cx="1717616" cy="707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40966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3 presenters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1B85D4D-28B6-BC16-EE3B-EBADB221A7ED}"/>
              </a:ext>
            </a:extLst>
          </p:cNvPr>
          <p:cNvGrpSpPr/>
          <p:nvPr userDrawn="1"/>
        </p:nvGrpSpPr>
        <p:grpSpPr>
          <a:xfrm>
            <a:off x="8338751" y="0"/>
            <a:ext cx="3853250" cy="6858000"/>
            <a:chOff x="8338751" y="0"/>
            <a:chExt cx="3853250" cy="6858000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B96F1A7D-626C-0903-0EA4-5562F87305C2}"/>
                </a:ext>
              </a:extLst>
            </p:cNvPr>
            <p:cNvSpPr/>
            <p:nvPr userDrawn="1"/>
          </p:nvSpPr>
          <p:spPr>
            <a:xfrm>
              <a:off x="8338752" y="1669801"/>
              <a:ext cx="3853249" cy="3707910"/>
            </a:xfrm>
            <a:custGeom>
              <a:avLst/>
              <a:gdLst>
                <a:gd name="connsiteX0" fmla="*/ 2807840 w 3853249"/>
                <a:gd name="connsiteY0" fmla="*/ 0 h 3707910"/>
                <a:gd name="connsiteX1" fmla="*/ 2807866 w 3853249"/>
                <a:gd name="connsiteY1" fmla="*/ 0 h 3707910"/>
                <a:gd name="connsiteX2" fmla="*/ 3000058 w 3853249"/>
                <a:gd name="connsiteY2" fmla="*/ 7565 h 3707910"/>
                <a:gd name="connsiteX3" fmla="*/ 3735384 w 3853249"/>
                <a:gd name="connsiteY3" fmla="*/ 181888 h 3707910"/>
                <a:gd name="connsiteX4" fmla="*/ 3853249 w 3853249"/>
                <a:gd name="connsiteY4" fmla="*/ 234940 h 3707910"/>
                <a:gd name="connsiteX5" fmla="*/ 3853249 w 3853249"/>
                <a:gd name="connsiteY5" fmla="*/ 2156594 h 3707910"/>
                <a:gd name="connsiteX6" fmla="*/ 3852241 w 3853249"/>
                <a:gd name="connsiteY6" fmla="*/ 2156482 h 3707910"/>
                <a:gd name="connsiteX7" fmla="*/ 3651982 w 3853249"/>
                <a:gd name="connsiteY7" fmla="*/ 2149237 h 3707910"/>
                <a:gd name="connsiteX8" fmla="*/ 2925104 w 3853249"/>
                <a:gd name="connsiteY8" fmla="*/ 2280324 h 3707910"/>
                <a:gd name="connsiteX9" fmla="*/ 2830686 w 3853249"/>
                <a:gd name="connsiteY9" fmla="*/ 2275086 h 3707910"/>
                <a:gd name="connsiteX10" fmla="*/ 2032088 w 3853249"/>
                <a:gd name="connsiteY10" fmla="*/ 2685673 h 3707910"/>
                <a:gd name="connsiteX11" fmla="*/ 1859099 w 3853249"/>
                <a:gd name="connsiteY11" fmla="*/ 3281608 h 3707910"/>
                <a:gd name="connsiteX12" fmla="*/ 1859099 w 3853249"/>
                <a:gd name="connsiteY12" fmla="*/ 3707910 h 3707910"/>
                <a:gd name="connsiteX13" fmla="*/ 0 w 3853249"/>
                <a:gd name="connsiteY13" fmla="*/ 3707910 h 3707910"/>
                <a:gd name="connsiteX14" fmla="*/ 0 w 3853249"/>
                <a:gd name="connsiteY14" fmla="*/ 3021181 h 3707910"/>
                <a:gd name="connsiteX15" fmla="*/ 69841 w 3853249"/>
                <a:gd name="connsiteY15" fmla="*/ 2290800 h 3707910"/>
                <a:gd name="connsiteX16" fmla="*/ 2552117 w 3853249"/>
                <a:gd name="connsiteY16" fmla="*/ 10349 h 3707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853249" h="3707910">
                  <a:moveTo>
                    <a:pt x="2807840" y="0"/>
                  </a:moveTo>
                  <a:lnTo>
                    <a:pt x="2807866" y="0"/>
                  </a:lnTo>
                  <a:lnTo>
                    <a:pt x="3000058" y="7565"/>
                  </a:lnTo>
                  <a:cubicBezTo>
                    <a:pt x="3254712" y="27644"/>
                    <a:pt x="3502278" y="87300"/>
                    <a:pt x="3735384" y="181888"/>
                  </a:cubicBezTo>
                  <a:lnTo>
                    <a:pt x="3853249" y="234940"/>
                  </a:lnTo>
                  <a:lnTo>
                    <a:pt x="3853249" y="2156594"/>
                  </a:lnTo>
                  <a:lnTo>
                    <a:pt x="3852241" y="2156482"/>
                  </a:lnTo>
                  <a:cubicBezTo>
                    <a:pt x="3786695" y="2151681"/>
                    <a:pt x="3719909" y="2149237"/>
                    <a:pt x="3651982" y="2149237"/>
                  </a:cubicBezTo>
                  <a:cubicBezTo>
                    <a:pt x="3386321" y="2149237"/>
                    <a:pt x="3143491" y="2196379"/>
                    <a:pt x="2925104" y="2280324"/>
                  </a:cubicBezTo>
                  <a:cubicBezTo>
                    <a:pt x="2893677" y="2276831"/>
                    <a:pt x="2862249" y="2275086"/>
                    <a:pt x="2830686" y="2275086"/>
                  </a:cubicBezTo>
                  <a:cubicBezTo>
                    <a:pt x="2491691" y="2275086"/>
                    <a:pt x="2203331" y="2428871"/>
                    <a:pt x="2032088" y="2685673"/>
                  </a:cubicBezTo>
                  <a:cubicBezTo>
                    <a:pt x="1921955" y="2848189"/>
                    <a:pt x="1859099" y="3050863"/>
                    <a:pt x="1859099" y="3281608"/>
                  </a:cubicBezTo>
                  <a:lnTo>
                    <a:pt x="1859099" y="3707910"/>
                  </a:lnTo>
                  <a:lnTo>
                    <a:pt x="0" y="3707910"/>
                  </a:lnTo>
                  <a:lnTo>
                    <a:pt x="0" y="3021181"/>
                  </a:lnTo>
                  <a:cubicBezTo>
                    <a:pt x="0" y="2764244"/>
                    <a:pt x="24445" y="2521410"/>
                    <a:pt x="69841" y="2290800"/>
                  </a:cubicBezTo>
                  <a:cubicBezTo>
                    <a:pt x="330357" y="978629"/>
                    <a:pt x="1292649" y="113380"/>
                    <a:pt x="2552117" y="10349"/>
                  </a:cubicBezTo>
                  <a:close/>
                </a:path>
              </a:pathLst>
            </a:custGeom>
            <a:solidFill>
              <a:srgbClr val="932B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96A7FC5A-D286-1685-7B81-42E32B894946}"/>
                </a:ext>
              </a:extLst>
            </p:cNvPr>
            <p:cNvSpPr/>
            <p:nvPr userDrawn="1"/>
          </p:nvSpPr>
          <p:spPr>
            <a:xfrm rot="16200000">
              <a:off x="9526095" y="2762781"/>
              <a:ext cx="1427586" cy="3802274"/>
            </a:xfrm>
            <a:custGeom>
              <a:avLst/>
              <a:gdLst>
                <a:gd name="connsiteX0" fmla="*/ 1012412 w 1012412"/>
                <a:gd name="connsiteY0" fmla="*/ 2072799 h 2694382"/>
                <a:gd name="connsiteX1" fmla="*/ 302324 w 1012412"/>
                <a:gd name="connsiteY1" fmla="*/ 2694382 h 2694382"/>
                <a:gd name="connsiteX2" fmla="*/ 0 w 1012412"/>
                <a:gd name="connsiteY2" fmla="*/ 2694382 h 2694382"/>
                <a:gd name="connsiteX3" fmla="*/ 0 w 1012412"/>
                <a:gd name="connsiteY3" fmla="*/ 0 h 2694382"/>
                <a:gd name="connsiteX4" fmla="*/ 487013 w 1012412"/>
                <a:gd name="connsiteY4" fmla="*/ 0 h 2694382"/>
                <a:gd name="connsiteX5" fmla="*/ 1004983 w 1012412"/>
                <a:gd name="connsiteY5" fmla="*/ 49491 h 2694382"/>
                <a:gd name="connsiteX6" fmla="*/ 1004983 w 1012412"/>
                <a:gd name="connsiteY6" fmla="*/ 1439986 h 2694382"/>
                <a:gd name="connsiteX7" fmla="*/ 519208 w 1012412"/>
                <a:gd name="connsiteY7" fmla="*/ 1439986 h 2694382"/>
                <a:gd name="connsiteX8" fmla="*/ 1012412 w 1012412"/>
                <a:gd name="connsiteY8" fmla="*/ 2072704 h 2694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2412" h="2694382">
                  <a:moveTo>
                    <a:pt x="1012412" y="2072799"/>
                  </a:moveTo>
                  <a:cubicBezTo>
                    <a:pt x="981456" y="2426943"/>
                    <a:pt x="697611" y="2694382"/>
                    <a:pt x="302324" y="2694382"/>
                  </a:cubicBezTo>
                  <a:lnTo>
                    <a:pt x="0" y="2694382"/>
                  </a:lnTo>
                  <a:lnTo>
                    <a:pt x="0" y="0"/>
                  </a:lnTo>
                  <a:lnTo>
                    <a:pt x="487013" y="0"/>
                  </a:lnTo>
                  <a:cubicBezTo>
                    <a:pt x="669227" y="0"/>
                    <a:pt x="841439" y="17322"/>
                    <a:pt x="1004983" y="49491"/>
                  </a:cubicBezTo>
                  <a:lnTo>
                    <a:pt x="1004983" y="1439986"/>
                  </a:lnTo>
                  <a:lnTo>
                    <a:pt x="519208" y="1439986"/>
                  </a:lnTo>
                  <a:cubicBezTo>
                    <a:pt x="723710" y="1574943"/>
                    <a:pt x="908304" y="1792892"/>
                    <a:pt x="1012412" y="2072704"/>
                  </a:cubicBezTo>
                  <a:close/>
                </a:path>
              </a:pathLst>
            </a:custGeom>
            <a:solidFill>
              <a:srgbClr val="F1AAB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57AA52B7-0DAE-7FB0-A702-91A9367CFDBE}"/>
                </a:ext>
              </a:extLst>
            </p:cNvPr>
            <p:cNvSpPr/>
            <p:nvPr userDrawn="1"/>
          </p:nvSpPr>
          <p:spPr>
            <a:xfrm>
              <a:off x="11461424" y="0"/>
              <a:ext cx="730576" cy="1300694"/>
            </a:xfrm>
            <a:custGeom>
              <a:avLst/>
              <a:gdLst>
                <a:gd name="connsiteX0" fmla="*/ 173798 w 730576"/>
                <a:gd name="connsiteY0" fmla="*/ 0 h 1300694"/>
                <a:gd name="connsiteX1" fmla="*/ 730576 w 730576"/>
                <a:gd name="connsiteY1" fmla="*/ 0 h 1300694"/>
                <a:gd name="connsiteX2" fmla="*/ 730576 w 730576"/>
                <a:gd name="connsiteY2" fmla="*/ 1300694 h 1300694"/>
                <a:gd name="connsiteX3" fmla="*/ 597481 w 730576"/>
                <a:gd name="connsiteY3" fmla="*/ 1287848 h 1300694"/>
                <a:gd name="connsiteX4" fmla="*/ 0 w 730576"/>
                <a:gd name="connsiteY4" fmla="*/ 513924 h 1300694"/>
                <a:gd name="connsiteX5" fmla="*/ 122764 w 730576"/>
                <a:gd name="connsiteY5" fmla="*/ 65928 h 1300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30576" h="1300694">
                  <a:moveTo>
                    <a:pt x="173798" y="0"/>
                  </a:moveTo>
                  <a:lnTo>
                    <a:pt x="730576" y="0"/>
                  </a:lnTo>
                  <a:lnTo>
                    <a:pt x="730576" y="1300694"/>
                  </a:lnTo>
                  <a:lnTo>
                    <a:pt x="597481" y="1287848"/>
                  </a:lnTo>
                  <a:cubicBezTo>
                    <a:pt x="240520" y="1216924"/>
                    <a:pt x="0" y="908561"/>
                    <a:pt x="0" y="513924"/>
                  </a:cubicBezTo>
                  <a:cubicBezTo>
                    <a:pt x="0" y="344793"/>
                    <a:pt x="44177" y="191490"/>
                    <a:pt x="122764" y="65928"/>
                  </a:cubicBezTo>
                  <a:close/>
                </a:path>
              </a:pathLst>
            </a:custGeom>
            <a:solidFill>
              <a:srgbClr val="EFBC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334C4586-4FF4-4A4E-8C33-E4FA5B5F4AC5}"/>
                </a:ext>
              </a:extLst>
            </p:cNvPr>
            <p:cNvSpPr/>
            <p:nvPr userDrawn="1"/>
          </p:nvSpPr>
          <p:spPr>
            <a:xfrm>
              <a:off x="11263856" y="3819038"/>
              <a:ext cx="928144" cy="1558673"/>
            </a:xfrm>
            <a:custGeom>
              <a:avLst/>
              <a:gdLst>
                <a:gd name="connsiteX0" fmla="*/ 726878 w 928144"/>
                <a:gd name="connsiteY0" fmla="*/ 0 h 1558673"/>
                <a:gd name="connsiteX1" fmla="*/ 927139 w 928144"/>
                <a:gd name="connsiteY1" fmla="*/ 7244 h 1558673"/>
                <a:gd name="connsiteX2" fmla="*/ 928144 w 928144"/>
                <a:gd name="connsiteY2" fmla="*/ 7355 h 1558673"/>
                <a:gd name="connsiteX3" fmla="*/ 928144 w 928144"/>
                <a:gd name="connsiteY3" fmla="*/ 1558673 h 1558673"/>
                <a:gd name="connsiteX4" fmla="*/ 877169 w 928144"/>
                <a:gd name="connsiteY4" fmla="*/ 1558673 h 1558673"/>
                <a:gd name="connsiteX5" fmla="*/ 877169 w 928144"/>
                <a:gd name="connsiteY5" fmla="*/ 1132371 h 1558673"/>
                <a:gd name="connsiteX6" fmla="*/ 0 w 928144"/>
                <a:gd name="connsiteY6" fmla="*/ 131087 h 1558673"/>
                <a:gd name="connsiteX7" fmla="*/ 726878 w 928144"/>
                <a:gd name="connsiteY7" fmla="*/ 0 h 1558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28144" h="1558673">
                  <a:moveTo>
                    <a:pt x="726878" y="0"/>
                  </a:moveTo>
                  <a:cubicBezTo>
                    <a:pt x="794805" y="0"/>
                    <a:pt x="861592" y="2443"/>
                    <a:pt x="927139" y="7244"/>
                  </a:cubicBezTo>
                  <a:lnTo>
                    <a:pt x="928144" y="7355"/>
                  </a:lnTo>
                  <a:lnTo>
                    <a:pt x="928144" y="1558673"/>
                  </a:lnTo>
                  <a:lnTo>
                    <a:pt x="877169" y="1558673"/>
                  </a:lnTo>
                  <a:lnTo>
                    <a:pt x="877169" y="1132371"/>
                  </a:lnTo>
                  <a:cubicBezTo>
                    <a:pt x="877169" y="574983"/>
                    <a:pt x="499762" y="174738"/>
                    <a:pt x="0" y="131087"/>
                  </a:cubicBezTo>
                  <a:cubicBezTo>
                    <a:pt x="218385" y="47277"/>
                    <a:pt x="461351" y="0"/>
                    <a:pt x="726878" y="0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9A17AB0D-9547-640F-545B-1885035D3EEB}"/>
                </a:ext>
              </a:extLst>
            </p:cNvPr>
            <p:cNvSpPr/>
            <p:nvPr userDrawn="1"/>
          </p:nvSpPr>
          <p:spPr>
            <a:xfrm>
              <a:off x="8366454" y="5772584"/>
              <a:ext cx="3825546" cy="1085416"/>
            </a:xfrm>
            <a:custGeom>
              <a:avLst/>
              <a:gdLst>
                <a:gd name="connsiteX0" fmla="*/ 1332977 w 3825546"/>
                <a:gd name="connsiteY0" fmla="*/ 0 h 1085416"/>
                <a:gd name="connsiteX1" fmla="*/ 3825546 w 3825546"/>
                <a:gd name="connsiteY1" fmla="*/ 0 h 1085416"/>
                <a:gd name="connsiteX2" fmla="*/ 3825546 w 3825546"/>
                <a:gd name="connsiteY2" fmla="*/ 1085416 h 1085416"/>
                <a:gd name="connsiteX3" fmla="*/ 0 w 3825546"/>
                <a:gd name="connsiteY3" fmla="*/ 1085416 h 1085416"/>
                <a:gd name="connsiteX4" fmla="*/ 33218 w 3825546"/>
                <a:gd name="connsiteY4" fmla="*/ 956223 h 1085416"/>
                <a:gd name="connsiteX5" fmla="*/ 1332977 w 3825546"/>
                <a:gd name="connsiteY5" fmla="*/ 0 h 1085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25546" h="1085416">
                  <a:moveTo>
                    <a:pt x="1332977" y="0"/>
                  </a:moveTo>
                  <a:lnTo>
                    <a:pt x="3825546" y="0"/>
                  </a:lnTo>
                  <a:lnTo>
                    <a:pt x="3825546" y="1085416"/>
                  </a:lnTo>
                  <a:lnTo>
                    <a:pt x="0" y="1085416"/>
                  </a:lnTo>
                  <a:lnTo>
                    <a:pt x="33218" y="956223"/>
                  </a:lnTo>
                  <a:cubicBezTo>
                    <a:pt x="205538" y="402189"/>
                    <a:pt x="722309" y="0"/>
                    <a:pt x="1332977" y="0"/>
                  </a:cubicBezTo>
                  <a:close/>
                </a:path>
              </a:pathLst>
            </a:custGeom>
            <a:solidFill>
              <a:srgbClr val="B5821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1A02BAC-A386-7F71-F0D3-21C9FE166863}"/>
              </a:ext>
            </a:extLst>
          </p:cNvPr>
          <p:cNvGrpSpPr/>
          <p:nvPr userDrawn="1"/>
        </p:nvGrpSpPr>
        <p:grpSpPr>
          <a:xfrm>
            <a:off x="0" y="1251410"/>
            <a:ext cx="4748030" cy="5616027"/>
            <a:chOff x="0" y="1251410"/>
            <a:chExt cx="4748030" cy="5616027"/>
          </a:xfrm>
        </p:grpSpPr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3C180D18-38B7-FA8F-CEF9-E52066B2445B}"/>
                </a:ext>
              </a:extLst>
            </p:cNvPr>
            <p:cNvSpPr/>
            <p:nvPr/>
          </p:nvSpPr>
          <p:spPr>
            <a:xfrm>
              <a:off x="3169211" y="4363657"/>
              <a:ext cx="1578819" cy="1522386"/>
            </a:xfrm>
            <a:custGeom>
              <a:avLst/>
              <a:gdLst>
                <a:gd name="connsiteX0" fmla="*/ 0 w 1119663"/>
                <a:gd name="connsiteY0" fmla="*/ 536592 h 1078799"/>
                <a:gd name="connsiteX1" fmla="*/ 559784 w 1119663"/>
                <a:gd name="connsiteY1" fmla="*/ 0 h 1078799"/>
                <a:gd name="connsiteX2" fmla="*/ 1119664 w 1119663"/>
                <a:gd name="connsiteY2" fmla="*/ 536592 h 1078799"/>
                <a:gd name="connsiteX3" fmla="*/ 559784 w 1119663"/>
                <a:gd name="connsiteY3" fmla="*/ 1078800 h 1078799"/>
                <a:gd name="connsiteX4" fmla="*/ 0 w 1119663"/>
                <a:gd name="connsiteY4" fmla="*/ 536592 h 1078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9663" h="1078799">
                  <a:moveTo>
                    <a:pt x="0" y="536592"/>
                  </a:moveTo>
                  <a:cubicBezTo>
                    <a:pt x="0" y="222613"/>
                    <a:pt x="239935" y="0"/>
                    <a:pt x="559784" y="0"/>
                  </a:cubicBezTo>
                  <a:cubicBezTo>
                    <a:pt x="879634" y="0"/>
                    <a:pt x="1119664" y="222613"/>
                    <a:pt x="1119664" y="536592"/>
                  </a:cubicBezTo>
                  <a:cubicBezTo>
                    <a:pt x="1119664" y="850572"/>
                    <a:pt x="885444" y="1078800"/>
                    <a:pt x="559784" y="1078800"/>
                  </a:cubicBezTo>
                  <a:cubicBezTo>
                    <a:pt x="234125" y="1078800"/>
                    <a:pt x="0" y="850572"/>
                    <a:pt x="0" y="536592"/>
                  </a:cubicBezTo>
                  <a:close/>
                </a:path>
              </a:pathLst>
            </a:custGeom>
            <a:solidFill>
              <a:srgbClr val="EFBC6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63659FF4-1127-42A7-F757-62BC06D4467B}"/>
                </a:ext>
              </a:extLst>
            </p:cNvPr>
            <p:cNvSpPr/>
            <p:nvPr userDrawn="1"/>
          </p:nvSpPr>
          <p:spPr>
            <a:xfrm>
              <a:off x="1" y="5377284"/>
              <a:ext cx="3251275" cy="1490153"/>
            </a:xfrm>
            <a:custGeom>
              <a:avLst/>
              <a:gdLst>
                <a:gd name="connsiteX0" fmla="*/ 0 w 3251275"/>
                <a:gd name="connsiteY0" fmla="*/ 0 h 1490153"/>
                <a:gd name="connsiteX1" fmla="*/ 1761099 w 3251275"/>
                <a:gd name="connsiteY1" fmla="*/ 0 h 1490153"/>
                <a:gd name="connsiteX2" fmla="*/ 3251275 w 3251275"/>
                <a:gd name="connsiteY2" fmla="*/ 1490153 h 1490153"/>
                <a:gd name="connsiteX3" fmla="*/ 3239351 w 3251275"/>
                <a:gd name="connsiteY3" fmla="*/ 1490153 h 1490153"/>
                <a:gd name="connsiteX4" fmla="*/ 3204595 w 3251275"/>
                <a:gd name="connsiteY4" fmla="*/ 1490153 h 1490153"/>
                <a:gd name="connsiteX5" fmla="*/ 3148529 w 3251275"/>
                <a:gd name="connsiteY5" fmla="*/ 1490153 h 1490153"/>
                <a:gd name="connsiteX6" fmla="*/ 3072675 w 3251275"/>
                <a:gd name="connsiteY6" fmla="*/ 1490153 h 1490153"/>
                <a:gd name="connsiteX7" fmla="*/ 2978555 w 3251275"/>
                <a:gd name="connsiteY7" fmla="*/ 1490153 h 1490153"/>
                <a:gd name="connsiteX8" fmla="*/ 2867691 w 3251275"/>
                <a:gd name="connsiteY8" fmla="*/ 1490153 h 1490153"/>
                <a:gd name="connsiteX9" fmla="*/ 2741605 w 3251275"/>
                <a:gd name="connsiteY9" fmla="*/ 1490153 h 1490153"/>
                <a:gd name="connsiteX10" fmla="*/ 2601820 w 3251275"/>
                <a:gd name="connsiteY10" fmla="*/ 1490153 h 1490153"/>
                <a:gd name="connsiteX11" fmla="*/ 2449858 w 3251275"/>
                <a:gd name="connsiteY11" fmla="*/ 1490153 h 1490153"/>
                <a:gd name="connsiteX12" fmla="*/ 2287241 w 3251275"/>
                <a:gd name="connsiteY12" fmla="*/ 1490153 h 1490153"/>
                <a:gd name="connsiteX13" fmla="*/ 2115491 w 3251275"/>
                <a:gd name="connsiteY13" fmla="*/ 1490153 h 1490153"/>
                <a:gd name="connsiteX14" fmla="*/ 1936130 w 3251275"/>
                <a:gd name="connsiteY14" fmla="*/ 1490153 h 1490153"/>
                <a:gd name="connsiteX15" fmla="*/ 1560664 w 3251275"/>
                <a:gd name="connsiteY15" fmla="*/ 1490153 h 1490153"/>
                <a:gd name="connsiteX16" fmla="*/ 1173021 w 3251275"/>
                <a:gd name="connsiteY16" fmla="*/ 1490153 h 1490153"/>
                <a:gd name="connsiteX17" fmla="*/ 785378 w 3251275"/>
                <a:gd name="connsiteY17" fmla="*/ 1490153 h 1490153"/>
                <a:gd name="connsiteX18" fmla="*/ 409912 w 3251275"/>
                <a:gd name="connsiteY18" fmla="*/ 1490153 h 1490153"/>
                <a:gd name="connsiteX19" fmla="*/ 230551 w 3251275"/>
                <a:gd name="connsiteY19" fmla="*/ 1490153 h 1490153"/>
                <a:gd name="connsiteX20" fmla="*/ 58801 w 3251275"/>
                <a:gd name="connsiteY20" fmla="*/ 1490153 h 1490153"/>
                <a:gd name="connsiteX21" fmla="*/ 0 w 3251275"/>
                <a:gd name="connsiteY21" fmla="*/ 1490153 h 1490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251275" h="1490153">
                  <a:moveTo>
                    <a:pt x="0" y="0"/>
                  </a:moveTo>
                  <a:lnTo>
                    <a:pt x="1761099" y="0"/>
                  </a:lnTo>
                  <a:cubicBezTo>
                    <a:pt x="2584154" y="0"/>
                    <a:pt x="3251275" y="667246"/>
                    <a:pt x="3251275" y="1490153"/>
                  </a:cubicBezTo>
                  <a:lnTo>
                    <a:pt x="3239351" y="1490153"/>
                  </a:lnTo>
                  <a:lnTo>
                    <a:pt x="3204595" y="1490153"/>
                  </a:lnTo>
                  <a:lnTo>
                    <a:pt x="3148529" y="1490153"/>
                  </a:lnTo>
                  <a:lnTo>
                    <a:pt x="3072675" y="1490153"/>
                  </a:lnTo>
                  <a:lnTo>
                    <a:pt x="2978555" y="1490153"/>
                  </a:lnTo>
                  <a:lnTo>
                    <a:pt x="2867691" y="1490153"/>
                  </a:lnTo>
                  <a:lnTo>
                    <a:pt x="2741605" y="1490153"/>
                  </a:lnTo>
                  <a:lnTo>
                    <a:pt x="2601820" y="1490153"/>
                  </a:lnTo>
                  <a:lnTo>
                    <a:pt x="2449858" y="1490153"/>
                  </a:lnTo>
                  <a:lnTo>
                    <a:pt x="2287241" y="1490153"/>
                  </a:lnTo>
                  <a:lnTo>
                    <a:pt x="2115491" y="1490153"/>
                  </a:lnTo>
                  <a:lnTo>
                    <a:pt x="1936130" y="1490153"/>
                  </a:lnTo>
                  <a:lnTo>
                    <a:pt x="1560664" y="1490153"/>
                  </a:lnTo>
                  <a:lnTo>
                    <a:pt x="1173021" y="1490153"/>
                  </a:lnTo>
                  <a:lnTo>
                    <a:pt x="785378" y="1490153"/>
                  </a:lnTo>
                  <a:lnTo>
                    <a:pt x="409912" y="1490153"/>
                  </a:lnTo>
                  <a:lnTo>
                    <a:pt x="230551" y="1490153"/>
                  </a:lnTo>
                  <a:lnTo>
                    <a:pt x="58801" y="1490153"/>
                  </a:lnTo>
                  <a:lnTo>
                    <a:pt x="0" y="1490153"/>
                  </a:lnTo>
                  <a:close/>
                </a:path>
              </a:pathLst>
            </a:custGeom>
            <a:solidFill>
              <a:srgbClr val="F2AAB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2B31277D-1ACD-4633-A20F-CC377798B222}"/>
                </a:ext>
              </a:extLst>
            </p:cNvPr>
            <p:cNvSpPr/>
            <p:nvPr userDrawn="1"/>
          </p:nvSpPr>
          <p:spPr>
            <a:xfrm>
              <a:off x="0" y="1251410"/>
              <a:ext cx="2802678" cy="5606590"/>
            </a:xfrm>
            <a:custGeom>
              <a:avLst/>
              <a:gdLst>
                <a:gd name="connsiteX0" fmla="*/ 0 w 2802678"/>
                <a:gd name="connsiteY0" fmla="*/ 0 h 5606590"/>
                <a:gd name="connsiteX1" fmla="*/ 156559 w 2802678"/>
                <a:gd name="connsiteY1" fmla="*/ 7471 h 5606590"/>
                <a:gd name="connsiteX2" fmla="*/ 511878 w 2802678"/>
                <a:gd name="connsiteY2" fmla="*/ 59415 h 5606590"/>
                <a:gd name="connsiteX3" fmla="*/ 2802678 w 2802678"/>
                <a:gd name="connsiteY3" fmla="*/ 2797427 h 5606590"/>
                <a:gd name="connsiteX4" fmla="*/ 1144479 w 2802678"/>
                <a:gd name="connsiteY4" fmla="*/ 5166764 h 5606590"/>
                <a:gd name="connsiteX5" fmla="*/ 1144345 w 2802678"/>
                <a:gd name="connsiteY5" fmla="*/ 5166898 h 5606590"/>
                <a:gd name="connsiteX6" fmla="*/ 1435198 w 2802678"/>
                <a:gd name="connsiteY6" fmla="*/ 5606590 h 5606590"/>
                <a:gd name="connsiteX7" fmla="*/ 0 w 2802678"/>
                <a:gd name="connsiteY7" fmla="*/ 5606590 h 5606590"/>
                <a:gd name="connsiteX8" fmla="*/ 0 w 2802678"/>
                <a:gd name="connsiteY8" fmla="*/ 5242252 h 5606590"/>
                <a:gd name="connsiteX9" fmla="*/ 6501 w 2802678"/>
                <a:gd name="connsiteY9" fmla="*/ 5237132 h 5606590"/>
                <a:gd name="connsiteX10" fmla="*/ 653440 w 2802678"/>
                <a:gd name="connsiteY10" fmla="*/ 3641556 h 5606590"/>
                <a:gd name="connsiteX11" fmla="*/ 522353 w 2802678"/>
                <a:gd name="connsiteY11" fmla="*/ 2914678 h 5606590"/>
                <a:gd name="connsiteX12" fmla="*/ 527592 w 2802678"/>
                <a:gd name="connsiteY12" fmla="*/ 2820260 h 5606590"/>
                <a:gd name="connsiteX13" fmla="*/ 117005 w 2802678"/>
                <a:gd name="connsiteY13" fmla="*/ 2021662 h 5606590"/>
                <a:gd name="connsiteX14" fmla="*/ 0 w 2802678"/>
                <a:gd name="connsiteY14" fmla="*/ 1955121 h 5606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802678" h="5606590">
                  <a:moveTo>
                    <a:pt x="0" y="0"/>
                  </a:moveTo>
                  <a:lnTo>
                    <a:pt x="156559" y="7471"/>
                  </a:lnTo>
                  <a:cubicBezTo>
                    <a:pt x="278211" y="19257"/>
                    <a:pt x="396572" y="36717"/>
                    <a:pt x="511878" y="59415"/>
                  </a:cubicBezTo>
                  <a:cubicBezTo>
                    <a:pt x="1911527" y="337299"/>
                    <a:pt x="2802678" y="1413647"/>
                    <a:pt x="2802678" y="2797427"/>
                  </a:cubicBezTo>
                  <a:cubicBezTo>
                    <a:pt x="2802678" y="3828380"/>
                    <a:pt x="2150869" y="4775389"/>
                    <a:pt x="1144479" y="5166764"/>
                  </a:cubicBezTo>
                  <a:lnTo>
                    <a:pt x="1144345" y="5166898"/>
                  </a:lnTo>
                  <a:lnTo>
                    <a:pt x="1435198" y="5606590"/>
                  </a:lnTo>
                  <a:lnTo>
                    <a:pt x="0" y="5606590"/>
                  </a:lnTo>
                  <a:lnTo>
                    <a:pt x="0" y="5242252"/>
                  </a:lnTo>
                  <a:lnTo>
                    <a:pt x="6501" y="5237132"/>
                  </a:lnTo>
                  <a:cubicBezTo>
                    <a:pt x="409058" y="4886083"/>
                    <a:pt x="653440" y="4320822"/>
                    <a:pt x="653440" y="3641556"/>
                  </a:cubicBezTo>
                  <a:cubicBezTo>
                    <a:pt x="653440" y="3375895"/>
                    <a:pt x="606298" y="3133065"/>
                    <a:pt x="522353" y="2914678"/>
                  </a:cubicBezTo>
                  <a:cubicBezTo>
                    <a:pt x="525846" y="2883251"/>
                    <a:pt x="527592" y="2851823"/>
                    <a:pt x="527592" y="2820260"/>
                  </a:cubicBezTo>
                  <a:cubicBezTo>
                    <a:pt x="527592" y="2481265"/>
                    <a:pt x="373806" y="2192905"/>
                    <a:pt x="117005" y="2021662"/>
                  </a:cubicBezTo>
                  <a:lnTo>
                    <a:pt x="0" y="1955121"/>
                  </a:lnTo>
                  <a:close/>
                </a:path>
              </a:pathLst>
            </a:custGeom>
            <a:solidFill>
              <a:srgbClr val="932B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94683A38-406F-EC40-3871-CE99CCB6DB2A}"/>
                </a:ext>
              </a:extLst>
            </p:cNvPr>
            <p:cNvSpPr/>
            <p:nvPr userDrawn="1"/>
          </p:nvSpPr>
          <p:spPr>
            <a:xfrm>
              <a:off x="0" y="1251410"/>
              <a:ext cx="522353" cy="3680266"/>
            </a:xfrm>
            <a:custGeom>
              <a:avLst/>
              <a:gdLst>
                <a:gd name="connsiteX0" fmla="*/ 0 w 522353"/>
                <a:gd name="connsiteY0" fmla="*/ 2154940 h 3680266"/>
                <a:gd name="connsiteX1" fmla="*/ 36570 w 522353"/>
                <a:gd name="connsiteY1" fmla="*/ 2185993 h 3680266"/>
                <a:gd name="connsiteX2" fmla="*/ 522353 w 522353"/>
                <a:gd name="connsiteY2" fmla="*/ 2914545 h 3680266"/>
                <a:gd name="connsiteX3" fmla="*/ 522353 w 522353"/>
                <a:gd name="connsiteY3" fmla="*/ 2914679 h 3680266"/>
                <a:gd name="connsiteX4" fmla="*/ 71318 w 522353"/>
                <a:gd name="connsiteY4" fmla="*/ 3646080 h 3680266"/>
                <a:gd name="connsiteX5" fmla="*/ 0 w 522353"/>
                <a:gd name="connsiteY5" fmla="*/ 3680266 h 3680266"/>
                <a:gd name="connsiteX6" fmla="*/ 0 w 522353"/>
                <a:gd name="connsiteY6" fmla="*/ 0 h 3680266"/>
                <a:gd name="connsiteX7" fmla="*/ 156559 w 522353"/>
                <a:gd name="connsiteY7" fmla="*/ 7471 h 3680266"/>
                <a:gd name="connsiteX8" fmla="*/ 511878 w 522353"/>
                <a:gd name="connsiteY8" fmla="*/ 59415 h 3680266"/>
                <a:gd name="connsiteX9" fmla="*/ 511878 w 522353"/>
                <a:gd name="connsiteY9" fmla="*/ 2021662 h 3680266"/>
                <a:gd name="connsiteX10" fmla="*/ 0 w 522353"/>
                <a:gd name="connsiteY10" fmla="*/ 2021662 h 3680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22353" h="3680266">
                  <a:moveTo>
                    <a:pt x="0" y="2154940"/>
                  </a:moveTo>
                  <a:lnTo>
                    <a:pt x="36570" y="2185993"/>
                  </a:lnTo>
                  <a:cubicBezTo>
                    <a:pt x="238312" y="2371351"/>
                    <a:pt x="412252" y="2618395"/>
                    <a:pt x="522353" y="2914545"/>
                  </a:cubicBezTo>
                  <a:lnTo>
                    <a:pt x="522353" y="2914679"/>
                  </a:lnTo>
                  <a:cubicBezTo>
                    <a:pt x="495072" y="3227031"/>
                    <a:pt x="328495" y="3491587"/>
                    <a:pt x="71318" y="3646080"/>
                  </a:cubicBezTo>
                  <a:lnTo>
                    <a:pt x="0" y="3680266"/>
                  </a:lnTo>
                  <a:close/>
                  <a:moveTo>
                    <a:pt x="0" y="0"/>
                  </a:moveTo>
                  <a:lnTo>
                    <a:pt x="156559" y="7471"/>
                  </a:lnTo>
                  <a:cubicBezTo>
                    <a:pt x="278211" y="19257"/>
                    <a:pt x="396572" y="36717"/>
                    <a:pt x="511878" y="59415"/>
                  </a:cubicBezTo>
                  <a:lnTo>
                    <a:pt x="511878" y="2021662"/>
                  </a:lnTo>
                  <a:lnTo>
                    <a:pt x="0" y="2021662"/>
                  </a:lnTo>
                  <a:close/>
                </a:path>
              </a:pathLst>
            </a:custGeom>
            <a:solidFill>
              <a:srgbClr val="F2AAB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023FFAFE-7940-1D89-2D4D-F93C5E71D91F}"/>
                </a:ext>
              </a:extLst>
            </p:cNvPr>
            <p:cNvSpPr/>
            <p:nvPr userDrawn="1"/>
          </p:nvSpPr>
          <p:spPr>
            <a:xfrm>
              <a:off x="0" y="4166089"/>
              <a:ext cx="653440" cy="2327678"/>
            </a:xfrm>
            <a:custGeom>
              <a:avLst/>
              <a:gdLst>
                <a:gd name="connsiteX0" fmla="*/ 522353 w 653440"/>
                <a:gd name="connsiteY0" fmla="*/ 0 h 2327678"/>
                <a:gd name="connsiteX1" fmla="*/ 653440 w 653440"/>
                <a:gd name="connsiteY1" fmla="*/ 726878 h 2327678"/>
                <a:gd name="connsiteX2" fmla="*/ 6560 w 653440"/>
                <a:gd name="connsiteY2" fmla="*/ 2322512 h 2327678"/>
                <a:gd name="connsiteX3" fmla="*/ 0 w 653440"/>
                <a:gd name="connsiteY3" fmla="*/ 2327678 h 2327678"/>
                <a:gd name="connsiteX4" fmla="*/ 0 w 653440"/>
                <a:gd name="connsiteY4" fmla="*/ 765586 h 2327678"/>
                <a:gd name="connsiteX5" fmla="*/ 71318 w 653440"/>
                <a:gd name="connsiteY5" fmla="*/ 731400 h 2327678"/>
                <a:gd name="connsiteX6" fmla="*/ 522353 w 653440"/>
                <a:gd name="connsiteY6" fmla="*/ 0 h 2327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3440" h="2327678">
                  <a:moveTo>
                    <a:pt x="522353" y="0"/>
                  </a:moveTo>
                  <a:cubicBezTo>
                    <a:pt x="606163" y="218385"/>
                    <a:pt x="653440" y="461351"/>
                    <a:pt x="653440" y="726878"/>
                  </a:cubicBezTo>
                  <a:cubicBezTo>
                    <a:pt x="653440" y="1406144"/>
                    <a:pt x="409111" y="1971456"/>
                    <a:pt x="6560" y="2322512"/>
                  </a:cubicBezTo>
                  <a:lnTo>
                    <a:pt x="0" y="2327678"/>
                  </a:lnTo>
                  <a:lnTo>
                    <a:pt x="0" y="765586"/>
                  </a:lnTo>
                  <a:lnTo>
                    <a:pt x="71318" y="731400"/>
                  </a:lnTo>
                  <a:cubicBezTo>
                    <a:pt x="328495" y="576908"/>
                    <a:pt x="495071" y="312351"/>
                    <a:pt x="522353" y="0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28" name="Graphic 1">
            <a:extLst>
              <a:ext uri="{FF2B5EF4-FFF2-40B4-BE49-F238E27FC236}">
                <a16:creationId xmlns:a16="http://schemas.microsoft.com/office/drawing/2014/main" id="{B8046BB7-994E-0C28-D47D-F1403428E6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886314" y="5496593"/>
            <a:ext cx="2417999" cy="990567"/>
          </a:xfrm>
          <a:prstGeom prst="rect">
            <a:avLst/>
          </a:prstGeom>
        </p:spPr>
      </p:pic>
      <p:sp>
        <p:nvSpPr>
          <p:cNvPr id="29" name="Freeform 28">
            <a:extLst>
              <a:ext uri="{FF2B5EF4-FFF2-40B4-BE49-F238E27FC236}">
                <a16:creationId xmlns:a16="http://schemas.microsoft.com/office/drawing/2014/main" id="{BEAC22BB-E6BB-1012-8953-F7628D79D11B}"/>
              </a:ext>
            </a:extLst>
          </p:cNvPr>
          <p:cNvSpPr/>
          <p:nvPr userDrawn="1"/>
        </p:nvSpPr>
        <p:spPr>
          <a:xfrm>
            <a:off x="121217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0" name="Text Placeholder 35">
            <a:extLst>
              <a:ext uri="{FF2B5EF4-FFF2-40B4-BE49-F238E27FC236}">
                <a16:creationId xmlns:a16="http://schemas.microsoft.com/office/drawing/2014/main" id="{D7EC6643-7164-2C08-44C7-A22BC72A6E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47344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1" name="Text Placeholder 35">
            <a:extLst>
              <a:ext uri="{FF2B5EF4-FFF2-40B4-BE49-F238E27FC236}">
                <a16:creationId xmlns:a16="http://schemas.microsoft.com/office/drawing/2014/main" id="{FF3B8752-1467-C0A9-B776-B5CC37EC1D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7344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2" name="Picture Placeholder 9">
            <a:extLst>
              <a:ext uri="{FF2B5EF4-FFF2-40B4-BE49-F238E27FC236}">
                <a16:creationId xmlns:a16="http://schemas.microsoft.com/office/drawing/2014/main" id="{8EBC04B3-1A72-5CEC-F334-663ABB2ACD6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47344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33" name="Freeform 32">
            <a:extLst>
              <a:ext uri="{FF2B5EF4-FFF2-40B4-BE49-F238E27FC236}">
                <a16:creationId xmlns:a16="http://schemas.microsoft.com/office/drawing/2014/main" id="{E1A661BA-8E7E-096C-C5FD-CC6D1A94A0E4}"/>
              </a:ext>
            </a:extLst>
          </p:cNvPr>
          <p:cNvSpPr/>
          <p:nvPr userDrawn="1"/>
        </p:nvSpPr>
        <p:spPr>
          <a:xfrm>
            <a:off x="4582710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4" name="Text Placeholder 35">
            <a:extLst>
              <a:ext uri="{FF2B5EF4-FFF2-40B4-BE49-F238E27FC236}">
                <a16:creationId xmlns:a16="http://schemas.microsoft.com/office/drawing/2014/main" id="{9E35C424-5B06-4531-1964-596A890786D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7193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5" name="Text Placeholder 35">
            <a:extLst>
              <a:ext uri="{FF2B5EF4-FFF2-40B4-BE49-F238E27FC236}">
                <a16:creationId xmlns:a16="http://schemas.microsoft.com/office/drawing/2014/main" id="{A48FA8DD-06DC-D31D-2A1B-9D7C0906AE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17193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8" name="Picture Placeholder 13">
            <a:extLst>
              <a:ext uri="{FF2B5EF4-FFF2-40B4-BE49-F238E27FC236}">
                <a16:creationId xmlns:a16="http://schemas.microsoft.com/office/drawing/2014/main" id="{61F16FED-C9C6-F585-B418-E58F3F9474E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17878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1" name="Freeform 40">
            <a:extLst>
              <a:ext uri="{FF2B5EF4-FFF2-40B4-BE49-F238E27FC236}">
                <a16:creationId xmlns:a16="http://schemas.microsoft.com/office/drawing/2014/main" id="{CACD5D72-5A6A-4ED1-E210-F6F0AFF3D583}"/>
              </a:ext>
            </a:extLst>
          </p:cNvPr>
          <p:cNvSpPr/>
          <p:nvPr userDrawn="1"/>
        </p:nvSpPr>
        <p:spPr>
          <a:xfrm>
            <a:off x="795324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76" name="Text Placeholder 35">
            <a:extLst>
              <a:ext uri="{FF2B5EF4-FFF2-40B4-BE49-F238E27FC236}">
                <a16:creationId xmlns:a16="http://schemas.microsoft.com/office/drawing/2014/main" id="{A3ADDF32-85DB-6C15-2B32-0D0AC347357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88412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77" name="Text Placeholder 35">
            <a:extLst>
              <a:ext uri="{FF2B5EF4-FFF2-40B4-BE49-F238E27FC236}">
                <a16:creationId xmlns:a16="http://schemas.microsoft.com/office/drawing/2014/main" id="{4BE7C2A1-F38D-DAA9-1F6E-D1CBB1994EC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88412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78" name="Picture Placeholder 13">
            <a:extLst>
              <a:ext uri="{FF2B5EF4-FFF2-40B4-BE49-F238E27FC236}">
                <a16:creationId xmlns:a16="http://schemas.microsoft.com/office/drawing/2014/main" id="{88B854BC-6CC0-52A0-3629-9454B395A26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988413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79" name="Text Placeholder 6">
            <a:extLst>
              <a:ext uri="{FF2B5EF4-FFF2-40B4-BE49-F238E27FC236}">
                <a16:creationId xmlns:a16="http://schemas.microsoft.com/office/drawing/2014/main" id="{8209F2B6-D0C8-6792-7448-F99F43E8A3B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784888" y="1207778"/>
            <a:ext cx="8622224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F2AAB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80" name="Title Placeholder 12">
            <a:extLst>
              <a:ext uri="{FF2B5EF4-FFF2-40B4-BE49-F238E27FC236}">
                <a16:creationId xmlns:a16="http://schemas.microsoft.com/office/drawing/2014/main" id="{33CF37F4-87E5-37AB-C4FA-CA0542B6E8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888" y="502551"/>
            <a:ext cx="8622224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21666658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783006" y="599693"/>
            <a:ext cx="2643806" cy="1083071"/>
          </a:xfrm>
          <a:prstGeom prst="rect">
            <a:avLst/>
          </a:prstGeom>
        </p:spPr>
      </p:pic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6039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795DCB8B-B609-1A2B-6C93-E7ACDB68F9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64627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 i="0">
                <a:solidFill>
                  <a:srgbClr val="19181A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86775C7A-4D90-8D23-E7FF-99D9D68D8B0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64627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 i="0">
                <a:solidFill>
                  <a:srgbClr val="00706E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5157ED3-C6DB-E7E7-751F-0DC66514D4A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66039" y="2748476"/>
            <a:ext cx="6877740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00706E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D3CD6DDC-B676-7C3B-3A57-BF6787343D0C}"/>
              </a:ext>
            </a:extLst>
          </p:cNvPr>
          <p:cNvSpPr/>
          <p:nvPr userDrawn="1"/>
        </p:nvSpPr>
        <p:spPr>
          <a:xfrm>
            <a:off x="0" y="332566"/>
            <a:ext cx="4111411" cy="6525435"/>
          </a:xfrm>
          <a:custGeom>
            <a:avLst/>
            <a:gdLst>
              <a:gd name="connsiteX0" fmla="*/ 0 w 4111411"/>
              <a:gd name="connsiteY0" fmla="*/ 0 h 6525435"/>
              <a:gd name="connsiteX1" fmla="*/ 1116601 w 4111411"/>
              <a:gd name="connsiteY1" fmla="*/ 0 h 6525435"/>
              <a:gd name="connsiteX2" fmla="*/ 4111411 w 4111411"/>
              <a:gd name="connsiteY2" fmla="*/ 2784997 h 6525435"/>
              <a:gd name="connsiteX3" fmla="*/ 2430593 w 4111411"/>
              <a:gd name="connsiteY3" fmla="*/ 5143393 h 6525435"/>
              <a:gd name="connsiteX4" fmla="*/ 3338044 w 4111411"/>
              <a:gd name="connsiteY4" fmla="*/ 6523565 h 6525435"/>
              <a:gd name="connsiteX5" fmla="*/ 3339096 w 4111411"/>
              <a:gd name="connsiteY5" fmla="*/ 6525435 h 6525435"/>
              <a:gd name="connsiteX6" fmla="*/ 1070303 w 4111411"/>
              <a:gd name="connsiteY6" fmla="*/ 6525435 h 6525435"/>
              <a:gd name="connsiteX7" fmla="*/ 465562 w 4111411"/>
              <a:gd name="connsiteY7" fmla="*/ 5558224 h 6525435"/>
              <a:gd name="connsiteX8" fmla="*/ 465562 w 4111411"/>
              <a:gd name="connsiteY8" fmla="*/ 3839730 h 6525435"/>
              <a:gd name="connsiteX9" fmla="*/ 891644 w 4111411"/>
              <a:gd name="connsiteY9" fmla="*/ 3839730 h 6525435"/>
              <a:gd name="connsiteX10" fmla="*/ 1968766 w 4111411"/>
              <a:gd name="connsiteY10" fmla="*/ 2796768 h 6525435"/>
              <a:gd name="connsiteX11" fmla="*/ 891644 w 4111411"/>
              <a:gd name="connsiteY11" fmla="*/ 1765735 h 6525435"/>
              <a:gd name="connsiteX12" fmla="*/ 21364 w 4111411"/>
              <a:gd name="connsiteY12" fmla="*/ 1499560 h 6525435"/>
              <a:gd name="connsiteX13" fmla="*/ 0 w 4111411"/>
              <a:gd name="connsiteY13" fmla="*/ 1483564 h 6525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111411" h="6525435">
                <a:moveTo>
                  <a:pt x="0" y="0"/>
                </a:moveTo>
                <a:lnTo>
                  <a:pt x="1116601" y="0"/>
                </a:lnTo>
                <a:cubicBezTo>
                  <a:pt x="2915933" y="0"/>
                  <a:pt x="4111411" y="1173233"/>
                  <a:pt x="4111411" y="2784997"/>
                </a:cubicBezTo>
                <a:cubicBezTo>
                  <a:pt x="4111411" y="3816030"/>
                  <a:pt x="3448616" y="4764192"/>
                  <a:pt x="2430593" y="5143393"/>
                </a:cubicBezTo>
                <a:lnTo>
                  <a:pt x="3338044" y="6523565"/>
                </a:lnTo>
                <a:lnTo>
                  <a:pt x="3339096" y="6525435"/>
                </a:lnTo>
                <a:lnTo>
                  <a:pt x="1070303" y="6525435"/>
                </a:lnTo>
                <a:lnTo>
                  <a:pt x="465562" y="5558224"/>
                </a:lnTo>
                <a:cubicBezTo>
                  <a:pt x="465562" y="5558224"/>
                  <a:pt x="465562" y="3839730"/>
                  <a:pt x="465562" y="3839730"/>
                </a:cubicBezTo>
                <a:lnTo>
                  <a:pt x="891644" y="3839730"/>
                </a:lnTo>
                <a:cubicBezTo>
                  <a:pt x="1542683" y="3839730"/>
                  <a:pt x="1968766" y="3389270"/>
                  <a:pt x="1968766" y="2796768"/>
                </a:cubicBezTo>
                <a:cubicBezTo>
                  <a:pt x="1968766" y="2204266"/>
                  <a:pt x="1542683" y="1765735"/>
                  <a:pt x="891644" y="1765735"/>
                </a:cubicBezTo>
                <a:cubicBezTo>
                  <a:pt x="569283" y="1765735"/>
                  <a:pt x="269798" y="1667607"/>
                  <a:pt x="21364" y="1499560"/>
                </a:cubicBezTo>
                <a:lnTo>
                  <a:pt x="0" y="148356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AED5C563-BF5B-29FC-AC22-D20942164068}"/>
              </a:ext>
            </a:extLst>
          </p:cNvPr>
          <p:cNvSpPr/>
          <p:nvPr/>
        </p:nvSpPr>
        <p:spPr>
          <a:xfrm rot="5400000">
            <a:off x="2776765" y="1857800"/>
            <a:ext cx="1716404" cy="6347165"/>
          </a:xfrm>
          <a:custGeom>
            <a:avLst/>
            <a:gdLst>
              <a:gd name="connsiteX0" fmla="*/ 0 w 1716404"/>
              <a:gd name="connsiteY0" fmla="*/ 0 h 6347165"/>
              <a:gd name="connsiteX1" fmla="*/ 237666 w 1716404"/>
              <a:gd name="connsiteY1" fmla="*/ 0 h 6347165"/>
              <a:gd name="connsiteX2" fmla="*/ 1716404 w 1716404"/>
              <a:gd name="connsiteY2" fmla="*/ 1480539 h 6347165"/>
              <a:gd name="connsiteX3" fmla="*/ 1716404 w 1716404"/>
              <a:gd name="connsiteY3" fmla="*/ 6347166 h 6347165"/>
              <a:gd name="connsiteX4" fmla="*/ 0 w 1716404"/>
              <a:gd name="connsiteY4" fmla="*/ 6347166 h 6347165"/>
              <a:gd name="connsiteX5" fmla="*/ 0 w 1716404"/>
              <a:gd name="connsiteY5" fmla="*/ 0 h 6347165"/>
              <a:gd name="connsiteX6" fmla="*/ 0 w 1716404"/>
              <a:gd name="connsiteY6" fmla="*/ 0 h 6347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16404" h="6347165">
                <a:moveTo>
                  <a:pt x="0" y="0"/>
                </a:moveTo>
                <a:lnTo>
                  <a:pt x="237666" y="0"/>
                </a:lnTo>
                <a:cubicBezTo>
                  <a:pt x="1053768" y="0"/>
                  <a:pt x="1716404" y="663443"/>
                  <a:pt x="1716404" y="1480539"/>
                </a:cubicBezTo>
                <a:lnTo>
                  <a:pt x="1716404" y="6347166"/>
                </a:lnTo>
                <a:lnTo>
                  <a:pt x="0" y="6347166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70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17132BCA-8FDC-02C7-9EB5-E5160C6C3658}"/>
              </a:ext>
            </a:extLst>
          </p:cNvPr>
          <p:cNvSpPr/>
          <p:nvPr userDrawn="1"/>
        </p:nvSpPr>
        <p:spPr>
          <a:xfrm>
            <a:off x="0" y="2657475"/>
            <a:ext cx="1320110" cy="693430"/>
          </a:xfrm>
          <a:custGeom>
            <a:avLst/>
            <a:gdLst>
              <a:gd name="connsiteX0" fmla="*/ 0 w 1320110"/>
              <a:gd name="connsiteY0" fmla="*/ 0 h 693430"/>
              <a:gd name="connsiteX1" fmla="*/ 98524 w 1320110"/>
              <a:gd name="connsiteY1" fmla="*/ 47589 h 693430"/>
              <a:gd name="connsiteX2" fmla="*/ 1098808 w 1320110"/>
              <a:gd name="connsiteY2" fmla="*/ 250287 h 693430"/>
              <a:gd name="connsiteX3" fmla="*/ 1320110 w 1320110"/>
              <a:gd name="connsiteY3" fmla="*/ 471859 h 693430"/>
              <a:gd name="connsiteX4" fmla="*/ 1098808 w 1320110"/>
              <a:gd name="connsiteY4" fmla="*/ 693430 h 693430"/>
              <a:gd name="connsiteX5" fmla="*/ 203276 w 1320110"/>
              <a:gd name="connsiteY5" fmla="*/ 557497 h 693430"/>
              <a:gd name="connsiteX6" fmla="*/ 0 w 1320110"/>
              <a:gd name="connsiteY6" fmla="*/ 482863 h 693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20110" h="693430">
                <a:moveTo>
                  <a:pt x="0" y="0"/>
                </a:moveTo>
                <a:lnTo>
                  <a:pt x="98524" y="47589"/>
                </a:lnTo>
                <a:cubicBezTo>
                  <a:pt x="406156" y="178084"/>
                  <a:pt x="744216" y="250287"/>
                  <a:pt x="1098808" y="250287"/>
                </a:cubicBezTo>
                <a:cubicBezTo>
                  <a:pt x="1220977" y="250287"/>
                  <a:pt x="1320110" y="349541"/>
                  <a:pt x="1320110" y="471859"/>
                </a:cubicBezTo>
                <a:cubicBezTo>
                  <a:pt x="1320110" y="594177"/>
                  <a:pt x="1220977" y="693430"/>
                  <a:pt x="1098808" y="693430"/>
                </a:cubicBezTo>
                <a:cubicBezTo>
                  <a:pt x="787110" y="693430"/>
                  <a:pt x="486309" y="645826"/>
                  <a:pt x="203276" y="557497"/>
                </a:cubicBezTo>
                <a:lnTo>
                  <a:pt x="0" y="482863"/>
                </a:lnTo>
                <a:close/>
              </a:path>
            </a:pathLst>
          </a:custGeom>
          <a:solidFill>
            <a:srgbClr val="EFBC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74620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536257" y="599693"/>
            <a:ext cx="2643806" cy="1083071"/>
          </a:xfrm>
          <a:prstGeom prst="rect">
            <a:avLst/>
          </a:prstGeom>
        </p:spPr>
      </p:pic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795DCB8B-B609-1A2B-6C93-E7ACDB68F9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 i="0">
                <a:solidFill>
                  <a:srgbClr val="19181A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86775C7A-4D90-8D23-E7FF-99D9D68D8B0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0185EE6-9878-8360-0C6C-C30D3753B4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2751703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29BBF9C-C781-E29A-2AAF-7E8EAB395066}"/>
              </a:ext>
            </a:extLst>
          </p:cNvPr>
          <p:cNvGrpSpPr/>
          <p:nvPr userDrawn="1"/>
        </p:nvGrpSpPr>
        <p:grpSpPr>
          <a:xfrm>
            <a:off x="5775614" y="0"/>
            <a:ext cx="6416386" cy="6858000"/>
            <a:chOff x="5775614" y="0"/>
            <a:chExt cx="6416386" cy="6858000"/>
          </a:xfrm>
        </p:grpSpPr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FCF4E3FE-EA47-5EED-F391-B15A1FFC19E5}"/>
                </a:ext>
              </a:extLst>
            </p:cNvPr>
            <p:cNvSpPr/>
            <p:nvPr userDrawn="1"/>
          </p:nvSpPr>
          <p:spPr>
            <a:xfrm>
              <a:off x="7240492" y="1321550"/>
              <a:ext cx="4951508" cy="5536450"/>
            </a:xfrm>
            <a:custGeom>
              <a:avLst/>
              <a:gdLst>
                <a:gd name="connsiteX0" fmla="*/ 4951508 w 4951508"/>
                <a:gd name="connsiteY0" fmla="*/ 0 h 5536450"/>
                <a:gd name="connsiteX1" fmla="*/ 4951508 w 4951508"/>
                <a:gd name="connsiteY1" fmla="*/ 3609684 h 5536450"/>
                <a:gd name="connsiteX2" fmla="*/ 3638432 w 4951508"/>
                <a:gd name="connsiteY2" fmla="*/ 4924499 h 5536450"/>
                <a:gd name="connsiteX3" fmla="*/ 3027290 w 4951508"/>
                <a:gd name="connsiteY3" fmla="*/ 5536450 h 5536450"/>
                <a:gd name="connsiteX4" fmla="*/ 0 w 4951508"/>
                <a:gd name="connsiteY4" fmla="*/ 5536450 h 5536450"/>
                <a:gd name="connsiteX5" fmla="*/ 16375 w 4951508"/>
                <a:gd name="connsiteY5" fmla="*/ 5422832 h 5536450"/>
                <a:gd name="connsiteX6" fmla="*/ 562874 w 4951508"/>
                <a:gd name="connsiteY6" fmla="*/ 4394301 h 5536450"/>
                <a:gd name="connsiteX7" fmla="*/ 1077650 w 4951508"/>
                <a:gd name="connsiteY7" fmla="*/ 3878842 h 5536450"/>
                <a:gd name="connsiteX8" fmla="*/ 3156041 w 4951508"/>
                <a:gd name="connsiteY8" fmla="*/ 1797698 h 5536450"/>
                <a:gd name="connsiteX9" fmla="*/ 3156041 w 4951508"/>
                <a:gd name="connsiteY9" fmla="*/ 1797846 h 553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51508" h="5536450">
                  <a:moveTo>
                    <a:pt x="4951508" y="0"/>
                  </a:moveTo>
                  <a:lnTo>
                    <a:pt x="4951508" y="3609684"/>
                  </a:lnTo>
                  <a:lnTo>
                    <a:pt x="3638432" y="4924499"/>
                  </a:lnTo>
                  <a:lnTo>
                    <a:pt x="3027290" y="5536450"/>
                  </a:lnTo>
                  <a:lnTo>
                    <a:pt x="0" y="5536450"/>
                  </a:lnTo>
                  <a:lnTo>
                    <a:pt x="16375" y="5422832"/>
                  </a:lnTo>
                  <a:cubicBezTo>
                    <a:pt x="89241" y="5045994"/>
                    <a:pt x="271408" y="4686154"/>
                    <a:pt x="562874" y="4394301"/>
                  </a:cubicBezTo>
                  <a:lnTo>
                    <a:pt x="1077650" y="3878842"/>
                  </a:lnTo>
                  <a:lnTo>
                    <a:pt x="3156041" y="1797698"/>
                  </a:lnTo>
                  <a:lnTo>
                    <a:pt x="3156041" y="1797846"/>
                  </a:ln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87B5BFEB-6E49-45B8-73AD-5B13C2C0FBD5}"/>
                </a:ext>
              </a:extLst>
            </p:cNvPr>
            <p:cNvSpPr/>
            <p:nvPr/>
          </p:nvSpPr>
          <p:spPr>
            <a:xfrm>
              <a:off x="5775614" y="3119100"/>
              <a:ext cx="4621066" cy="3005461"/>
            </a:xfrm>
            <a:custGeom>
              <a:avLst/>
              <a:gdLst>
                <a:gd name="connsiteX0" fmla="*/ 1488981 w 4621066"/>
                <a:gd name="connsiteY0" fmla="*/ 813355 h 3005461"/>
                <a:gd name="connsiteX1" fmla="*/ 0 w 4621066"/>
                <a:gd name="connsiteY1" fmla="*/ 2304308 h 3005461"/>
                <a:gd name="connsiteX2" fmla="*/ 49903 w 4621066"/>
                <a:gd name="connsiteY2" fmla="*/ 2355603 h 3005461"/>
                <a:gd name="connsiteX3" fmla="*/ 1718179 w 4621066"/>
                <a:gd name="connsiteY3" fmla="*/ 3001953 h 3005461"/>
                <a:gd name="connsiteX4" fmla="*/ 2027899 w 4621066"/>
                <a:gd name="connsiteY4" fmla="*/ 2596602 h 3005461"/>
                <a:gd name="connsiteX5" fmla="*/ 2542676 w 4621066"/>
                <a:gd name="connsiteY5" fmla="*/ 2081144 h 3005461"/>
                <a:gd name="connsiteX6" fmla="*/ 4621067 w 4621066"/>
                <a:gd name="connsiteY6" fmla="*/ 0 h 3005461"/>
                <a:gd name="connsiteX7" fmla="*/ 2995626 w 4621066"/>
                <a:gd name="connsiteY7" fmla="*/ 585769 h 3005461"/>
                <a:gd name="connsiteX8" fmla="*/ 1489128 w 4621066"/>
                <a:gd name="connsiteY8" fmla="*/ 813207 h 3005461"/>
                <a:gd name="connsiteX9" fmla="*/ 1489128 w 4621066"/>
                <a:gd name="connsiteY9" fmla="*/ 813207 h 3005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21066" h="3005461">
                  <a:moveTo>
                    <a:pt x="1488981" y="813355"/>
                  </a:moveTo>
                  <a:lnTo>
                    <a:pt x="0" y="2304308"/>
                  </a:lnTo>
                  <a:cubicBezTo>
                    <a:pt x="16340" y="2321553"/>
                    <a:pt x="32974" y="2338652"/>
                    <a:pt x="49903" y="2355603"/>
                  </a:cubicBezTo>
                  <a:cubicBezTo>
                    <a:pt x="573806" y="2880201"/>
                    <a:pt x="1152764" y="3031433"/>
                    <a:pt x="1718179" y="3001953"/>
                  </a:cubicBezTo>
                  <a:cubicBezTo>
                    <a:pt x="1802528" y="2857501"/>
                    <a:pt x="1904247" y="2720566"/>
                    <a:pt x="2027899" y="2596602"/>
                  </a:cubicBezTo>
                  <a:lnTo>
                    <a:pt x="2542676" y="2081144"/>
                  </a:lnTo>
                  <a:lnTo>
                    <a:pt x="4621067" y="0"/>
                  </a:lnTo>
                  <a:cubicBezTo>
                    <a:pt x="4058595" y="107160"/>
                    <a:pt x="3504956" y="358625"/>
                    <a:pt x="2995626" y="585769"/>
                  </a:cubicBezTo>
                  <a:cubicBezTo>
                    <a:pt x="2212936" y="948078"/>
                    <a:pt x="1783686" y="1108155"/>
                    <a:pt x="1489128" y="813207"/>
                  </a:cubicBezTo>
                  <a:lnTo>
                    <a:pt x="1489128" y="813207"/>
                  </a:ln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267165D4-5EF7-E276-8952-5324BF3B15CC}"/>
                </a:ext>
              </a:extLst>
            </p:cNvPr>
            <p:cNvSpPr/>
            <p:nvPr/>
          </p:nvSpPr>
          <p:spPr>
            <a:xfrm>
              <a:off x="7615679" y="3145190"/>
              <a:ext cx="435138" cy="435715"/>
            </a:xfrm>
            <a:custGeom>
              <a:avLst/>
              <a:gdLst>
                <a:gd name="connsiteX0" fmla="*/ 435139 w 435138"/>
                <a:gd name="connsiteY0" fmla="*/ 217858 h 435715"/>
                <a:gd name="connsiteX1" fmla="*/ 217569 w 435138"/>
                <a:gd name="connsiteY1" fmla="*/ 435715 h 435715"/>
                <a:gd name="connsiteX2" fmla="*/ 0 w 435138"/>
                <a:gd name="connsiteY2" fmla="*/ 217858 h 435715"/>
                <a:gd name="connsiteX3" fmla="*/ 217569 w 435138"/>
                <a:gd name="connsiteY3" fmla="*/ 0 h 435715"/>
                <a:gd name="connsiteX4" fmla="*/ 435139 w 435138"/>
                <a:gd name="connsiteY4" fmla="*/ 217858 h 435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5138" h="435715">
                  <a:moveTo>
                    <a:pt x="435139" y="217858"/>
                  </a:moveTo>
                  <a:cubicBezTo>
                    <a:pt x="435139" y="338177"/>
                    <a:pt x="337729" y="435715"/>
                    <a:pt x="217569" y="435715"/>
                  </a:cubicBezTo>
                  <a:cubicBezTo>
                    <a:pt x="97409" y="435715"/>
                    <a:pt x="0" y="338177"/>
                    <a:pt x="0" y="217858"/>
                  </a:cubicBezTo>
                  <a:cubicBezTo>
                    <a:pt x="0" y="97538"/>
                    <a:pt x="97409" y="0"/>
                    <a:pt x="217569" y="0"/>
                  </a:cubicBezTo>
                  <a:cubicBezTo>
                    <a:pt x="337729" y="0"/>
                    <a:pt x="435139" y="97538"/>
                    <a:pt x="435139" y="217858"/>
                  </a:cubicBezTo>
                  <a:close/>
                </a:path>
              </a:pathLst>
            </a:custGeom>
            <a:solidFill>
              <a:srgbClr val="361D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760635D0-0125-43D5-58C9-D3919A8E8F10}"/>
                </a:ext>
              </a:extLst>
            </p:cNvPr>
            <p:cNvSpPr/>
            <p:nvPr userDrawn="1"/>
          </p:nvSpPr>
          <p:spPr>
            <a:xfrm>
              <a:off x="9422377" y="0"/>
              <a:ext cx="1876721" cy="2313971"/>
            </a:xfrm>
            <a:custGeom>
              <a:avLst/>
              <a:gdLst>
                <a:gd name="connsiteX0" fmla="*/ 908300 w 1876721"/>
                <a:gd name="connsiteY0" fmla="*/ 0 h 2313971"/>
                <a:gd name="connsiteX1" fmla="*/ 1648453 w 1876721"/>
                <a:gd name="connsiteY1" fmla="*/ 0 h 2313971"/>
                <a:gd name="connsiteX2" fmla="*/ 1697099 w 1876721"/>
                <a:gd name="connsiteY2" fmla="*/ 83519 h 2313971"/>
                <a:gd name="connsiteX3" fmla="*/ 1414006 w 1876721"/>
                <a:gd name="connsiteY3" fmla="*/ 1968347 h 2313971"/>
                <a:gd name="connsiteX4" fmla="*/ 212370 w 1876721"/>
                <a:gd name="connsiteY4" fmla="*/ 2095112 h 2313971"/>
                <a:gd name="connsiteX5" fmla="*/ 366346 w 1876721"/>
                <a:gd name="connsiteY5" fmla="*/ 712792 h 2313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76721" h="2313971">
                  <a:moveTo>
                    <a:pt x="908300" y="0"/>
                  </a:moveTo>
                  <a:lnTo>
                    <a:pt x="1648453" y="0"/>
                  </a:lnTo>
                  <a:lnTo>
                    <a:pt x="1697099" y="83519"/>
                  </a:lnTo>
                  <a:cubicBezTo>
                    <a:pt x="2028756" y="727389"/>
                    <a:pt x="1882017" y="1499716"/>
                    <a:pt x="1414006" y="1968347"/>
                  </a:cubicBezTo>
                  <a:cubicBezTo>
                    <a:pt x="1005658" y="2377236"/>
                    <a:pt x="545053" y="2428236"/>
                    <a:pt x="212370" y="2095112"/>
                  </a:cubicBezTo>
                  <a:cubicBezTo>
                    <a:pt x="-120314" y="1761987"/>
                    <a:pt x="-57016" y="1263480"/>
                    <a:pt x="366346" y="712792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7FA52F09-F783-3FFB-DF8E-11540068B632}"/>
                </a:ext>
              </a:extLst>
            </p:cNvPr>
            <p:cNvSpPr/>
            <p:nvPr userDrawn="1"/>
          </p:nvSpPr>
          <p:spPr>
            <a:xfrm>
              <a:off x="8613436" y="3088254"/>
              <a:ext cx="3578564" cy="3769746"/>
            </a:xfrm>
            <a:custGeom>
              <a:avLst/>
              <a:gdLst>
                <a:gd name="connsiteX0" fmla="*/ 2260935 w 3578564"/>
                <a:gd name="connsiteY0" fmla="*/ 999 h 3769746"/>
                <a:gd name="connsiteX1" fmla="*/ 3573667 w 3578564"/>
                <a:gd name="connsiteY1" fmla="*/ 354909 h 3769746"/>
                <a:gd name="connsiteX2" fmla="*/ 3578564 w 3578564"/>
                <a:gd name="connsiteY2" fmla="*/ 357727 h 3769746"/>
                <a:gd name="connsiteX3" fmla="*/ 3578564 w 3578564"/>
                <a:gd name="connsiteY3" fmla="*/ 3769746 h 3769746"/>
                <a:gd name="connsiteX4" fmla="*/ 1654495 w 3578564"/>
                <a:gd name="connsiteY4" fmla="*/ 3769746 h 3769746"/>
                <a:gd name="connsiteX5" fmla="*/ 2265636 w 3578564"/>
                <a:gd name="connsiteY5" fmla="*/ 3157795 h 3769746"/>
                <a:gd name="connsiteX6" fmla="*/ 2137125 w 3578564"/>
                <a:gd name="connsiteY6" fmla="*/ 1946018 h 3769746"/>
                <a:gd name="connsiteX7" fmla="*/ 0 w 3578564"/>
                <a:gd name="connsiteY7" fmla="*/ 1816453 h 3769746"/>
                <a:gd name="connsiteX8" fmla="*/ 1784422 w 3578564"/>
                <a:gd name="connsiteY8" fmla="*/ 29668 h 3769746"/>
                <a:gd name="connsiteX9" fmla="*/ 2260935 w 3578564"/>
                <a:gd name="connsiteY9" fmla="*/ 999 h 3769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78564" h="3769746">
                  <a:moveTo>
                    <a:pt x="2260935" y="999"/>
                  </a:moveTo>
                  <a:cubicBezTo>
                    <a:pt x="2693616" y="12568"/>
                    <a:pt x="3145306" y="125017"/>
                    <a:pt x="3573667" y="354909"/>
                  </a:cubicBezTo>
                  <a:lnTo>
                    <a:pt x="3578564" y="357727"/>
                  </a:lnTo>
                  <a:lnTo>
                    <a:pt x="3578564" y="3769746"/>
                  </a:lnTo>
                  <a:lnTo>
                    <a:pt x="1654495" y="3769746"/>
                  </a:lnTo>
                  <a:lnTo>
                    <a:pt x="2265636" y="3157795"/>
                  </a:lnTo>
                  <a:cubicBezTo>
                    <a:pt x="2600233" y="2822754"/>
                    <a:pt x="2548711" y="2358149"/>
                    <a:pt x="2137125" y="1946018"/>
                  </a:cubicBezTo>
                  <a:cubicBezTo>
                    <a:pt x="1605420" y="1413609"/>
                    <a:pt x="685387" y="1296131"/>
                    <a:pt x="0" y="1816453"/>
                  </a:cubicBezTo>
                  <a:lnTo>
                    <a:pt x="1784422" y="29668"/>
                  </a:lnTo>
                  <a:cubicBezTo>
                    <a:pt x="1939098" y="6508"/>
                    <a:pt x="2098680" y="-3340"/>
                    <a:pt x="2260935" y="999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4394918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4">
            <a:extLst>
              <a:ext uri="{FF2B5EF4-FFF2-40B4-BE49-F238E27FC236}">
                <a16:creationId xmlns:a16="http://schemas.microsoft.com/office/drawing/2014/main" id="{E2EE0049-CBD7-A979-2C21-AB7628A4603F}"/>
              </a:ext>
            </a:extLst>
          </p:cNvPr>
          <p:cNvSpPr/>
          <p:nvPr/>
        </p:nvSpPr>
        <p:spPr>
          <a:xfrm>
            <a:off x="7760776" y="2744641"/>
            <a:ext cx="4112273" cy="2798670"/>
          </a:xfrm>
          <a:custGeom>
            <a:avLst/>
            <a:gdLst>
              <a:gd name="connsiteX0" fmla="*/ 1537811 w 4112273"/>
              <a:gd name="connsiteY0" fmla="*/ 1033500 h 2798670"/>
              <a:gd name="connsiteX1" fmla="*/ 0 w 4112273"/>
              <a:gd name="connsiteY1" fmla="*/ 395859 h 2798670"/>
              <a:gd name="connsiteX2" fmla="*/ 2329207 w 4112273"/>
              <a:gd name="connsiteY2" fmla="*/ 2728356 h 2798670"/>
              <a:gd name="connsiteX3" fmla="*/ 2668559 w 4112273"/>
              <a:gd name="connsiteY3" fmla="*/ 2728356 h 2798670"/>
              <a:gd name="connsiteX4" fmla="*/ 4112273 w 4112273"/>
              <a:gd name="connsiteY4" fmla="*/ 1282603 h 2798670"/>
              <a:gd name="connsiteX5" fmla="*/ 3470923 w 4112273"/>
              <a:gd name="connsiteY5" fmla="*/ 0 h 2798670"/>
              <a:gd name="connsiteX6" fmla="*/ 3075622 w 4112273"/>
              <a:gd name="connsiteY6" fmla="*/ 395859 h 2798670"/>
              <a:gd name="connsiteX7" fmla="*/ 1537811 w 4112273"/>
              <a:gd name="connsiteY7" fmla="*/ 1033659 h 2798670"/>
              <a:gd name="connsiteX8" fmla="*/ 1537811 w 4112273"/>
              <a:gd name="connsiteY8" fmla="*/ 1033659 h 2798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12273" h="2798670">
                <a:moveTo>
                  <a:pt x="1537811" y="1033500"/>
                </a:moveTo>
                <a:cubicBezTo>
                  <a:pt x="981179" y="1033500"/>
                  <a:pt x="424706" y="821006"/>
                  <a:pt x="0" y="395859"/>
                </a:cubicBezTo>
                <a:lnTo>
                  <a:pt x="2329207" y="2728356"/>
                </a:lnTo>
                <a:cubicBezTo>
                  <a:pt x="2422827" y="2822108"/>
                  <a:pt x="2574781" y="2822108"/>
                  <a:pt x="2668559" y="2728356"/>
                </a:cubicBezTo>
                <a:lnTo>
                  <a:pt x="4112273" y="1282603"/>
                </a:lnTo>
                <a:cubicBezTo>
                  <a:pt x="3744152" y="881809"/>
                  <a:pt x="3527031" y="445043"/>
                  <a:pt x="3470923" y="0"/>
                </a:cubicBezTo>
                <a:lnTo>
                  <a:pt x="3075622" y="395859"/>
                </a:lnTo>
                <a:cubicBezTo>
                  <a:pt x="2651075" y="821006"/>
                  <a:pt x="2094284" y="1033659"/>
                  <a:pt x="1537811" y="1033659"/>
                </a:cubicBezTo>
                <a:lnTo>
                  <a:pt x="1537811" y="1033659"/>
                </a:lnTo>
                <a:close/>
              </a:path>
            </a:pathLst>
          </a:custGeom>
          <a:solidFill>
            <a:srgbClr val="00706E"/>
          </a:solidFill>
          <a:ln w="10914" cap="rnd">
            <a:noFill/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97539" y="904158"/>
            <a:ext cx="3720006" cy="1523952"/>
          </a:xfrm>
          <a:prstGeom prst="rect">
            <a:avLst/>
          </a:prstGeom>
        </p:spPr>
      </p:pic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3196189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>
              <a:defRPr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795DCB8B-B609-1A2B-6C93-E7ACDB68F9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 i="0">
                <a:latin typeface="Aptos ExtraBold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86775C7A-4D90-8D23-E7FF-99D9D68D8B0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1596B60-8239-95A9-1F8A-68D7E931B22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3823800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16E2A451-D7FE-7868-A674-C0B555D7E77D}"/>
              </a:ext>
            </a:extLst>
          </p:cNvPr>
          <p:cNvSpPr/>
          <p:nvPr userDrawn="1"/>
        </p:nvSpPr>
        <p:spPr>
          <a:xfrm>
            <a:off x="4624863" y="-1"/>
            <a:ext cx="6211694" cy="3778143"/>
          </a:xfrm>
          <a:custGeom>
            <a:avLst/>
            <a:gdLst>
              <a:gd name="connsiteX0" fmla="*/ 0 w 6211694"/>
              <a:gd name="connsiteY0" fmla="*/ 0 h 3778143"/>
              <a:gd name="connsiteX1" fmla="*/ 3075781 w 6211694"/>
              <a:gd name="connsiteY1" fmla="*/ 0 h 3778143"/>
              <a:gd name="connsiteX2" fmla="*/ 6211694 w 6211694"/>
              <a:gd name="connsiteY2" fmla="*/ 3140343 h 3778143"/>
              <a:gd name="connsiteX3" fmla="*/ 4673884 w 6211694"/>
              <a:gd name="connsiteY3" fmla="*/ 3778143 h 3778143"/>
              <a:gd name="connsiteX4" fmla="*/ 3136073 w 6211694"/>
              <a:gd name="connsiteY4" fmla="*/ 3140502 h 3778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11694" h="3778143">
                <a:moveTo>
                  <a:pt x="0" y="0"/>
                </a:moveTo>
                <a:lnTo>
                  <a:pt x="3075781" y="0"/>
                </a:lnTo>
                <a:lnTo>
                  <a:pt x="6211694" y="3140343"/>
                </a:lnTo>
                <a:cubicBezTo>
                  <a:pt x="5787147" y="3565489"/>
                  <a:pt x="5230515" y="3778143"/>
                  <a:pt x="4673884" y="3778143"/>
                </a:cubicBezTo>
                <a:cubicBezTo>
                  <a:pt x="4117093" y="3778301"/>
                  <a:pt x="3560620" y="3565649"/>
                  <a:pt x="3136073" y="3140502"/>
                </a:cubicBez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E2744673-5B00-A568-37AF-ABE2BB663FAE}"/>
              </a:ext>
            </a:extLst>
          </p:cNvPr>
          <p:cNvSpPr/>
          <p:nvPr userDrawn="1"/>
        </p:nvSpPr>
        <p:spPr>
          <a:xfrm>
            <a:off x="8006032" y="1"/>
            <a:ext cx="4185969" cy="1608795"/>
          </a:xfrm>
          <a:custGeom>
            <a:avLst/>
            <a:gdLst>
              <a:gd name="connsiteX0" fmla="*/ 305387 w 4185969"/>
              <a:gd name="connsiteY0" fmla="*/ 0 h 1608795"/>
              <a:gd name="connsiteX1" fmla="*/ 4185969 w 4185969"/>
              <a:gd name="connsiteY1" fmla="*/ 0 h 1608795"/>
              <a:gd name="connsiteX2" fmla="*/ 4185969 w 4185969"/>
              <a:gd name="connsiteY2" fmla="*/ 663533 h 1608795"/>
              <a:gd name="connsiteX3" fmla="*/ 3978281 w 4185969"/>
              <a:gd name="connsiteY3" fmla="*/ 871514 h 1608795"/>
              <a:gd name="connsiteX4" fmla="*/ 3923921 w 4185969"/>
              <a:gd name="connsiteY4" fmla="*/ 927701 h 1608795"/>
              <a:gd name="connsiteX5" fmla="*/ 3739861 w 4185969"/>
              <a:gd name="connsiteY5" fmla="*/ 690695 h 1608795"/>
              <a:gd name="connsiteX6" fmla="*/ 2183294 w 4185969"/>
              <a:gd name="connsiteY6" fmla="*/ 725394 h 1608795"/>
              <a:gd name="connsiteX7" fmla="*/ 1301139 w 4185969"/>
              <a:gd name="connsiteY7" fmla="*/ 1608795 h 1608795"/>
              <a:gd name="connsiteX8" fmla="*/ 0 w 4185969"/>
              <a:gd name="connsiteY8" fmla="*/ 305818 h 1608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85969" h="1608795">
                <a:moveTo>
                  <a:pt x="305387" y="0"/>
                </a:moveTo>
                <a:lnTo>
                  <a:pt x="4185969" y="0"/>
                </a:lnTo>
                <a:lnTo>
                  <a:pt x="4185969" y="663533"/>
                </a:lnTo>
                <a:lnTo>
                  <a:pt x="3978281" y="871514"/>
                </a:lnTo>
                <a:cubicBezTo>
                  <a:pt x="3959366" y="890296"/>
                  <a:pt x="3940928" y="908919"/>
                  <a:pt x="3923921" y="927701"/>
                </a:cubicBezTo>
                <a:cubicBezTo>
                  <a:pt x="3874807" y="844454"/>
                  <a:pt x="3813612" y="764550"/>
                  <a:pt x="3739861" y="690695"/>
                </a:cubicBezTo>
                <a:cubicBezTo>
                  <a:pt x="3302916" y="253133"/>
                  <a:pt x="2664267" y="243742"/>
                  <a:pt x="2183294" y="725394"/>
                </a:cubicBezTo>
                <a:lnTo>
                  <a:pt x="1301139" y="1608795"/>
                </a:lnTo>
                <a:lnTo>
                  <a:pt x="0" y="305818"/>
                </a:lnTo>
                <a:close/>
              </a:path>
            </a:pathLst>
          </a:custGeom>
          <a:solidFill>
            <a:srgbClr val="D24A7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CB9ECD90-57D1-907F-9754-DBF15BF27B00}"/>
              </a:ext>
            </a:extLst>
          </p:cNvPr>
          <p:cNvSpPr/>
          <p:nvPr userDrawn="1"/>
        </p:nvSpPr>
        <p:spPr>
          <a:xfrm>
            <a:off x="11201968" y="648202"/>
            <a:ext cx="990032" cy="3699714"/>
          </a:xfrm>
          <a:custGeom>
            <a:avLst/>
            <a:gdLst>
              <a:gd name="connsiteX0" fmla="*/ 990032 w 990032"/>
              <a:gd name="connsiteY0" fmla="*/ 0 h 3699714"/>
              <a:gd name="connsiteX1" fmla="*/ 990032 w 990032"/>
              <a:gd name="connsiteY1" fmla="*/ 3699714 h 3699714"/>
              <a:gd name="connsiteX2" fmla="*/ 925427 w 990032"/>
              <a:gd name="connsiteY2" fmla="*/ 3644716 h 3699714"/>
              <a:gd name="connsiteX3" fmla="*/ 759088 w 990032"/>
              <a:gd name="connsiteY3" fmla="*/ 3486802 h 3699714"/>
              <a:gd name="connsiteX4" fmla="*/ 656409 w 990032"/>
              <a:gd name="connsiteY4" fmla="*/ 3378884 h 3699714"/>
              <a:gd name="connsiteX5" fmla="*/ 15058 w 990032"/>
              <a:gd name="connsiteY5" fmla="*/ 2096281 h 3699714"/>
              <a:gd name="connsiteX6" fmla="*/ 713312 w 990032"/>
              <a:gd name="connsiteY6" fmla="*/ 279499 h 3699714"/>
              <a:gd name="connsiteX7" fmla="*/ 767672 w 990032"/>
              <a:gd name="connsiteY7" fmla="*/ 223312 h 3699714"/>
              <a:gd name="connsiteX8" fmla="*/ 767830 w 990032"/>
              <a:gd name="connsiteY8" fmla="*/ 222516 h 369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0032" h="3699714">
                <a:moveTo>
                  <a:pt x="990032" y="0"/>
                </a:moveTo>
                <a:lnTo>
                  <a:pt x="990032" y="3699714"/>
                </a:lnTo>
                <a:lnTo>
                  <a:pt x="925427" y="3644716"/>
                </a:lnTo>
                <a:cubicBezTo>
                  <a:pt x="870284" y="3595156"/>
                  <a:pt x="814759" y="3542552"/>
                  <a:pt x="759088" y="3486802"/>
                </a:cubicBezTo>
                <a:cubicBezTo>
                  <a:pt x="723325" y="3451147"/>
                  <a:pt x="689629" y="3415493"/>
                  <a:pt x="656409" y="3378884"/>
                </a:cubicBezTo>
                <a:cubicBezTo>
                  <a:pt x="288288" y="2978090"/>
                  <a:pt x="71166" y="2541483"/>
                  <a:pt x="15058" y="2096281"/>
                </a:cubicBezTo>
                <a:cubicBezTo>
                  <a:pt x="-62826" y="1484744"/>
                  <a:pt x="160177" y="856973"/>
                  <a:pt x="713312" y="279499"/>
                </a:cubicBezTo>
                <a:cubicBezTo>
                  <a:pt x="730319" y="260717"/>
                  <a:pt x="748916" y="242094"/>
                  <a:pt x="767672" y="223312"/>
                </a:cubicBezTo>
                <a:lnTo>
                  <a:pt x="767830" y="222516"/>
                </a:lnTo>
                <a:close/>
              </a:path>
            </a:pathLst>
          </a:custGeom>
          <a:solidFill>
            <a:srgbClr val="BABA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12649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1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1">
            <a:extLst>
              <a:ext uri="{FF2B5EF4-FFF2-40B4-BE49-F238E27FC236}">
                <a16:creationId xmlns:a16="http://schemas.microsoft.com/office/drawing/2014/main" id="{8AA45524-17BE-B268-19FB-17BB9EC451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783006" y="599693"/>
            <a:ext cx="2643806" cy="1083071"/>
          </a:xfrm>
          <a:prstGeom prst="rect">
            <a:avLst/>
          </a:prstGeom>
        </p:spPr>
      </p:pic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69FEF21-848F-98A9-C4EC-8499DFE134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6039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B94BE46C-A4C5-370E-1EFE-F264FA3A4BF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64627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 i="0">
                <a:solidFill>
                  <a:srgbClr val="19181A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30AA5687-9CF4-DB7F-4C54-227400EE4DC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64627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 i="0">
                <a:solidFill>
                  <a:srgbClr val="00706E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ABAAC34C-551C-0BD3-B5D7-852F5F49A3B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66039" y="2748476"/>
            <a:ext cx="6877740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00706E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DF0F46FD-8444-11BD-E13B-055D63222BB4}"/>
              </a:ext>
            </a:extLst>
          </p:cNvPr>
          <p:cNvSpPr/>
          <p:nvPr userDrawn="1"/>
        </p:nvSpPr>
        <p:spPr>
          <a:xfrm>
            <a:off x="0" y="332566"/>
            <a:ext cx="4111411" cy="6525435"/>
          </a:xfrm>
          <a:custGeom>
            <a:avLst/>
            <a:gdLst>
              <a:gd name="connsiteX0" fmla="*/ 0 w 4111411"/>
              <a:gd name="connsiteY0" fmla="*/ 0 h 6525435"/>
              <a:gd name="connsiteX1" fmla="*/ 1116601 w 4111411"/>
              <a:gd name="connsiteY1" fmla="*/ 0 h 6525435"/>
              <a:gd name="connsiteX2" fmla="*/ 4111411 w 4111411"/>
              <a:gd name="connsiteY2" fmla="*/ 2784997 h 6525435"/>
              <a:gd name="connsiteX3" fmla="*/ 2430593 w 4111411"/>
              <a:gd name="connsiteY3" fmla="*/ 5143393 h 6525435"/>
              <a:gd name="connsiteX4" fmla="*/ 3338044 w 4111411"/>
              <a:gd name="connsiteY4" fmla="*/ 6523565 h 6525435"/>
              <a:gd name="connsiteX5" fmla="*/ 3339096 w 4111411"/>
              <a:gd name="connsiteY5" fmla="*/ 6525435 h 6525435"/>
              <a:gd name="connsiteX6" fmla="*/ 1070303 w 4111411"/>
              <a:gd name="connsiteY6" fmla="*/ 6525435 h 6525435"/>
              <a:gd name="connsiteX7" fmla="*/ 465562 w 4111411"/>
              <a:gd name="connsiteY7" fmla="*/ 5558224 h 6525435"/>
              <a:gd name="connsiteX8" fmla="*/ 465562 w 4111411"/>
              <a:gd name="connsiteY8" fmla="*/ 3839730 h 6525435"/>
              <a:gd name="connsiteX9" fmla="*/ 891644 w 4111411"/>
              <a:gd name="connsiteY9" fmla="*/ 3839730 h 6525435"/>
              <a:gd name="connsiteX10" fmla="*/ 1968766 w 4111411"/>
              <a:gd name="connsiteY10" fmla="*/ 2796768 h 6525435"/>
              <a:gd name="connsiteX11" fmla="*/ 891644 w 4111411"/>
              <a:gd name="connsiteY11" fmla="*/ 1765735 h 6525435"/>
              <a:gd name="connsiteX12" fmla="*/ 21364 w 4111411"/>
              <a:gd name="connsiteY12" fmla="*/ 1499560 h 6525435"/>
              <a:gd name="connsiteX13" fmla="*/ 0 w 4111411"/>
              <a:gd name="connsiteY13" fmla="*/ 1483564 h 6525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111411" h="6525435">
                <a:moveTo>
                  <a:pt x="0" y="0"/>
                </a:moveTo>
                <a:lnTo>
                  <a:pt x="1116601" y="0"/>
                </a:lnTo>
                <a:cubicBezTo>
                  <a:pt x="2915933" y="0"/>
                  <a:pt x="4111411" y="1173233"/>
                  <a:pt x="4111411" y="2784997"/>
                </a:cubicBezTo>
                <a:cubicBezTo>
                  <a:pt x="4111411" y="3816030"/>
                  <a:pt x="3448616" y="4764192"/>
                  <a:pt x="2430593" y="5143393"/>
                </a:cubicBezTo>
                <a:lnTo>
                  <a:pt x="3338044" y="6523565"/>
                </a:lnTo>
                <a:lnTo>
                  <a:pt x="3339096" y="6525435"/>
                </a:lnTo>
                <a:lnTo>
                  <a:pt x="1070303" y="6525435"/>
                </a:lnTo>
                <a:lnTo>
                  <a:pt x="465562" y="5558224"/>
                </a:lnTo>
                <a:cubicBezTo>
                  <a:pt x="465562" y="5558224"/>
                  <a:pt x="465562" y="3839730"/>
                  <a:pt x="465562" y="3839730"/>
                </a:cubicBezTo>
                <a:lnTo>
                  <a:pt x="891644" y="3839730"/>
                </a:lnTo>
                <a:cubicBezTo>
                  <a:pt x="1542683" y="3839730"/>
                  <a:pt x="1968766" y="3389270"/>
                  <a:pt x="1968766" y="2796768"/>
                </a:cubicBezTo>
                <a:cubicBezTo>
                  <a:pt x="1968766" y="2204266"/>
                  <a:pt x="1542683" y="1765735"/>
                  <a:pt x="891644" y="1765735"/>
                </a:cubicBezTo>
                <a:cubicBezTo>
                  <a:pt x="569283" y="1765735"/>
                  <a:pt x="269798" y="1667607"/>
                  <a:pt x="21364" y="1499560"/>
                </a:cubicBezTo>
                <a:lnTo>
                  <a:pt x="0" y="148356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AAB2157E-75E1-AE31-325B-073D1A204563}"/>
              </a:ext>
            </a:extLst>
          </p:cNvPr>
          <p:cNvSpPr/>
          <p:nvPr userDrawn="1"/>
        </p:nvSpPr>
        <p:spPr>
          <a:xfrm rot="5400000">
            <a:off x="2776765" y="1857800"/>
            <a:ext cx="1716404" cy="6347165"/>
          </a:xfrm>
          <a:custGeom>
            <a:avLst/>
            <a:gdLst>
              <a:gd name="connsiteX0" fmla="*/ 0 w 1716404"/>
              <a:gd name="connsiteY0" fmla="*/ 0 h 6347165"/>
              <a:gd name="connsiteX1" fmla="*/ 237666 w 1716404"/>
              <a:gd name="connsiteY1" fmla="*/ 0 h 6347165"/>
              <a:gd name="connsiteX2" fmla="*/ 1716404 w 1716404"/>
              <a:gd name="connsiteY2" fmla="*/ 1480539 h 6347165"/>
              <a:gd name="connsiteX3" fmla="*/ 1716404 w 1716404"/>
              <a:gd name="connsiteY3" fmla="*/ 6347166 h 6347165"/>
              <a:gd name="connsiteX4" fmla="*/ 0 w 1716404"/>
              <a:gd name="connsiteY4" fmla="*/ 6347166 h 6347165"/>
              <a:gd name="connsiteX5" fmla="*/ 0 w 1716404"/>
              <a:gd name="connsiteY5" fmla="*/ 0 h 6347165"/>
              <a:gd name="connsiteX6" fmla="*/ 0 w 1716404"/>
              <a:gd name="connsiteY6" fmla="*/ 0 h 6347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16404" h="6347165">
                <a:moveTo>
                  <a:pt x="0" y="0"/>
                </a:moveTo>
                <a:lnTo>
                  <a:pt x="237666" y="0"/>
                </a:lnTo>
                <a:cubicBezTo>
                  <a:pt x="1053768" y="0"/>
                  <a:pt x="1716404" y="663443"/>
                  <a:pt x="1716404" y="1480539"/>
                </a:cubicBezTo>
                <a:lnTo>
                  <a:pt x="1716404" y="6347166"/>
                </a:lnTo>
                <a:lnTo>
                  <a:pt x="0" y="6347166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70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0F72B881-1C15-4D2F-3F10-B07906724C5C}"/>
              </a:ext>
            </a:extLst>
          </p:cNvPr>
          <p:cNvSpPr/>
          <p:nvPr userDrawn="1"/>
        </p:nvSpPr>
        <p:spPr>
          <a:xfrm>
            <a:off x="0" y="2657475"/>
            <a:ext cx="1320110" cy="693430"/>
          </a:xfrm>
          <a:custGeom>
            <a:avLst/>
            <a:gdLst>
              <a:gd name="connsiteX0" fmla="*/ 0 w 1320110"/>
              <a:gd name="connsiteY0" fmla="*/ 0 h 693430"/>
              <a:gd name="connsiteX1" fmla="*/ 98524 w 1320110"/>
              <a:gd name="connsiteY1" fmla="*/ 47589 h 693430"/>
              <a:gd name="connsiteX2" fmla="*/ 1098808 w 1320110"/>
              <a:gd name="connsiteY2" fmla="*/ 250287 h 693430"/>
              <a:gd name="connsiteX3" fmla="*/ 1320110 w 1320110"/>
              <a:gd name="connsiteY3" fmla="*/ 471859 h 693430"/>
              <a:gd name="connsiteX4" fmla="*/ 1098808 w 1320110"/>
              <a:gd name="connsiteY4" fmla="*/ 693430 h 693430"/>
              <a:gd name="connsiteX5" fmla="*/ 203276 w 1320110"/>
              <a:gd name="connsiteY5" fmla="*/ 557497 h 693430"/>
              <a:gd name="connsiteX6" fmla="*/ 0 w 1320110"/>
              <a:gd name="connsiteY6" fmla="*/ 482863 h 693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20110" h="693430">
                <a:moveTo>
                  <a:pt x="0" y="0"/>
                </a:moveTo>
                <a:lnTo>
                  <a:pt x="98524" y="47589"/>
                </a:lnTo>
                <a:cubicBezTo>
                  <a:pt x="406156" y="178084"/>
                  <a:pt x="744216" y="250287"/>
                  <a:pt x="1098808" y="250287"/>
                </a:cubicBezTo>
                <a:cubicBezTo>
                  <a:pt x="1220977" y="250287"/>
                  <a:pt x="1320110" y="349541"/>
                  <a:pt x="1320110" y="471859"/>
                </a:cubicBezTo>
                <a:cubicBezTo>
                  <a:pt x="1320110" y="594177"/>
                  <a:pt x="1220977" y="693430"/>
                  <a:pt x="1098808" y="693430"/>
                </a:cubicBezTo>
                <a:cubicBezTo>
                  <a:pt x="787110" y="693430"/>
                  <a:pt x="486309" y="645826"/>
                  <a:pt x="203276" y="557497"/>
                </a:cubicBezTo>
                <a:lnTo>
                  <a:pt x="0" y="482863"/>
                </a:lnTo>
                <a:close/>
              </a:path>
            </a:pathLst>
          </a:custGeom>
          <a:solidFill>
            <a:srgbClr val="EFBC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47176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2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1">
            <a:extLst>
              <a:ext uri="{FF2B5EF4-FFF2-40B4-BE49-F238E27FC236}">
                <a16:creationId xmlns:a16="http://schemas.microsoft.com/office/drawing/2014/main" id="{855AF4E8-3A3C-833E-2C4C-4D6EC6C3DC6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536257" y="599693"/>
            <a:ext cx="2643806" cy="1083071"/>
          </a:xfrm>
          <a:prstGeom prst="rect">
            <a:avLst/>
          </a:prstGeom>
        </p:spPr>
      </p:pic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FAA16868-F415-BE21-7A44-0FD73ADF96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C6763B3A-19CA-BD9A-9199-9C0FD8BB229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 i="0">
                <a:solidFill>
                  <a:srgbClr val="19181A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F2AB6BBD-8E84-7D9A-A60B-3B9BE6193D7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96BDBD39-D3B3-A45C-9E72-79CB3EEA598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2751703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3A2FAD2-1AEE-641D-E972-927C9DEB1600}"/>
              </a:ext>
            </a:extLst>
          </p:cNvPr>
          <p:cNvGrpSpPr/>
          <p:nvPr userDrawn="1"/>
        </p:nvGrpSpPr>
        <p:grpSpPr>
          <a:xfrm>
            <a:off x="5775614" y="0"/>
            <a:ext cx="6416386" cy="6858000"/>
            <a:chOff x="5775614" y="0"/>
            <a:chExt cx="6416386" cy="6858000"/>
          </a:xfrm>
        </p:grpSpPr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331A1D15-AF00-2DD3-7B1E-12F592FBD67C}"/>
                </a:ext>
              </a:extLst>
            </p:cNvPr>
            <p:cNvSpPr/>
            <p:nvPr userDrawn="1"/>
          </p:nvSpPr>
          <p:spPr>
            <a:xfrm>
              <a:off x="7240492" y="1321550"/>
              <a:ext cx="4951508" cy="5536450"/>
            </a:xfrm>
            <a:custGeom>
              <a:avLst/>
              <a:gdLst>
                <a:gd name="connsiteX0" fmla="*/ 4951508 w 4951508"/>
                <a:gd name="connsiteY0" fmla="*/ 0 h 5536450"/>
                <a:gd name="connsiteX1" fmla="*/ 4951508 w 4951508"/>
                <a:gd name="connsiteY1" fmla="*/ 3609684 h 5536450"/>
                <a:gd name="connsiteX2" fmla="*/ 3638432 w 4951508"/>
                <a:gd name="connsiteY2" fmla="*/ 4924499 h 5536450"/>
                <a:gd name="connsiteX3" fmla="*/ 3027290 w 4951508"/>
                <a:gd name="connsiteY3" fmla="*/ 5536450 h 5536450"/>
                <a:gd name="connsiteX4" fmla="*/ 0 w 4951508"/>
                <a:gd name="connsiteY4" fmla="*/ 5536450 h 5536450"/>
                <a:gd name="connsiteX5" fmla="*/ 16375 w 4951508"/>
                <a:gd name="connsiteY5" fmla="*/ 5422832 h 5536450"/>
                <a:gd name="connsiteX6" fmla="*/ 562874 w 4951508"/>
                <a:gd name="connsiteY6" fmla="*/ 4394301 h 5536450"/>
                <a:gd name="connsiteX7" fmla="*/ 1077650 w 4951508"/>
                <a:gd name="connsiteY7" fmla="*/ 3878842 h 5536450"/>
                <a:gd name="connsiteX8" fmla="*/ 3156041 w 4951508"/>
                <a:gd name="connsiteY8" fmla="*/ 1797698 h 5536450"/>
                <a:gd name="connsiteX9" fmla="*/ 3156041 w 4951508"/>
                <a:gd name="connsiteY9" fmla="*/ 1797846 h 553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51508" h="5536450">
                  <a:moveTo>
                    <a:pt x="4951508" y="0"/>
                  </a:moveTo>
                  <a:lnTo>
                    <a:pt x="4951508" y="3609684"/>
                  </a:lnTo>
                  <a:lnTo>
                    <a:pt x="3638432" y="4924499"/>
                  </a:lnTo>
                  <a:lnTo>
                    <a:pt x="3027290" y="5536450"/>
                  </a:lnTo>
                  <a:lnTo>
                    <a:pt x="0" y="5536450"/>
                  </a:lnTo>
                  <a:lnTo>
                    <a:pt x="16375" y="5422832"/>
                  </a:lnTo>
                  <a:cubicBezTo>
                    <a:pt x="89241" y="5045994"/>
                    <a:pt x="271408" y="4686154"/>
                    <a:pt x="562874" y="4394301"/>
                  </a:cubicBezTo>
                  <a:lnTo>
                    <a:pt x="1077650" y="3878842"/>
                  </a:lnTo>
                  <a:lnTo>
                    <a:pt x="3156041" y="1797698"/>
                  </a:lnTo>
                  <a:lnTo>
                    <a:pt x="3156041" y="1797846"/>
                  </a:ln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5D7FE854-E4D0-DA12-94CE-96FA0EFBF544}"/>
                </a:ext>
              </a:extLst>
            </p:cNvPr>
            <p:cNvSpPr/>
            <p:nvPr/>
          </p:nvSpPr>
          <p:spPr>
            <a:xfrm>
              <a:off x="5775614" y="3119100"/>
              <a:ext cx="4621066" cy="3005461"/>
            </a:xfrm>
            <a:custGeom>
              <a:avLst/>
              <a:gdLst>
                <a:gd name="connsiteX0" fmla="*/ 1488981 w 4621066"/>
                <a:gd name="connsiteY0" fmla="*/ 813355 h 3005461"/>
                <a:gd name="connsiteX1" fmla="*/ 0 w 4621066"/>
                <a:gd name="connsiteY1" fmla="*/ 2304308 h 3005461"/>
                <a:gd name="connsiteX2" fmla="*/ 49903 w 4621066"/>
                <a:gd name="connsiteY2" fmla="*/ 2355603 h 3005461"/>
                <a:gd name="connsiteX3" fmla="*/ 1718179 w 4621066"/>
                <a:gd name="connsiteY3" fmla="*/ 3001953 h 3005461"/>
                <a:gd name="connsiteX4" fmla="*/ 2027899 w 4621066"/>
                <a:gd name="connsiteY4" fmla="*/ 2596602 h 3005461"/>
                <a:gd name="connsiteX5" fmla="*/ 2542676 w 4621066"/>
                <a:gd name="connsiteY5" fmla="*/ 2081144 h 3005461"/>
                <a:gd name="connsiteX6" fmla="*/ 4621067 w 4621066"/>
                <a:gd name="connsiteY6" fmla="*/ 0 h 3005461"/>
                <a:gd name="connsiteX7" fmla="*/ 2995626 w 4621066"/>
                <a:gd name="connsiteY7" fmla="*/ 585769 h 3005461"/>
                <a:gd name="connsiteX8" fmla="*/ 1489128 w 4621066"/>
                <a:gd name="connsiteY8" fmla="*/ 813207 h 3005461"/>
                <a:gd name="connsiteX9" fmla="*/ 1489128 w 4621066"/>
                <a:gd name="connsiteY9" fmla="*/ 813207 h 3005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21066" h="3005461">
                  <a:moveTo>
                    <a:pt x="1488981" y="813355"/>
                  </a:moveTo>
                  <a:lnTo>
                    <a:pt x="0" y="2304308"/>
                  </a:lnTo>
                  <a:cubicBezTo>
                    <a:pt x="16340" y="2321553"/>
                    <a:pt x="32974" y="2338652"/>
                    <a:pt x="49903" y="2355603"/>
                  </a:cubicBezTo>
                  <a:cubicBezTo>
                    <a:pt x="573806" y="2880201"/>
                    <a:pt x="1152764" y="3031433"/>
                    <a:pt x="1718179" y="3001953"/>
                  </a:cubicBezTo>
                  <a:cubicBezTo>
                    <a:pt x="1802528" y="2857501"/>
                    <a:pt x="1904247" y="2720566"/>
                    <a:pt x="2027899" y="2596602"/>
                  </a:cubicBezTo>
                  <a:lnTo>
                    <a:pt x="2542676" y="2081144"/>
                  </a:lnTo>
                  <a:lnTo>
                    <a:pt x="4621067" y="0"/>
                  </a:lnTo>
                  <a:cubicBezTo>
                    <a:pt x="4058595" y="107160"/>
                    <a:pt x="3504956" y="358625"/>
                    <a:pt x="2995626" y="585769"/>
                  </a:cubicBezTo>
                  <a:cubicBezTo>
                    <a:pt x="2212936" y="948078"/>
                    <a:pt x="1783686" y="1108155"/>
                    <a:pt x="1489128" y="813207"/>
                  </a:cubicBezTo>
                  <a:lnTo>
                    <a:pt x="1489128" y="813207"/>
                  </a:ln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67952E75-EEE1-DEC8-936D-5D94ED430C75}"/>
                </a:ext>
              </a:extLst>
            </p:cNvPr>
            <p:cNvSpPr/>
            <p:nvPr/>
          </p:nvSpPr>
          <p:spPr>
            <a:xfrm>
              <a:off x="7615679" y="3145190"/>
              <a:ext cx="435138" cy="435715"/>
            </a:xfrm>
            <a:custGeom>
              <a:avLst/>
              <a:gdLst>
                <a:gd name="connsiteX0" fmla="*/ 435139 w 435138"/>
                <a:gd name="connsiteY0" fmla="*/ 217858 h 435715"/>
                <a:gd name="connsiteX1" fmla="*/ 217569 w 435138"/>
                <a:gd name="connsiteY1" fmla="*/ 435715 h 435715"/>
                <a:gd name="connsiteX2" fmla="*/ 0 w 435138"/>
                <a:gd name="connsiteY2" fmla="*/ 217858 h 435715"/>
                <a:gd name="connsiteX3" fmla="*/ 217569 w 435138"/>
                <a:gd name="connsiteY3" fmla="*/ 0 h 435715"/>
                <a:gd name="connsiteX4" fmla="*/ 435139 w 435138"/>
                <a:gd name="connsiteY4" fmla="*/ 217858 h 435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5138" h="435715">
                  <a:moveTo>
                    <a:pt x="435139" y="217858"/>
                  </a:moveTo>
                  <a:cubicBezTo>
                    <a:pt x="435139" y="338177"/>
                    <a:pt x="337729" y="435715"/>
                    <a:pt x="217569" y="435715"/>
                  </a:cubicBezTo>
                  <a:cubicBezTo>
                    <a:pt x="97409" y="435715"/>
                    <a:pt x="0" y="338177"/>
                    <a:pt x="0" y="217858"/>
                  </a:cubicBezTo>
                  <a:cubicBezTo>
                    <a:pt x="0" y="97538"/>
                    <a:pt x="97409" y="0"/>
                    <a:pt x="217569" y="0"/>
                  </a:cubicBezTo>
                  <a:cubicBezTo>
                    <a:pt x="337729" y="0"/>
                    <a:pt x="435139" y="97538"/>
                    <a:pt x="435139" y="217858"/>
                  </a:cubicBezTo>
                  <a:close/>
                </a:path>
              </a:pathLst>
            </a:custGeom>
            <a:solidFill>
              <a:srgbClr val="361D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2FA46722-46AC-CB1B-27CF-83A2A59FC77B}"/>
                </a:ext>
              </a:extLst>
            </p:cNvPr>
            <p:cNvSpPr/>
            <p:nvPr userDrawn="1"/>
          </p:nvSpPr>
          <p:spPr>
            <a:xfrm>
              <a:off x="9422377" y="0"/>
              <a:ext cx="1876721" cy="2313971"/>
            </a:xfrm>
            <a:custGeom>
              <a:avLst/>
              <a:gdLst>
                <a:gd name="connsiteX0" fmla="*/ 908300 w 1876721"/>
                <a:gd name="connsiteY0" fmla="*/ 0 h 2313971"/>
                <a:gd name="connsiteX1" fmla="*/ 1648453 w 1876721"/>
                <a:gd name="connsiteY1" fmla="*/ 0 h 2313971"/>
                <a:gd name="connsiteX2" fmla="*/ 1697099 w 1876721"/>
                <a:gd name="connsiteY2" fmla="*/ 83519 h 2313971"/>
                <a:gd name="connsiteX3" fmla="*/ 1414006 w 1876721"/>
                <a:gd name="connsiteY3" fmla="*/ 1968347 h 2313971"/>
                <a:gd name="connsiteX4" fmla="*/ 212370 w 1876721"/>
                <a:gd name="connsiteY4" fmla="*/ 2095112 h 2313971"/>
                <a:gd name="connsiteX5" fmla="*/ 366346 w 1876721"/>
                <a:gd name="connsiteY5" fmla="*/ 712792 h 2313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76721" h="2313971">
                  <a:moveTo>
                    <a:pt x="908300" y="0"/>
                  </a:moveTo>
                  <a:lnTo>
                    <a:pt x="1648453" y="0"/>
                  </a:lnTo>
                  <a:lnTo>
                    <a:pt x="1697099" y="83519"/>
                  </a:lnTo>
                  <a:cubicBezTo>
                    <a:pt x="2028756" y="727389"/>
                    <a:pt x="1882017" y="1499716"/>
                    <a:pt x="1414006" y="1968347"/>
                  </a:cubicBezTo>
                  <a:cubicBezTo>
                    <a:pt x="1005658" y="2377236"/>
                    <a:pt x="545053" y="2428236"/>
                    <a:pt x="212370" y="2095112"/>
                  </a:cubicBezTo>
                  <a:cubicBezTo>
                    <a:pt x="-120314" y="1761987"/>
                    <a:pt x="-57016" y="1263480"/>
                    <a:pt x="366346" y="712792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79ED007C-1A0A-96F6-376B-C8ADA78B6831}"/>
                </a:ext>
              </a:extLst>
            </p:cNvPr>
            <p:cNvSpPr/>
            <p:nvPr userDrawn="1"/>
          </p:nvSpPr>
          <p:spPr>
            <a:xfrm>
              <a:off x="8613436" y="3088254"/>
              <a:ext cx="3578564" cy="3769746"/>
            </a:xfrm>
            <a:custGeom>
              <a:avLst/>
              <a:gdLst>
                <a:gd name="connsiteX0" fmla="*/ 2260935 w 3578564"/>
                <a:gd name="connsiteY0" fmla="*/ 999 h 3769746"/>
                <a:gd name="connsiteX1" fmla="*/ 3573667 w 3578564"/>
                <a:gd name="connsiteY1" fmla="*/ 354909 h 3769746"/>
                <a:gd name="connsiteX2" fmla="*/ 3578564 w 3578564"/>
                <a:gd name="connsiteY2" fmla="*/ 357727 h 3769746"/>
                <a:gd name="connsiteX3" fmla="*/ 3578564 w 3578564"/>
                <a:gd name="connsiteY3" fmla="*/ 3769746 h 3769746"/>
                <a:gd name="connsiteX4" fmla="*/ 1654495 w 3578564"/>
                <a:gd name="connsiteY4" fmla="*/ 3769746 h 3769746"/>
                <a:gd name="connsiteX5" fmla="*/ 2265636 w 3578564"/>
                <a:gd name="connsiteY5" fmla="*/ 3157795 h 3769746"/>
                <a:gd name="connsiteX6" fmla="*/ 2137125 w 3578564"/>
                <a:gd name="connsiteY6" fmla="*/ 1946018 h 3769746"/>
                <a:gd name="connsiteX7" fmla="*/ 0 w 3578564"/>
                <a:gd name="connsiteY7" fmla="*/ 1816453 h 3769746"/>
                <a:gd name="connsiteX8" fmla="*/ 1784422 w 3578564"/>
                <a:gd name="connsiteY8" fmla="*/ 29668 h 3769746"/>
                <a:gd name="connsiteX9" fmla="*/ 2260935 w 3578564"/>
                <a:gd name="connsiteY9" fmla="*/ 999 h 3769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78564" h="3769746">
                  <a:moveTo>
                    <a:pt x="2260935" y="999"/>
                  </a:moveTo>
                  <a:cubicBezTo>
                    <a:pt x="2693616" y="12568"/>
                    <a:pt x="3145306" y="125017"/>
                    <a:pt x="3573667" y="354909"/>
                  </a:cubicBezTo>
                  <a:lnTo>
                    <a:pt x="3578564" y="357727"/>
                  </a:lnTo>
                  <a:lnTo>
                    <a:pt x="3578564" y="3769746"/>
                  </a:lnTo>
                  <a:lnTo>
                    <a:pt x="1654495" y="3769746"/>
                  </a:lnTo>
                  <a:lnTo>
                    <a:pt x="2265636" y="3157795"/>
                  </a:lnTo>
                  <a:cubicBezTo>
                    <a:pt x="2600233" y="2822754"/>
                    <a:pt x="2548711" y="2358149"/>
                    <a:pt x="2137125" y="1946018"/>
                  </a:cubicBezTo>
                  <a:cubicBezTo>
                    <a:pt x="1605420" y="1413609"/>
                    <a:pt x="685387" y="1296131"/>
                    <a:pt x="0" y="1816453"/>
                  </a:cubicBezTo>
                  <a:lnTo>
                    <a:pt x="1784422" y="29668"/>
                  </a:lnTo>
                  <a:cubicBezTo>
                    <a:pt x="1939098" y="6508"/>
                    <a:pt x="2098680" y="-3340"/>
                    <a:pt x="2260935" y="999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7759439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3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D7F0C2C0-70F2-61B4-3A41-0EED9281B488}"/>
              </a:ext>
            </a:extLst>
          </p:cNvPr>
          <p:cNvSpPr/>
          <p:nvPr userDrawn="1"/>
        </p:nvSpPr>
        <p:spPr>
          <a:xfrm>
            <a:off x="7760776" y="2744641"/>
            <a:ext cx="4112273" cy="2798670"/>
          </a:xfrm>
          <a:custGeom>
            <a:avLst/>
            <a:gdLst>
              <a:gd name="connsiteX0" fmla="*/ 1537811 w 4112273"/>
              <a:gd name="connsiteY0" fmla="*/ 1033500 h 2798670"/>
              <a:gd name="connsiteX1" fmla="*/ 0 w 4112273"/>
              <a:gd name="connsiteY1" fmla="*/ 395859 h 2798670"/>
              <a:gd name="connsiteX2" fmla="*/ 2329207 w 4112273"/>
              <a:gd name="connsiteY2" fmla="*/ 2728356 h 2798670"/>
              <a:gd name="connsiteX3" fmla="*/ 2668559 w 4112273"/>
              <a:gd name="connsiteY3" fmla="*/ 2728356 h 2798670"/>
              <a:gd name="connsiteX4" fmla="*/ 4112273 w 4112273"/>
              <a:gd name="connsiteY4" fmla="*/ 1282603 h 2798670"/>
              <a:gd name="connsiteX5" fmla="*/ 3470923 w 4112273"/>
              <a:gd name="connsiteY5" fmla="*/ 0 h 2798670"/>
              <a:gd name="connsiteX6" fmla="*/ 3075622 w 4112273"/>
              <a:gd name="connsiteY6" fmla="*/ 395859 h 2798670"/>
              <a:gd name="connsiteX7" fmla="*/ 1537811 w 4112273"/>
              <a:gd name="connsiteY7" fmla="*/ 1033659 h 2798670"/>
              <a:gd name="connsiteX8" fmla="*/ 1537811 w 4112273"/>
              <a:gd name="connsiteY8" fmla="*/ 1033659 h 2798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12273" h="2798670">
                <a:moveTo>
                  <a:pt x="1537811" y="1033500"/>
                </a:moveTo>
                <a:cubicBezTo>
                  <a:pt x="981179" y="1033500"/>
                  <a:pt x="424706" y="821006"/>
                  <a:pt x="0" y="395859"/>
                </a:cubicBezTo>
                <a:lnTo>
                  <a:pt x="2329207" y="2728356"/>
                </a:lnTo>
                <a:cubicBezTo>
                  <a:pt x="2422827" y="2822108"/>
                  <a:pt x="2574781" y="2822108"/>
                  <a:pt x="2668559" y="2728356"/>
                </a:cubicBezTo>
                <a:lnTo>
                  <a:pt x="4112273" y="1282603"/>
                </a:lnTo>
                <a:cubicBezTo>
                  <a:pt x="3744152" y="881809"/>
                  <a:pt x="3527031" y="445043"/>
                  <a:pt x="3470923" y="0"/>
                </a:cubicBezTo>
                <a:lnTo>
                  <a:pt x="3075622" y="395859"/>
                </a:lnTo>
                <a:cubicBezTo>
                  <a:pt x="2651075" y="821006"/>
                  <a:pt x="2094284" y="1033659"/>
                  <a:pt x="1537811" y="1033659"/>
                </a:cubicBezTo>
                <a:lnTo>
                  <a:pt x="1537811" y="1033659"/>
                </a:lnTo>
                <a:close/>
              </a:path>
            </a:pathLst>
          </a:custGeom>
          <a:solidFill>
            <a:srgbClr val="00706E"/>
          </a:solidFill>
          <a:ln w="10914" cap="rnd">
            <a:noFill/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5" name="Graphic 1">
            <a:extLst>
              <a:ext uri="{FF2B5EF4-FFF2-40B4-BE49-F238E27FC236}">
                <a16:creationId xmlns:a16="http://schemas.microsoft.com/office/drawing/2014/main" id="{13B6C10A-B3B8-B0FD-643F-F908A754E9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97539" y="904158"/>
            <a:ext cx="3720006" cy="1523952"/>
          </a:xfrm>
          <a:prstGeom prst="rect">
            <a:avLst/>
          </a:prstGeom>
        </p:spPr>
      </p:pic>
      <p:sp>
        <p:nvSpPr>
          <p:cNvPr id="8" name="Title Placeholder 12">
            <a:extLst>
              <a:ext uri="{FF2B5EF4-FFF2-40B4-BE49-F238E27FC236}">
                <a16:creationId xmlns:a16="http://schemas.microsoft.com/office/drawing/2014/main" id="{9C110132-4CF0-773F-DC5F-C36CFE0ED5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3196189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>
              <a:defRPr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01CA0750-5D64-36B5-82BF-82AB5A3D544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 i="0">
                <a:latin typeface="Aptos ExtraBold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C32A223C-3D19-7C65-24E6-FF163B49B5C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19D3613A-7486-6A89-61C0-B179F214602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3823800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6743ECF4-4B92-9A18-D816-36EE8DB9C3F3}"/>
              </a:ext>
            </a:extLst>
          </p:cNvPr>
          <p:cNvSpPr/>
          <p:nvPr userDrawn="1"/>
        </p:nvSpPr>
        <p:spPr>
          <a:xfrm>
            <a:off x="4624863" y="-1"/>
            <a:ext cx="6211694" cy="3778143"/>
          </a:xfrm>
          <a:custGeom>
            <a:avLst/>
            <a:gdLst>
              <a:gd name="connsiteX0" fmla="*/ 0 w 6211694"/>
              <a:gd name="connsiteY0" fmla="*/ 0 h 3778143"/>
              <a:gd name="connsiteX1" fmla="*/ 3075781 w 6211694"/>
              <a:gd name="connsiteY1" fmla="*/ 0 h 3778143"/>
              <a:gd name="connsiteX2" fmla="*/ 6211694 w 6211694"/>
              <a:gd name="connsiteY2" fmla="*/ 3140343 h 3778143"/>
              <a:gd name="connsiteX3" fmla="*/ 4673884 w 6211694"/>
              <a:gd name="connsiteY3" fmla="*/ 3778143 h 3778143"/>
              <a:gd name="connsiteX4" fmla="*/ 3136073 w 6211694"/>
              <a:gd name="connsiteY4" fmla="*/ 3140502 h 3778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11694" h="3778143">
                <a:moveTo>
                  <a:pt x="0" y="0"/>
                </a:moveTo>
                <a:lnTo>
                  <a:pt x="3075781" y="0"/>
                </a:lnTo>
                <a:lnTo>
                  <a:pt x="6211694" y="3140343"/>
                </a:lnTo>
                <a:cubicBezTo>
                  <a:pt x="5787147" y="3565489"/>
                  <a:pt x="5230515" y="3778143"/>
                  <a:pt x="4673884" y="3778143"/>
                </a:cubicBezTo>
                <a:cubicBezTo>
                  <a:pt x="4117093" y="3778301"/>
                  <a:pt x="3560620" y="3565649"/>
                  <a:pt x="3136073" y="3140502"/>
                </a:cubicBez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6C1B1B76-F0B6-6087-53C0-1488C949AEE7}"/>
              </a:ext>
            </a:extLst>
          </p:cNvPr>
          <p:cNvSpPr/>
          <p:nvPr userDrawn="1"/>
        </p:nvSpPr>
        <p:spPr>
          <a:xfrm>
            <a:off x="8006032" y="1"/>
            <a:ext cx="4185969" cy="1608795"/>
          </a:xfrm>
          <a:custGeom>
            <a:avLst/>
            <a:gdLst>
              <a:gd name="connsiteX0" fmla="*/ 305387 w 4185969"/>
              <a:gd name="connsiteY0" fmla="*/ 0 h 1608795"/>
              <a:gd name="connsiteX1" fmla="*/ 4185969 w 4185969"/>
              <a:gd name="connsiteY1" fmla="*/ 0 h 1608795"/>
              <a:gd name="connsiteX2" fmla="*/ 4185969 w 4185969"/>
              <a:gd name="connsiteY2" fmla="*/ 663533 h 1608795"/>
              <a:gd name="connsiteX3" fmla="*/ 3978281 w 4185969"/>
              <a:gd name="connsiteY3" fmla="*/ 871514 h 1608795"/>
              <a:gd name="connsiteX4" fmla="*/ 3923921 w 4185969"/>
              <a:gd name="connsiteY4" fmla="*/ 927701 h 1608795"/>
              <a:gd name="connsiteX5" fmla="*/ 3739861 w 4185969"/>
              <a:gd name="connsiteY5" fmla="*/ 690695 h 1608795"/>
              <a:gd name="connsiteX6" fmla="*/ 2183294 w 4185969"/>
              <a:gd name="connsiteY6" fmla="*/ 725394 h 1608795"/>
              <a:gd name="connsiteX7" fmla="*/ 1301139 w 4185969"/>
              <a:gd name="connsiteY7" fmla="*/ 1608795 h 1608795"/>
              <a:gd name="connsiteX8" fmla="*/ 0 w 4185969"/>
              <a:gd name="connsiteY8" fmla="*/ 305818 h 1608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85969" h="1608795">
                <a:moveTo>
                  <a:pt x="305387" y="0"/>
                </a:moveTo>
                <a:lnTo>
                  <a:pt x="4185969" y="0"/>
                </a:lnTo>
                <a:lnTo>
                  <a:pt x="4185969" y="663533"/>
                </a:lnTo>
                <a:lnTo>
                  <a:pt x="3978281" y="871514"/>
                </a:lnTo>
                <a:cubicBezTo>
                  <a:pt x="3959366" y="890296"/>
                  <a:pt x="3940928" y="908919"/>
                  <a:pt x="3923921" y="927701"/>
                </a:cubicBezTo>
                <a:cubicBezTo>
                  <a:pt x="3874807" y="844454"/>
                  <a:pt x="3813612" y="764550"/>
                  <a:pt x="3739861" y="690695"/>
                </a:cubicBezTo>
                <a:cubicBezTo>
                  <a:pt x="3302916" y="253133"/>
                  <a:pt x="2664267" y="243742"/>
                  <a:pt x="2183294" y="725394"/>
                </a:cubicBezTo>
                <a:lnTo>
                  <a:pt x="1301139" y="1608795"/>
                </a:lnTo>
                <a:lnTo>
                  <a:pt x="0" y="305818"/>
                </a:lnTo>
                <a:close/>
              </a:path>
            </a:pathLst>
          </a:custGeom>
          <a:solidFill>
            <a:srgbClr val="D24A7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C6B33C40-1160-634C-07D7-34BBF76F2855}"/>
              </a:ext>
            </a:extLst>
          </p:cNvPr>
          <p:cNvSpPr/>
          <p:nvPr userDrawn="1"/>
        </p:nvSpPr>
        <p:spPr>
          <a:xfrm>
            <a:off x="11201968" y="648202"/>
            <a:ext cx="990032" cy="3699714"/>
          </a:xfrm>
          <a:custGeom>
            <a:avLst/>
            <a:gdLst>
              <a:gd name="connsiteX0" fmla="*/ 990032 w 990032"/>
              <a:gd name="connsiteY0" fmla="*/ 0 h 3699714"/>
              <a:gd name="connsiteX1" fmla="*/ 990032 w 990032"/>
              <a:gd name="connsiteY1" fmla="*/ 3699714 h 3699714"/>
              <a:gd name="connsiteX2" fmla="*/ 925427 w 990032"/>
              <a:gd name="connsiteY2" fmla="*/ 3644716 h 3699714"/>
              <a:gd name="connsiteX3" fmla="*/ 759088 w 990032"/>
              <a:gd name="connsiteY3" fmla="*/ 3486802 h 3699714"/>
              <a:gd name="connsiteX4" fmla="*/ 656409 w 990032"/>
              <a:gd name="connsiteY4" fmla="*/ 3378884 h 3699714"/>
              <a:gd name="connsiteX5" fmla="*/ 15058 w 990032"/>
              <a:gd name="connsiteY5" fmla="*/ 2096281 h 3699714"/>
              <a:gd name="connsiteX6" fmla="*/ 713312 w 990032"/>
              <a:gd name="connsiteY6" fmla="*/ 279499 h 3699714"/>
              <a:gd name="connsiteX7" fmla="*/ 767672 w 990032"/>
              <a:gd name="connsiteY7" fmla="*/ 223312 h 3699714"/>
              <a:gd name="connsiteX8" fmla="*/ 767830 w 990032"/>
              <a:gd name="connsiteY8" fmla="*/ 222516 h 369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0032" h="3699714">
                <a:moveTo>
                  <a:pt x="990032" y="0"/>
                </a:moveTo>
                <a:lnTo>
                  <a:pt x="990032" y="3699714"/>
                </a:lnTo>
                <a:lnTo>
                  <a:pt x="925427" y="3644716"/>
                </a:lnTo>
                <a:cubicBezTo>
                  <a:pt x="870284" y="3595156"/>
                  <a:pt x="814759" y="3542552"/>
                  <a:pt x="759088" y="3486802"/>
                </a:cubicBezTo>
                <a:cubicBezTo>
                  <a:pt x="723325" y="3451147"/>
                  <a:pt x="689629" y="3415493"/>
                  <a:pt x="656409" y="3378884"/>
                </a:cubicBezTo>
                <a:cubicBezTo>
                  <a:pt x="288288" y="2978090"/>
                  <a:pt x="71166" y="2541483"/>
                  <a:pt x="15058" y="2096281"/>
                </a:cubicBezTo>
                <a:cubicBezTo>
                  <a:pt x="-62826" y="1484744"/>
                  <a:pt x="160177" y="856973"/>
                  <a:pt x="713312" y="279499"/>
                </a:cubicBezTo>
                <a:cubicBezTo>
                  <a:pt x="730319" y="260717"/>
                  <a:pt x="748916" y="242094"/>
                  <a:pt x="767672" y="223312"/>
                </a:cubicBezTo>
                <a:lnTo>
                  <a:pt x="767830" y="222516"/>
                </a:lnTo>
                <a:close/>
              </a:path>
            </a:pathLst>
          </a:custGeom>
          <a:solidFill>
            <a:srgbClr val="BABA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36757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1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1">
            <a:extLst>
              <a:ext uri="{FF2B5EF4-FFF2-40B4-BE49-F238E27FC236}">
                <a16:creationId xmlns:a16="http://schemas.microsoft.com/office/drawing/2014/main" id="{8E934261-CA95-E73A-4E09-A74E6B0872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783007" y="599693"/>
            <a:ext cx="2643804" cy="1083071"/>
          </a:xfrm>
          <a:prstGeom prst="rect">
            <a:avLst/>
          </a:prstGeom>
        </p:spPr>
      </p:pic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53FE2419-6ACB-4558-633C-C86312D670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6039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4417E0CB-4845-07AE-3F5B-FCF0FA8C224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64627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 i="0">
                <a:solidFill>
                  <a:schemeClr val="bg1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A567F80C-2D8C-4424-6CFD-293BF52AEB2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64627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 i="0">
                <a:solidFill>
                  <a:srgbClr val="BABAE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FF3416FD-2869-5402-6A18-D233672F596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66039" y="2748476"/>
            <a:ext cx="6877740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BABAE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F745B4A-93F3-BC30-4AA7-145C55B125B6}"/>
              </a:ext>
            </a:extLst>
          </p:cNvPr>
          <p:cNvGrpSpPr/>
          <p:nvPr userDrawn="1"/>
        </p:nvGrpSpPr>
        <p:grpSpPr>
          <a:xfrm>
            <a:off x="-25399" y="308170"/>
            <a:ext cx="6844834" cy="6574228"/>
            <a:chOff x="0" y="332566"/>
            <a:chExt cx="6794035" cy="6525435"/>
          </a:xfrm>
        </p:grpSpPr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E6CD6CF1-25D7-4735-B3E8-5CCAE94AB7F5}"/>
                </a:ext>
              </a:extLst>
            </p:cNvPr>
            <p:cNvSpPr/>
            <p:nvPr userDrawn="1"/>
          </p:nvSpPr>
          <p:spPr>
            <a:xfrm>
              <a:off x="0" y="332566"/>
              <a:ext cx="4111411" cy="6525435"/>
            </a:xfrm>
            <a:custGeom>
              <a:avLst/>
              <a:gdLst>
                <a:gd name="connsiteX0" fmla="*/ 0 w 4111411"/>
                <a:gd name="connsiteY0" fmla="*/ 0 h 6525435"/>
                <a:gd name="connsiteX1" fmla="*/ 1116601 w 4111411"/>
                <a:gd name="connsiteY1" fmla="*/ 0 h 6525435"/>
                <a:gd name="connsiteX2" fmla="*/ 4111411 w 4111411"/>
                <a:gd name="connsiteY2" fmla="*/ 2784997 h 6525435"/>
                <a:gd name="connsiteX3" fmla="*/ 2430593 w 4111411"/>
                <a:gd name="connsiteY3" fmla="*/ 5143393 h 6525435"/>
                <a:gd name="connsiteX4" fmla="*/ 3338044 w 4111411"/>
                <a:gd name="connsiteY4" fmla="*/ 6523565 h 6525435"/>
                <a:gd name="connsiteX5" fmla="*/ 3339096 w 4111411"/>
                <a:gd name="connsiteY5" fmla="*/ 6525435 h 6525435"/>
                <a:gd name="connsiteX6" fmla="*/ 1070303 w 4111411"/>
                <a:gd name="connsiteY6" fmla="*/ 6525435 h 6525435"/>
                <a:gd name="connsiteX7" fmla="*/ 465562 w 4111411"/>
                <a:gd name="connsiteY7" fmla="*/ 5558224 h 6525435"/>
                <a:gd name="connsiteX8" fmla="*/ 465562 w 4111411"/>
                <a:gd name="connsiteY8" fmla="*/ 3839730 h 6525435"/>
                <a:gd name="connsiteX9" fmla="*/ 891644 w 4111411"/>
                <a:gd name="connsiteY9" fmla="*/ 3839730 h 6525435"/>
                <a:gd name="connsiteX10" fmla="*/ 1968766 w 4111411"/>
                <a:gd name="connsiteY10" fmla="*/ 2796768 h 6525435"/>
                <a:gd name="connsiteX11" fmla="*/ 891644 w 4111411"/>
                <a:gd name="connsiteY11" fmla="*/ 1765735 h 6525435"/>
                <a:gd name="connsiteX12" fmla="*/ 21364 w 4111411"/>
                <a:gd name="connsiteY12" fmla="*/ 1499560 h 6525435"/>
                <a:gd name="connsiteX13" fmla="*/ 0 w 4111411"/>
                <a:gd name="connsiteY13" fmla="*/ 1483564 h 6525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111411" h="6525435">
                  <a:moveTo>
                    <a:pt x="0" y="0"/>
                  </a:moveTo>
                  <a:lnTo>
                    <a:pt x="1116601" y="0"/>
                  </a:lnTo>
                  <a:cubicBezTo>
                    <a:pt x="2915933" y="0"/>
                    <a:pt x="4111411" y="1173233"/>
                    <a:pt x="4111411" y="2784997"/>
                  </a:cubicBezTo>
                  <a:cubicBezTo>
                    <a:pt x="4111411" y="3816030"/>
                    <a:pt x="3448616" y="4764192"/>
                    <a:pt x="2430593" y="5143393"/>
                  </a:cubicBezTo>
                  <a:lnTo>
                    <a:pt x="3338044" y="6523565"/>
                  </a:lnTo>
                  <a:lnTo>
                    <a:pt x="3339096" y="6525435"/>
                  </a:lnTo>
                  <a:lnTo>
                    <a:pt x="1070303" y="6525435"/>
                  </a:lnTo>
                  <a:lnTo>
                    <a:pt x="465562" y="5558224"/>
                  </a:lnTo>
                  <a:cubicBezTo>
                    <a:pt x="465562" y="5558224"/>
                    <a:pt x="465562" y="3839730"/>
                    <a:pt x="465562" y="3839730"/>
                  </a:cubicBezTo>
                  <a:lnTo>
                    <a:pt x="891644" y="3839730"/>
                  </a:lnTo>
                  <a:cubicBezTo>
                    <a:pt x="1542683" y="3839730"/>
                    <a:pt x="1968766" y="3389270"/>
                    <a:pt x="1968766" y="2796768"/>
                  </a:cubicBezTo>
                  <a:cubicBezTo>
                    <a:pt x="1968766" y="2204266"/>
                    <a:pt x="1542683" y="1765735"/>
                    <a:pt x="891644" y="1765735"/>
                  </a:cubicBezTo>
                  <a:cubicBezTo>
                    <a:pt x="569283" y="1765735"/>
                    <a:pt x="269798" y="1667607"/>
                    <a:pt x="21364" y="1499560"/>
                  </a:cubicBezTo>
                  <a:lnTo>
                    <a:pt x="0" y="1483564"/>
                  </a:lnTo>
                  <a:close/>
                </a:path>
              </a:pathLst>
            </a:custGeom>
            <a:noFill/>
            <a:ln>
              <a:solidFill>
                <a:srgbClr val="BABAE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F9DD7689-C025-9CB8-27B6-7DAB6DE215C2}"/>
                </a:ext>
              </a:extLst>
            </p:cNvPr>
            <p:cNvSpPr/>
            <p:nvPr userDrawn="1"/>
          </p:nvSpPr>
          <p:spPr>
            <a:xfrm rot="5400000">
              <a:off x="2762251" y="1843286"/>
              <a:ext cx="1716404" cy="6347165"/>
            </a:xfrm>
            <a:custGeom>
              <a:avLst/>
              <a:gdLst>
                <a:gd name="connsiteX0" fmla="*/ 0 w 1716404"/>
                <a:gd name="connsiteY0" fmla="*/ 0 h 6347165"/>
                <a:gd name="connsiteX1" fmla="*/ 237666 w 1716404"/>
                <a:gd name="connsiteY1" fmla="*/ 0 h 6347165"/>
                <a:gd name="connsiteX2" fmla="*/ 1716404 w 1716404"/>
                <a:gd name="connsiteY2" fmla="*/ 1480539 h 6347165"/>
                <a:gd name="connsiteX3" fmla="*/ 1716404 w 1716404"/>
                <a:gd name="connsiteY3" fmla="*/ 6347166 h 6347165"/>
                <a:gd name="connsiteX4" fmla="*/ 0 w 1716404"/>
                <a:gd name="connsiteY4" fmla="*/ 6347166 h 6347165"/>
                <a:gd name="connsiteX5" fmla="*/ 0 w 1716404"/>
                <a:gd name="connsiteY5" fmla="*/ 0 h 6347165"/>
                <a:gd name="connsiteX6" fmla="*/ 0 w 1716404"/>
                <a:gd name="connsiteY6" fmla="*/ 0 h 6347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16404" h="6347165">
                  <a:moveTo>
                    <a:pt x="0" y="0"/>
                  </a:moveTo>
                  <a:lnTo>
                    <a:pt x="237666" y="0"/>
                  </a:lnTo>
                  <a:cubicBezTo>
                    <a:pt x="1053768" y="0"/>
                    <a:pt x="1716404" y="663443"/>
                    <a:pt x="1716404" y="1480539"/>
                  </a:cubicBezTo>
                  <a:lnTo>
                    <a:pt x="1716404" y="6347166"/>
                  </a:lnTo>
                  <a:lnTo>
                    <a:pt x="0" y="634716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E64D6"/>
            </a:solidFill>
            <a:ln w="0" cap="flat">
              <a:solidFill>
                <a:srgbClr val="6E64D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BBBCD0D8-ED91-DA8A-AE2F-4088A61BCFC0}"/>
                </a:ext>
              </a:extLst>
            </p:cNvPr>
            <p:cNvSpPr/>
            <p:nvPr userDrawn="1"/>
          </p:nvSpPr>
          <p:spPr>
            <a:xfrm>
              <a:off x="0" y="2657475"/>
              <a:ext cx="1320110" cy="693430"/>
            </a:xfrm>
            <a:custGeom>
              <a:avLst/>
              <a:gdLst>
                <a:gd name="connsiteX0" fmla="*/ 0 w 1320110"/>
                <a:gd name="connsiteY0" fmla="*/ 0 h 693430"/>
                <a:gd name="connsiteX1" fmla="*/ 98524 w 1320110"/>
                <a:gd name="connsiteY1" fmla="*/ 47589 h 693430"/>
                <a:gd name="connsiteX2" fmla="*/ 1098808 w 1320110"/>
                <a:gd name="connsiteY2" fmla="*/ 250287 h 693430"/>
                <a:gd name="connsiteX3" fmla="*/ 1320110 w 1320110"/>
                <a:gd name="connsiteY3" fmla="*/ 471859 h 693430"/>
                <a:gd name="connsiteX4" fmla="*/ 1098808 w 1320110"/>
                <a:gd name="connsiteY4" fmla="*/ 693430 h 693430"/>
                <a:gd name="connsiteX5" fmla="*/ 203276 w 1320110"/>
                <a:gd name="connsiteY5" fmla="*/ 557497 h 693430"/>
                <a:gd name="connsiteX6" fmla="*/ 0 w 1320110"/>
                <a:gd name="connsiteY6" fmla="*/ 482863 h 693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20110" h="693430">
                  <a:moveTo>
                    <a:pt x="0" y="0"/>
                  </a:moveTo>
                  <a:lnTo>
                    <a:pt x="98524" y="47589"/>
                  </a:lnTo>
                  <a:cubicBezTo>
                    <a:pt x="406156" y="178084"/>
                    <a:pt x="744216" y="250287"/>
                    <a:pt x="1098808" y="250287"/>
                  </a:cubicBezTo>
                  <a:cubicBezTo>
                    <a:pt x="1220977" y="250287"/>
                    <a:pt x="1320110" y="349541"/>
                    <a:pt x="1320110" y="471859"/>
                  </a:cubicBezTo>
                  <a:cubicBezTo>
                    <a:pt x="1320110" y="594177"/>
                    <a:pt x="1220977" y="693430"/>
                    <a:pt x="1098808" y="693430"/>
                  </a:cubicBezTo>
                  <a:cubicBezTo>
                    <a:pt x="787110" y="693430"/>
                    <a:pt x="486309" y="645826"/>
                    <a:pt x="203276" y="557497"/>
                  </a:cubicBezTo>
                  <a:lnTo>
                    <a:pt x="0" y="482863"/>
                  </a:ln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6454493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2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1">
            <a:extLst>
              <a:ext uri="{FF2B5EF4-FFF2-40B4-BE49-F238E27FC236}">
                <a16:creationId xmlns:a16="http://schemas.microsoft.com/office/drawing/2014/main" id="{7E8F26E2-190B-49A9-1570-11F546904F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536258" y="599693"/>
            <a:ext cx="2643804" cy="1083071"/>
          </a:xfrm>
          <a:prstGeom prst="rect">
            <a:avLst/>
          </a:prstGeom>
        </p:spPr>
      </p:pic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1A3CDC46-C07F-28F6-36F5-D81B169948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2823CC15-BBBE-E93C-445F-B2E18768892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 i="0">
                <a:solidFill>
                  <a:schemeClr val="bg1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0FE3E5C7-CFE8-304D-585D-274FE5B4177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F021BE40-ED22-1044-4B50-FB98192A3BC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2751703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E4B6962-F49E-5F40-7350-756FDC599EB7}"/>
              </a:ext>
            </a:extLst>
          </p:cNvPr>
          <p:cNvGrpSpPr/>
          <p:nvPr userDrawn="1"/>
        </p:nvGrpSpPr>
        <p:grpSpPr>
          <a:xfrm>
            <a:off x="5729188" y="-49621"/>
            <a:ext cx="6509238" cy="6957242"/>
            <a:chOff x="5775614" y="0"/>
            <a:chExt cx="6416386" cy="6858000"/>
          </a:xfrm>
        </p:grpSpPr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FCBF98EB-FEF6-D49A-FE21-73022BDF84CF}"/>
                </a:ext>
              </a:extLst>
            </p:cNvPr>
            <p:cNvSpPr/>
            <p:nvPr userDrawn="1"/>
          </p:nvSpPr>
          <p:spPr>
            <a:xfrm>
              <a:off x="7240492" y="1321550"/>
              <a:ext cx="4951508" cy="5536450"/>
            </a:xfrm>
            <a:custGeom>
              <a:avLst/>
              <a:gdLst>
                <a:gd name="connsiteX0" fmla="*/ 4951508 w 4951508"/>
                <a:gd name="connsiteY0" fmla="*/ 0 h 5536450"/>
                <a:gd name="connsiteX1" fmla="*/ 4951508 w 4951508"/>
                <a:gd name="connsiteY1" fmla="*/ 3609684 h 5536450"/>
                <a:gd name="connsiteX2" fmla="*/ 3638432 w 4951508"/>
                <a:gd name="connsiteY2" fmla="*/ 4924499 h 5536450"/>
                <a:gd name="connsiteX3" fmla="*/ 3027290 w 4951508"/>
                <a:gd name="connsiteY3" fmla="*/ 5536450 h 5536450"/>
                <a:gd name="connsiteX4" fmla="*/ 0 w 4951508"/>
                <a:gd name="connsiteY4" fmla="*/ 5536450 h 5536450"/>
                <a:gd name="connsiteX5" fmla="*/ 16375 w 4951508"/>
                <a:gd name="connsiteY5" fmla="*/ 5422832 h 5536450"/>
                <a:gd name="connsiteX6" fmla="*/ 562874 w 4951508"/>
                <a:gd name="connsiteY6" fmla="*/ 4394301 h 5536450"/>
                <a:gd name="connsiteX7" fmla="*/ 1077650 w 4951508"/>
                <a:gd name="connsiteY7" fmla="*/ 3878842 h 5536450"/>
                <a:gd name="connsiteX8" fmla="*/ 3156041 w 4951508"/>
                <a:gd name="connsiteY8" fmla="*/ 1797698 h 5536450"/>
                <a:gd name="connsiteX9" fmla="*/ 3156041 w 4951508"/>
                <a:gd name="connsiteY9" fmla="*/ 1797846 h 553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51508" h="5536450">
                  <a:moveTo>
                    <a:pt x="4951508" y="0"/>
                  </a:moveTo>
                  <a:lnTo>
                    <a:pt x="4951508" y="3609684"/>
                  </a:lnTo>
                  <a:lnTo>
                    <a:pt x="3638432" y="4924499"/>
                  </a:lnTo>
                  <a:lnTo>
                    <a:pt x="3027290" y="5536450"/>
                  </a:lnTo>
                  <a:lnTo>
                    <a:pt x="0" y="5536450"/>
                  </a:lnTo>
                  <a:lnTo>
                    <a:pt x="16375" y="5422832"/>
                  </a:lnTo>
                  <a:cubicBezTo>
                    <a:pt x="89241" y="5045994"/>
                    <a:pt x="271408" y="4686154"/>
                    <a:pt x="562874" y="4394301"/>
                  </a:cubicBezTo>
                  <a:lnTo>
                    <a:pt x="1077650" y="3878842"/>
                  </a:lnTo>
                  <a:lnTo>
                    <a:pt x="3156041" y="1797698"/>
                  </a:lnTo>
                  <a:lnTo>
                    <a:pt x="3156041" y="1797846"/>
                  </a:lnTo>
                  <a:close/>
                </a:path>
              </a:pathLst>
            </a:custGeom>
            <a:solidFill>
              <a:srgbClr val="351C5C"/>
            </a:solidFill>
            <a:ln>
              <a:solidFill>
                <a:srgbClr val="EFBC6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DAB03D0E-94CC-5B1E-475C-D2542F41BF65}"/>
                </a:ext>
              </a:extLst>
            </p:cNvPr>
            <p:cNvSpPr/>
            <p:nvPr/>
          </p:nvSpPr>
          <p:spPr>
            <a:xfrm>
              <a:off x="5775614" y="3119100"/>
              <a:ext cx="4621066" cy="3005461"/>
            </a:xfrm>
            <a:custGeom>
              <a:avLst/>
              <a:gdLst>
                <a:gd name="connsiteX0" fmla="*/ 1488981 w 4621066"/>
                <a:gd name="connsiteY0" fmla="*/ 813355 h 3005461"/>
                <a:gd name="connsiteX1" fmla="*/ 0 w 4621066"/>
                <a:gd name="connsiteY1" fmla="*/ 2304308 h 3005461"/>
                <a:gd name="connsiteX2" fmla="*/ 49903 w 4621066"/>
                <a:gd name="connsiteY2" fmla="*/ 2355603 h 3005461"/>
                <a:gd name="connsiteX3" fmla="*/ 1718179 w 4621066"/>
                <a:gd name="connsiteY3" fmla="*/ 3001953 h 3005461"/>
                <a:gd name="connsiteX4" fmla="*/ 2027899 w 4621066"/>
                <a:gd name="connsiteY4" fmla="*/ 2596602 h 3005461"/>
                <a:gd name="connsiteX5" fmla="*/ 2542676 w 4621066"/>
                <a:gd name="connsiteY5" fmla="*/ 2081144 h 3005461"/>
                <a:gd name="connsiteX6" fmla="*/ 4621067 w 4621066"/>
                <a:gd name="connsiteY6" fmla="*/ 0 h 3005461"/>
                <a:gd name="connsiteX7" fmla="*/ 2995626 w 4621066"/>
                <a:gd name="connsiteY7" fmla="*/ 585769 h 3005461"/>
                <a:gd name="connsiteX8" fmla="*/ 1489128 w 4621066"/>
                <a:gd name="connsiteY8" fmla="*/ 813207 h 3005461"/>
                <a:gd name="connsiteX9" fmla="*/ 1489128 w 4621066"/>
                <a:gd name="connsiteY9" fmla="*/ 813207 h 3005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21066" h="3005461">
                  <a:moveTo>
                    <a:pt x="1488981" y="813355"/>
                  </a:moveTo>
                  <a:lnTo>
                    <a:pt x="0" y="2304308"/>
                  </a:lnTo>
                  <a:cubicBezTo>
                    <a:pt x="16340" y="2321553"/>
                    <a:pt x="32974" y="2338652"/>
                    <a:pt x="49903" y="2355603"/>
                  </a:cubicBezTo>
                  <a:cubicBezTo>
                    <a:pt x="573806" y="2880201"/>
                    <a:pt x="1152764" y="3031433"/>
                    <a:pt x="1718179" y="3001953"/>
                  </a:cubicBezTo>
                  <a:cubicBezTo>
                    <a:pt x="1802528" y="2857501"/>
                    <a:pt x="1904247" y="2720566"/>
                    <a:pt x="2027899" y="2596602"/>
                  </a:cubicBezTo>
                  <a:lnTo>
                    <a:pt x="2542676" y="2081144"/>
                  </a:lnTo>
                  <a:lnTo>
                    <a:pt x="4621067" y="0"/>
                  </a:lnTo>
                  <a:cubicBezTo>
                    <a:pt x="4058595" y="107160"/>
                    <a:pt x="3504956" y="358625"/>
                    <a:pt x="2995626" y="585769"/>
                  </a:cubicBezTo>
                  <a:cubicBezTo>
                    <a:pt x="2212936" y="948078"/>
                    <a:pt x="1783686" y="1108155"/>
                    <a:pt x="1489128" y="813207"/>
                  </a:cubicBezTo>
                  <a:lnTo>
                    <a:pt x="1489128" y="813207"/>
                  </a:ln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36CA9AE1-5ABD-C75C-8548-7C230A221FF9}"/>
                </a:ext>
              </a:extLst>
            </p:cNvPr>
            <p:cNvSpPr/>
            <p:nvPr/>
          </p:nvSpPr>
          <p:spPr>
            <a:xfrm>
              <a:off x="7615679" y="3145190"/>
              <a:ext cx="435138" cy="435715"/>
            </a:xfrm>
            <a:custGeom>
              <a:avLst/>
              <a:gdLst>
                <a:gd name="connsiteX0" fmla="*/ 435139 w 435138"/>
                <a:gd name="connsiteY0" fmla="*/ 217858 h 435715"/>
                <a:gd name="connsiteX1" fmla="*/ 217569 w 435138"/>
                <a:gd name="connsiteY1" fmla="*/ 435715 h 435715"/>
                <a:gd name="connsiteX2" fmla="*/ 0 w 435138"/>
                <a:gd name="connsiteY2" fmla="*/ 217858 h 435715"/>
                <a:gd name="connsiteX3" fmla="*/ 217569 w 435138"/>
                <a:gd name="connsiteY3" fmla="*/ 0 h 435715"/>
                <a:gd name="connsiteX4" fmla="*/ 435139 w 435138"/>
                <a:gd name="connsiteY4" fmla="*/ 217858 h 435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5138" h="435715">
                  <a:moveTo>
                    <a:pt x="435139" y="217858"/>
                  </a:moveTo>
                  <a:cubicBezTo>
                    <a:pt x="435139" y="338177"/>
                    <a:pt x="337729" y="435715"/>
                    <a:pt x="217569" y="435715"/>
                  </a:cubicBezTo>
                  <a:cubicBezTo>
                    <a:pt x="97409" y="435715"/>
                    <a:pt x="0" y="338177"/>
                    <a:pt x="0" y="217858"/>
                  </a:cubicBezTo>
                  <a:cubicBezTo>
                    <a:pt x="0" y="97538"/>
                    <a:pt x="97409" y="0"/>
                    <a:pt x="217569" y="0"/>
                  </a:cubicBezTo>
                  <a:cubicBezTo>
                    <a:pt x="337729" y="0"/>
                    <a:pt x="435139" y="97538"/>
                    <a:pt x="435139" y="217858"/>
                  </a:cubicBezTo>
                  <a:close/>
                </a:path>
              </a:pathLst>
            </a:custGeom>
            <a:solidFill>
              <a:srgbClr val="361D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0AAB1725-5C8F-96F3-2792-6A40CC9A5D44}"/>
                </a:ext>
              </a:extLst>
            </p:cNvPr>
            <p:cNvSpPr/>
            <p:nvPr userDrawn="1"/>
          </p:nvSpPr>
          <p:spPr>
            <a:xfrm>
              <a:off x="9422377" y="0"/>
              <a:ext cx="1876721" cy="2313971"/>
            </a:xfrm>
            <a:custGeom>
              <a:avLst/>
              <a:gdLst>
                <a:gd name="connsiteX0" fmla="*/ 908300 w 1876721"/>
                <a:gd name="connsiteY0" fmla="*/ 0 h 2313971"/>
                <a:gd name="connsiteX1" fmla="*/ 1648453 w 1876721"/>
                <a:gd name="connsiteY1" fmla="*/ 0 h 2313971"/>
                <a:gd name="connsiteX2" fmla="*/ 1697099 w 1876721"/>
                <a:gd name="connsiteY2" fmla="*/ 83519 h 2313971"/>
                <a:gd name="connsiteX3" fmla="*/ 1414006 w 1876721"/>
                <a:gd name="connsiteY3" fmla="*/ 1968347 h 2313971"/>
                <a:gd name="connsiteX4" fmla="*/ 212370 w 1876721"/>
                <a:gd name="connsiteY4" fmla="*/ 2095112 h 2313971"/>
                <a:gd name="connsiteX5" fmla="*/ 366346 w 1876721"/>
                <a:gd name="connsiteY5" fmla="*/ 712792 h 2313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76721" h="2313971">
                  <a:moveTo>
                    <a:pt x="908300" y="0"/>
                  </a:moveTo>
                  <a:lnTo>
                    <a:pt x="1648453" y="0"/>
                  </a:lnTo>
                  <a:lnTo>
                    <a:pt x="1697099" y="83519"/>
                  </a:lnTo>
                  <a:cubicBezTo>
                    <a:pt x="2028756" y="727389"/>
                    <a:pt x="1882017" y="1499716"/>
                    <a:pt x="1414006" y="1968347"/>
                  </a:cubicBezTo>
                  <a:cubicBezTo>
                    <a:pt x="1005658" y="2377236"/>
                    <a:pt x="545053" y="2428236"/>
                    <a:pt x="212370" y="2095112"/>
                  </a:cubicBezTo>
                  <a:cubicBezTo>
                    <a:pt x="-120314" y="1761987"/>
                    <a:pt x="-57016" y="1263480"/>
                    <a:pt x="366346" y="712792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E7650DF4-12B8-D232-F597-F05B69ACC1A4}"/>
                </a:ext>
              </a:extLst>
            </p:cNvPr>
            <p:cNvSpPr/>
            <p:nvPr userDrawn="1"/>
          </p:nvSpPr>
          <p:spPr>
            <a:xfrm>
              <a:off x="8613436" y="3088254"/>
              <a:ext cx="3578564" cy="3769746"/>
            </a:xfrm>
            <a:custGeom>
              <a:avLst/>
              <a:gdLst>
                <a:gd name="connsiteX0" fmla="*/ 2260935 w 3578564"/>
                <a:gd name="connsiteY0" fmla="*/ 999 h 3769746"/>
                <a:gd name="connsiteX1" fmla="*/ 3573667 w 3578564"/>
                <a:gd name="connsiteY1" fmla="*/ 354909 h 3769746"/>
                <a:gd name="connsiteX2" fmla="*/ 3578564 w 3578564"/>
                <a:gd name="connsiteY2" fmla="*/ 357727 h 3769746"/>
                <a:gd name="connsiteX3" fmla="*/ 3578564 w 3578564"/>
                <a:gd name="connsiteY3" fmla="*/ 3769746 h 3769746"/>
                <a:gd name="connsiteX4" fmla="*/ 1654495 w 3578564"/>
                <a:gd name="connsiteY4" fmla="*/ 3769746 h 3769746"/>
                <a:gd name="connsiteX5" fmla="*/ 2265636 w 3578564"/>
                <a:gd name="connsiteY5" fmla="*/ 3157795 h 3769746"/>
                <a:gd name="connsiteX6" fmla="*/ 2137125 w 3578564"/>
                <a:gd name="connsiteY6" fmla="*/ 1946018 h 3769746"/>
                <a:gd name="connsiteX7" fmla="*/ 0 w 3578564"/>
                <a:gd name="connsiteY7" fmla="*/ 1816453 h 3769746"/>
                <a:gd name="connsiteX8" fmla="*/ 1784422 w 3578564"/>
                <a:gd name="connsiteY8" fmla="*/ 29668 h 3769746"/>
                <a:gd name="connsiteX9" fmla="*/ 2260935 w 3578564"/>
                <a:gd name="connsiteY9" fmla="*/ 999 h 3769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78564" h="3769746">
                  <a:moveTo>
                    <a:pt x="2260935" y="999"/>
                  </a:moveTo>
                  <a:cubicBezTo>
                    <a:pt x="2693616" y="12568"/>
                    <a:pt x="3145306" y="125017"/>
                    <a:pt x="3573667" y="354909"/>
                  </a:cubicBezTo>
                  <a:lnTo>
                    <a:pt x="3578564" y="357727"/>
                  </a:lnTo>
                  <a:lnTo>
                    <a:pt x="3578564" y="3769746"/>
                  </a:lnTo>
                  <a:lnTo>
                    <a:pt x="1654495" y="3769746"/>
                  </a:lnTo>
                  <a:lnTo>
                    <a:pt x="2265636" y="3157795"/>
                  </a:lnTo>
                  <a:cubicBezTo>
                    <a:pt x="2600233" y="2822754"/>
                    <a:pt x="2548711" y="2358149"/>
                    <a:pt x="2137125" y="1946018"/>
                  </a:cubicBezTo>
                  <a:cubicBezTo>
                    <a:pt x="1605420" y="1413609"/>
                    <a:pt x="685387" y="1296131"/>
                    <a:pt x="0" y="1816453"/>
                  </a:cubicBezTo>
                  <a:lnTo>
                    <a:pt x="1784422" y="29668"/>
                  </a:lnTo>
                  <a:cubicBezTo>
                    <a:pt x="1939098" y="6508"/>
                    <a:pt x="2098680" y="-3340"/>
                    <a:pt x="2260935" y="999"/>
                  </a:cubicBezTo>
                  <a:close/>
                </a:path>
              </a:pathLst>
            </a:custGeom>
            <a:solidFill>
              <a:srgbClr val="D24A74"/>
            </a:solidFill>
            <a:ln>
              <a:solidFill>
                <a:srgbClr val="D24A7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0642116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3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1">
            <a:extLst>
              <a:ext uri="{FF2B5EF4-FFF2-40B4-BE49-F238E27FC236}">
                <a16:creationId xmlns:a16="http://schemas.microsoft.com/office/drawing/2014/main" id="{26579BE9-7EB7-AA31-2FFC-4674F21875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97539" y="904158"/>
            <a:ext cx="3720005" cy="1523952"/>
          </a:xfrm>
          <a:prstGeom prst="rect">
            <a:avLst/>
          </a:prstGeom>
        </p:spPr>
      </p:pic>
      <p:sp>
        <p:nvSpPr>
          <p:cNvPr id="8" name="Title Placeholder 12">
            <a:extLst>
              <a:ext uri="{FF2B5EF4-FFF2-40B4-BE49-F238E27FC236}">
                <a16:creationId xmlns:a16="http://schemas.microsoft.com/office/drawing/2014/main" id="{C260D525-6DAA-6210-A292-6FE1509B60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3196189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>
              <a:defRPr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85FBAC99-2641-196F-A1D6-FF23432C586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0" name="Text Placeholder 35">
            <a:extLst>
              <a:ext uri="{FF2B5EF4-FFF2-40B4-BE49-F238E27FC236}">
                <a16:creationId xmlns:a16="http://schemas.microsoft.com/office/drawing/2014/main" id="{8B6C5F60-18DB-37C3-2B6C-78A2E9F50AD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71E3DF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733EF5F3-F92F-E864-DA1F-E92F84083B4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3823800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b="0" i="0">
                <a:solidFill>
                  <a:srgbClr val="71E3DF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8D89D9F2-62FD-F4E5-8987-25B89F13E76B}"/>
              </a:ext>
            </a:extLst>
          </p:cNvPr>
          <p:cNvSpPr/>
          <p:nvPr userDrawn="1"/>
        </p:nvSpPr>
        <p:spPr>
          <a:xfrm>
            <a:off x="4632955" y="-16185"/>
            <a:ext cx="6211694" cy="3778143"/>
          </a:xfrm>
          <a:custGeom>
            <a:avLst/>
            <a:gdLst>
              <a:gd name="connsiteX0" fmla="*/ 0 w 6211694"/>
              <a:gd name="connsiteY0" fmla="*/ 0 h 3778143"/>
              <a:gd name="connsiteX1" fmla="*/ 3075781 w 6211694"/>
              <a:gd name="connsiteY1" fmla="*/ 0 h 3778143"/>
              <a:gd name="connsiteX2" fmla="*/ 6211694 w 6211694"/>
              <a:gd name="connsiteY2" fmla="*/ 3140343 h 3778143"/>
              <a:gd name="connsiteX3" fmla="*/ 4673884 w 6211694"/>
              <a:gd name="connsiteY3" fmla="*/ 3778143 h 3778143"/>
              <a:gd name="connsiteX4" fmla="*/ 3136073 w 6211694"/>
              <a:gd name="connsiteY4" fmla="*/ 3140502 h 3778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11694" h="3778143">
                <a:moveTo>
                  <a:pt x="0" y="0"/>
                </a:moveTo>
                <a:lnTo>
                  <a:pt x="3075781" y="0"/>
                </a:lnTo>
                <a:lnTo>
                  <a:pt x="6211694" y="3140343"/>
                </a:lnTo>
                <a:cubicBezTo>
                  <a:pt x="5787147" y="3565489"/>
                  <a:pt x="5230515" y="3778143"/>
                  <a:pt x="4673884" y="3778143"/>
                </a:cubicBezTo>
                <a:cubicBezTo>
                  <a:pt x="4117093" y="3778301"/>
                  <a:pt x="3560620" y="3565649"/>
                  <a:pt x="3136073" y="3140502"/>
                </a:cubicBezTo>
                <a:close/>
              </a:path>
            </a:pathLst>
          </a:custGeom>
          <a:solidFill>
            <a:srgbClr val="351C5C"/>
          </a:solidFill>
          <a:ln>
            <a:solidFill>
              <a:srgbClr val="71E3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ADFA7109-9ED4-EAE9-F5EB-8740A44BA821}"/>
              </a:ext>
            </a:extLst>
          </p:cNvPr>
          <p:cNvSpPr/>
          <p:nvPr userDrawn="1"/>
        </p:nvSpPr>
        <p:spPr>
          <a:xfrm>
            <a:off x="8014124" y="-16183"/>
            <a:ext cx="4185969" cy="1608795"/>
          </a:xfrm>
          <a:custGeom>
            <a:avLst/>
            <a:gdLst>
              <a:gd name="connsiteX0" fmla="*/ 305387 w 4185969"/>
              <a:gd name="connsiteY0" fmla="*/ 0 h 1608795"/>
              <a:gd name="connsiteX1" fmla="*/ 4185969 w 4185969"/>
              <a:gd name="connsiteY1" fmla="*/ 0 h 1608795"/>
              <a:gd name="connsiteX2" fmla="*/ 4185969 w 4185969"/>
              <a:gd name="connsiteY2" fmla="*/ 663533 h 1608795"/>
              <a:gd name="connsiteX3" fmla="*/ 3978281 w 4185969"/>
              <a:gd name="connsiteY3" fmla="*/ 871514 h 1608795"/>
              <a:gd name="connsiteX4" fmla="*/ 3923921 w 4185969"/>
              <a:gd name="connsiteY4" fmla="*/ 927701 h 1608795"/>
              <a:gd name="connsiteX5" fmla="*/ 3739861 w 4185969"/>
              <a:gd name="connsiteY5" fmla="*/ 690695 h 1608795"/>
              <a:gd name="connsiteX6" fmla="*/ 2183294 w 4185969"/>
              <a:gd name="connsiteY6" fmla="*/ 725394 h 1608795"/>
              <a:gd name="connsiteX7" fmla="*/ 1301139 w 4185969"/>
              <a:gd name="connsiteY7" fmla="*/ 1608795 h 1608795"/>
              <a:gd name="connsiteX8" fmla="*/ 0 w 4185969"/>
              <a:gd name="connsiteY8" fmla="*/ 305818 h 1608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85969" h="1608795">
                <a:moveTo>
                  <a:pt x="305387" y="0"/>
                </a:moveTo>
                <a:lnTo>
                  <a:pt x="4185969" y="0"/>
                </a:lnTo>
                <a:lnTo>
                  <a:pt x="4185969" y="663533"/>
                </a:lnTo>
                <a:lnTo>
                  <a:pt x="3978281" y="871514"/>
                </a:lnTo>
                <a:cubicBezTo>
                  <a:pt x="3959366" y="890296"/>
                  <a:pt x="3940928" y="908919"/>
                  <a:pt x="3923921" y="927701"/>
                </a:cubicBezTo>
                <a:cubicBezTo>
                  <a:pt x="3874807" y="844454"/>
                  <a:pt x="3813612" y="764550"/>
                  <a:pt x="3739861" y="690695"/>
                </a:cubicBezTo>
                <a:cubicBezTo>
                  <a:pt x="3302916" y="253133"/>
                  <a:pt x="2664267" y="243742"/>
                  <a:pt x="2183294" y="725394"/>
                </a:cubicBezTo>
                <a:lnTo>
                  <a:pt x="1301139" y="1608795"/>
                </a:lnTo>
                <a:lnTo>
                  <a:pt x="0" y="305818"/>
                </a:lnTo>
                <a:close/>
              </a:path>
            </a:pathLst>
          </a:custGeom>
          <a:solidFill>
            <a:srgbClr val="01BCB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62DC230F-F87D-2EEE-CEB0-937D5E01C03F}"/>
              </a:ext>
            </a:extLst>
          </p:cNvPr>
          <p:cNvSpPr/>
          <p:nvPr userDrawn="1"/>
        </p:nvSpPr>
        <p:spPr>
          <a:xfrm>
            <a:off x="7768868" y="2728457"/>
            <a:ext cx="4112273" cy="2798670"/>
          </a:xfrm>
          <a:custGeom>
            <a:avLst/>
            <a:gdLst>
              <a:gd name="connsiteX0" fmla="*/ 1537811 w 4112273"/>
              <a:gd name="connsiteY0" fmla="*/ 1033500 h 2798670"/>
              <a:gd name="connsiteX1" fmla="*/ 0 w 4112273"/>
              <a:gd name="connsiteY1" fmla="*/ 395859 h 2798670"/>
              <a:gd name="connsiteX2" fmla="*/ 2329207 w 4112273"/>
              <a:gd name="connsiteY2" fmla="*/ 2728356 h 2798670"/>
              <a:gd name="connsiteX3" fmla="*/ 2668559 w 4112273"/>
              <a:gd name="connsiteY3" fmla="*/ 2728356 h 2798670"/>
              <a:gd name="connsiteX4" fmla="*/ 4112273 w 4112273"/>
              <a:gd name="connsiteY4" fmla="*/ 1282603 h 2798670"/>
              <a:gd name="connsiteX5" fmla="*/ 3470923 w 4112273"/>
              <a:gd name="connsiteY5" fmla="*/ 0 h 2798670"/>
              <a:gd name="connsiteX6" fmla="*/ 3075622 w 4112273"/>
              <a:gd name="connsiteY6" fmla="*/ 395859 h 2798670"/>
              <a:gd name="connsiteX7" fmla="*/ 1537811 w 4112273"/>
              <a:gd name="connsiteY7" fmla="*/ 1033659 h 2798670"/>
              <a:gd name="connsiteX8" fmla="*/ 1537811 w 4112273"/>
              <a:gd name="connsiteY8" fmla="*/ 1033659 h 2798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12273" h="2798670">
                <a:moveTo>
                  <a:pt x="1537811" y="1033500"/>
                </a:moveTo>
                <a:cubicBezTo>
                  <a:pt x="981179" y="1033500"/>
                  <a:pt x="424706" y="821006"/>
                  <a:pt x="0" y="395859"/>
                </a:cubicBezTo>
                <a:lnTo>
                  <a:pt x="2329207" y="2728356"/>
                </a:lnTo>
                <a:cubicBezTo>
                  <a:pt x="2422827" y="2822108"/>
                  <a:pt x="2574781" y="2822108"/>
                  <a:pt x="2668559" y="2728356"/>
                </a:cubicBezTo>
                <a:lnTo>
                  <a:pt x="4112273" y="1282603"/>
                </a:lnTo>
                <a:cubicBezTo>
                  <a:pt x="3744152" y="881809"/>
                  <a:pt x="3527031" y="445043"/>
                  <a:pt x="3470923" y="0"/>
                </a:cubicBezTo>
                <a:lnTo>
                  <a:pt x="3075622" y="395859"/>
                </a:lnTo>
                <a:cubicBezTo>
                  <a:pt x="2651075" y="821006"/>
                  <a:pt x="2094284" y="1033659"/>
                  <a:pt x="1537811" y="1033659"/>
                </a:cubicBezTo>
                <a:lnTo>
                  <a:pt x="1537811" y="1033659"/>
                </a:lnTo>
                <a:close/>
              </a:path>
            </a:pathLst>
          </a:custGeom>
          <a:solidFill>
            <a:srgbClr val="00706E"/>
          </a:solidFill>
          <a:ln w="10914" cap="rnd">
            <a:solidFill>
              <a:srgbClr val="00706E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0FFE5697-ECC4-46A3-6B25-C681755F637E}"/>
              </a:ext>
            </a:extLst>
          </p:cNvPr>
          <p:cNvSpPr/>
          <p:nvPr userDrawn="1"/>
        </p:nvSpPr>
        <p:spPr>
          <a:xfrm>
            <a:off x="11210060" y="632018"/>
            <a:ext cx="990032" cy="3699714"/>
          </a:xfrm>
          <a:custGeom>
            <a:avLst/>
            <a:gdLst>
              <a:gd name="connsiteX0" fmla="*/ 990032 w 990032"/>
              <a:gd name="connsiteY0" fmla="*/ 0 h 3699714"/>
              <a:gd name="connsiteX1" fmla="*/ 990032 w 990032"/>
              <a:gd name="connsiteY1" fmla="*/ 3699714 h 3699714"/>
              <a:gd name="connsiteX2" fmla="*/ 925427 w 990032"/>
              <a:gd name="connsiteY2" fmla="*/ 3644716 h 3699714"/>
              <a:gd name="connsiteX3" fmla="*/ 759088 w 990032"/>
              <a:gd name="connsiteY3" fmla="*/ 3486802 h 3699714"/>
              <a:gd name="connsiteX4" fmla="*/ 656409 w 990032"/>
              <a:gd name="connsiteY4" fmla="*/ 3378884 h 3699714"/>
              <a:gd name="connsiteX5" fmla="*/ 15058 w 990032"/>
              <a:gd name="connsiteY5" fmla="*/ 2096281 h 3699714"/>
              <a:gd name="connsiteX6" fmla="*/ 713312 w 990032"/>
              <a:gd name="connsiteY6" fmla="*/ 279499 h 3699714"/>
              <a:gd name="connsiteX7" fmla="*/ 767672 w 990032"/>
              <a:gd name="connsiteY7" fmla="*/ 223312 h 3699714"/>
              <a:gd name="connsiteX8" fmla="*/ 767830 w 990032"/>
              <a:gd name="connsiteY8" fmla="*/ 222516 h 369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0032" h="3699714">
                <a:moveTo>
                  <a:pt x="990032" y="0"/>
                </a:moveTo>
                <a:lnTo>
                  <a:pt x="990032" y="3699714"/>
                </a:lnTo>
                <a:lnTo>
                  <a:pt x="925427" y="3644716"/>
                </a:lnTo>
                <a:cubicBezTo>
                  <a:pt x="870284" y="3595156"/>
                  <a:pt x="814759" y="3542552"/>
                  <a:pt x="759088" y="3486802"/>
                </a:cubicBezTo>
                <a:cubicBezTo>
                  <a:pt x="723325" y="3451147"/>
                  <a:pt x="689629" y="3415493"/>
                  <a:pt x="656409" y="3378884"/>
                </a:cubicBezTo>
                <a:cubicBezTo>
                  <a:pt x="288288" y="2978090"/>
                  <a:pt x="71166" y="2541483"/>
                  <a:pt x="15058" y="2096281"/>
                </a:cubicBezTo>
                <a:cubicBezTo>
                  <a:pt x="-62826" y="1484744"/>
                  <a:pt x="160177" y="856973"/>
                  <a:pt x="713312" y="279499"/>
                </a:cubicBezTo>
                <a:cubicBezTo>
                  <a:pt x="730319" y="260717"/>
                  <a:pt x="748916" y="242094"/>
                  <a:pt x="767672" y="223312"/>
                </a:cubicBezTo>
                <a:lnTo>
                  <a:pt x="767830" y="222516"/>
                </a:lnTo>
                <a:close/>
              </a:path>
            </a:pathLst>
          </a:custGeom>
          <a:solidFill>
            <a:srgbClr val="71E3D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0960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0E5D8C1D-93C2-749B-4C78-45B05EC5A4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648336" y="448322"/>
            <a:ext cx="5902332" cy="5961355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0000"/>
              </a:srgbClr>
            </a:outerShdw>
          </a:effectLst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D297BFE4-D404-7609-ED06-E3337948FCE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3544" y="1144624"/>
            <a:ext cx="4307952" cy="604322"/>
          </a:xfrm>
          <a:prstGeom prst="rect">
            <a:avLst/>
          </a:prstGeom>
        </p:spPr>
      </p:pic>
      <p:pic>
        <p:nvPicPr>
          <p:cNvPr id="11" name="Graphic 1">
            <a:extLst>
              <a:ext uri="{FF2B5EF4-FFF2-40B4-BE49-F238E27FC236}">
                <a16:creationId xmlns:a16="http://schemas.microsoft.com/office/drawing/2014/main" id="{69602C51-0B46-EEB6-32B5-60604689F00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958711" y="220553"/>
            <a:ext cx="1717616" cy="707254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88F4C74-B7CE-E1A8-E60B-28D024AC731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236" y="2570086"/>
            <a:ext cx="4698568" cy="674702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400" b="1" i="0">
                <a:solidFill>
                  <a:srgbClr val="351C5C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slide title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7ABB8CDA-E36F-BCE9-1ADD-034AF65792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8236" y="3338004"/>
            <a:ext cx="4698568" cy="514905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 b="1" i="0">
                <a:solidFill>
                  <a:srgbClr val="D24A74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C8D44AEE-8E04-0752-41EF-FD865EB500E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8236" y="6054571"/>
            <a:ext cx="4698568" cy="514905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1600" b="1" i="0">
                <a:solidFill>
                  <a:srgbClr val="D24A74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Name of presenter(s)</a:t>
            </a:r>
          </a:p>
        </p:txBody>
      </p:sp>
    </p:spTree>
    <p:extLst>
      <p:ext uri="{BB962C8B-B14F-4D97-AF65-F5344CB8AC3E}">
        <p14:creationId xmlns:p14="http://schemas.microsoft.com/office/powerpoint/2010/main" val="183005768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1">
    <p:bg>
      <p:bgPr>
        <a:solidFill>
          <a:srgbClr val="0070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57482299-4FFA-D22B-CE23-D84D8E068D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183B33B-1E88-3A71-C47C-C34711EE7F7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78266" y="57875"/>
            <a:ext cx="1255859" cy="514480"/>
          </a:xfrm>
          <a:prstGeom prst="rect">
            <a:avLst/>
          </a:prstGeom>
        </p:spPr>
      </p:pic>
      <p:sp>
        <p:nvSpPr>
          <p:cNvPr id="10" name="Title Placeholder 12">
            <a:extLst>
              <a:ext uri="{FF2B5EF4-FFF2-40B4-BE49-F238E27FC236}">
                <a16:creationId xmlns:a16="http://schemas.microsoft.com/office/drawing/2014/main" id="{2F6129EC-B5EB-6AF1-C450-BDAFB7BB39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4926190" cy="128094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71E3DF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Here is the slide title in two lines</a:t>
            </a:r>
            <a:endParaRPr lang="en-IS"/>
          </a:p>
        </p:txBody>
      </p:sp>
      <p:sp>
        <p:nvSpPr>
          <p:cNvPr id="14" name="Text Placeholder 41">
            <a:extLst>
              <a:ext uri="{FF2B5EF4-FFF2-40B4-BE49-F238E27FC236}">
                <a16:creationId xmlns:a16="http://schemas.microsoft.com/office/drawing/2014/main" id="{86E6AF27-F724-2C95-F22C-448649593B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0290" y="1657284"/>
            <a:ext cx="4926189" cy="484939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9267745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2">
    <p:bg>
      <p:bgPr>
        <a:solidFill>
          <a:srgbClr val="0070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57482299-4FFA-D22B-CE23-D84D8E068D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183B33B-1E88-3A71-C47C-C34711EE7F7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78266" y="57875"/>
            <a:ext cx="1255859" cy="514480"/>
          </a:xfrm>
          <a:prstGeom prst="rect">
            <a:avLst/>
          </a:prstGeom>
        </p:spPr>
      </p:pic>
      <p:sp>
        <p:nvSpPr>
          <p:cNvPr id="10" name="Title Placeholder 12">
            <a:extLst>
              <a:ext uri="{FF2B5EF4-FFF2-40B4-BE49-F238E27FC236}">
                <a16:creationId xmlns:a16="http://schemas.microsoft.com/office/drawing/2014/main" id="{2F6129EC-B5EB-6AF1-C450-BDAFB7BB39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4926190" cy="128094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71E3DF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Here is the slide title in two lines</a:t>
            </a:r>
            <a:endParaRPr lang="en-IS"/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C872F647-83DD-D369-AB84-587E5BD2943D}"/>
              </a:ext>
            </a:extLst>
          </p:cNvPr>
          <p:cNvSpPr/>
          <p:nvPr userDrawn="1"/>
        </p:nvSpPr>
        <p:spPr>
          <a:xfrm>
            <a:off x="6442795" y="760396"/>
            <a:ext cx="5337208" cy="533720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" name="Picture Placeholder 28">
            <a:extLst>
              <a:ext uri="{FF2B5EF4-FFF2-40B4-BE49-F238E27FC236}">
                <a16:creationId xmlns:a16="http://schemas.microsoft.com/office/drawing/2014/main" id="{C330B8BC-3B60-82FE-5BC0-382940F75D2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01630" y="823488"/>
            <a:ext cx="5211024" cy="5211024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ext Placeholder 41">
            <a:extLst>
              <a:ext uri="{FF2B5EF4-FFF2-40B4-BE49-F238E27FC236}">
                <a16:creationId xmlns:a16="http://schemas.microsoft.com/office/drawing/2014/main" id="{CEF394FC-657D-7249-0DA4-7937AFE107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0290" y="1657284"/>
            <a:ext cx="4926189" cy="484939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3778359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3">
    <p:bg>
      <p:bgPr>
        <a:solidFill>
          <a:srgbClr val="01BC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B61472D5-089A-DF78-CCE3-CF33B824B4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le Placeholder 12">
            <a:extLst>
              <a:ext uri="{FF2B5EF4-FFF2-40B4-BE49-F238E27FC236}">
                <a16:creationId xmlns:a16="http://schemas.microsoft.com/office/drawing/2014/main" id="{6D160396-B9FA-41D3-2571-35B9EF3D7E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6463" y="760396"/>
            <a:ext cx="4979271" cy="5337208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20000"/>
              </a:srgbClr>
            </a:outerShdw>
          </a:effectLst>
        </p:spPr>
        <p:txBody>
          <a:bodyPr vert="horz" lIns="91440" tIns="45720" rIns="91440" bIns="45720" rtlCol="0" anchor="ctr" anchorCtr="0">
            <a:noAutofit/>
          </a:bodyPr>
          <a:lstStyle>
            <a:lvl1pPr>
              <a:defRPr sz="8000" b="1" i="0">
                <a:solidFill>
                  <a:schemeClr val="bg1"/>
                </a:solidFill>
                <a:latin typeface="Aptos Black" panose="020B0004020202020204" pitchFamily="34" charset="0"/>
              </a:defRPr>
            </a:lvl1pPr>
          </a:lstStyle>
          <a:p>
            <a:r>
              <a:rPr lang="en-GB"/>
              <a:t>Insert short title and keep it big</a:t>
            </a:r>
            <a:endParaRPr lang="en-I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B85AF253-CF68-5431-D78C-452DC8C344EB}"/>
              </a:ext>
            </a:extLst>
          </p:cNvPr>
          <p:cNvSpPr/>
          <p:nvPr userDrawn="1"/>
        </p:nvSpPr>
        <p:spPr>
          <a:xfrm>
            <a:off x="6020003" y="760396"/>
            <a:ext cx="5760000" cy="533720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71E3DF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AFB996F-E555-63D8-C6BF-9E77659F2C8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24272" y="954931"/>
            <a:ext cx="5351462" cy="494813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4" name="Picture 1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9969DFE8-4980-AE9D-C516-963CDFBCCF0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266039" y="122958"/>
            <a:ext cx="1255859" cy="51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22958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4">
    <p:bg>
      <p:bgPr>
        <a:solidFill>
          <a:srgbClr val="01BC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>
            <a:extLst>
              <a:ext uri="{FF2B5EF4-FFF2-40B4-BE49-F238E27FC236}">
                <a16:creationId xmlns:a16="http://schemas.microsoft.com/office/drawing/2014/main" id="{4EAF07C7-CAE6-B628-738C-C3F58ED6D258}"/>
              </a:ext>
            </a:extLst>
          </p:cNvPr>
          <p:cNvSpPr/>
          <p:nvPr userDrawn="1"/>
        </p:nvSpPr>
        <p:spPr>
          <a:xfrm>
            <a:off x="2992627" y="1"/>
            <a:ext cx="9199373" cy="6857937"/>
          </a:xfrm>
          <a:custGeom>
            <a:avLst/>
            <a:gdLst>
              <a:gd name="connsiteX0" fmla="*/ 4310631 w 9199373"/>
              <a:gd name="connsiteY0" fmla="*/ 0 h 6857937"/>
              <a:gd name="connsiteX1" fmla="*/ 9199373 w 9199373"/>
              <a:gd name="connsiteY1" fmla="*/ 0 h 6857937"/>
              <a:gd name="connsiteX2" fmla="*/ 9199373 w 9199373"/>
              <a:gd name="connsiteY2" fmla="*/ 6388399 h 6857937"/>
              <a:gd name="connsiteX3" fmla="*/ 9098002 w 9199373"/>
              <a:gd name="connsiteY3" fmla="*/ 6268383 h 6857937"/>
              <a:gd name="connsiteX4" fmla="*/ 7912354 w 9199373"/>
              <a:gd name="connsiteY4" fmla="*/ 5763007 h 6857937"/>
              <a:gd name="connsiteX5" fmla="*/ 7026529 w 9199373"/>
              <a:gd name="connsiteY5" fmla="*/ 6065013 h 6857937"/>
              <a:gd name="connsiteX6" fmla="*/ 6799961 w 9199373"/>
              <a:gd name="connsiteY6" fmla="*/ 6266371 h 6857937"/>
              <a:gd name="connsiteX7" fmla="*/ 6349366 w 9199373"/>
              <a:gd name="connsiteY7" fmla="*/ 6857937 h 6857937"/>
              <a:gd name="connsiteX8" fmla="*/ 0 w 9199373"/>
              <a:gd name="connsiteY8" fmla="*/ 6857937 h 6857937"/>
              <a:gd name="connsiteX9" fmla="*/ 65405 w 9199373"/>
              <a:gd name="connsiteY9" fmla="*/ 6684201 h 6857937"/>
              <a:gd name="connsiteX10" fmla="*/ 241491 w 9199373"/>
              <a:gd name="connsiteY10" fmla="*/ 6206046 h 6857937"/>
              <a:gd name="connsiteX11" fmla="*/ 1263269 w 9199373"/>
              <a:gd name="connsiteY11" fmla="*/ 3699447 h 6857937"/>
              <a:gd name="connsiteX12" fmla="*/ 1454594 w 9199373"/>
              <a:gd name="connsiteY12" fmla="*/ 3311907 h 6857937"/>
              <a:gd name="connsiteX13" fmla="*/ 3593783 w 9199373"/>
              <a:gd name="connsiteY13" fmla="*/ 508318 h 6857937"/>
              <a:gd name="connsiteX14" fmla="*/ 4208884 w 9199373"/>
              <a:gd name="connsiteY14" fmla="*/ 61445 h 6857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199373" h="6857937">
                <a:moveTo>
                  <a:pt x="4310631" y="0"/>
                </a:moveTo>
                <a:lnTo>
                  <a:pt x="9199373" y="0"/>
                </a:lnTo>
                <a:lnTo>
                  <a:pt x="9199373" y="6388399"/>
                </a:lnTo>
                <a:lnTo>
                  <a:pt x="9098002" y="6268383"/>
                </a:lnTo>
                <a:cubicBezTo>
                  <a:pt x="8780653" y="5935707"/>
                  <a:pt x="8380508" y="5763007"/>
                  <a:pt x="7912354" y="5763007"/>
                </a:cubicBezTo>
                <a:cubicBezTo>
                  <a:pt x="7580186" y="5763007"/>
                  <a:pt x="7288213" y="5868734"/>
                  <a:pt x="7026529" y="6065013"/>
                </a:cubicBezTo>
                <a:cubicBezTo>
                  <a:pt x="6945948" y="6125401"/>
                  <a:pt x="6870510" y="6190870"/>
                  <a:pt x="6799961" y="6266371"/>
                </a:cubicBezTo>
                <a:cubicBezTo>
                  <a:pt x="6639624" y="6428868"/>
                  <a:pt x="6491097" y="6627813"/>
                  <a:pt x="6349366" y="6857937"/>
                </a:cubicBezTo>
                <a:lnTo>
                  <a:pt x="0" y="6857937"/>
                </a:lnTo>
                <a:cubicBezTo>
                  <a:pt x="21590" y="6800787"/>
                  <a:pt x="43370" y="6742939"/>
                  <a:pt x="65405" y="6684201"/>
                </a:cubicBezTo>
                <a:cubicBezTo>
                  <a:pt x="120714" y="6528182"/>
                  <a:pt x="181166" y="6367146"/>
                  <a:pt x="241491" y="6206046"/>
                </a:cubicBezTo>
                <a:cubicBezTo>
                  <a:pt x="543560" y="5380610"/>
                  <a:pt x="870649" y="4524947"/>
                  <a:pt x="1263269" y="3699447"/>
                </a:cubicBezTo>
                <a:cubicBezTo>
                  <a:pt x="1323721" y="3568637"/>
                  <a:pt x="1389126" y="3437764"/>
                  <a:pt x="1454594" y="3311907"/>
                </a:cubicBezTo>
                <a:cubicBezTo>
                  <a:pt x="2003171" y="2239773"/>
                  <a:pt x="2682748" y="1253237"/>
                  <a:pt x="3593783" y="508318"/>
                </a:cubicBezTo>
                <a:cubicBezTo>
                  <a:pt x="3788200" y="347882"/>
                  <a:pt x="3992880" y="198415"/>
                  <a:pt x="4208884" y="61445"/>
                </a:cubicBezTo>
                <a:close/>
              </a:path>
            </a:pathLst>
          </a:custGeom>
          <a:solidFill>
            <a:srgbClr val="0070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E86F7DE4-452B-D38F-6F3A-27B07C6B50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10385927" cy="6925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3" name="Text Placeholder 41">
            <a:extLst>
              <a:ext uri="{FF2B5EF4-FFF2-40B4-BE49-F238E27FC236}">
                <a16:creationId xmlns:a16="http://schemas.microsoft.com/office/drawing/2014/main" id="{A75EF3AD-4112-5FA8-2DF0-85A390089D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0" y="962527"/>
            <a:ext cx="575010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4" name="Picture 1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437D374-25B5-9316-083D-4124A513E83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78266" y="57875"/>
            <a:ext cx="1255859" cy="514480"/>
          </a:xfrm>
          <a:prstGeom prst="rect">
            <a:avLst/>
          </a:prstGeom>
        </p:spPr>
      </p:pic>
      <p:sp>
        <p:nvSpPr>
          <p:cNvPr id="15" name="Freeform 14">
            <a:extLst>
              <a:ext uri="{FF2B5EF4-FFF2-40B4-BE49-F238E27FC236}">
                <a16:creationId xmlns:a16="http://schemas.microsoft.com/office/drawing/2014/main" id="{280869A8-0CA2-DF76-46D3-1FE3FF035CDA}"/>
              </a:ext>
            </a:extLst>
          </p:cNvPr>
          <p:cNvSpPr/>
          <p:nvPr userDrawn="1"/>
        </p:nvSpPr>
        <p:spPr>
          <a:xfrm>
            <a:off x="340292" y="962527"/>
            <a:ext cx="5337208" cy="533720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6" name="Picture Placeholder 28">
            <a:extLst>
              <a:ext uri="{FF2B5EF4-FFF2-40B4-BE49-F238E27FC236}">
                <a16:creationId xmlns:a16="http://schemas.microsoft.com/office/drawing/2014/main" id="{A37B6504-4818-0678-AC28-0C9B5825C00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99127" y="1025619"/>
            <a:ext cx="5211024" cy="5211024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22421710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1">
    <p:bg>
      <p:bgPr>
        <a:solidFill>
          <a:srgbClr val="922B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ECB4120E-E0C4-F501-9196-5E7B663207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440A0E84-07C2-886A-66EB-3C78D1A973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3" y="212186"/>
            <a:ext cx="10537974" cy="6925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F2AAB6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5" name="Text Placeholder 41">
            <a:extLst>
              <a:ext uri="{FF2B5EF4-FFF2-40B4-BE49-F238E27FC236}">
                <a16:creationId xmlns:a16="http://schemas.microsoft.com/office/drawing/2014/main" id="{6C8766E6-BE0C-D8F4-2EA6-8F396FFD42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42783" y="1318661"/>
            <a:ext cx="7205916" cy="5188017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E3F3F49C-A361-B37A-BD9A-301B53FB43A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78266" y="57875"/>
            <a:ext cx="1255859" cy="51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91840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2">
    <p:bg>
      <p:bgPr>
        <a:solidFill>
          <a:srgbClr val="922B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ECB4120E-E0C4-F501-9196-5E7B663207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Freeform 12">
            <a:extLst>
              <a:ext uri="{FF2B5EF4-FFF2-40B4-BE49-F238E27FC236}">
                <a16:creationId xmlns:a16="http://schemas.microsoft.com/office/drawing/2014/main" id="{38C90400-E657-2AC1-7755-81D1BD6C9CF5}"/>
              </a:ext>
            </a:extLst>
          </p:cNvPr>
          <p:cNvSpPr/>
          <p:nvPr userDrawn="1"/>
        </p:nvSpPr>
        <p:spPr>
          <a:xfrm>
            <a:off x="437950" y="1197027"/>
            <a:ext cx="4762899" cy="5300026"/>
          </a:xfrm>
          <a:custGeom>
            <a:avLst/>
            <a:gdLst>
              <a:gd name="connsiteX0" fmla="*/ 164847 w 4762899"/>
              <a:gd name="connsiteY0" fmla="*/ 0 h 5300026"/>
              <a:gd name="connsiteX1" fmla="*/ 2038950 w 4762899"/>
              <a:gd name="connsiteY1" fmla="*/ 0 h 5300026"/>
              <a:gd name="connsiteX2" fmla="*/ 2723949 w 4762899"/>
              <a:gd name="connsiteY2" fmla="*/ 0 h 5300026"/>
              <a:gd name="connsiteX3" fmla="*/ 4598052 w 4762899"/>
              <a:gd name="connsiteY3" fmla="*/ 0 h 5300026"/>
              <a:gd name="connsiteX4" fmla="*/ 4762899 w 4762899"/>
              <a:gd name="connsiteY4" fmla="*/ 175128 h 5300026"/>
              <a:gd name="connsiteX5" fmla="*/ 4762899 w 4762899"/>
              <a:gd name="connsiteY5" fmla="*/ 1626016 h 5300026"/>
              <a:gd name="connsiteX6" fmla="*/ 4762899 w 4762899"/>
              <a:gd name="connsiteY6" fmla="*/ 3674010 h 5300026"/>
              <a:gd name="connsiteX7" fmla="*/ 4762899 w 4762899"/>
              <a:gd name="connsiteY7" fmla="*/ 5124898 h 5300026"/>
              <a:gd name="connsiteX8" fmla="*/ 4598052 w 4762899"/>
              <a:gd name="connsiteY8" fmla="*/ 5300026 h 5300026"/>
              <a:gd name="connsiteX9" fmla="*/ 2723949 w 4762899"/>
              <a:gd name="connsiteY9" fmla="*/ 5300026 h 5300026"/>
              <a:gd name="connsiteX10" fmla="*/ 2038950 w 4762899"/>
              <a:gd name="connsiteY10" fmla="*/ 5300026 h 5300026"/>
              <a:gd name="connsiteX11" fmla="*/ 164847 w 4762899"/>
              <a:gd name="connsiteY11" fmla="*/ 5300026 h 5300026"/>
              <a:gd name="connsiteX12" fmla="*/ 0 w 4762899"/>
              <a:gd name="connsiteY12" fmla="*/ 5124898 h 5300026"/>
              <a:gd name="connsiteX13" fmla="*/ 0 w 4762899"/>
              <a:gd name="connsiteY13" fmla="*/ 3674010 h 5300026"/>
              <a:gd name="connsiteX14" fmla="*/ 0 w 4762899"/>
              <a:gd name="connsiteY14" fmla="*/ 1626016 h 5300026"/>
              <a:gd name="connsiteX15" fmla="*/ 0 w 4762899"/>
              <a:gd name="connsiteY15" fmla="*/ 175128 h 5300026"/>
              <a:gd name="connsiteX16" fmla="*/ 164847 w 4762899"/>
              <a:gd name="connsiteY16" fmla="*/ 0 h 5300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762899" h="5300026">
                <a:moveTo>
                  <a:pt x="164847" y="0"/>
                </a:moveTo>
                <a:lnTo>
                  <a:pt x="2038950" y="0"/>
                </a:lnTo>
                <a:lnTo>
                  <a:pt x="2723949" y="0"/>
                </a:lnTo>
                <a:lnTo>
                  <a:pt x="4598052" y="0"/>
                </a:lnTo>
                <a:cubicBezTo>
                  <a:pt x="4689094" y="0"/>
                  <a:pt x="4762899" y="78408"/>
                  <a:pt x="4762899" y="175128"/>
                </a:cubicBezTo>
                <a:lnTo>
                  <a:pt x="4762899" y="1626016"/>
                </a:lnTo>
                <a:lnTo>
                  <a:pt x="4762899" y="3674010"/>
                </a:lnTo>
                <a:lnTo>
                  <a:pt x="4762899" y="5124898"/>
                </a:lnTo>
                <a:cubicBezTo>
                  <a:pt x="4762899" y="5221619"/>
                  <a:pt x="4689094" y="5300026"/>
                  <a:pt x="4598052" y="5300026"/>
                </a:cubicBezTo>
                <a:lnTo>
                  <a:pt x="2723949" y="5300026"/>
                </a:lnTo>
                <a:lnTo>
                  <a:pt x="2038950" y="5300026"/>
                </a:lnTo>
                <a:lnTo>
                  <a:pt x="164847" y="5300026"/>
                </a:lnTo>
                <a:cubicBezTo>
                  <a:pt x="73805" y="5300026"/>
                  <a:pt x="0" y="5221618"/>
                  <a:pt x="0" y="5124898"/>
                </a:cubicBezTo>
                <a:lnTo>
                  <a:pt x="0" y="3674010"/>
                </a:lnTo>
                <a:lnTo>
                  <a:pt x="0" y="1626016"/>
                </a:lnTo>
                <a:lnTo>
                  <a:pt x="0" y="175128"/>
                </a:lnTo>
                <a:cubicBezTo>
                  <a:pt x="0" y="78407"/>
                  <a:pt x="73805" y="0"/>
                  <a:pt x="164847" y="0"/>
                </a:cubicBezTo>
                <a:close/>
              </a:path>
            </a:pathLst>
          </a:custGeom>
          <a:solidFill>
            <a:srgbClr val="F7F5F9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EA558A32-06E8-0BE5-703E-2B2A4BE8B29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76081" y="1234035"/>
            <a:ext cx="4686638" cy="5226010"/>
          </a:xfrm>
          <a:custGeom>
            <a:avLst/>
            <a:gdLst>
              <a:gd name="connsiteX0" fmla="*/ 162208 w 4686638"/>
              <a:gd name="connsiteY0" fmla="*/ 0 h 5226010"/>
              <a:gd name="connsiteX1" fmla="*/ 2006304 w 4686638"/>
              <a:gd name="connsiteY1" fmla="*/ 0 h 5226010"/>
              <a:gd name="connsiteX2" fmla="*/ 2680335 w 4686638"/>
              <a:gd name="connsiteY2" fmla="*/ 0 h 5226010"/>
              <a:gd name="connsiteX3" fmla="*/ 4524431 w 4686638"/>
              <a:gd name="connsiteY3" fmla="*/ 0 h 5226010"/>
              <a:gd name="connsiteX4" fmla="*/ 4686638 w 4686638"/>
              <a:gd name="connsiteY4" fmla="*/ 172682 h 5226010"/>
              <a:gd name="connsiteX5" fmla="*/ 4686638 w 4686638"/>
              <a:gd name="connsiteY5" fmla="*/ 1603309 h 5226010"/>
              <a:gd name="connsiteX6" fmla="*/ 4686638 w 4686638"/>
              <a:gd name="connsiteY6" fmla="*/ 3622702 h 5226010"/>
              <a:gd name="connsiteX7" fmla="*/ 4686638 w 4686638"/>
              <a:gd name="connsiteY7" fmla="*/ 5053328 h 5226010"/>
              <a:gd name="connsiteX8" fmla="*/ 4524431 w 4686638"/>
              <a:gd name="connsiteY8" fmla="*/ 5226010 h 5226010"/>
              <a:gd name="connsiteX9" fmla="*/ 2680335 w 4686638"/>
              <a:gd name="connsiteY9" fmla="*/ 5226010 h 5226010"/>
              <a:gd name="connsiteX10" fmla="*/ 2006304 w 4686638"/>
              <a:gd name="connsiteY10" fmla="*/ 5226010 h 5226010"/>
              <a:gd name="connsiteX11" fmla="*/ 162208 w 4686638"/>
              <a:gd name="connsiteY11" fmla="*/ 5226010 h 5226010"/>
              <a:gd name="connsiteX12" fmla="*/ 0 w 4686638"/>
              <a:gd name="connsiteY12" fmla="*/ 5053328 h 5226010"/>
              <a:gd name="connsiteX13" fmla="*/ 0 w 4686638"/>
              <a:gd name="connsiteY13" fmla="*/ 3622702 h 5226010"/>
              <a:gd name="connsiteX14" fmla="*/ 0 w 4686638"/>
              <a:gd name="connsiteY14" fmla="*/ 1603309 h 5226010"/>
              <a:gd name="connsiteX15" fmla="*/ 0 w 4686638"/>
              <a:gd name="connsiteY15" fmla="*/ 172682 h 5226010"/>
              <a:gd name="connsiteX16" fmla="*/ 162208 w 4686638"/>
              <a:gd name="connsiteY16" fmla="*/ 0 h 5226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686638" h="5226010">
                <a:moveTo>
                  <a:pt x="162208" y="0"/>
                </a:moveTo>
                <a:lnTo>
                  <a:pt x="2006304" y="0"/>
                </a:lnTo>
                <a:lnTo>
                  <a:pt x="2680335" y="0"/>
                </a:lnTo>
                <a:lnTo>
                  <a:pt x="4524431" y="0"/>
                </a:lnTo>
                <a:cubicBezTo>
                  <a:pt x="4614015" y="0"/>
                  <a:pt x="4686638" y="77313"/>
                  <a:pt x="4686638" y="172682"/>
                </a:cubicBezTo>
                <a:lnTo>
                  <a:pt x="4686638" y="1603309"/>
                </a:lnTo>
                <a:lnTo>
                  <a:pt x="4686638" y="3622702"/>
                </a:lnTo>
                <a:lnTo>
                  <a:pt x="4686638" y="5053328"/>
                </a:lnTo>
                <a:cubicBezTo>
                  <a:pt x="4686638" y="5148698"/>
                  <a:pt x="4614015" y="5226010"/>
                  <a:pt x="4524431" y="5226010"/>
                </a:cubicBezTo>
                <a:lnTo>
                  <a:pt x="2680335" y="5226010"/>
                </a:lnTo>
                <a:lnTo>
                  <a:pt x="2006304" y="5226010"/>
                </a:lnTo>
                <a:lnTo>
                  <a:pt x="162208" y="5226010"/>
                </a:lnTo>
                <a:cubicBezTo>
                  <a:pt x="72623" y="5226010"/>
                  <a:pt x="0" y="5148697"/>
                  <a:pt x="0" y="5053328"/>
                </a:cubicBezTo>
                <a:lnTo>
                  <a:pt x="0" y="3622702"/>
                </a:lnTo>
                <a:lnTo>
                  <a:pt x="0" y="1603309"/>
                </a:lnTo>
                <a:lnTo>
                  <a:pt x="0" y="172682"/>
                </a:lnTo>
                <a:cubicBezTo>
                  <a:pt x="0" y="77312"/>
                  <a:pt x="72623" y="0"/>
                  <a:pt x="162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5" name="Text Placeholder 41">
            <a:extLst>
              <a:ext uri="{FF2B5EF4-FFF2-40B4-BE49-F238E27FC236}">
                <a16:creationId xmlns:a16="http://schemas.microsoft.com/office/drawing/2014/main" id="{6C8766E6-BE0C-D8F4-2EA6-8F396FFD42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09397" y="1318661"/>
            <a:ext cx="6439301" cy="5188017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E3F3F49C-A361-B37A-BD9A-301B53FB43A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78266" y="57875"/>
            <a:ext cx="1255859" cy="514480"/>
          </a:xfrm>
          <a:prstGeom prst="rect">
            <a:avLst/>
          </a:prstGeom>
        </p:spPr>
      </p:pic>
      <p:sp>
        <p:nvSpPr>
          <p:cNvPr id="24" name="Title Placeholder 12">
            <a:extLst>
              <a:ext uri="{FF2B5EF4-FFF2-40B4-BE49-F238E27FC236}">
                <a16:creationId xmlns:a16="http://schemas.microsoft.com/office/drawing/2014/main" id="{8B44DD98-7F1E-F8BE-3B3F-45DBBD3DC7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3" y="212186"/>
            <a:ext cx="10537974" cy="6925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F2AAB6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00217639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3">
    <p:bg>
      <p:bgPr>
        <a:solidFill>
          <a:srgbClr val="D24A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4FD29B4A-9D28-404B-38A4-9F4FC77415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Placeholder 12">
            <a:extLst>
              <a:ext uri="{FF2B5EF4-FFF2-40B4-BE49-F238E27FC236}">
                <a16:creationId xmlns:a16="http://schemas.microsoft.com/office/drawing/2014/main" id="{3F6D553C-ACC2-BAA3-01FF-C7F9D965CE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6463" y="760396"/>
            <a:ext cx="4979271" cy="5337208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20000"/>
              </a:srgbClr>
            </a:outerShdw>
          </a:effectLst>
        </p:spPr>
        <p:txBody>
          <a:bodyPr vert="horz" lIns="91440" tIns="45720" rIns="91440" bIns="45720" rtlCol="0" anchor="ctr" anchorCtr="0">
            <a:noAutofit/>
          </a:bodyPr>
          <a:lstStyle>
            <a:lvl1pPr>
              <a:defRPr sz="8000" b="1" i="0">
                <a:solidFill>
                  <a:schemeClr val="bg1"/>
                </a:solidFill>
                <a:latin typeface="Aptos Black" panose="020B0004020202020204" pitchFamily="34" charset="0"/>
              </a:defRPr>
            </a:lvl1pPr>
          </a:lstStyle>
          <a:p>
            <a:r>
              <a:rPr lang="en-GB"/>
              <a:t>Insert short title and keep it big</a:t>
            </a:r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A55D476-7587-ED36-3CE5-168726EF1DC8}"/>
              </a:ext>
            </a:extLst>
          </p:cNvPr>
          <p:cNvSpPr/>
          <p:nvPr userDrawn="1"/>
        </p:nvSpPr>
        <p:spPr>
          <a:xfrm>
            <a:off x="6020003" y="760396"/>
            <a:ext cx="5760000" cy="533720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2AAB6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F3B6B2F8-22AA-D4C8-E7B0-470DD9A4DD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24272" y="954931"/>
            <a:ext cx="5351462" cy="494813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3" name="Picture 1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F8BD0102-E40D-35BA-CBAC-39AD5069A3D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266039" y="122958"/>
            <a:ext cx="1255859" cy="51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47582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4">
    <p:bg>
      <p:bgPr>
        <a:solidFill>
          <a:srgbClr val="D24A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>
            <a:extLst>
              <a:ext uri="{FF2B5EF4-FFF2-40B4-BE49-F238E27FC236}">
                <a16:creationId xmlns:a16="http://schemas.microsoft.com/office/drawing/2014/main" id="{4EAF07C7-CAE6-B628-738C-C3F58ED6D258}"/>
              </a:ext>
            </a:extLst>
          </p:cNvPr>
          <p:cNvSpPr/>
          <p:nvPr userDrawn="1"/>
        </p:nvSpPr>
        <p:spPr>
          <a:xfrm>
            <a:off x="2992627" y="1"/>
            <a:ext cx="9199373" cy="6857937"/>
          </a:xfrm>
          <a:custGeom>
            <a:avLst/>
            <a:gdLst>
              <a:gd name="connsiteX0" fmla="*/ 4310631 w 9199373"/>
              <a:gd name="connsiteY0" fmla="*/ 0 h 6857937"/>
              <a:gd name="connsiteX1" fmla="*/ 9199373 w 9199373"/>
              <a:gd name="connsiteY1" fmla="*/ 0 h 6857937"/>
              <a:gd name="connsiteX2" fmla="*/ 9199373 w 9199373"/>
              <a:gd name="connsiteY2" fmla="*/ 6388399 h 6857937"/>
              <a:gd name="connsiteX3" fmla="*/ 9098002 w 9199373"/>
              <a:gd name="connsiteY3" fmla="*/ 6268383 h 6857937"/>
              <a:gd name="connsiteX4" fmla="*/ 7912354 w 9199373"/>
              <a:gd name="connsiteY4" fmla="*/ 5763007 h 6857937"/>
              <a:gd name="connsiteX5" fmla="*/ 7026529 w 9199373"/>
              <a:gd name="connsiteY5" fmla="*/ 6065013 h 6857937"/>
              <a:gd name="connsiteX6" fmla="*/ 6799961 w 9199373"/>
              <a:gd name="connsiteY6" fmla="*/ 6266371 h 6857937"/>
              <a:gd name="connsiteX7" fmla="*/ 6349366 w 9199373"/>
              <a:gd name="connsiteY7" fmla="*/ 6857937 h 6857937"/>
              <a:gd name="connsiteX8" fmla="*/ 0 w 9199373"/>
              <a:gd name="connsiteY8" fmla="*/ 6857937 h 6857937"/>
              <a:gd name="connsiteX9" fmla="*/ 65405 w 9199373"/>
              <a:gd name="connsiteY9" fmla="*/ 6684201 h 6857937"/>
              <a:gd name="connsiteX10" fmla="*/ 241491 w 9199373"/>
              <a:gd name="connsiteY10" fmla="*/ 6206046 h 6857937"/>
              <a:gd name="connsiteX11" fmla="*/ 1263269 w 9199373"/>
              <a:gd name="connsiteY11" fmla="*/ 3699447 h 6857937"/>
              <a:gd name="connsiteX12" fmla="*/ 1454594 w 9199373"/>
              <a:gd name="connsiteY12" fmla="*/ 3311907 h 6857937"/>
              <a:gd name="connsiteX13" fmla="*/ 3593783 w 9199373"/>
              <a:gd name="connsiteY13" fmla="*/ 508318 h 6857937"/>
              <a:gd name="connsiteX14" fmla="*/ 4208884 w 9199373"/>
              <a:gd name="connsiteY14" fmla="*/ 61445 h 6857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199373" h="6857937">
                <a:moveTo>
                  <a:pt x="4310631" y="0"/>
                </a:moveTo>
                <a:lnTo>
                  <a:pt x="9199373" y="0"/>
                </a:lnTo>
                <a:lnTo>
                  <a:pt x="9199373" y="6388399"/>
                </a:lnTo>
                <a:lnTo>
                  <a:pt x="9098002" y="6268383"/>
                </a:lnTo>
                <a:cubicBezTo>
                  <a:pt x="8780653" y="5935707"/>
                  <a:pt x="8380508" y="5763007"/>
                  <a:pt x="7912354" y="5763007"/>
                </a:cubicBezTo>
                <a:cubicBezTo>
                  <a:pt x="7580186" y="5763007"/>
                  <a:pt x="7288213" y="5868734"/>
                  <a:pt x="7026529" y="6065013"/>
                </a:cubicBezTo>
                <a:cubicBezTo>
                  <a:pt x="6945948" y="6125401"/>
                  <a:pt x="6870510" y="6190870"/>
                  <a:pt x="6799961" y="6266371"/>
                </a:cubicBezTo>
                <a:cubicBezTo>
                  <a:pt x="6639624" y="6428868"/>
                  <a:pt x="6491097" y="6627813"/>
                  <a:pt x="6349366" y="6857937"/>
                </a:cubicBezTo>
                <a:lnTo>
                  <a:pt x="0" y="6857937"/>
                </a:lnTo>
                <a:cubicBezTo>
                  <a:pt x="21590" y="6800787"/>
                  <a:pt x="43370" y="6742939"/>
                  <a:pt x="65405" y="6684201"/>
                </a:cubicBezTo>
                <a:cubicBezTo>
                  <a:pt x="120714" y="6528182"/>
                  <a:pt x="181166" y="6367146"/>
                  <a:pt x="241491" y="6206046"/>
                </a:cubicBezTo>
                <a:cubicBezTo>
                  <a:pt x="543560" y="5380610"/>
                  <a:pt x="870649" y="4524947"/>
                  <a:pt x="1263269" y="3699447"/>
                </a:cubicBezTo>
                <a:cubicBezTo>
                  <a:pt x="1323721" y="3568637"/>
                  <a:pt x="1389126" y="3437764"/>
                  <a:pt x="1454594" y="3311907"/>
                </a:cubicBezTo>
                <a:cubicBezTo>
                  <a:pt x="2003171" y="2239773"/>
                  <a:pt x="2682748" y="1253237"/>
                  <a:pt x="3593783" y="508318"/>
                </a:cubicBezTo>
                <a:cubicBezTo>
                  <a:pt x="3788200" y="347882"/>
                  <a:pt x="3992880" y="198415"/>
                  <a:pt x="4208884" y="61445"/>
                </a:cubicBezTo>
                <a:close/>
              </a:path>
            </a:pathLst>
          </a:custGeom>
          <a:solidFill>
            <a:srgbClr val="922B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E86F7DE4-452B-D38F-6F3A-27B07C6B50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10385927" cy="6925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3" name="Text Placeholder 41">
            <a:extLst>
              <a:ext uri="{FF2B5EF4-FFF2-40B4-BE49-F238E27FC236}">
                <a16:creationId xmlns:a16="http://schemas.microsoft.com/office/drawing/2014/main" id="{A75EF3AD-4112-5FA8-2DF0-85A390089D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0" y="962527"/>
            <a:ext cx="575010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4" name="Picture 1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437D374-25B5-9316-083D-4124A513E83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78266" y="57875"/>
            <a:ext cx="1255859" cy="514480"/>
          </a:xfrm>
          <a:prstGeom prst="rect">
            <a:avLst/>
          </a:prstGeom>
        </p:spPr>
      </p:pic>
      <p:sp>
        <p:nvSpPr>
          <p:cNvPr id="15" name="Freeform 14">
            <a:extLst>
              <a:ext uri="{FF2B5EF4-FFF2-40B4-BE49-F238E27FC236}">
                <a16:creationId xmlns:a16="http://schemas.microsoft.com/office/drawing/2014/main" id="{280869A8-0CA2-DF76-46D3-1FE3FF035CDA}"/>
              </a:ext>
            </a:extLst>
          </p:cNvPr>
          <p:cNvSpPr/>
          <p:nvPr userDrawn="1"/>
        </p:nvSpPr>
        <p:spPr>
          <a:xfrm>
            <a:off x="340292" y="962527"/>
            <a:ext cx="5337208" cy="533720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6" name="Picture Placeholder 28">
            <a:extLst>
              <a:ext uri="{FF2B5EF4-FFF2-40B4-BE49-F238E27FC236}">
                <a16:creationId xmlns:a16="http://schemas.microsoft.com/office/drawing/2014/main" id="{A37B6504-4818-0678-AC28-0C9B5825C00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99127" y="1025619"/>
            <a:ext cx="5211024" cy="5211024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15202054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1">
    <p:bg>
      <p:bgPr>
        <a:solidFill>
          <a:srgbClr val="0067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7E3F336F-1957-C837-1EF9-92FADA6512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0E5E7EF-7733-6321-4798-B72D816FF2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10385927" cy="6925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89D7EB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5" name="Text Placeholder 41">
            <a:extLst>
              <a:ext uri="{FF2B5EF4-FFF2-40B4-BE49-F238E27FC236}">
                <a16:creationId xmlns:a16="http://schemas.microsoft.com/office/drawing/2014/main" id="{93A20F60-253A-C9C1-1F77-ECD03199F9F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0293" y="962527"/>
            <a:ext cx="674887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33545ED7-3AA8-3BF0-57E1-4411BF20E3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78266" y="57875"/>
            <a:ext cx="1255859" cy="51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96850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2">
    <p:bg>
      <p:bgPr>
        <a:solidFill>
          <a:srgbClr val="0067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7E3F336F-1957-C837-1EF9-92FADA6512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41">
            <a:extLst>
              <a:ext uri="{FF2B5EF4-FFF2-40B4-BE49-F238E27FC236}">
                <a16:creationId xmlns:a16="http://schemas.microsoft.com/office/drawing/2014/main" id="{93A20F60-253A-C9C1-1F77-ECD03199F9F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0293" y="962527"/>
            <a:ext cx="6408222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15CFFE34-96A4-EEAE-8D7D-43169629D3D8}"/>
              </a:ext>
            </a:extLst>
          </p:cNvPr>
          <p:cNvSpPr/>
          <p:nvPr userDrawn="1"/>
        </p:nvSpPr>
        <p:spPr>
          <a:xfrm>
            <a:off x="7088808" y="1197027"/>
            <a:ext cx="4762899" cy="5300026"/>
          </a:xfrm>
          <a:custGeom>
            <a:avLst/>
            <a:gdLst>
              <a:gd name="connsiteX0" fmla="*/ 164847 w 4762899"/>
              <a:gd name="connsiteY0" fmla="*/ 0 h 5300026"/>
              <a:gd name="connsiteX1" fmla="*/ 2038950 w 4762899"/>
              <a:gd name="connsiteY1" fmla="*/ 0 h 5300026"/>
              <a:gd name="connsiteX2" fmla="*/ 2723949 w 4762899"/>
              <a:gd name="connsiteY2" fmla="*/ 0 h 5300026"/>
              <a:gd name="connsiteX3" fmla="*/ 4598052 w 4762899"/>
              <a:gd name="connsiteY3" fmla="*/ 0 h 5300026"/>
              <a:gd name="connsiteX4" fmla="*/ 4762899 w 4762899"/>
              <a:gd name="connsiteY4" fmla="*/ 175128 h 5300026"/>
              <a:gd name="connsiteX5" fmla="*/ 4762899 w 4762899"/>
              <a:gd name="connsiteY5" fmla="*/ 1626016 h 5300026"/>
              <a:gd name="connsiteX6" fmla="*/ 4762899 w 4762899"/>
              <a:gd name="connsiteY6" fmla="*/ 3674010 h 5300026"/>
              <a:gd name="connsiteX7" fmla="*/ 4762899 w 4762899"/>
              <a:gd name="connsiteY7" fmla="*/ 5124898 h 5300026"/>
              <a:gd name="connsiteX8" fmla="*/ 4598052 w 4762899"/>
              <a:gd name="connsiteY8" fmla="*/ 5300026 h 5300026"/>
              <a:gd name="connsiteX9" fmla="*/ 2723949 w 4762899"/>
              <a:gd name="connsiteY9" fmla="*/ 5300026 h 5300026"/>
              <a:gd name="connsiteX10" fmla="*/ 2038950 w 4762899"/>
              <a:gd name="connsiteY10" fmla="*/ 5300026 h 5300026"/>
              <a:gd name="connsiteX11" fmla="*/ 164847 w 4762899"/>
              <a:gd name="connsiteY11" fmla="*/ 5300026 h 5300026"/>
              <a:gd name="connsiteX12" fmla="*/ 0 w 4762899"/>
              <a:gd name="connsiteY12" fmla="*/ 5124898 h 5300026"/>
              <a:gd name="connsiteX13" fmla="*/ 0 w 4762899"/>
              <a:gd name="connsiteY13" fmla="*/ 3674010 h 5300026"/>
              <a:gd name="connsiteX14" fmla="*/ 0 w 4762899"/>
              <a:gd name="connsiteY14" fmla="*/ 1626016 h 5300026"/>
              <a:gd name="connsiteX15" fmla="*/ 0 w 4762899"/>
              <a:gd name="connsiteY15" fmla="*/ 175128 h 5300026"/>
              <a:gd name="connsiteX16" fmla="*/ 164847 w 4762899"/>
              <a:gd name="connsiteY16" fmla="*/ 0 h 5300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762899" h="5300026">
                <a:moveTo>
                  <a:pt x="164847" y="0"/>
                </a:moveTo>
                <a:lnTo>
                  <a:pt x="2038950" y="0"/>
                </a:lnTo>
                <a:lnTo>
                  <a:pt x="2723949" y="0"/>
                </a:lnTo>
                <a:lnTo>
                  <a:pt x="4598052" y="0"/>
                </a:lnTo>
                <a:cubicBezTo>
                  <a:pt x="4689094" y="0"/>
                  <a:pt x="4762899" y="78408"/>
                  <a:pt x="4762899" y="175128"/>
                </a:cubicBezTo>
                <a:lnTo>
                  <a:pt x="4762899" y="1626016"/>
                </a:lnTo>
                <a:lnTo>
                  <a:pt x="4762899" y="3674010"/>
                </a:lnTo>
                <a:lnTo>
                  <a:pt x="4762899" y="5124898"/>
                </a:lnTo>
                <a:cubicBezTo>
                  <a:pt x="4762899" y="5221619"/>
                  <a:pt x="4689094" y="5300026"/>
                  <a:pt x="4598052" y="5300026"/>
                </a:cubicBezTo>
                <a:lnTo>
                  <a:pt x="2723949" y="5300026"/>
                </a:lnTo>
                <a:lnTo>
                  <a:pt x="2038950" y="5300026"/>
                </a:lnTo>
                <a:lnTo>
                  <a:pt x="164847" y="5300026"/>
                </a:lnTo>
                <a:cubicBezTo>
                  <a:pt x="73805" y="5300026"/>
                  <a:pt x="0" y="5221618"/>
                  <a:pt x="0" y="5124898"/>
                </a:cubicBezTo>
                <a:lnTo>
                  <a:pt x="0" y="3674010"/>
                </a:lnTo>
                <a:lnTo>
                  <a:pt x="0" y="1626016"/>
                </a:lnTo>
                <a:lnTo>
                  <a:pt x="0" y="175128"/>
                </a:lnTo>
                <a:cubicBezTo>
                  <a:pt x="0" y="78407"/>
                  <a:pt x="73805" y="0"/>
                  <a:pt x="164847" y="0"/>
                </a:cubicBezTo>
                <a:close/>
              </a:path>
            </a:pathLst>
          </a:custGeom>
          <a:solidFill>
            <a:srgbClr val="F7F5F9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2A367C9-F62A-E833-551B-3A5248E3CF9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126939" y="1234035"/>
            <a:ext cx="4686638" cy="5226010"/>
          </a:xfrm>
          <a:custGeom>
            <a:avLst/>
            <a:gdLst>
              <a:gd name="connsiteX0" fmla="*/ 162208 w 4686638"/>
              <a:gd name="connsiteY0" fmla="*/ 0 h 5226010"/>
              <a:gd name="connsiteX1" fmla="*/ 2006304 w 4686638"/>
              <a:gd name="connsiteY1" fmla="*/ 0 h 5226010"/>
              <a:gd name="connsiteX2" fmla="*/ 2680335 w 4686638"/>
              <a:gd name="connsiteY2" fmla="*/ 0 h 5226010"/>
              <a:gd name="connsiteX3" fmla="*/ 4524431 w 4686638"/>
              <a:gd name="connsiteY3" fmla="*/ 0 h 5226010"/>
              <a:gd name="connsiteX4" fmla="*/ 4686638 w 4686638"/>
              <a:gd name="connsiteY4" fmla="*/ 172682 h 5226010"/>
              <a:gd name="connsiteX5" fmla="*/ 4686638 w 4686638"/>
              <a:gd name="connsiteY5" fmla="*/ 1603309 h 5226010"/>
              <a:gd name="connsiteX6" fmla="*/ 4686638 w 4686638"/>
              <a:gd name="connsiteY6" fmla="*/ 3622702 h 5226010"/>
              <a:gd name="connsiteX7" fmla="*/ 4686638 w 4686638"/>
              <a:gd name="connsiteY7" fmla="*/ 5053328 h 5226010"/>
              <a:gd name="connsiteX8" fmla="*/ 4524431 w 4686638"/>
              <a:gd name="connsiteY8" fmla="*/ 5226010 h 5226010"/>
              <a:gd name="connsiteX9" fmla="*/ 2680335 w 4686638"/>
              <a:gd name="connsiteY9" fmla="*/ 5226010 h 5226010"/>
              <a:gd name="connsiteX10" fmla="*/ 2006304 w 4686638"/>
              <a:gd name="connsiteY10" fmla="*/ 5226010 h 5226010"/>
              <a:gd name="connsiteX11" fmla="*/ 162208 w 4686638"/>
              <a:gd name="connsiteY11" fmla="*/ 5226010 h 5226010"/>
              <a:gd name="connsiteX12" fmla="*/ 0 w 4686638"/>
              <a:gd name="connsiteY12" fmla="*/ 5053328 h 5226010"/>
              <a:gd name="connsiteX13" fmla="*/ 0 w 4686638"/>
              <a:gd name="connsiteY13" fmla="*/ 3622702 h 5226010"/>
              <a:gd name="connsiteX14" fmla="*/ 0 w 4686638"/>
              <a:gd name="connsiteY14" fmla="*/ 1603309 h 5226010"/>
              <a:gd name="connsiteX15" fmla="*/ 0 w 4686638"/>
              <a:gd name="connsiteY15" fmla="*/ 172682 h 5226010"/>
              <a:gd name="connsiteX16" fmla="*/ 162208 w 4686638"/>
              <a:gd name="connsiteY16" fmla="*/ 0 h 5226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686638" h="5226010">
                <a:moveTo>
                  <a:pt x="162208" y="0"/>
                </a:moveTo>
                <a:lnTo>
                  <a:pt x="2006304" y="0"/>
                </a:lnTo>
                <a:lnTo>
                  <a:pt x="2680335" y="0"/>
                </a:lnTo>
                <a:lnTo>
                  <a:pt x="4524431" y="0"/>
                </a:lnTo>
                <a:cubicBezTo>
                  <a:pt x="4614015" y="0"/>
                  <a:pt x="4686638" y="77313"/>
                  <a:pt x="4686638" y="172682"/>
                </a:cubicBezTo>
                <a:lnTo>
                  <a:pt x="4686638" y="1603309"/>
                </a:lnTo>
                <a:lnTo>
                  <a:pt x="4686638" y="3622702"/>
                </a:lnTo>
                <a:lnTo>
                  <a:pt x="4686638" y="5053328"/>
                </a:lnTo>
                <a:cubicBezTo>
                  <a:pt x="4686638" y="5148698"/>
                  <a:pt x="4614015" y="5226010"/>
                  <a:pt x="4524431" y="5226010"/>
                </a:cubicBezTo>
                <a:lnTo>
                  <a:pt x="2680335" y="5226010"/>
                </a:lnTo>
                <a:lnTo>
                  <a:pt x="2006304" y="5226010"/>
                </a:lnTo>
                <a:lnTo>
                  <a:pt x="162208" y="5226010"/>
                </a:lnTo>
                <a:cubicBezTo>
                  <a:pt x="72623" y="5226010"/>
                  <a:pt x="0" y="5148697"/>
                  <a:pt x="0" y="5053328"/>
                </a:cubicBezTo>
                <a:lnTo>
                  <a:pt x="0" y="3622702"/>
                </a:lnTo>
                <a:lnTo>
                  <a:pt x="0" y="1603309"/>
                </a:lnTo>
                <a:lnTo>
                  <a:pt x="0" y="172682"/>
                </a:lnTo>
                <a:cubicBezTo>
                  <a:pt x="0" y="77312"/>
                  <a:pt x="72623" y="0"/>
                  <a:pt x="162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pic>
        <p:nvPicPr>
          <p:cNvPr id="10" name="Picture 9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33545ED7-3AA8-3BF0-57E1-4411BF20E3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78266" y="57875"/>
            <a:ext cx="1255859" cy="514480"/>
          </a:xfrm>
          <a:prstGeom prst="rect">
            <a:avLst/>
          </a:prstGeom>
        </p:spPr>
      </p:pic>
      <p:sp>
        <p:nvSpPr>
          <p:cNvPr id="11" name="Title Placeholder 12">
            <a:extLst>
              <a:ext uri="{FF2B5EF4-FFF2-40B4-BE49-F238E27FC236}">
                <a16:creationId xmlns:a16="http://schemas.microsoft.com/office/drawing/2014/main" id="{E2EDB94E-AA54-DE79-F852-9300F72BED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10385927" cy="6925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89D7EB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7260835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05FDB8BB-F1A5-6E53-C906-3A0A9A3C75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49703" y="1144624"/>
            <a:ext cx="4307952" cy="604322"/>
          </a:xfrm>
          <a:prstGeom prst="rect">
            <a:avLst/>
          </a:prstGeom>
        </p:spPr>
      </p:pic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F8FAC7E4-B24D-03B7-4B72-49E69F4F0BC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18690" y="2570086"/>
            <a:ext cx="6169978" cy="674702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400" b="1" i="0">
                <a:solidFill>
                  <a:srgbClr val="351C5C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slide title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E0555FA1-72DD-EA54-91EB-6174AFA9742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18690" y="3338004"/>
            <a:ext cx="6169978" cy="514905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 b="1" i="0">
                <a:solidFill>
                  <a:srgbClr val="00ADCF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AC15DFAE-3DE5-E13D-2F74-AEBA985E410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90100" y="6054571"/>
            <a:ext cx="4698568" cy="514905"/>
          </a:xfrm>
          <a:prstGeom prst="rect">
            <a:avLst/>
          </a:prstGeom>
        </p:spPr>
        <p:txBody>
          <a:bodyPr anchor="ctr" anchorCtr="0"/>
          <a:lstStyle>
            <a:lvl1pPr marL="0" indent="0" algn="r">
              <a:buNone/>
              <a:defRPr sz="1600" b="1" i="0">
                <a:solidFill>
                  <a:srgbClr val="00ADCF"/>
                </a:solidFill>
                <a:latin typeface="Aptos" panose="020B00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Name of presenter(s)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92454F9-8743-A52F-5CBC-B01E8C58756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" y="288524"/>
            <a:ext cx="5215356" cy="6280951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0000"/>
              </a:srgbClr>
            </a:outerShdw>
          </a:effectLst>
        </p:spPr>
      </p:pic>
      <p:pic>
        <p:nvPicPr>
          <p:cNvPr id="8" name="Graphic 1">
            <a:extLst>
              <a:ext uri="{FF2B5EF4-FFF2-40B4-BE49-F238E27FC236}">
                <a16:creationId xmlns:a16="http://schemas.microsoft.com/office/drawing/2014/main" id="{1C2F8A94-5FE6-7799-FFD1-C24DB3BB8FC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7840467" y="220553"/>
            <a:ext cx="1717616" cy="707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61319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3">
    <p:bg>
      <p:bgPr>
        <a:solidFill>
          <a:srgbClr val="01AD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EA160B08-669A-3A1E-FD23-803880DB4F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52F7B9F5-98EE-2737-FFDB-7D608F08DA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6463" y="760396"/>
            <a:ext cx="4979271" cy="5337208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20000"/>
              </a:srgbClr>
            </a:outerShdw>
          </a:effectLst>
        </p:spPr>
        <p:txBody>
          <a:bodyPr vert="horz" lIns="91440" tIns="45720" rIns="91440" bIns="45720" rtlCol="0" anchor="ctr" anchorCtr="0">
            <a:noAutofit/>
          </a:bodyPr>
          <a:lstStyle>
            <a:lvl1pPr>
              <a:defRPr sz="8000" b="1" i="0">
                <a:solidFill>
                  <a:schemeClr val="bg1"/>
                </a:solidFill>
                <a:latin typeface="Aptos Black" panose="020B0004020202020204" pitchFamily="34" charset="0"/>
              </a:defRPr>
            </a:lvl1pPr>
          </a:lstStyle>
          <a:p>
            <a:r>
              <a:rPr lang="en-GB"/>
              <a:t>Insert short title and keep it big</a:t>
            </a:r>
            <a:endParaRPr lang="en-I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E3D5AEEB-3FF7-E89E-F4F5-7C752FEF8246}"/>
              </a:ext>
            </a:extLst>
          </p:cNvPr>
          <p:cNvSpPr/>
          <p:nvPr userDrawn="1"/>
        </p:nvSpPr>
        <p:spPr>
          <a:xfrm>
            <a:off x="6020003" y="760396"/>
            <a:ext cx="5760000" cy="533720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89D7EB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630CCB6A-E179-2452-0F65-9D4E6F4ECDD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24272" y="954931"/>
            <a:ext cx="5351462" cy="494813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B513A4DA-F7AD-6AA6-3CC8-AB5E67DFBB6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266039" y="122958"/>
            <a:ext cx="1255859" cy="51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15418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4">
    <p:bg>
      <p:bgPr>
        <a:solidFill>
          <a:srgbClr val="01AD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>
            <a:extLst>
              <a:ext uri="{FF2B5EF4-FFF2-40B4-BE49-F238E27FC236}">
                <a16:creationId xmlns:a16="http://schemas.microsoft.com/office/drawing/2014/main" id="{4EAF07C7-CAE6-B628-738C-C3F58ED6D258}"/>
              </a:ext>
            </a:extLst>
          </p:cNvPr>
          <p:cNvSpPr/>
          <p:nvPr userDrawn="1"/>
        </p:nvSpPr>
        <p:spPr>
          <a:xfrm>
            <a:off x="2992627" y="1"/>
            <a:ext cx="9199373" cy="6857937"/>
          </a:xfrm>
          <a:custGeom>
            <a:avLst/>
            <a:gdLst>
              <a:gd name="connsiteX0" fmla="*/ 4310631 w 9199373"/>
              <a:gd name="connsiteY0" fmla="*/ 0 h 6857937"/>
              <a:gd name="connsiteX1" fmla="*/ 9199373 w 9199373"/>
              <a:gd name="connsiteY1" fmla="*/ 0 h 6857937"/>
              <a:gd name="connsiteX2" fmla="*/ 9199373 w 9199373"/>
              <a:gd name="connsiteY2" fmla="*/ 6388399 h 6857937"/>
              <a:gd name="connsiteX3" fmla="*/ 9098002 w 9199373"/>
              <a:gd name="connsiteY3" fmla="*/ 6268383 h 6857937"/>
              <a:gd name="connsiteX4" fmla="*/ 7912354 w 9199373"/>
              <a:gd name="connsiteY4" fmla="*/ 5763007 h 6857937"/>
              <a:gd name="connsiteX5" fmla="*/ 7026529 w 9199373"/>
              <a:gd name="connsiteY5" fmla="*/ 6065013 h 6857937"/>
              <a:gd name="connsiteX6" fmla="*/ 6799961 w 9199373"/>
              <a:gd name="connsiteY6" fmla="*/ 6266371 h 6857937"/>
              <a:gd name="connsiteX7" fmla="*/ 6349366 w 9199373"/>
              <a:gd name="connsiteY7" fmla="*/ 6857937 h 6857937"/>
              <a:gd name="connsiteX8" fmla="*/ 0 w 9199373"/>
              <a:gd name="connsiteY8" fmla="*/ 6857937 h 6857937"/>
              <a:gd name="connsiteX9" fmla="*/ 65405 w 9199373"/>
              <a:gd name="connsiteY9" fmla="*/ 6684201 h 6857937"/>
              <a:gd name="connsiteX10" fmla="*/ 241491 w 9199373"/>
              <a:gd name="connsiteY10" fmla="*/ 6206046 h 6857937"/>
              <a:gd name="connsiteX11" fmla="*/ 1263269 w 9199373"/>
              <a:gd name="connsiteY11" fmla="*/ 3699447 h 6857937"/>
              <a:gd name="connsiteX12" fmla="*/ 1454594 w 9199373"/>
              <a:gd name="connsiteY12" fmla="*/ 3311907 h 6857937"/>
              <a:gd name="connsiteX13" fmla="*/ 3593783 w 9199373"/>
              <a:gd name="connsiteY13" fmla="*/ 508318 h 6857937"/>
              <a:gd name="connsiteX14" fmla="*/ 4208884 w 9199373"/>
              <a:gd name="connsiteY14" fmla="*/ 61445 h 6857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199373" h="6857937">
                <a:moveTo>
                  <a:pt x="4310631" y="0"/>
                </a:moveTo>
                <a:lnTo>
                  <a:pt x="9199373" y="0"/>
                </a:lnTo>
                <a:lnTo>
                  <a:pt x="9199373" y="6388399"/>
                </a:lnTo>
                <a:lnTo>
                  <a:pt x="9098002" y="6268383"/>
                </a:lnTo>
                <a:cubicBezTo>
                  <a:pt x="8780653" y="5935707"/>
                  <a:pt x="8380508" y="5763007"/>
                  <a:pt x="7912354" y="5763007"/>
                </a:cubicBezTo>
                <a:cubicBezTo>
                  <a:pt x="7580186" y="5763007"/>
                  <a:pt x="7288213" y="5868734"/>
                  <a:pt x="7026529" y="6065013"/>
                </a:cubicBezTo>
                <a:cubicBezTo>
                  <a:pt x="6945948" y="6125401"/>
                  <a:pt x="6870510" y="6190870"/>
                  <a:pt x="6799961" y="6266371"/>
                </a:cubicBezTo>
                <a:cubicBezTo>
                  <a:pt x="6639624" y="6428868"/>
                  <a:pt x="6491097" y="6627813"/>
                  <a:pt x="6349366" y="6857937"/>
                </a:cubicBezTo>
                <a:lnTo>
                  <a:pt x="0" y="6857937"/>
                </a:lnTo>
                <a:cubicBezTo>
                  <a:pt x="21590" y="6800787"/>
                  <a:pt x="43370" y="6742939"/>
                  <a:pt x="65405" y="6684201"/>
                </a:cubicBezTo>
                <a:cubicBezTo>
                  <a:pt x="120714" y="6528182"/>
                  <a:pt x="181166" y="6367146"/>
                  <a:pt x="241491" y="6206046"/>
                </a:cubicBezTo>
                <a:cubicBezTo>
                  <a:pt x="543560" y="5380610"/>
                  <a:pt x="870649" y="4524947"/>
                  <a:pt x="1263269" y="3699447"/>
                </a:cubicBezTo>
                <a:cubicBezTo>
                  <a:pt x="1323721" y="3568637"/>
                  <a:pt x="1389126" y="3437764"/>
                  <a:pt x="1454594" y="3311907"/>
                </a:cubicBezTo>
                <a:cubicBezTo>
                  <a:pt x="2003171" y="2239773"/>
                  <a:pt x="2682748" y="1253237"/>
                  <a:pt x="3593783" y="508318"/>
                </a:cubicBezTo>
                <a:cubicBezTo>
                  <a:pt x="3788200" y="347882"/>
                  <a:pt x="3992880" y="198415"/>
                  <a:pt x="4208884" y="61445"/>
                </a:cubicBezTo>
                <a:close/>
              </a:path>
            </a:pathLst>
          </a:custGeom>
          <a:solidFill>
            <a:srgbClr val="00679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E86F7DE4-452B-D38F-6F3A-27B07C6B50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10385927" cy="6925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3" name="Text Placeholder 41">
            <a:extLst>
              <a:ext uri="{FF2B5EF4-FFF2-40B4-BE49-F238E27FC236}">
                <a16:creationId xmlns:a16="http://schemas.microsoft.com/office/drawing/2014/main" id="{A75EF3AD-4112-5FA8-2DF0-85A390089D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0" y="962527"/>
            <a:ext cx="575010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4" name="Picture 1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437D374-25B5-9316-083D-4124A513E83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78266" y="57875"/>
            <a:ext cx="1255859" cy="514480"/>
          </a:xfrm>
          <a:prstGeom prst="rect">
            <a:avLst/>
          </a:prstGeom>
        </p:spPr>
      </p:pic>
      <p:sp>
        <p:nvSpPr>
          <p:cNvPr id="15" name="Freeform 14">
            <a:extLst>
              <a:ext uri="{FF2B5EF4-FFF2-40B4-BE49-F238E27FC236}">
                <a16:creationId xmlns:a16="http://schemas.microsoft.com/office/drawing/2014/main" id="{280869A8-0CA2-DF76-46D3-1FE3FF035CDA}"/>
              </a:ext>
            </a:extLst>
          </p:cNvPr>
          <p:cNvSpPr/>
          <p:nvPr userDrawn="1"/>
        </p:nvSpPr>
        <p:spPr>
          <a:xfrm>
            <a:off x="340292" y="962527"/>
            <a:ext cx="5337208" cy="533720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6" name="Picture Placeholder 28">
            <a:extLst>
              <a:ext uri="{FF2B5EF4-FFF2-40B4-BE49-F238E27FC236}">
                <a16:creationId xmlns:a16="http://schemas.microsoft.com/office/drawing/2014/main" id="{A37B6504-4818-0678-AC28-0C9B5825C00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99127" y="1025619"/>
            <a:ext cx="5211024" cy="5211024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52911701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881537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FD4203B-6840-4A3D-6576-AD42541270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87345" y="203150"/>
            <a:ext cx="1480989" cy="606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12210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D0E6F514-AD5B-6612-C124-93B9DB5CB05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59433042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8FDF10D-631E-7B13-6EF4-FE3C27C1FF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6B1280-70EA-78D2-BA11-44FC442C00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87345" y="203150"/>
            <a:ext cx="1480989" cy="60670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D3D3A1B-DF99-75B9-44B6-8F10B9CB1F96}"/>
              </a:ext>
            </a:extLst>
          </p:cNvPr>
          <p:cNvGrpSpPr/>
          <p:nvPr userDrawn="1"/>
        </p:nvGrpSpPr>
        <p:grpSpPr>
          <a:xfrm>
            <a:off x="10223653" y="3709107"/>
            <a:ext cx="1968347" cy="3148894"/>
            <a:chOff x="10223653" y="3709107"/>
            <a:chExt cx="1968347" cy="3148894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1AF995DF-DE3A-C6C0-2E1D-32B9C0FD25D4}"/>
                </a:ext>
              </a:extLst>
            </p:cNvPr>
            <p:cNvSpPr/>
            <p:nvPr/>
          </p:nvSpPr>
          <p:spPr>
            <a:xfrm>
              <a:off x="10223653" y="6366827"/>
              <a:ext cx="1125139" cy="491173"/>
            </a:xfrm>
            <a:custGeom>
              <a:avLst/>
              <a:gdLst>
                <a:gd name="connsiteX0" fmla="*/ 562569 w 1125139"/>
                <a:gd name="connsiteY0" fmla="*/ 0 h 491173"/>
                <a:gd name="connsiteX1" fmla="*/ 1121653 w 1125139"/>
                <a:gd name="connsiteY1" fmla="*/ 456526 h 491173"/>
                <a:gd name="connsiteX2" fmla="*/ 1125139 w 1125139"/>
                <a:gd name="connsiteY2" fmla="*/ 491173 h 491173"/>
                <a:gd name="connsiteX3" fmla="*/ 0 w 1125139"/>
                <a:gd name="connsiteY3" fmla="*/ 491173 h 491173"/>
                <a:gd name="connsiteX4" fmla="*/ 3486 w 1125139"/>
                <a:gd name="connsiteY4" fmla="*/ 456526 h 491173"/>
                <a:gd name="connsiteX5" fmla="*/ 562569 w 1125139"/>
                <a:gd name="connsiteY5" fmla="*/ 0 h 491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25139" h="491173">
                  <a:moveTo>
                    <a:pt x="562569" y="0"/>
                  </a:moveTo>
                  <a:cubicBezTo>
                    <a:pt x="838349" y="0"/>
                    <a:pt x="1068439" y="195987"/>
                    <a:pt x="1121653" y="456526"/>
                  </a:cubicBezTo>
                  <a:lnTo>
                    <a:pt x="1125139" y="491173"/>
                  </a:lnTo>
                  <a:lnTo>
                    <a:pt x="0" y="491173"/>
                  </a:lnTo>
                  <a:lnTo>
                    <a:pt x="3486" y="456526"/>
                  </a:lnTo>
                  <a:cubicBezTo>
                    <a:pt x="56700" y="195987"/>
                    <a:pt x="286790" y="0"/>
                    <a:pt x="562569" y="0"/>
                  </a:cubicBezTo>
                  <a:close/>
                </a:path>
              </a:pathLst>
            </a:custGeom>
            <a:solidFill>
              <a:srgbClr val="351C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48F865A1-A1C4-173F-2883-08E633703FE1}"/>
                </a:ext>
              </a:extLst>
            </p:cNvPr>
            <p:cNvSpPr/>
            <p:nvPr/>
          </p:nvSpPr>
          <p:spPr>
            <a:xfrm>
              <a:off x="11283150" y="3709107"/>
              <a:ext cx="908850" cy="2882384"/>
            </a:xfrm>
            <a:custGeom>
              <a:avLst/>
              <a:gdLst>
                <a:gd name="connsiteX0" fmla="*/ 908850 w 908850"/>
                <a:gd name="connsiteY0" fmla="*/ 0 h 2882384"/>
                <a:gd name="connsiteX1" fmla="*/ 908850 w 908850"/>
                <a:gd name="connsiteY1" fmla="*/ 2005800 h 2882384"/>
                <a:gd name="connsiteX2" fmla="*/ 843657 w 908850"/>
                <a:gd name="connsiteY2" fmla="*/ 2076911 h 2882384"/>
                <a:gd name="connsiteX3" fmla="*/ 536616 w 908850"/>
                <a:gd name="connsiteY3" fmla="*/ 2882384 h 2882384"/>
                <a:gd name="connsiteX4" fmla="*/ 337158 w 908850"/>
                <a:gd name="connsiteY4" fmla="*/ 2318567 h 2882384"/>
                <a:gd name="connsiteX5" fmla="*/ 358961 w 908850"/>
                <a:gd name="connsiteY5" fmla="*/ 346511 h 2882384"/>
                <a:gd name="connsiteX6" fmla="*/ 692849 w 908850"/>
                <a:gd name="connsiteY6" fmla="*/ 94035 h 2882384"/>
                <a:gd name="connsiteX7" fmla="*/ 799464 w 908850"/>
                <a:gd name="connsiteY7" fmla="*/ 41878 h 2882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08850" h="2882384">
                  <a:moveTo>
                    <a:pt x="908850" y="0"/>
                  </a:moveTo>
                  <a:lnTo>
                    <a:pt x="908850" y="2005800"/>
                  </a:lnTo>
                  <a:lnTo>
                    <a:pt x="843657" y="2076911"/>
                  </a:lnTo>
                  <a:cubicBezTo>
                    <a:pt x="628281" y="2333746"/>
                    <a:pt x="535064" y="2608405"/>
                    <a:pt x="536616" y="2882384"/>
                  </a:cubicBezTo>
                  <a:cubicBezTo>
                    <a:pt x="525905" y="2744081"/>
                    <a:pt x="450673" y="2564376"/>
                    <a:pt x="337158" y="2318567"/>
                  </a:cubicBezTo>
                  <a:cubicBezTo>
                    <a:pt x="65953" y="1708777"/>
                    <a:pt x="-271928" y="978590"/>
                    <a:pt x="358961" y="346511"/>
                  </a:cubicBezTo>
                  <a:cubicBezTo>
                    <a:pt x="462271" y="243006"/>
                    <a:pt x="574454" y="158297"/>
                    <a:pt x="692849" y="94035"/>
                  </a:cubicBezTo>
                  <a:cubicBezTo>
                    <a:pt x="727768" y="74997"/>
                    <a:pt x="763327" y="57604"/>
                    <a:pt x="799464" y="41878"/>
                  </a:cubicBezTo>
                  <a:close/>
                </a:path>
              </a:pathLst>
            </a:custGeom>
            <a:solidFill>
              <a:srgbClr val="351C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0C195BA2-B1EE-5946-DC5F-27088305DE50}"/>
                </a:ext>
              </a:extLst>
            </p:cNvPr>
            <p:cNvSpPr/>
            <p:nvPr/>
          </p:nvSpPr>
          <p:spPr>
            <a:xfrm>
              <a:off x="11819684" y="5714767"/>
              <a:ext cx="372316" cy="1143234"/>
            </a:xfrm>
            <a:custGeom>
              <a:avLst/>
              <a:gdLst>
                <a:gd name="connsiteX0" fmla="*/ 372316 w 372316"/>
                <a:gd name="connsiteY0" fmla="*/ 0 h 1143234"/>
                <a:gd name="connsiteX1" fmla="*/ 372316 w 372316"/>
                <a:gd name="connsiteY1" fmla="*/ 1143234 h 1143234"/>
                <a:gd name="connsiteX2" fmla="*/ 32474 w 372316"/>
                <a:gd name="connsiteY2" fmla="*/ 1143234 h 1143234"/>
                <a:gd name="connsiteX3" fmla="*/ 23170 w 372316"/>
                <a:gd name="connsiteY3" fmla="*/ 1108671 h 1143234"/>
                <a:gd name="connsiteX4" fmla="*/ 906 w 372316"/>
                <a:gd name="connsiteY4" fmla="*/ 918634 h 1143234"/>
                <a:gd name="connsiteX5" fmla="*/ 906 w 372316"/>
                <a:gd name="connsiteY5" fmla="*/ 916856 h 1143234"/>
                <a:gd name="connsiteX6" fmla="*/ 19 w 372316"/>
                <a:gd name="connsiteY6" fmla="*/ 879391 h 1143234"/>
                <a:gd name="connsiteX7" fmla="*/ 19 w 372316"/>
                <a:gd name="connsiteY7" fmla="*/ 876724 h 1143234"/>
                <a:gd name="connsiteX8" fmla="*/ 19 w 372316"/>
                <a:gd name="connsiteY8" fmla="*/ 876661 h 1143234"/>
                <a:gd name="connsiteX9" fmla="*/ 307040 w 372316"/>
                <a:gd name="connsiteY9" fmla="*/ 71188 h 1143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2316" h="1143234">
                  <a:moveTo>
                    <a:pt x="372316" y="0"/>
                  </a:moveTo>
                  <a:lnTo>
                    <a:pt x="372316" y="1143234"/>
                  </a:lnTo>
                  <a:lnTo>
                    <a:pt x="32474" y="1143234"/>
                  </a:lnTo>
                  <a:lnTo>
                    <a:pt x="23170" y="1108671"/>
                  </a:lnTo>
                  <a:cubicBezTo>
                    <a:pt x="10908" y="1045622"/>
                    <a:pt x="3362" y="982198"/>
                    <a:pt x="906" y="918634"/>
                  </a:cubicBezTo>
                  <a:cubicBezTo>
                    <a:pt x="463" y="918190"/>
                    <a:pt x="906" y="917745"/>
                    <a:pt x="906" y="916856"/>
                  </a:cubicBezTo>
                  <a:cubicBezTo>
                    <a:pt x="19" y="904347"/>
                    <a:pt x="19" y="891901"/>
                    <a:pt x="19" y="879391"/>
                  </a:cubicBezTo>
                  <a:lnTo>
                    <a:pt x="19" y="876724"/>
                  </a:lnTo>
                  <a:lnTo>
                    <a:pt x="19" y="876661"/>
                  </a:lnTo>
                  <a:cubicBezTo>
                    <a:pt x="-1534" y="602682"/>
                    <a:pt x="91635" y="328023"/>
                    <a:pt x="307040" y="71188"/>
                  </a:cubicBezTo>
                  <a:close/>
                </a:path>
              </a:pathLst>
            </a:custGeom>
            <a:solidFill>
              <a:srgbClr val="00BCB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6CE61189-26C8-F1FB-42D9-D4295675023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10680134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2941664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A4B56D3-D4AF-29EA-5DD2-9D8E7F643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3" name="Freeform 42">
            <a:extLst>
              <a:ext uri="{FF2B5EF4-FFF2-40B4-BE49-F238E27FC236}">
                <a16:creationId xmlns:a16="http://schemas.microsoft.com/office/drawing/2014/main" id="{7438DB5E-741B-70E2-CC78-4EA376373B7D}"/>
              </a:ext>
            </a:extLst>
          </p:cNvPr>
          <p:cNvSpPr/>
          <p:nvPr userDrawn="1"/>
        </p:nvSpPr>
        <p:spPr>
          <a:xfrm>
            <a:off x="11023366" y="6080647"/>
            <a:ext cx="1168634" cy="777352"/>
          </a:xfrm>
          <a:custGeom>
            <a:avLst/>
            <a:gdLst>
              <a:gd name="connsiteX0" fmla="*/ 1168634 w 1168634"/>
              <a:gd name="connsiteY0" fmla="*/ 0 h 777352"/>
              <a:gd name="connsiteX1" fmla="*/ 1168634 w 1168634"/>
              <a:gd name="connsiteY1" fmla="*/ 777352 h 777352"/>
              <a:gd name="connsiteX2" fmla="*/ 0 w 1168634"/>
              <a:gd name="connsiteY2" fmla="*/ 777352 h 777352"/>
              <a:gd name="connsiteX3" fmla="*/ 433726 w 1168634"/>
              <a:gd name="connsiteY3" fmla="*/ 343517 h 777352"/>
              <a:gd name="connsiteX4" fmla="*/ 1160851 w 1168634"/>
              <a:gd name="connsiteY4" fmla="*/ 374 h 77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634" h="777352">
                <a:moveTo>
                  <a:pt x="1168634" y="0"/>
                </a:moveTo>
                <a:lnTo>
                  <a:pt x="1168634" y="777352"/>
                </a:lnTo>
                <a:lnTo>
                  <a:pt x="0" y="777352"/>
                </a:lnTo>
                <a:lnTo>
                  <a:pt x="433726" y="343517"/>
                </a:lnTo>
                <a:cubicBezTo>
                  <a:pt x="637009" y="140184"/>
                  <a:pt x="895481" y="25845"/>
                  <a:pt x="1160851" y="374"/>
                </a:cubicBezTo>
                <a:close/>
              </a:path>
            </a:pathLst>
          </a:custGeom>
          <a:solidFill>
            <a:srgbClr val="EFBC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F1A7C4D3-1E92-1019-72C9-A784F302475F}"/>
              </a:ext>
            </a:extLst>
          </p:cNvPr>
          <p:cNvSpPr/>
          <p:nvPr userDrawn="1"/>
        </p:nvSpPr>
        <p:spPr>
          <a:xfrm>
            <a:off x="8688223" y="5993583"/>
            <a:ext cx="2686611" cy="864416"/>
          </a:xfrm>
          <a:custGeom>
            <a:avLst/>
            <a:gdLst>
              <a:gd name="connsiteX0" fmla="*/ 1397388 w 2686611"/>
              <a:gd name="connsiteY0" fmla="*/ 4 h 864416"/>
              <a:gd name="connsiteX1" fmla="*/ 2686611 w 2686611"/>
              <a:gd name="connsiteY1" fmla="*/ 513052 h 864416"/>
              <a:gd name="connsiteX2" fmla="*/ 2335335 w 2686611"/>
              <a:gd name="connsiteY2" fmla="*/ 864416 h 864416"/>
              <a:gd name="connsiteX3" fmla="*/ 0 w 2686611"/>
              <a:gd name="connsiteY3" fmla="*/ 864416 h 864416"/>
              <a:gd name="connsiteX4" fmla="*/ 18749 w 2686611"/>
              <a:gd name="connsiteY4" fmla="*/ 822676 h 864416"/>
              <a:gd name="connsiteX5" fmla="*/ 283120 w 2686611"/>
              <a:gd name="connsiteY5" fmla="*/ 473291 h 864416"/>
              <a:gd name="connsiteX6" fmla="*/ 283120 w 2686611"/>
              <a:gd name="connsiteY6" fmla="*/ 473386 h 864416"/>
              <a:gd name="connsiteX7" fmla="*/ 1397388 w 2686611"/>
              <a:gd name="connsiteY7" fmla="*/ 4 h 864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6611" h="864416">
                <a:moveTo>
                  <a:pt x="1397388" y="4"/>
                </a:moveTo>
                <a:cubicBezTo>
                  <a:pt x="1813736" y="896"/>
                  <a:pt x="2259243" y="166193"/>
                  <a:pt x="2686611" y="513052"/>
                </a:cubicBezTo>
                <a:lnTo>
                  <a:pt x="2335335" y="864416"/>
                </a:lnTo>
                <a:lnTo>
                  <a:pt x="0" y="864416"/>
                </a:lnTo>
                <a:lnTo>
                  <a:pt x="18749" y="822676"/>
                </a:lnTo>
                <a:cubicBezTo>
                  <a:pt x="83422" y="703366"/>
                  <a:pt x="170073" y="586367"/>
                  <a:pt x="283120" y="473291"/>
                </a:cubicBezTo>
                <a:lnTo>
                  <a:pt x="283120" y="473386"/>
                </a:lnTo>
                <a:cubicBezTo>
                  <a:pt x="593851" y="162625"/>
                  <a:pt x="981039" y="-888"/>
                  <a:pt x="1397388" y="4"/>
                </a:cubicBezTo>
                <a:close/>
              </a:path>
            </a:pathLst>
          </a:custGeom>
          <a:solidFill>
            <a:srgbClr val="351C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pic>
        <p:nvPicPr>
          <p:cNvPr id="45" name="Picture 44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F1508C17-63E1-97C6-6743-7F587B0BB19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1825" y="6165969"/>
            <a:ext cx="1480989" cy="606708"/>
          </a:xfrm>
          <a:prstGeom prst="rect">
            <a:avLst/>
          </a:prstGeom>
        </p:spPr>
      </p:pic>
      <p:sp>
        <p:nvSpPr>
          <p:cNvPr id="46" name="Text Placeholder 41">
            <a:extLst>
              <a:ext uri="{FF2B5EF4-FFF2-40B4-BE49-F238E27FC236}">
                <a16:creationId xmlns:a16="http://schemas.microsoft.com/office/drawing/2014/main" id="{CA448D42-3E54-5B8F-9F82-ADEDFA2EB16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11484278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041680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6641945" y="1648581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26399" y="1201824"/>
            <a:ext cx="4111419" cy="5323667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351C5C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E29EAC8-9B01-B483-DD59-7D0DD8B47C5D}"/>
              </a:ext>
            </a:extLst>
          </p:cNvPr>
          <p:cNvGrpSpPr/>
          <p:nvPr userDrawn="1"/>
        </p:nvGrpSpPr>
        <p:grpSpPr>
          <a:xfrm>
            <a:off x="0" y="4956384"/>
            <a:ext cx="2921093" cy="1901616"/>
            <a:chOff x="0" y="4956384"/>
            <a:chExt cx="2921093" cy="1901616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E6BF83E9-B5A1-3141-03F3-7CFC3367D156}"/>
                </a:ext>
              </a:extLst>
            </p:cNvPr>
            <p:cNvSpPr/>
            <p:nvPr userDrawn="1"/>
          </p:nvSpPr>
          <p:spPr>
            <a:xfrm>
              <a:off x="33101" y="5929605"/>
              <a:ext cx="2887992" cy="928395"/>
            </a:xfrm>
            <a:custGeom>
              <a:avLst/>
              <a:gdLst>
                <a:gd name="connsiteX0" fmla="*/ 1668240 w 2887992"/>
                <a:gd name="connsiteY0" fmla="*/ 497 h 928395"/>
                <a:gd name="connsiteX1" fmla="*/ 2535886 w 2887992"/>
                <a:gd name="connsiteY1" fmla="*/ 358962 h 928395"/>
                <a:gd name="connsiteX2" fmla="*/ 2788363 w 2887992"/>
                <a:gd name="connsiteY2" fmla="*/ 692850 h 928395"/>
                <a:gd name="connsiteX3" fmla="*/ 2882666 w 2887992"/>
                <a:gd name="connsiteY3" fmla="*/ 909552 h 928395"/>
                <a:gd name="connsiteX4" fmla="*/ 2887992 w 2887992"/>
                <a:gd name="connsiteY4" fmla="*/ 928395 h 928395"/>
                <a:gd name="connsiteX5" fmla="*/ 897907 w 2887992"/>
                <a:gd name="connsiteY5" fmla="*/ 928395 h 928395"/>
                <a:gd name="connsiteX6" fmla="*/ 805477 w 2887992"/>
                <a:gd name="connsiteY6" fmla="*/ 843657 h 928395"/>
                <a:gd name="connsiteX7" fmla="*/ 0 w 2887992"/>
                <a:gd name="connsiteY7" fmla="*/ 536617 h 928395"/>
                <a:gd name="connsiteX8" fmla="*/ 563820 w 2887992"/>
                <a:gd name="connsiteY8" fmla="*/ 337159 h 928395"/>
                <a:gd name="connsiteX9" fmla="*/ 1668240 w 2887992"/>
                <a:gd name="connsiteY9" fmla="*/ 497 h 92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7992" h="928395">
                  <a:moveTo>
                    <a:pt x="1668240" y="497"/>
                  </a:moveTo>
                  <a:cubicBezTo>
                    <a:pt x="1964035" y="-7637"/>
                    <a:pt x="2259350" y="82948"/>
                    <a:pt x="2535886" y="358962"/>
                  </a:cubicBezTo>
                  <a:cubicBezTo>
                    <a:pt x="2639391" y="462272"/>
                    <a:pt x="2724101" y="574455"/>
                    <a:pt x="2788363" y="692850"/>
                  </a:cubicBezTo>
                  <a:cubicBezTo>
                    <a:pt x="2826439" y="762687"/>
                    <a:pt x="2857937" y="835085"/>
                    <a:pt x="2882666" y="909552"/>
                  </a:cubicBezTo>
                  <a:lnTo>
                    <a:pt x="2887992" y="928395"/>
                  </a:lnTo>
                  <a:lnTo>
                    <a:pt x="897907" y="928395"/>
                  </a:lnTo>
                  <a:lnTo>
                    <a:pt x="805477" y="843657"/>
                  </a:lnTo>
                  <a:cubicBezTo>
                    <a:pt x="548640" y="628282"/>
                    <a:pt x="273980" y="535065"/>
                    <a:pt x="0" y="536617"/>
                  </a:cubicBezTo>
                  <a:cubicBezTo>
                    <a:pt x="138304" y="525906"/>
                    <a:pt x="318010" y="450674"/>
                    <a:pt x="563820" y="337159"/>
                  </a:cubicBezTo>
                  <a:cubicBezTo>
                    <a:pt x="906828" y="184606"/>
                    <a:pt x="1287931" y="10956"/>
                    <a:pt x="1668240" y="497"/>
                  </a:cubicBez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98705114-9563-4857-24D6-40FD088808BB}"/>
                </a:ext>
              </a:extLst>
            </p:cNvPr>
            <p:cNvSpPr/>
            <p:nvPr userDrawn="1"/>
          </p:nvSpPr>
          <p:spPr>
            <a:xfrm>
              <a:off x="0" y="6466140"/>
              <a:ext cx="931144" cy="391860"/>
            </a:xfrm>
            <a:custGeom>
              <a:avLst/>
              <a:gdLst>
                <a:gd name="connsiteX0" fmla="*/ 30435 w 931144"/>
                <a:gd name="connsiteY0" fmla="*/ 20 h 391860"/>
                <a:gd name="connsiteX1" fmla="*/ 33101 w 931144"/>
                <a:gd name="connsiteY1" fmla="*/ 20 h 391860"/>
                <a:gd name="connsiteX2" fmla="*/ 33165 w 931144"/>
                <a:gd name="connsiteY2" fmla="*/ 20 h 391860"/>
                <a:gd name="connsiteX3" fmla="*/ 838642 w 931144"/>
                <a:gd name="connsiteY3" fmla="*/ 307041 h 391860"/>
                <a:gd name="connsiteX4" fmla="*/ 931144 w 931144"/>
                <a:gd name="connsiteY4" fmla="*/ 391860 h 391860"/>
                <a:gd name="connsiteX5" fmla="*/ 0 w 931144"/>
                <a:gd name="connsiteY5" fmla="*/ 391860 h 391860"/>
                <a:gd name="connsiteX6" fmla="*/ 0 w 931144"/>
                <a:gd name="connsiteY6" fmla="*/ 740 h 3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1144" h="391860">
                  <a:moveTo>
                    <a:pt x="30435" y="20"/>
                  </a:moveTo>
                  <a:lnTo>
                    <a:pt x="33101" y="20"/>
                  </a:lnTo>
                  <a:lnTo>
                    <a:pt x="33165" y="20"/>
                  </a:lnTo>
                  <a:cubicBezTo>
                    <a:pt x="307145" y="-1533"/>
                    <a:pt x="581805" y="91636"/>
                    <a:pt x="838642" y="307041"/>
                  </a:cubicBezTo>
                  <a:lnTo>
                    <a:pt x="931144" y="391860"/>
                  </a:lnTo>
                  <a:lnTo>
                    <a:pt x="0" y="391860"/>
                  </a:lnTo>
                  <a:lnTo>
                    <a:pt x="0" y="740"/>
                  </a:ln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5B5CC63E-A21B-BAB0-6F35-7011F6AC96F0}"/>
                </a:ext>
              </a:extLst>
            </p:cNvPr>
            <p:cNvSpPr/>
            <p:nvPr userDrawn="1"/>
          </p:nvSpPr>
          <p:spPr>
            <a:xfrm>
              <a:off x="0" y="4956384"/>
              <a:ext cx="257766" cy="952588"/>
            </a:xfrm>
            <a:custGeom>
              <a:avLst/>
              <a:gdLst>
                <a:gd name="connsiteX0" fmla="*/ 0 w 257766"/>
                <a:gd name="connsiteY0" fmla="*/ 0 h 952588"/>
                <a:gd name="connsiteX1" fmla="*/ 5683 w 257766"/>
                <a:gd name="connsiteY1" fmla="*/ 3079 h 952588"/>
                <a:gd name="connsiteX2" fmla="*/ 257766 w 257766"/>
                <a:gd name="connsiteY2" fmla="*/ 476294 h 952588"/>
                <a:gd name="connsiteX3" fmla="*/ 5683 w 257766"/>
                <a:gd name="connsiteY3" fmla="*/ 949509 h 952588"/>
                <a:gd name="connsiteX4" fmla="*/ 0 w 257766"/>
                <a:gd name="connsiteY4" fmla="*/ 952588 h 952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66" h="952588">
                  <a:moveTo>
                    <a:pt x="0" y="0"/>
                  </a:moveTo>
                  <a:lnTo>
                    <a:pt x="5683" y="3079"/>
                  </a:lnTo>
                  <a:cubicBezTo>
                    <a:pt x="157772" y="105634"/>
                    <a:pt x="257766" y="279309"/>
                    <a:pt x="257766" y="476294"/>
                  </a:cubicBezTo>
                  <a:cubicBezTo>
                    <a:pt x="257766" y="673279"/>
                    <a:pt x="157772" y="846954"/>
                    <a:pt x="5683" y="949509"/>
                  </a:cubicBezTo>
                  <a:lnTo>
                    <a:pt x="0" y="952588"/>
                  </a:ln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45" name="Picture 44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5DC7433E-DCCA-2F84-82FE-34357F45A8B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2069" y="6128121"/>
              <a:ext cx="1480989" cy="606708"/>
            </a:xfrm>
            <a:prstGeom prst="rect">
              <a:avLst/>
            </a:prstGeom>
          </p:spPr>
        </p:pic>
      </p:grpSp>
      <p:sp>
        <p:nvSpPr>
          <p:cNvPr id="46" name="Text Placeholder 41">
            <a:extLst>
              <a:ext uri="{FF2B5EF4-FFF2-40B4-BE49-F238E27FC236}">
                <a16:creationId xmlns:a16="http://schemas.microsoft.com/office/drawing/2014/main" id="{C6A88B59-08E0-1FF8-6D74-4C75F2398C5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0" y="962526"/>
            <a:ext cx="6747119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0297191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-318722" y="1648582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732" y="1201826"/>
            <a:ext cx="4111419" cy="4675012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351C5C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59F5A52E-8A8D-2D02-B035-5A53FA6E2ED8}"/>
              </a:ext>
            </a:extLst>
          </p:cNvPr>
          <p:cNvGrpSpPr/>
          <p:nvPr userDrawn="1"/>
        </p:nvGrpSpPr>
        <p:grpSpPr>
          <a:xfrm>
            <a:off x="0" y="4956384"/>
            <a:ext cx="2921093" cy="1901616"/>
            <a:chOff x="0" y="4956384"/>
            <a:chExt cx="2921093" cy="1901616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3E820E01-648E-5A4F-DC74-80B717C0B071}"/>
                </a:ext>
              </a:extLst>
            </p:cNvPr>
            <p:cNvSpPr/>
            <p:nvPr userDrawn="1"/>
          </p:nvSpPr>
          <p:spPr>
            <a:xfrm>
              <a:off x="33101" y="5929605"/>
              <a:ext cx="2887992" cy="928395"/>
            </a:xfrm>
            <a:custGeom>
              <a:avLst/>
              <a:gdLst>
                <a:gd name="connsiteX0" fmla="*/ 1668240 w 2887992"/>
                <a:gd name="connsiteY0" fmla="*/ 497 h 928395"/>
                <a:gd name="connsiteX1" fmla="*/ 2535886 w 2887992"/>
                <a:gd name="connsiteY1" fmla="*/ 358962 h 928395"/>
                <a:gd name="connsiteX2" fmla="*/ 2788363 w 2887992"/>
                <a:gd name="connsiteY2" fmla="*/ 692850 h 928395"/>
                <a:gd name="connsiteX3" fmla="*/ 2882666 w 2887992"/>
                <a:gd name="connsiteY3" fmla="*/ 909552 h 928395"/>
                <a:gd name="connsiteX4" fmla="*/ 2887992 w 2887992"/>
                <a:gd name="connsiteY4" fmla="*/ 928395 h 928395"/>
                <a:gd name="connsiteX5" fmla="*/ 897907 w 2887992"/>
                <a:gd name="connsiteY5" fmla="*/ 928395 h 928395"/>
                <a:gd name="connsiteX6" fmla="*/ 805477 w 2887992"/>
                <a:gd name="connsiteY6" fmla="*/ 843657 h 928395"/>
                <a:gd name="connsiteX7" fmla="*/ 0 w 2887992"/>
                <a:gd name="connsiteY7" fmla="*/ 536617 h 928395"/>
                <a:gd name="connsiteX8" fmla="*/ 563820 w 2887992"/>
                <a:gd name="connsiteY8" fmla="*/ 337159 h 928395"/>
                <a:gd name="connsiteX9" fmla="*/ 1668240 w 2887992"/>
                <a:gd name="connsiteY9" fmla="*/ 497 h 92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7992" h="928395">
                  <a:moveTo>
                    <a:pt x="1668240" y="497"/>
                  </a:moveTo>
                  <a:cubicBezTo>
                    <a:pt x="1964035" y="-7637"/>
                    <a:pt x="2259350" y="82948"/>
                    <a:pt x="2535886" y="358962"/>
                  </a:cubicBezTo>
                  <a:cubicBezTo>
                    <a:pt x="2639391" y="462272"/>
                    <a:pt x="2724101" y="574455"/>
                    <a:pt x="2788363" y="692850"/>
                  </a:cubicBezTo>
                  <a:cubicBezTo>
                    <a:pt x="2826439" y="762687"/>
                    <a:pt x="2857937" y="835085"/>
                    <a:pt x="2882666" y="909552"/>
                  </a:cubicBezTo>
                  <a:lnTo>
                    <a:pt x="2887992" y="928395"/>
                  </a:lnTo>
                  <a:lnTo>
                    <a:pt x="897907" y="928395"/>
                  </a:lnTo>
                  <a:lnTo>
                    <a:pt x="805477" y="843657"/>
                  </a:lnTo>
                  <a:cubicBezTo>
                    <a:pt x="548640" y="628282"/>
                    <a:pt x="273980" y="535065"/>
                    <a:pt x="0" y="536617"/>
                  </a:cubicBezTo>
                  <a:cubicBezTo>
                    <a:pt x="138304" y="525906"/>
                    <a:pt x="318010" y="450674"/>
                    <a:pt x="563820" y="337159"/>
                  </a:cubicBezTo>
                  <a:cubicBezTo>
                    <a:pt x="906828" y="184606"/>
                    <a:pt x="1287931" y="10956"/>
                    <a:pt x="1668240" y="497"/>
                  </a:cubicBez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E19A3B25-6BF0-48B2-8805-CAA37F783984}"/>
                </a:ext>
              </a:extLst>
            </p:cNvPr>
            <p:cNvSpPr/>
            <p:nvPr userDrawn="1"/>
          </p:nvSpPr>
          <p:spPr>
            <a:xfrm>
              <a:off x="0" y="6466140"/>
              <a:ext cx="931144" cy="391860"/>
            </a:xfrm>
            <a:custGeom>
              <a:avLst/>
              <a:gdLst>
                <a:gd name="connsiteX0" fmla="*/ 30435 w 931144"/>
                <a:gd name="connsiteY0" fmla="*/ 20 h 391860"/>
                <a:gd name="connsiteX1" fmla="*/ 33101 w 931144"/>
                <a:gd name="connsiteY1" fmla="*/ 20 h 391860"/>
                <a:gd name="connsiteX2" fmla="*/ 33165 w 931144"/>
                <a:gd name="connsiteY2" fmla="*/ 20 h 391860"/>
                <a:gd name="connsiteX3" fmla="*/ 838642 w 931144"/>
                <a:gd name="connsiteY3" fmla="*/ 307041 h 391860"/>
                <a:gd name="connsiteX4" fmla="*/ 931144 w 931144"/>
                <a:gd name="connsiteY4" fmla="*/ 391860 h 391860"/>
                <a:gd name="connsiteX5" fmla="*/ 0 w 931144"/>
                <a:gd name="connsiteY5" fmla="*/ 391860 h 391860"/>
                <a:gd name="connsiteX6" fmla="*/ 0 w 931144"/>
                <a:gd name="connsiteY6" fmla="*/ 740 h 3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1144" h="391860">
                  <a:moveTo>
                    <a:pt x="30435" y="20"/>
                  </a:moveTo>
                  <a:lnTo>
                    <a:pt x="33101" y="20"/>
                  </a:lnTo>
                  <a:lnTo>
                    <a:pt x="33165" y="20"/>
                  </a:lnTo>
                  <a:cubicBezTo>
                    <a:pt x="307145" y="-1533"/>
                    <a:pt x="581805" y="91636"/>
                    <a:pt x="838642" y="307041"/>
                  </a:cubicBezTo>
                  <a:lnTo>
                    <a:pt x="931144" y="391860"/>
                  </a:lnTo>
                  <a:lnTo>
                    <a:pt x="0" y="391860"/>
                  </a:lnTo>
                  <a:lnTo>
                    <a:pt x="0" y="740"/>
                  </a:ln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7C7D9CDA-0896-B2E5-E398-8184BD551D05}"/>
                </a:ext>
              </a:extLst>
            </p:cNvPr>
            <p:cNvSpPr/>
            <p:nvPr userDrawn="1"/>
          </p:nvSpPr>
          <p:spPr>
            <a:xfrm>
              <a:off x="0" y="4956384"/>
              <a:ext cx="257766" cy="952588"/>
            </a:xfrm>
            <a:custGeom>
              <a:avLst/>
              <a:gdLst>
                <a:gd name="connsiteX0" fmla="*/ 0 w 257766"/>
                <a:gd name="connsiteY0" fmla="*/ 0 h 952588"/>
                <a:gd name="connsiteX1" fmla="*/ 5683 w 257766"/>
                <a:gd name="connsiteY1" fmla="*/ 3079 h 952588"/>
                <a:gd name="connsiteX2" fmla="*/ 257766 w 257766"/>
                <a:gd name="connsiteY2" fmla="*/ 476294 h 952588"/>
                <a:gd name="connsiteX3" fmla="*/ 5683 w 257766"/>
                <a:gd name="connsiteY3" fmla="*/ 949509 h 952588"/>
                <a:gd name="connsiteX4" fmla="*/ 0 w 257766"/>
                <a:gd name="connsiteY4" fmla="*/ 952588 h 952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66" h="952588">
                  <a:moveTo>
                    <a:pt x="0" y="0"/>
                  </a:moveTo>
                  <a:lnTo>
                    <a:pt x="5683" y="3079"/>
                  </a:lnTo>
                  <a:cubicBezTo>
                    <a:pt x="157772" y="105634"/>
                    <a:pt x="257766" y="279309"/>
                    <a:pt x="257766" y="476294"/>
                  </a:cubicBezTo>
                  <a:cubicBezTo>
                    <a:pt x="257766" y="673279"/>
                    <a:pt x="157772" y="846954"/>
                    <a:pt x="5683" y="949509"/>
                  </a:cubicBezTo>
                  <a:lnTo>
                    <a:pt x="0" y="952588"/>
                  </a:ln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45" name="Picture 44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C64BF24C-1537-644E-3FED-8862BE8D8CD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2069" y="6128121"/>
              <a:ext cx="1480989" cy="606708"/>
            </a:xfrm>
            <a:prstGeom prst="rect">
              <a:avLst/>
            </a:prstGeom>
          </p:spPr>
        </p:pic>
      </p:grpSp>
      <p:sp>
        <p:nvSpPr>
          <p:cNvPr id="46" name="Text Placeholder 41">
            <a:extLst>
              <a:ext uri="{FF2B5EF4-FFF2-40B4-BE49-F238E27FC236}">
                <a16:creationId xmlns:a16="http://schemas.microsoft.com/office/drawing/2014/main" id="{72CFB240-69A1-4029-6986-C0DEC48734C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68930" y="962526"/>
            <a:ext cx="658243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1507170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FE736A3-4FCE-7B15-159F-CEE639BD3449}"/>
              </a:ext>
            </a:extLst>
          </p:cNvPr>
          <p:cNvGrpSpPr/>
          <p:nvPr userDrawn="1"/>
        </p:nvGrpSpPr>
        <p:grpSpPr>
          <a:xfrm>
            <a:off x="7268997" y="850264"/>
            <a:ext cx="4923003" cy="6007737"/>
            <a:chOff x="7268997" y="850264"/>
            <a:chExt cx="4923003" cy="6007737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5EC94D46-FFEE-66D1-E776-2E1C9785CD8B}"/>
                </a:ext>
              </a:extLst>
            </p:cNvPr>
            <p:cNvSpPr/>
            <p:nvPr/>
          </p:nvSpPr>
          <p:spPr>
            <a:xfrm>
              <a:off x="7743168" y="1402588"/>
              <a:ext cx="4448832" cy="5455413"/>
            </a:xfrm>
            <a:custGeom>
              <a:avLst/>
              <a:gdLst>
                <a:gd name="connsiteX0" fmla="*/ 3898184 w 4448832"/>
                <a:gd name="connsiteY0" fmla="*/ 0 h 5455413"/>
                <a:gd name="connsiteX1" fmla="*/ 4197367 w 4448832"/>
                <a:gd name="connsiteY1" fmla="*/ 299402 h 5455413"/>
                <a:gd name="connsiteX2" fmla="*/ 4390374 w 4448832"/>
                <a:gd name="connsiteY2" fmla="*/ 535858 h 5455413"/>
                <a:gd name="connsiteX3" fmla="*/ 4448832 w 4448832"/>
                <a:gd name="connsiteY3" fmla="*/ 634855 h 5455413"/>
                <a:gd name="connsiteX4" fmla="*/ 4448832 w 4448832"/>
                <a:gd name="connsiteY4" fmla="*/ 2095582 h 5455413"/>
                <a:gd name="connsiteX5" fmla="*/ 4390374 w 4448832"/>
                <a:gd name="connsiteY5" fmla="*/ 2194579 h 5455413"/>
                <a:gd name="connsiteX6" fmla="*/ 4197367 w 4448832"/>
                <a:gd name="connsiteY6" fmla="*/ 2431034 h 5455413"/>
                <a:gd name="connsiteX7" fmla="*/ 3807827 w 4448832"/>
                <a:gd name="connsiteY7" fmla="*/ 2820861 h 5455413"/>
                <a:gd name="connsiteX8" fmla="*/ 2234884 w 4448832"/>
                <a:gd name="connsiteY8" fmla="*/ 4394962 h 5455413"/>
                <a:gd name="connsiteX9" fmla="*/ 2234884 w 4448832"/>
                <a:gd name="connsiteY9" fmla="*/ 4394899 h 5455413"/>
                <a:gd name="connsiteX10" fmla="*/ 1175151 w 4448832"/>
                <a:gd name="connsiteY10" fmla="*/ 5455413 h 5455413"/>
                <a:gd name="connsiteX11" fmla="*/ 267298 w 4448832"/>
                <a:gd name="connsiteY11" fmla="*/ 5455413 h 5455413"/>
                <a:gd name="connsiteX12" fmla="*/ 180947 w 4448832"/>
                <a:gd name="connsiteY12" fmla="*/ 5302084 h 5455413"/>
                <a:gd name="connsiteX13" fmla="*/ 616698 w 4448832"/>
                <a:gd name="connsiteY13" fmla="*/ 3283903 h 5455413"/>
                <a:gd name="connsiteX14" fmla="*/ 1869773 w 4448832"/>
                <a:gd name="connsiteY14" fmla="*/ 2029904 h 5455413"/>
                <a:gd name="connsiteX15" fmla="*/ 2641111 w 4448832"/>
                <a:gd name="connsiteY15" fmla="*/ 1257998 h 5455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48832" h="5455413">
                  <a:moveTo>
                    <a:pt x="3898184" y="0"/>
                  </a:moveTo>
                  <a:lnTo>
                    <a:pt x="4197367" y="299402"/>
                  </a:lnTo>
                  <a:cubicBezTo>
                    <a:pt x="4270893" y="372983"/>
                    <a:pt x="4335229" y="452278"/>
                    <a:pt x="4390374" y="535858"/>
                  </a:cubicBezTo>
                  <a:lnTo>
                    <a:pt x="4448832" y="634855"/>
                  </a:lnTo>
                  <a:lnTo>
                    <a:pt x="4448832" y="2095582"/>
                  </a:lnTo>
                  <a:lnTo>
                    <a:pt x="4390374" y="2194579"/>
                  </a:lnTo>
                  <a:cubicBezTo>
                    <a:pt x="4335229" y="2278159"/>
                    <a:pt x="4270893" y="2357454"/>
                    <a:pt x="4197367" y="2431034"/>
                  </a:cubicBezTo>
                  <a:lnTo>
                    <a:pt x="3807827" y="2820861"/>
                  </a:lnTo>
                  <a:lnTo>
                    <a:pt x="2234884" y="4394962"/>
                  </a:lnTo>
                  <a:lnTo>
                    <a:pt x="2234884" y="4394899"/>
                  </a:lnTo>
                  <a:lnTo>
                    <a:pt x="1175151" y="5455413"/>
                  </a:lnTo>
                  <a:lnTo>
                    <a:pt x="267298" y="5455413"/>
                  </a:lnTo>
                  <a:lnTo>
                    <a:pt x="180947" y="5302084"/>
                  </a:lnTo>
                  <a:cubicBezTo>
                    <a:pt x="-150226" y="4644859"/>
                    <a:pt x="-39187" y="3940270"/>
                    <a:pt x="616698" y="3283903"/>
                  </a:cubicBezTo>
                  <a:lnTo>
                    <a:pt x="1869773" y="2029904"/>
                  </a:lnTo>
                  <a:lnTo>
                    <a:pt x="2641111" y="1257998"/>
                  </a:ln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00B51DC9-D5E4-8BB2-457D-A1F678BCE600}"/>
                </a:ext>
              </a:extLst>
            </p:cNvPr>
            <p:cNvSpPr/>
            <p:nvPr/>
          </p:nvSpPr>
          <p:spPr>
            <a:xfrm>
              <a:off x="9076359" y="850264"/>
              <a:ext cx="2022796" cy="859726"/>
            </a:xfrm>
            <a:custGeom>
              <a:avLst/>
              <a:gdLst>
                <a:gd name="connsiteX0" fmla="*/ 1866626 w 2022796"/>
                <a:gd name="connsiteY0" fmla="*/ 859727 h 859726"/>
                <a:gd name="connsiteX1" fmla="*/ 1786485 w 2022796"/>
                <a:gd name="connsiteY1" fmla="*/ 837438 h 859726"/>
                <a:gd name="connsiteX2" fmla="*/ 153451 w 2022796"/>
                <a:gd name="connsiteY2" fmla="*/ 312166 h 859726"/>
                <a:gd name="connsiteX3" fmla="*/ 21 w 2022796"/>
                <a:gd name="connsiteY3" fmla="*/ 153607 h 859726"/>
                <a:gd name="connsiteX4" fmla="*/ 155926 w 2022796"/>
                <a:gd name="connsiteY4" fmla="*/ 0 h 859726"/>
                <a:gd name="connsiteX5" fmla="*/ 158464 w 2022796"/>
                <a:gd name="connsiteY5" fmla="*/ 0 h 859726"/>
                <a:gd name="connsiteX6" fmla="*/ 1947085 w 2022796"/>
                <a:gd name="connsiteY6" fmla="*/ 569786 h 859726"/>
                <a:gd name="connsiteX7" fmla="*/ 2000513 w 2022796"/>
                <a:gd name="connsiteY7" fmla="*/ 783971 h 859726"/>
                <a:gd name="connsiteX8" fmla="*/ 1866626 w 2022796"/>
                <a:gd name="connsiteY8" fmla="*/ 859727 h 859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2796" h="859726">
                  <a:moveTo>
                    <a:pt x="1866626" y="859727"/>
                  </a:moveTo>
                  <a:cubicBezTo>
                    <a:pt x="1839278" y="859727"/>
                    <a:pt x="1811612" y="852551"/>
                    <a:pt x="1786485" y="837438"/>
                  </a:cubicBezTo>
                  <a:cubicBezTo>
                    <a:pt x="1220291" y="497205"/>
                    <a:pt x="670849" y="320485"/>
                    <a:pt x="153451" y="312166"/>
                  </a:cubicBezTo>
                  <a:cubicBezTo>
                    <a:pt x="67345" y="310769"/>
                    <a:pt x="-1375" y="239776"/>
                    <a:pt x="21" y="153607"/>
                  </a:cubicBezTo>
                  <a:cubicBezTo>
                    <a:pt x="1354" y="68263"/>
                    <a:pt x="70962" y="0"/>
                    <a:pt x="155926" y="0"/>
                  </a:cubicBezTo>
                  <a:cubicBezTo>
                    <a:pt x="156751" y="0"/>
                    <a:pt x="157639" y="0"/>
                    <a:pt x="158464" y="0"/>
                  </a:cubicBezTo>
                  <a:cubicBezTo>
                    <a:pt x="731447" y="9208"/>
                    <a:pt x="1333238" y="200914"/>
                    <a:pt x="1947085" y="569786"/>
                  </a:cubicBezTo>
                  <a:cubicBezTo>
                    <a:pt x="2020944" y="614172"/>
                    <a:pt x="2044866" y="710057"/>
                    <a:pt x="2000513" y="783971"/>
                  </a:cubicBezTo>
                  <a:cubicBezTo>
                    <a:pt x="1971261" y="832739"/>
                    <a:pt x="1919610" y="859727"/>
                    <a:pt x="1866626" y="85972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08EBC4C6-D371-4A17-6F04-B181361351E8}"/>
                </a:ext>
              </a:extLst>
            </p:cNvPr>
            <p:cNvSpPr/>
            <p:nvPr/>
          </p:nvSpPr>
          <p:spPr>
            <a:xfrm>
              <a:off x="7268997" y="1496606"/>
              <a:ext cx="4058578" cy="4324269"/>
            </a:xfrm>
            <a:custGeom>
              <a:avLst/>
              <a:gdLst>
                <a:gd name="connsiteX0" fmla="*/ 4058579 w 4058578"/>
                <a:gd name="connsiteY0" fmla="*/ 2950426 h 4324269"/>
                <a:gd name="connsiteX1" fmla="*/ 2708166 w 4058578"/>
                <a:gd name="connsiteY1" fmla="*/ 4301833 h 4324269"/>
                <a:gd name="connsiteX2" fmla="*/ 774744 w 4058578"/>
                <a:gd name="connsiteY2" fmla="*/ 3622700 h 4324269"/>
                <a:gd name="connsiteX3" fmla="*/ 717383 w 4058578"/>
                <a:gd name="connsiteY3" fmla="*/ 3563709 h 4324269"/>
                <a:gd name="connsiteX4" fmla="*/ 550564 w 4058578"/>
                <a:gd name="connsiteY4" fmla="*/ 589813 h 4324269"/>
                <a:gd name="connsiteX5" fmla="*/ 3653049 w 4058578"/>
                <a:gd name="connsiteY5" fmla="*/ 625817 h 4324269"/>
                <a:gd name="connsiteX6" fmla="*/ 2343944 w 4058578"/>
                <a:gd name="connsiteY6" fmla="*/ 1935886 h 4324269"/>
                <a:gd name="connsiteX7" fmla="*/ 2441155 w 4058578"/>
                <a:gd name="connsiteY7" fmla="*/ 2852382 h 4324269"/>
                <a:gd name="connsiteX8" fmla="*/ 4058579 w 4058578"/>
                <a:gd name="connsiteY8" fmla="*/ 2950426 h 4324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58578" h="4324269">
                  <a:moveTo>
                    <a:pt x="4058579" y="2950426"/>
                  </a:moveTo>
                  <a:lnTo>
                    <a:pt x="2708166" y="4301833"/>
                  </a:lnTo>
                  <a:cubicBezTo>
                    <a:pt x="2083849" y="4395241"/>
                    <a:pt x="1353882" y="4202328"/>
                    <a:pt x="774744" y="3622700"/>
                  </a:cubicBezTo>
                  <a:cubicBezTo>
                    <a:pt x="754820" y="3602761"/>
                    <a:pt x="735721" y="3583647"/>
                    <a:pt x="717383" y="3563709"/>
                  </a:cubicBezTo>
                  <a:cubicBezTo>
                    <a:pt x="-173184" y="2624988"/>
                    <a:pt x="-241269" y="1382293"/>
                    <a:pt x="550564" y="589813"/>
                  </a:cubicBezTo>
                  <a:cubicBezTo>
                    <a:pt x="1357753" y="-217971"/>
                    <a:pt x="2455685" y="-186538"/>
                    <a:pt x="3653049" y="625817"/>
                  </a:cubicBezTo>
                  <a:lnTo>
                    <a:pt x="2343944" y="1935886"/>
                  </a:lnTo>
                  <a:cubicBezTo>
                    <a:pt x="2090702" y="2189315"/>
                    <a:pt x="2129726" y="2540724"/>
                    <a:pt x="2441155" y="2852382"/>
                  </a:cubicBezTo>
                  <a:cubicBezTo>
                    <a:pt x="2843575" y="3255099"/>
                    <a:pt x="3539848" y="3343935"/>
                    <a:pt x="4058579" y="2950426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9E258985-A3E8-D514-4934-5FC4FD2065D7}"/>
                </a:ext>
              </a:extLst>
            </p:cNvPr>
            <p:cNvSpPr/>
            <p:nvPr/>
          </p:nvSpPr>
          <p:spPr>
            <a:xfrm>
              <a:off x="9977988" y="3526867"/>
              <a:ext cx="2214011" cy="2270683"/>
            </a:xfrm>
            <a:custGeom>
              <a:avLst/>
              <a:gdLst>
                <a:gd name="connsiteX0" fmla="*/ 2214011 w 2214011"/>
                <a:gd name="connsiteY0" fmla="*/ 0 h 2270683"/>
                <a:gd name="connsiteX1" fmla="*/ 2214011 w 2214011"/>
                <a:gd name="connsiteY1" fmla="*/ 1562160 h 2270683"/>
                <a:gd name="connsiteX2" fmla="*/ 2181382 w 2214011"/>
                <a:gd name="connsiteY2" fmla="*/ 1549823 h 2270683"/>
                <a:gd name="connsiteX3" fmla="*/ 1230169 w 2214011"/>
                <a:gd name="connsiteY3" fmla="*/ 1827644 h 2270683"/>
                <a:gd name="connsiteX4" fmla="*/ 0 w 2214011"/>
                <a:gd name="connsiteY4" fmla="*/ 2270683 h 2270683"/>
                <a:gd name="connsiteX5" fmla="*/ 1572943 w 2214011"/>
                <a:gd name="connsiteY5" fmla="*/ 696582 h 2270683"/>
                <a:gd name="connsiteX6" fmla="*/ 1962483 w 2214011"/>
                <a:gd name="connsiteY6" fmla="*/ 306755 h 2270683"/>
                <a:gd name="connsiteX7" fmla="*/ 2196879 w 2214011"/>
                <a:gd name="connsiteY7" fmla="*/ 177 h 2270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14011" h="2270683">
                  <a:moveTo>
                    <a:pt x="2214011" y="0"/>
                  </a:moveTo>
                  <a:lnTo>
                    <a:pt x="2214011" y="1562160"/>
                  </a:lnTo>
                  <a:lnTo>
                    <a:pt x="2181382" y="1549823"/>
                  </a:lnTo>
                  <a:cubicBezTo>
                    <a:pt x="1968194" y="1502591"/>
                    <a:pt x="1674421" y="1622095"/>
                    <a:pt x="1230169" y="1827644"/>
                  </a:cubicBezTo>
                  <a:cubicBezTo>
                    <a:pt x="844690" y="1999411"/>
                    <a:pt x="425644" y="2189657"/>
                    <a:pt x="0" y="2270683"/>
                  </a:cubicBezTo>
                  <a:lnTo>
                    <a:pt x="1572943" y="696582"/>
                  </a:lnTo>
                  <a:lnTo>
                    <a:pt x="1962483" y="306755"/>
                  </a:lnTo>
                  <a:cubicBezTo>
                    <a:pt x="2056076" y="213029"/>
                    <a:pt x="2133045" y="109397"/>
                    <a:pt x="2196879" y="17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77E5AC6C-F7E2-C64C-0E5A-456EF76A782B}"/>
                </a:ext>
              </a:extLst>
            </p:cNvPr>
            <p:cNvSpPr/>
            <p:nvPr/>
          </p:nvSpPr>
          <p:spPr>
            <a:xfrm>
              <a:off x="9492619" y="6406446"/>
              <a:ext cx="1210748" cy="451555"/>
            </a:xfrm>
            <a:custGeom>
              <a:avLst/>
              <a:gdLst>
                <a:gd name="connsiteX0" fmla="*/ 628757 w 1210748"/>
                <a:gd name="connsiteY0" fmla="*/ 3015 h 451555"/>
                <a:gd name="connsiteX1" fmla="*/ 1062032 w 1210748"/>
                <a:gd name="connsiteY1" fmla="*/ 165550 h 451555"/>
                <a:gd name="connsiteX2" fmla="*/ 1195103 w 1210748"/>
                <a:gd name="connsiteY2" fmla="*/ 376635 h 451555"/>
                <a:gd name="connsiteX3" fmla="*/ 1210748 w 1210748"/>
                <a:gd name="connsiteY3" fmla="*/ 451555 h 451555"/>
                <a:gd name="connsiteX4" fmla="*/ 0 w 1210748"/>
                <a:gd name="connsiteY4" fmla="*/ 451555 h 451555"/>
                <a:gd name="connsiteX5" fmla="*/ 6778 w 1210748"/>
                <a:gd name="connsiteY5" fmla="*/ 440165 h 451555"/>
                <a:gd name="connsiteX6" fmla="*/ 152556 w 1210748"/>
                <a:gd name="connsiteY6" fmla="*/ 261436 h 451555"/>
                <a:gd name="connsiteX7" fmla="*/ 628757 w 1210748"/>
                <a:gd name="connsiteY7" fmla="*/ 3015 h 451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0748" h="451555">
                  <a:moveTo>
                    <a:pt x="628757" y="3015"/>
                  </a:moveTo>
                  <a:cubicBezTo>
                    <a:pt x="786010" y="-13789"/>
                    <a:pt x="936109" y="39567"/>
                    <a:pt x="1062032" y="165550"/>
                  </a:cubicBezTo>
                  <a:cubicBezTo>
                    <a:pt x="1124978" y="228543"/>
                    <a:pt x="1169193" y="299349"/>
                    <a:pt x="1195103" y="376635"/>
                  </a:cubicBezTo>
                  <a:lnTo>
                    <a:pt x="1210748" y="451555"/>
                  </a:lnTo>
                  <a:lnTo>
                    <a:pt x="0" y="451555"/>
                  </a:lnTo>
                  <a:lnTo>
                    <a:pt x="6778" y="440165"/>
                  </a:lnTo>
                  <a:cubicBezTo>
                    <a:pt x="49328" y="375948"/>
                    <a:pt x="98066" y="315975"/>
                    <a:pt x="152556" y="261436"/>
                  </a:cubicBezTo>
                  <a:cubicBezTo>
                    <a:pt x="307097" y="106782"/>
                    <a:pt x="471504" y="19819"/>
                    <a:pt x="628757" y="3015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4AAB7F9-F163-372B-9EFC-CEB7E29C148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287008" y="5810307"/>
              <a:ext cx="1480989" cy="606707"/>
            </a:xfrm>
            <a:prstGeom prst="rect">
              <a:avLst/>
            </a:prstGeom>
          </p:spPr>
        </p:pic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2" name="Text Placeholder 41">
            <a:extLst>
              <a:ext uri="{FF2B5EF4-FFF2-40B4-BE49-F238E27FC236}">
                <a16:creationId xmlns:a16="http://schemas.microsoft.com/office/drawing/2014/main" id="{9C93CEBE-33A5-0EBD-8518-7AA89656591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1" y="962526"/>
            <a:ext cx="4885018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685363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F56181BC-A151-2461-5BC6-5843D4E347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35881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44BC394D-58B6-20B6-1AB4-83CA2378FE75}"/>
              </a:ext>
            </a:extLst>
          </p:cNvPr>
          <p:cNvGrpSpPr/>
          <p:nvPr userDrawn="1"/>
        </p:nvGrpSpPr>
        <p:grpSpPr>
          <a:xfrm>
            <a:off x="-1" y="1413959"/>
            <a:ext cx="6805878" cy="5439867"/>
            <a:chOff x="-1" y="1413959"/>
            <a:chExt cx="6805878" cy="5439867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4DE586E3-24C0-CFE8-9350-3BB4731BE58D}"/>
                </a:ext>
              </a:extLst>
            </p:cNvPr>
            <p:cNvSpPr/>
            <p:nvPr/>
          </p:nvSpPr>
          <p:spPr>
            <a:xfrm rot="5400000">
              <a:off x="639359" y="1304190"/>
              <a:ext cx="4910276" cy="6188996"/>
            </a:xfrm>
            <a:custGeom>
              <a:avLst/>
              <a:gdLst>
                <a:gd name="connsiteX0" fmla="*/ 1093 w 4910276"/>
                <a:gd name="connsiteY0" fmla="*/ 5174086 h 6188996"/>
                <a:gd name="connsiteX1" fmla="*/ 688776 w 4910276"/>
                <a:gd name="connsiteY1" fmla="*/ 3667736 h 6188996"/>
                <a:gd name="connsiteX2" fmla="*/ 2088309 w 4910276"/>
                <a:gd name="connsiteY2" fmla="*/ 2267167 h 6188996"/>
                <a:gd name="connsiteX3" fmla="*/ 2949800 w 4910276"/>
                <a:gd name="connsiteY3" fmla="*/ 1405038 h 6188996"/>
                <a:gd name="connsiteX4" fmla="*/ 4353797 w 4910276"/>
                <a:gd name="connsiteY4" fmla="*/ 0 h 6188996"/>
                <a:gd name="connsiteX5" fmla="*/ 4687947 w 4910276"/>
                <a:gd name="connsiteY5" fmla="*/ 334398 h 6188996"/>
                <a:gd name="connsiteX6" fmla="*/ 4903513 w 4910276"/>
                <a:gd name="connsiteY6" fmla="*/ 598491 h 6188996"/>
                <a:gd name="connsiteX7" fmla="*/ 4910276 w 4910276"/>
                <a:gd name="connsiteY7" fmla="*/ 609945 h 6188996"/>
                <a:gd name="connsiteX8" fmla="*/ 4910276 w 4910276"/>
                <a:gd name="connsiteY8" fmla="*/ 2439635 h 6188996"/>
                <a:gd name="connsiteX9" fmla="*/ 4903513 w 4910276"/>
                <a:gd name="connsiteY9" fmla="*/ 2451088 h 6188996"/>
                <a:gd name="connsiteX10" fmla="*/ 4687947 w 4910276"/>
                <a:gd name="connsiteY10" fmla="*/ 2715181 h 6188996"/>
                <a:gd name="connsiteX11" fmla="*/ 4252879 w 4910276"/>
                <a:gd name="connsiteY11" fmla="*/ 3150572 h 6188996"/>
                <a:gd name="connsiteX12" fmla="*/ 2496093 w 4910276"/>
                <a:gd name="connsiteY12" fmla="*/ 4908660 h 6188996"/>
                <a:gd name="connsiteX13" fmla="*/ 2496093 w 4910276"/>
                <a:gd name="connsiteY13" fmla="*/ 4908589 h 6188996"/>
                <a:gd name="connsiteX14" fmla="*/ 1216635 w 4910276"/>
                <a:gd name="connsiteY14" fmla="*/ 6188996 h 6188996"/>
                <a:gd name="connsiteX15" fmla="*/ 362776 w 4910276"/>
                <a:gd name="connsiteY15" fmla="*/ 6188996 h 6188996"/>
                <a:gd name="connsiteX16" fmla="*/ 304788 w 4910276"/>
                <a:gd name="connsiteY16" fmla="*/ 6104156 h 6188996"/>
                <a:gd name="connsiteX17" fmla="*/ 1093 w 4910276"/>
                <a:gd name="connsiteY17" fmla="*/ 5174086 h 6188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910276" h="6188996">
                  <a:moveTo>
                    <a:pt x="1093" y="5174086"/>
                  </a:moveTo>
                  <a:cubicBezTo>
                    <a:pt x="-17492" y="4669120"/>
                    <a:pt x="200414" y="4156460"/>
                    <a:pt x="688776" y="3667736"/>
                  </a:cubicBezTo>
                  <a:lnTo>
                    <a:pt x="2088309" y="2267167"/>
                  </a:lnTo>
                  <a:lnTo>
                    <a:pt x="2949800" y="1405038"/>
                  </a:lnTo>
                  <a:lnTo>
                    <a:pt x="4353797" y="0"/>
                  </a:lnTo>
                  <a:lnTo>
                    <a:pt x="4687947" y="334398"/>
                  </a:lnTo>
                  <a:cubicBezTo>
                    <a:pt x="4770067" y="416579"/>
                    <a:pt x="4841922" y="505142"/>
                    <a:pt x="4903513" y="598491"/>
                  </a:cubicBezTo>
                  <a:lnTo>
                    <a:pt x="4910276" y="609945"/>
                  </a:lnTo>
                  <a:lnTo>
                    <a:pt x="4910276" y="2439635"/>
                  </a:lnTo>
                  <a:lnTo>
                    <a:pt x="4903513" y="2451088"/>
                  </a:lnTo>
                  <a:cubicBezTo>
                    <a:pt x="4841922" y="2544437"/>
                    <a:pt x="4770067" y="2633000"/>
                    <a:pt x="4687947" y="2715181"/>
                  </a:cubicBezTo>
                  <a:lnTo>
                    <a:pt x="4252879" y="3150572"/>
                  </a:lnTo>
                  <a:lnTo>
                    <a:pt x="2496093" y="4908660"/>
                  </a:lnTo>
                  <a:lnTo>
                    <a:pt x="2496093" y="4908589"/>
                  </a:lnTo>
                  <a:lnTo>
                    <a:pt x="1216635" y="6188996"/>
                  </a:lnTo>
                  <a:lnTo>
                    <a:pt x="362776" y="6188996"/>
                  </a:lnTo>
                  <a:lnTo>
                    <a:pt x="304788" y="6104156"/>
                  </a:lnTo>
                  <a:cubicBezTo>
                    <a:pt x="116705" y="5802287"/>
                    <a:pt x="12709" y="5489689"/>
                    <a:pt x="1093" y="5174086"/>
                  </a:cubicBez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EACBA99B-F2C4-D19C-BAEE-123D8179E5EF}"/>
                </a:ext>
              </a:extLst>
            </p:cNvPr>
            <p:cNvSpPr/>
            <p:nvPr/>
          </p:nvSpPr>
          <p:spPr>
            <a:xfrm rot="5400000">
              <a:off x="5196162" y="4082063"/>
              <a:ext cx="2259216" cy="960214"/>
            </a:xfrm>
            <a:custGeom>
              <a:avLst/>
              <a:gdLst>
                <a:gd name="connsiteX0" fmla="*/ 2084794 w 2259216"/>
                <a:gd name="connsiteY0" fmla="*/ 960214 h 960214"/>
                <a:gd name="connsiteX1" fmla="*/ 1995286 w 2259216"/>
                <a:gd name="connsiteY1" fmla="*/ 935321 h 960214"/>
                <a:gd name="connsiteX2" fmla="*/ 171386 w 2259216"/>
                <a:gd name="connsiteY2" fmla="*/ 348653 h 960214"/>
                <a:gd name="connsiteX3" fmla="*/ 23 w 2259216"/>
                <a:gd name="connsiteY3" fmla="*/ 171561 h 960214"/>
                <a:gd name="connsiteX4" fmla="*/ 174150 w 2259216"/>
                <a:gd name="connsiteY4" fmla="*/ 0 h 960214"/>
                <a:gd name="connsiteX5" fmla="*/ 176985 w 2259216"/>
                <a:gd name="connsiteY5" fmla="*/ 0 h 960214"/>
                <a:gd name="connsiteX6" fmla="*/ 2174657 w 2259216"/>
                <a:gd name="connsiteY6" fmla="*/ 636384 h 960214"/>
                <a:gd name="connsiteX7" fmla="*/ 2234329 w 2259216"/>
                <a:gd name="connsiteY7" fmla="*/ 875604 h 960214"/>
                <a:gd name="connsiteX8" fmla="*/ 2084794 w 2259216"/>
                <a:gd name="connsiteY8" fmla="*/ 960214 h 960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59216" h="960214">
                  <a:moveTo>
                    <a:pt x="2084794" y="960214"/>
                  </a:moveTo>
                  <a:cubicBezTo>
                    <a:pt x="2054249" y="960214"/>
                    <a:pt x="2023350" y="952200"/>
                    <a:pt x="1995286" y="935321"/>
                  </a:cubicBezTo>
                  <a:cubicBezTo>
                    <a:pt x="1362916" y="555320"/>
                    <a:pt x="749257" y="357944"/>
                    <a:pt x="171386" y="348653"/>
                  </a:cubicBezTo>
                  <a:cubicBezTo>
                    <a:pt x="75216" y="347093"/>
                    <a:pt x="-1536" y="267802"/>
                    <a:pt x="23" y="171561"/>
                  </a:cubicBezTo>
                  <a:cubicBezTo>
                    <a:pt x="1512" y="76241"/>
                    <a:pt x="79256" y="0"/>
                    <a:pt x="174150" y="0"/>
                  </a:cubicBezTo>
                  <a:cubicBezTo>
                    <a:pt x="175071" y="0"/>
                    <a:pt x="176063" y="0"/>
                    <a:pt x="176985" y="0"/>
                  </a:cubicBezTo>
                  <a:cubicBezTo>
                    <a:pt x="816937" y="10284"/>
                    <a:pt x="1489064" y="224398"/>
                    <a:pt x="2174657" y="636384"/>
                  </a:cubicBezTo>
                  <a:cubicBezTo>
                    <a:pt x="2257149" y="685959"/>
                    <a:pt x="2283867" y="793051"/>
                    <a:pt x="2234329" y="875604"/>
                  </a:cubicBezTo>
                  <a:cubicBezTo>
                    <a:pt x="2201658" y="930072"/>
                    <a:pt x="2143970" y="960214"/>
                    <a:pt x="2084794" y="960214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D34394A2-F1C7-E30F-5091-EEF7D7512DF9}"/>
                </a:ext>
              </a:extLst>
            </p:cNvPr>
            <p:cNvSpPr/>
            <p:nvPr/>
          </p:nvSpPr>
          <p:spPr>
            <a:xfrm rot="5400000">
              <a:off x="1402668" y="1265576"/>
              <a:ext cx="4532938" cy="4829704"/>
            </a:xfrm>
            <a:custGeom>
              <a:avLst/>
              <a:gdLst>
                <a:gd name="connsiteX0" fmla="*/ 4532938 w 4532938"/>
                <a:gd name="connsiteY0" fmla="*/ 3295281 h 4829704"/>
                <a:gd name="connsiteX1" fmla="*/ 3024692 w 4532938"/>
                <a:gd name="connsiteY1" fmla="*/ 4804645 h 4829704"/>
                <a:gd name="connsiteX2" fmla="*/ 865295 w 4532938"/>
                <a:gd name="connsiteY2" fmla="*/ 4046133 h 4829704"/>
                <a:gd name="connsiteX3" fmla="*/ 801229 w 4532938"/>
                <a:gd name="connsiteY3" fmla="*/ 3980247 h 4829704"/>
                <a:gd name="connsiteX4" fmla="*/ 614913 w 4532938"/>
                <a:gd name="connsiteY4" fmla="*/ 658752 h 4829704"/>
                <a:gd name="connsiteX5" fmla="*/ 4080010 w 4532938"/>
                <a:gd name="connsiteY5" fmla="*/ 698965 h 4829704"/>
                <a:gd name="connsiteX6" fmla="*/ 2617900 w 4532938"/>
                <a:gd name="connsiteY6" fmla="*/ 2162159 h 4829704"/>
                <a:gd name="connsiteX7" fmla="*/ 2726472 w 4532938"/>
                <a:gd name="connsiteY7" fmla="*/ 3185778 h 4829704"/>
                <a:gd name="connsiteX8" fmla="*/ 4532938 w 4532938"/>
                <a:gd name="connsiteY8" fmla="*/ 3295281 h 4829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32938" h="4829704">
                  <a:moveTo>
                    <a:pt x="4532938" y="3295281"/>
                  </a:moveTo>
                  <a:lnTo>
                    <a:pt x="3024692" y="4804645"/>
                  </a:lnTo>
                  <a:cubicBezTo>
                    <a:pt x="2327406" y="4908972"/>
                    <a:pt x="1512122" y="4693510"/>
                    <a:pt x="865295" y="4046133"/>
                  </a:cubicBezTo>
                  <a:cubicBezTo>
                    <a:pt x="843042" y="4023864"/>
                    <a:pt x="821710" y="4002516"/>
                    <a:pt x="801229" y="3980247"/>
                  </a:cubicBezTo>
                  <a:cubicBezTo>
                    <a:pt x="-193426" y="2931806"/>
                    <a:pt x="-269469" y="1543860"/>
                    <a:pt x="614913" y="658752"/>
                  </a:cubicBezTo>
                  <a:cubicBezTo>
                    <a:pt x="1516445" y="-243448"/>
                    <a:pt x="2742701" y="-208341"/>
                    <a:pt x="4080010" y="698965"/>
                  </a:cubicBezTo>
                  <a:lnTo>
                    <a:pt x="2617900" y="2162159"/>
                  </a:lnTo>
                  <a:cubicBezTo>
                    <a:pt x="2335060" y="2445209"/>
                    <a:pt x="2378645" y="2837692"/>
                    <a:pt x="2726472" y="3185778"/>
                  </a:cubicBezTo>
                  <a:cubicBezTo>
                    <a:pt x="3175927" y="3635565"/>
                    <a:pt x="3953579" y="3734785"/>
                    <a:pt x="4532938" y="3295281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82147D3D-1C44-45A8-9444-CB612DB45812}"/>
                </a:ext>
              </a:extLst>
            </p:cNvPr>
            <p:cNvSpPr/>
            <p:nvPr/>
          </p:nvSpPr>
          <p:spPr>
            <a:xfrm rot="5400000">
              <a:off x="1311602" y="4408305"/>
              <a:ext cx="2414254" cy="2476786"/>
            </a:xfrm>
            <a:custGeom>
              <a:avLst/>
              <a:gdLst>
                <a:gd name="connsiteX0" fmla="*/ 0 w 2414254"/>
                <a:gd name="connsiteY0" fmla="*/ 2476786 h 2476786"/>
                <a:gd name="connsiteX1" fmla="*/ 1756786 w 2414254"/>
                <a:gd name="connsiteY1" fmla="*/ 718698 h 2476786"/>
                <a:gd name="connsiteX2" fmla="*/ 2191854 w 2414254"/>
                <a:gd name="connsiteY2" fmla="*/ 283307 h 2476786"/>
                <a:gd name="connsiteX3" fmla="*/ 2335215 w 2414254"/>
                <a:gd name="connsiteY3" fmla="*/ 118590 h 2476786"/>
                <a:gd name="connsiteX4" fmla="*/ 2414254 w 2414254"/>
                <a:gd name="connsiteY4" fmla="*/ 0 h 2476786"/>
                <a:gd name="connsiteX5" fmla="*/ 2414254 w 2414254"/>
                <a:gd name="connsiteY5" fmla="*/ 1669707 h 2476786"/>
                <a:gd name="connsiteX6" fmla="*/ 2309424 w 2414254"/>
                <a:gd name="connsiteY6" fmla="*/ 1660394 h 2476786"/>
                <a:gd name="connsiteX7" fmla="*/ 1373949 w 2414254"/>
                <a:gd name="connsiteY7" fmla="*/ 1981962 h 2476786"/>
                <a:gd name="connsiteX8" fmla="*/ 0 w 2414254"/>
                <a:gd name="connsiteY8" fmla="*/ 2476786 h 2476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14254" h="2476786">
                  <a:moveTo>
                    <a:pt x="0" y="2476786"/>
                  </a:moveTo>
                  <a:lnTo>
                    <a:pt x="1756786" y="718698"/>
                  </a:lnTo>
                  <a:lnTo>
                    <a:pt x="2191854" y="283307"/>
                  </a:lnTo>
                  <a:cubicBezTo>
                    <a:pt x="2244121" y="230967"/>
                    <a:pt x="2291745" y="175860"/>
                    <a:pt x="2335215" y="118590"/>
                  </a:cubicBezTo>
                  <a:lnTo>
                    <a:pt x="2414254" y="0"/>
                  </a:lnTo>
                  <a:lnTo>
                    <a:pt x="2414254" y="1669707"/>
                  </a:lnTo>
                  <a:lnTo>
                    <a:pt x="2309424" y="1660394"/>
                  </a:lnTo>
                  <a:cubicBezTo>
                    <a:pt x="2084195" y="1666076"/>
                    <a:pt x="1787429" y="1790649"/>
                    <a:pt x="1373949" y="1981962"/>
                  </a:cubicBezTo>
                  <a:cubicBezTo>
                    <a:pt x="943416" y="2173807"/>
                    <a:pt x="475393" y="2386289"/>
                    <a:pt x="0" y="2476786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pic>
          <p:nvPicPr>
            <p:cNvPr id="47" name="Picture 46" descr="A black background with white text&#10;&#10;Description automatically generated">
              <a:extLst>
                <a:ext uri="{FF2B5EF4-FFF2-40B4-BE49-F238E27FC236}">
                  <a16:creationId xmlns:a16="http://schemas.microsoft.com/office/drawing/2014/main" id="{E9F0FB58-C65C-D4BB-9916-22AE87D629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45568" y="6042598"/>
              <a:ext cx="1480989" cy="606708"/>
            </a:xfrm>
            <a:prstGeom prst="rect">
              <a:avLst/>
            </a:prstGeom>
          </p:spPr>
        </p:pic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B3657A15-291D-52A4-9E1B-5F0D7FBA3984}"/>
              </a:ext>
            </a:extLst>
          </p:cNvPr>
          <p:cNvSpPr/>
          <p:nvPr userDrawn="1"/>
        </p:nvSpPr>
        <p:spPr>
          <a:xfrm rot="5400000">
            <a:off x="-427708" y="4250622"/>
            <a:ext cx="1447269" cy="591854"/>
          </a:xfrm>
          <a:custGeom>
            <a:avLst/>
            <a:gdLst>
              <a:gd name="connsiteX0" fmla="*/ 0 w 1447269"/>
              <a:gd name="connsiteY0" fmla="*/ 591854 h 591854"/>
              <a:gd name="connsiteX1" fmla="*/ 44792 w 1447269"/>
              <a:gd name="connsiteY1" fmla="*/ 507819 h 591854"/>
              <a:gd name="connsiteX2" fmla="*/ 213267 w 1447269"/>
              <a:gd name="connsiteY2" fmla="*/ 301619 h 591854"/>
              <a:gd name="connsiteX3" fmla="*/ 1264365 w 1447269"/>
              <a:gd name="connsiteY3" fmla="*/ 190996 h 591854"/>
              <a:gd name="connsiteX4" fmla="*/ 1447269 w 1447269"/>
              <a:gd name="connsiteY4" fmla="*/ 573685 h 591854"/>
              <a:gd name="connsiteX5" fmla="*/ 1446995 w 1447269"/>
              <a:gd name="connsiteY5" fmla="*/ 591854 h 591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47269" h="591854">
                <a:moveTo>
                  <a:pt x="0" y="591854"/>
                </a:moveTo>
                <a:lnTo>
                  <a:pt x="44792" y="507819"/>
                </a:lnTo>
                <a:cubicBezTo>
                  <a:pt x="93966" y="433731"/>
                  <a:pt x="150292" y="364540"/>
                  <a:pt x="213267" y="301619"/>
                </a:cubicBezTo>
                <a:cubicBezTo>
                  <a:pt x="570478" y="-55231"/>
                  <a:pt x="973302" y="-99700"/>
                  <a:pt x="1264365" y="190996"/>
                </a:cubicBezTo>
                <a:cubicBezTo>
                  <a:pt x="1373487" y="300007"/>
                  <a:pt x="1433901" y="429304"/>
                  <a:pt x="1447269" y="573685"/>
                </a:cubicBezTo>
                <a:lnTo>
                  <a:pt x="1446995" y="591854"/>
                </a:ln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49" name="Text Placeholder 41">
            <a:extLst>
              <a:ext uri="{FF2B5EF4-FFF2-40B4-BE49-F238E27FC236}">
                <a16:creationId xmlns:a16="http://schemas.microsoft.com/office/drawing/2014/main" id="{5F29F187-2820-6245-60E4-1DD31547B76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73950" y="962526"/>
            <a:ext cx="497741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7156920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E1C1C44-A965-A420-232B-CD63D88BAD24}"/>
              </a:ext>
            </a:extLst>
          </p:cNvPr>
          <p:cNvGrpSpPr/>
          <p:nvPr userDrawn="1"/>
        </p:nvGrpSpPr>
        <p:grpSpPr>
          <a:xfrm>
            <a:off x="0" y="1079818"/>
            <a:ext cx="8037079" cy="5778183"/>
            <a:chOff x="0" y="1079818"/>
            <a:chExt cx="8037079" cy="5778183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AF00F9A8-96BE-31CC-D02C-7A122DE2F0B0}"/>
                </a:ext>
              </a:extLst>
            </p:cNvPr>
            <p:cNvSpPr/>
            <p:nvPr/>
          </p:nvSpPr>
          <p:spPr>
            <a:xfrm rot="5400000">
              <a:off x="3981436" y="2925661"/>
              <a:ext cx="436541" cy="436851"/>
            </a:xfrm>
            <a:custGeom>
              <a:avLst/>
              <a:gdLst>
                <a:gd name="connsiteX0" fmla="*/ 436542 w 436541"/>
                <a:gd name="connsiteY0" fmla="*/ 218426 h 436851"/>
                <a:gd name="connsiteX1" fmla="*/ 218271 w 436541"/>
                <a:gd name="connsiteY1" fmla="*/ 436851 h 436851"/>
                <a:gd name="connsiteX2" fmla="*/ 0 w 436541"/>
                <a:gd name="connsiteY2" fmla="*/ 218426 h 436851"/>
                <a:gd name="connsiteX3" fmla="*/ 218271 w 436541"/>
                <a:gd name="connsiteY3" fmla="*/ 0 h 436851"/>
                <a:gd name="connsiteX4" fmla="*/ 436542 w 436541"/>
                <a:gd name="connsiteY4" fmla="*/ 218426 h 436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6541" h="436851">
                  <a:moveTo>
                    <a:pt x="436542" y="218426"/>
                  </a:moveTo>
                  <a:cubicBezTo>
                    <a:pt x="436542" y="339059"/>
                    <a:pt x="338818" y="436851"/>
                    <a:pt x="218271" y="436851"/>
                  </a:cubicBezTo>
                  <a:cubicBezTo>
                    <a:pt x="97723" y="436851"/>
                    <a:pt x="0" y="339059"/>
                    <a:pt x="0" y="218426"/>
                  </a:cubicBezTo>
                  <a:cubicBezTo>
                    <a:pt x="0" y="97793"/>
                    <a:pt x="97723" y="0"/>
                    <a:pt x="218271" y="0"/>
                  </a:cubicBezTo>
                  <a:cubicBezTo>
                    <a:pt x="338818" y="0"/>
                    <a:pt x="436542" y="97793"/>
                    <a:pt x="436542" y="218426"/>
                  </a:cubicBez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7534E9DB-8412-6612-4ED8-9E50A632F46D}"/>
                </a:ext>
              </a:extLst>
            </p:cNvPr>
            <p:cNvSpPr/>
            <p:nvPr/>
          </p:nvSpPr>
          <p:spPr>
            <a:xfrm rot="5400000">
              <a:off x="5702913" y="4286944"/>
              <a:ext cx="1882772" cy="2785561"/>
            </a:xfrm>
            <a:custGeom>
              <a:avLst/>
              <a:gdLst>
                <a:gd name="connsiteX0" fmla="*/ 1265421 w 1882772"/>
                <a:gd name="connsiteY0" fmla="*/ 0 h 2785561"/>
                <a:gd name="connsiteX1" fmla="*/ 1393607 w 1882772"/>
                <a:gd name="connsiteY1" fmla="*/ 128277 h 2785561"/>
                <a:gd name="connsiteX2" fmla="*/ 1418565 w 1882772"/>
                <a:gd name="connsiteY2" fmla="*/ 2439036 h 2785561"/>
                <a:gd name="connsiteX3" fmla="*/ 213054 w 1882772"/>
                <a:gd name="connsiteY3" fmla="*/ 2566131 h 2785561"/>
                <a:gd name="connsiteX4" fmla="*/ 367528 w 1882772"/>
                <a:gd name="connsiteY4" fmla="*/ 1180207 h 2785561"/>
                <a:gd name="connsiteX5" fmla="*/ 1265421 w 1882772"/>
                <a:gd name="connsiteY5" fmla="*/ 0 h 2785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82772" h="2785561">
                  <a:moveTo>
                    <a:pt x="1265421" y="0"/>
                  </a:moveTo>
                  <a:lnTo>
                    <a:pt x="1393607" y="128277"/>
                  </a:lnTo>
                  <a:cubicBezTo>
                    <a:pt x="2086078" y="821239"/>
                    <a:pt x="1996436" y="1860755"/>
                    <a:pt x="1418565" y="2439036"/>
                  </a:cubicBezTo>
                  <a:cubicBezTo>
                    <a:pt x="1008901" y="2848991"/>
                    <a:pt x="546811" y="2900124"/>
                    <a:pt x="213054" y="2566131"/>
                  </a:cubicBezTo>
                  <a:cubicBezTo>
                    <a:pt x="-120702" y="2232138"/>
                    <a:pt x="-57200" y="1732331"/>
                    <a:pt x="367528" y="1180207"/>
                  </a:cubicBezTo>
                  <a:lnTo>
                    <a:pt x="1265421" y="0"/>
                  </a:ln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4011B3B8-5648-D4F9-FE4C-F8C2546DA882}"/>
                </a:ext>
              </a:extLst>
            </p:cNvPr>
            <p:cNvSpPr/>
            <p:nvPr userDrawn="1"/>
          </p:nvSpPr>
          <p:spPr>
            <a:xfrm>
              <a:off x="0" y="2529444"/>
              <a:ext cx="2990286" cy="3890577"/>
            </a:xfrm>
            <a:custGeom>
              <a:avLst/>
              <a:gdLst>
                <a:gd name="connsiteX0" fmla="*/ 428097 w 2990286"/>
                <a:gd name="connsiteY0" fmla="*/ 0 h 3890577"/>
                <a:gd name="connsiteX1" fmla="*/ 1840918 w 2990286"/>
                <a:gd name="connsiteY1" fmla="*/ 584812 h 3890577"/>
                <a:gd name="connsiteX2" fmla="*/ 2357721 w 2990286"/>
                <a:gd name="connsiteY2" fmla="*/ 1101249 h 3890577"/>
                <a:gd name="connsiteX3" fmla="*/ 2654029 w 2990286"/>
                <a:gd name="connsiteY3" fmla="*/ 1397347 h 3890577"/>
                <a:gd name="connsiteX4" fmla="*/ 2524126 w 2990286"/>
                <a:gd name="connsiteY4" fmla="*/ 3541363 h 3890577"/>
                <a:gd name="connsiteX5" fmla="*/ 2524274 w 2990286"/>
                <a:gd name="connsiteY5" fmla="*/ 3541363 h 3890577"/>
                <a:gd name="connsiteX6" fmla="*/ 1309337 w 2990286"/>
                <a:gd name="connsiteY6" fmla="*/ 3670288 h 3890577"/>
                <a:gd name="connsiteX7" fmla="*/ 286077 w 2990286"/>
                <a:gd name="connsiteY7" fmla="*/ 2647752 h 3890577"/>
                <a:gd name="connsiteX8" fmla="*/ 0 w 2990286"/>
                <a:gd name="connsiteY8" fmla="*/ 2361878 h 3890577"/>
                <a:gd name="connsiteX9" fmla="*/ 0 w 2990286"/>
                <a:gd name="connsiteY9" fmla="*/ 47894 h 3890577"/>
                <a:gd name="connsiteX10" fmla="*/ 46490 w 2990286"/>
                <a:gd name="connsiteY10" fmla="*/ 36551 h 3890577"/>
                <a:gd name="connsiteX11" fmla="*/ 428097 w 2990286"/>
                <a:gd name="connsiteY11" fmla="*/ 0 h 3890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90286" h="3890577">
                  <a:moveTo>
                    <a:pt x="428097" y="0"/>
                  </a:moveTo>
                  <a:cubicBezTo>
                    <a:pt x="939432" y="0"/>
                    <a:pt x="1450766" y="194937"/>
                    <a:pt x="1840918" y="584812"/>
                  </a:cubicBezTo>
                  <a:lnTo>
                    <a:pt x="2357721" y="1101249"/>
                  </a:lnTo>
                  <a:lnTo>
                    <a:pt x="2654029" y="1397347"/>
                  </a:lnTo>
                  <a:cubicBezTo>
                    <a:pt x="3175708" y="2084944"/>
                    <a:pt x="3057924" y="3007944"/>
                    <a:pt x="2524126" y="3541363"/>
                  </a:cubicBezTo>
                  <a:lnTo>
                    <a:pt x="2524274" y="3541363"/>
                  </a:lnTo>
                  <a:cubicBezTo>
                    <a:pt x="2111068" y="3954128"/>
                    <a:pt x="1645251" y="4005964"/>
                    <a:pt x="1309337" y="3670288"/>
                  </a:cubicBezTo>
                  <a:lnTo>
                    <a:pt x="286077" y="2647752"/>
                  </a:lnTo>
                  <a:lnTo>
                    <a:pt x="0" y="2361878"/>
                  </a:lnTo>
                  <a:lnTo>
                    <a:pt x="0" y="47894"/>
                  </a:lnTo>
                  <a:lnTo>
                    <a:pt x="46490" y="36551"/>
                  </a:lnTo>
                  <a:cubicBezTo>
                    <a:pt x="172430" y="12184"/>
                    <a:pt x="300264" y="0"/>
                    <a:pt x="428097" y="0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7E8D4036-60CC-2490-68C2-648ADC715561}"/>
                </a:ext>
              </a:extLst>
            </p:cNvPr>
            <p:cNvSpPr/>
            <p:nvPr userDrawn="1"/>
          </p:nvSpPr>
          <p:spPr>
            <a:xfrm>
              <a:off x="1" y="3926792"/>
              <a:ext cx="4475217" cy="2931209"/>
            </a:xfrm>
            <a:custGeom>
              <a:avLst/>
              <a:gdLst>
                <a:gd name="connsiteX0" fmla="*/ 2654029 w 4475217"/>
                <a:gd name="connsiteY0" fmla="*/ 0 h 2931209"/>
                <a:gd name="connsiteX1" fmla="*/ 4445473 w 4475217"/>
                <a:gd name="connsiteY1" fmla="*/ 1790176 h 2931209"/>
                <a:gd name="connsiteX2" fmla="*/ 4378885 w 4475217"/>
                <a:gd name="connsiteY2" fmla="*/ 2928333 h 2931209"/>
                <a:gd name="connsiteX3" fmla="*/ 4378034 w 4475217"/>
                <a:gd name="connsiteY3" fmla="*/ 2931209 h 2931209"/>
                <a:gd name="connsiteX4" fmla="*/ 0 w 4475217"/>
                <a:gd name="connsiteY4" fmla="*/ 2931209 h 2931209"/>
                <a:gd name="connsiteX5" fmla="*/ 0 w 4475217"/>
                <a:gd name="connsiteY5" fmla="*/ 964680 h 2931209"/>
                <a:gd name="connsiteX6" fmla="*/ 1309189 w 4475217"/>
                <a:gd name="connsiteY6" fmla="*/ 2272941 h 2931209"/>
                <a:gd name="connsiteX7" fmla="*/ 2524126 w 4475217"/>
                <a:gd name="connsiteY7" fmla="*/ 2144017 h 2931209"/>
                <a:gd name="connsiteX8" fmla="*/ 2654029 w 4475217"/>
                <a:gd name="connsiteY8" fmla="*/ 0 h 2931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75217" h="2931209">
                  <a:moveTo>
                    <a:pt x="2654029" y="0"/>
                  </a:moveTo>
                  <a:lnTo>
                    <a:pt x="4445473" y="1790176"/>
                  </a:lnTo>
                  <a:cubicBezTo>
                    <a:pt x="4499654" y="2152249"/>
                    <a:pt x="4481167" y="2541120"/>
                    <a:pt x="4378885" y="2928333"/>
                  </a:cubicBezTo>
                  <a:lnTo>
                    <a:pt x="4378034" y="2931209"/>
                  </a:lnTo>
                  <a:lnTo>
                    <a:pt x="0" y="2931209"/>
                  </a:lnTo>
                  <a:lnTo>
                    <a:pt x="0" y="964680"/>
                  </a:lnTo>
                  <a:lnTo>
                    <a:pt x="1309189" y="2272941"/>
                  </a:lnTo>
                  <a:cubicBezTo>
                    <a:pt x="1645104" y="2608617"/>
                    <a:pt x="2110920" y="2556929"/>
                    <a:pt x="2524126" y="2144017"/>
                  </a:cubicBezTo>
                  <a:cubicBezTo>
                    <a:pt x="3057924" y="1610597"/>
                    <a:pt x="3175708" y="687597"/>
                    <a:pt x="2654029" y="0"/>
                  </a:cubicBezTo>
                  <a:close/>
                </a:path>
              </a:pathLst>
            </a:custGeom>
            <a:solidFill>
              <a:srgbClr val="912B4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7765D0E2-3962-2D60-0A60-CF4274357EBC}"/>
                </a:ext>
              </a:extLst>
            </p:cNvPr>
            <p:cNvSpPr/>
            <p:nvPr/>
          </p:nvSpPr>
          <p:spPr>
            <a:xfrm rot="5400000">
              <a:off x="619658" y="1891152"/>
              <a:ext cx="4635966" cy="3013297"/>
            </a:xfrm>
            <a:custGeom>
              <a:avLst/>
              <a:gdLst>
                <a:gd name="connsiteX0" fmla="*/ 1493782 w 4635966"/>
                <a:gd name="connsiteY0" fmla="*/ 815475 h 3013297"/>
                <a:gd name="connsiteX1" fmla="*/ 0 w 4635966"/>
                <a:gd name="connsiteY1" fmla="*/ 2310316 h 3013297"/>
                <a:gd name="connsiteX2" fmla="*/ 50063 w 4635966"/>
                <a:gd name="connsiteY2" fmla="*/ 2361745 h 3013297"/>
                <a:gd name="connsiteX3" fmla="*/ 1723719 w 4635966"/>
                <a:gd name="connsiteY3" fmla="*/ 3009780 h 3013297"/>
                <a:gd name="connsiteX4" fmla="*/ 2034438 w 4635966"/>
                <a:gd name="connsiteY4" fmla="*/ 2603373 h 3013297"/>
                <a:gd name="connsiteX5" fmla="*/ 2550874 w 4635966"/>
                <a:gd name="connsiteY5" fmla="*/ 2086570 h 3013297"/>
                <a:gd name="connsiteX6" fmla="*/ 4635967 w 4635966"/>
                <a:gd name="connsiteY6" fmla="*/ 0 h 3013297"/>
                <a:gd name="connsiteX7" fmla="*/ 3005285 w 4635966"/>
                <a:gd name="connsiteY7" fmla="*/ 587296 h 3013297"/>
                <a:gd name="connsiteX8" fmla="*/ 1493930 w 4635966"/>
                <a:gd name="connsiteY8" fmla="*/ 815327 h 3013297"/>
                <a:gd name="connsiteX9" fmla="*/ 1493930 w 4635966"/>
                <a:gd name="connsiteY9" fmla="*/ 815327 h 3013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35966" h="3013297">
                  <a:moveTo>
                    <a:pt x="1493782" y="815475"/>
                  </a:moveTo>
                  <a:lnTo>
                    <a:pt x="0" y="2310316"/>
                  </a:lnTo>
                  <a:cubicBezTo>
                    <a:pt x="16392" y="2327607"/>
                    <a:pt x="33080" y="2344750"/>
                    <a:pt x="50063" y="2361745"/>
                  </a:cubicBezTo>
                  <a:cubicBezTo>
                    <a:pt x="575656" y="2887710"/>
                    <a:pt x="1156481" y="3039337"/>
                    <a:pt x="1723719" y="3009780"/>
                  </a:cubicBezTo>
                  <a:cubicBezTo>
                    <a:pt x="1808340" y="2864951"/>
                    <a:pt x="1910387" y="2727659"/>
                    <a:pt x="2034438" y="2603373"/>
                  </a:cubicBezTo>
                  <a:lnTo>
                    <a:pt x="2550874" y="2086570"/>
                  </a:lnTo>
                  <a:lnTo>
                    <a:pt x="4635967" y="0"/>
                  </a:lnTo>
                  <a:cubicBezTo>
                    <a:pt x="4071682" y="107439"/>
                    <a:pt x="3516258" y="359560"/>
                    <a:pt x="3005285" y="587296"/>
                  </a:cubicBezTo>
                  <a:cubicBezTo>
                    <a:pt x="2220072" y="950550"/>
                    <a:pt x="1789437" y="1111044"/>
                    <a:pt x="1493930" y="815327"/>
                  </a:cubicBezTo>
                  <a:lnTo>
                    <a:pt x="1493930" y="815327"/>
                  </a:lnTo>
                  <a:close/>
                </a:path>
              </a:pathLst>
            </a:custGeom>
            <a:solidFill>
              <a:srgbClr val="EFBC6E"/>
            </a:solidFill>
            <a:ln w="88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9AD2049D-517B-BACE-F2C1-32CEE8049B55}"/>
                </a:ext>
              </a:extLst>
            </p:cNvPr>
            <p:cNvSpPr/>
            <p:nvPr userDrawn="1"/>
          </p:nvSpPr>
          <p:spPr>
            <a:xfrm>
              <a:off x="4377843" y="5716818"/>
              <a:ext cx="1209474" cy="1141182"/>
            </a:xfrm>
            <a:custGeom>
              <a:avLst/>
              <a:gdLst>
                <a:gd name="connsiteX0" fmla="*/ 67482 w 1209474"/>
                <a:gd name="connsiteY0" fmla="*/ 0 h 1141182"/>
                <a:gd name="connsiteX1" fmla="*/ 1209474 w 1209474"/>
                <a:gd name="connsiteY1" fmla="*/ 1141182 h 1141182"/>
                <a:gd name="connsiteX2" fmla="*/ 0 w 1209474"/>
                <a:gd name="connsiteY2" fmla="*/ 1141182 h 1141182"/>
                <a:gd name="connsiteX3" fmla="*/ 894 w 1209474"/>
                <a:gd name="connsiteY3" fmla="*/ 1138158 h 1141182"/>
                <a:gd name="connsiteX4" fmla="*/ 67482 w 1209474"/>
                <a:gd name="connsiteY4" fmla="*/ 0 h 1141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9474" h="1141182">
                  <a:moveTo>
                    <a:pt x="67482" y="0"/>
                  </a:moveTo>
                  <a:lnTo>
                    <a:pt x="1209474" y="1141182"/>
                  </a:lnTo>
                  <a:lnTo>
                    <a:pt x="0" y="1141182"/>
                  </a:lnTo>
                  <a:lnTo>
                    <a:pt x="894" y="1138158"/>
                  </a:lnTo>
                  <a:cubicBezTo>
                    <a:pt x="103176" y="750946"/>
                    <a:pt x="121664" y="362074"/>
                    <a:pt x="67482" y="0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Graphic 7">
            <a:extLst>
              <a:ext uri="{FF2B5EF4-FFF2-40B4-BE49-F238E27FC236}">
                <a16:creationId xmlns:a16="http://schemas.microsoft.com/office/drawing/2014/main" id="{FFD46AD4-9D5C-55C1-888A-845C1C4ED0A2}"/>
              </a:ext>
            </a:extLst>
          </p:cNvPr>
          <p:cNvSpPr/>
          <p:nvPr userDrawn="1"/>
        </p:nvSpPr>
        <p:spPr>
          <a:xfrm>
            <a:off x="4530291" y="1178153"/>
            <a:ext cx="7314396" cy="500290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0EF9255F-11A6-8028-02ED-BD922B6D3D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14120" y="1255187"/>
            <a:ext cx="7146738" cy="4848839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F6E867C4-41D9-129D-B8A6-A0ED20758A98}"/>
              </a:ext>
            </a:extLst>
          </p:cNvPr>
          <p:cNvSpPr/>
          <p:nvPr userDrawn="1"/>
        </p:nvSpPr>
        <p:spPr>
          <a:xfrm>
            <a:off x="-6641" y="1178154"/>
            <a:ext cx="4140056" cy="2302847"/>
          </a:xfrm>
          <a:custGeom>
            <a:avLst/>
            <a:gdLst>
              <a:gd name="connsiteX0" fmla="*/ 0 w 4140056"/>
              <a:gd name="connsiteY0" fmla="*/ 0 h 2302847"/>
              <a:gd name="connsiteX1" fmla="*/ 877945 w 4140056"/>
              <a:gd name="connsiteY1" fmla="*/ 0 h 2302847"/>
              <a:gd name="connsiteX2" fmla="*/ 3008202 w 4140056"/>
              <a:gd name="connsiteY2" fmla="*/ 0 h 2302847"/>
              <a:gd name="connsiteX3" fmla="*/ 4035336 w 4140056"/>
              <a:gd name="connsiteY3" fmla="*/ 0 h 2302847"/>
              <a:gd name="connsiteX4" fmla="*/ 4140056 w 4140056"/>
              <a:gd name="connsiteY4" fmla="*/ 104775 h 2302847"/>
              <a:gd name="connsiteX5" fmla="*/ 4140056 w 4140056"/>
              <a:gd name="connsiteY5" fmla="*/ 2198072 h 2302847"/>
              <a:gd name="connsiteX6" fmla="*/ 4035336 w 4140056"/>
              <a:gd name="connsiteY6" fmla="*/ 2302847 h 2302847"/>
              <a:gd name="connsiteX7" fmla="*/ 3008202 w 4140056"/>
              <a:gd name="connsiteY7" fmla="*/ 2302847 h 2302847"/>
              <a:gd name="connsiteX8" fmla="*/ 877945 w 4140056"/>
              <a:gd name="connsiteY8" fmla="*/ 2302847 h 2302847"/>
              <a:gd name="connsiteX9" fmla="*/ 0 w 414005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40056" h="2302847">
                <a:moveTo>
                  <a:pt x="0" y="0"/>
                </a:moveTo>
                <a:lnTo>
                  <a:pt x="877945" y="0"/>
                </a:lnTo>
                <a:lnTo>
                  <a:pt x="3008202" y="0"/>
                </a:lnTo>
                <a:lnTo>
                  <a:pt x="4035336" y="0"/>
                </a:lnTo>
                <a:cubicBezTo>
                  <a:pt x="4093171" y="0"/>
                  <a:pt x="4140056" y="46909"/>
                  <a:pt x="4140056" y="104775"/>
                </a:cubicBezTo>
                <a:lnTo>
                  <a:pt x="4140056" y="2198072"/>
                </a:lnTo>
                <a:cubicBezTo>
                  <a:pt x="4140056" y="2255937"/>
                  <a:pt x="4093171" y="2302847"/>
                  <a:pt x="4035336" y="2302847"/>
                </a:cubicBezTo>
                <a:lnTo>
                  <a:pt x="3008202" y="2302847"/>
                </a:lnTo>
                <a:lnTo>
                  <a:pt x="877945" y="2302847"/>
                </a:lnTo>
                <a:lnTo>
                  <a:pt x="0" y="2302847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CE79D8-92ED-6BFA-92D7-F5F3AFD2FF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815" y="1372902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351C5C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6C62B2D-6BBA-14CD-2D55-2DA905E8F99D}"/>
              </a:ext>
            </a:extLst>
          </p:cNvPr>
          <p:cNvSpPr/>
          <p:nvPr userDrawn="1"/>
        </p:nvSpPr>
        <p:spPr>
          <a:xfrm>
            <a:off x="0" y="3878213"/>
            <a:ext cx="4133416" cy="2302847"/>
          </a:xfrm>
          <a:custGeom>
            <a:avLst/>
            <a:gdLst>
              <a:gd name="connsiteX0" fmla="*/ 0 w 4133416"/>
              <a:gd name="connsiteY0" fmla="*/ 0 h 2302847"/>
              <a:gd name="connsiteX1" fmla="*/ 871305 w 4133416"/>
              <a:gd name="connsiteY1" fmla="*/ 0 h 2302847"/>
              <a:gd name="connsiteX2" fmla="*/ 3001562 w 4133416"/>
              <a:gd name="connsiteY2" fmla="*/ 0 h 2302847"/>
              <a:gd name="connsiteX3" fmla="*/ 4028696 w 4133416"/>
              <a:gd name="connsiteY3" fmla="*/ 0 h 2302847"/>
              <a:gd name="connsiteX4" fmla="*/ 4133416 w 4133416"/>
              <a:gd name="connsiteY4" fmla="*/ 104775 h 2302847"/>
              <a:gd name="connsiteX5" fmla="*/ 4133416 w 4133416"/>
              <a:gd name="connsiteY5" fmla="*/ 2198072 h 2302847"/>
              <a:gd name="connsiteX6" fmla="*/ 4028696 w 4133416"/>
              <a:gd name="connsiteY6" fmla="*/ 2302847 h 2302847"/>
              <a:gd name="connsiteX7" fmla="*/ 3001562 w 4133416"/>
              <a:gd name="connsiteY7" fmla="*/ 2302847 h 2302847"/>
              <a:gd name="connsiteX8" fmla="*/ 871305 w 4133416"/>
              <a:gd name="connsiteY8" fmla="*/ 2302847 h 2302847"/>
              <a:gd name="connsiteX9" fmla="*/ 0 w 413341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33416" h="2302847">
                <a:moveTo>
                  <a:pt x="0" y="0"/>
                </a:moveTo>
                <a:lnTo>
                  <a:pt x="871305" y="0"/>
                </a:lnTo>
                <a:lnTo>
                  <a:pt x="3001562" y="0"/>
                </a:lnTo>
                <a:lnTo>
                  <a:pt x="4028696" y="0"/>
                </a:lnTo>
                <a:cubicBezTo>
                  <a:pt x="4086531" y="0"/>
                  <a:pt x="4133416" y="46909"/>
                  <a:pt x="4133416" y="104775"/>
                </a:cubicBezTo>
                <a:lnTo>
                  <a:pt x="4133416" y="2198072"/>
                </a:lnTo>
                <a:cubicBezTo>
                  <a:pt x="4133416" y="2255937"/>
                  <a:pt x="4086531" y="2302847"/>
                  <a:pt x="4028696" y="2302847"/>
                </a:cubicBezTo>
                <a:lnTo>
                  <a:pt x="3001562" y="2302847"/>
                </a:lnTo>
                <a:lnTo>
                  <a:pt x="87130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351C5C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1936782-4F52-E9AD-C276-E13F4BA184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0815" y="4072960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chemeClr val="bg1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32363DFE-F7A7-5903-6A28-9F0E5F8691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439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FB616DFE-B922-79E7-7568-C86C82A9C28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83403" y="6254992"/>
            <a:ext cx="1468192" cy="601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19135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7166A34E-910F-89A8-760C-CB5EA5AD8930}"/>
              </a:ext>
            </a:extLst>
          </p:cNvPr>
          <p:cNvGrpSpPr/>
          <p:nvPr userDrawn="1"/>
        </p:nvGrpSpPr>
        <p:grpSpPr>
          <a:xfrm>
            <a:off x="0" y="144961"/>
            <a:ext cx="5075397" cy="6735610"/>
            <a:chOff x="0" y="144961"/>
            <a:chExt cx="5075397" cy="6735610"/>
          </a:xfrm>
        </p:grpSpPr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F1CD477F-6B69-3AFD-79A6-3FE7EA1FB946}"/>
                </a:ext>
              </a:extLst>
            </p:cNvPr>
            <p:cNvSpPr/>
            <p:nvPr/>
          </p:nvSpPr>
          <p:spPr>
            <a:xfrm>
              <a:off x="3468844" y="2521575"/>
              <a:ext cx="1606553" cy="1606550"/>
            </a:xfrm>
            <a:custGeom>
              <a:avLst/>
              <a:gdLst>
                <a:gd name="connsiteX0" fmla="*/ 1606553 w 1606553"/>
                <a:gd name="connsiteY0" fmla="*/ 803275 h 1606550"/>
                <a:gd name="connsiteX1" fmla="*/ 803277 w 1606553"/>
                <a:gd name="connsiteY1" fmla="*/ 1606550 h 1606550"/>
                <a:gd name="connsiteX2" fmla="*/ 0 w 1606553"/>
                <a:gd name="connsiteY2" fmla="*/ 803275 h 1606550"/>
                <a:gd name="connsiteX3" fmla="*/ 803277 w 1606553"/>
                <a:gd name="connsiteY3" fmla="*/ 0 h 1606550"/>
                <a:gd name="connsiteX4" fmla="*/ 1606553 w 1606553"/>
                <a:gd name="connsiteY4" fmla="*/ 803275 h 160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6553" h="1606550">
                  <a:moveTo>
                    <a:pt x="1606553" y="803275"/>
                  </a:moveTo>
                  <a:cubicBezTo>
                    <a:pt x="1606553" y="1246912"/>
                    <a:pt x="1246914" y="1606550"/>
                    <a:pt x="803277" y="1606550"/>
                  </a:cubicBezTo>
                  <a:cubicBezTo>
                    <a:pt x="359639" y="1606550"/>
                    <a:pt x="0" y="1246912"/>
                    <a:pt x="0" y="803275"/>
                  </a:cubicBezTo>
                  <a:cubicBezTo>
                    <a:pt x="0" y="359639"/>
                    <a:pt x="359639" y="0"/>
                    <a:pt x="803277" y="0"/>
                  </a:cubicBezTo>
                  <a:cubicBezTo>
                    <a:pt x="1246914" y="0"/>
                    <a:pt x="1606553" y="359639"/>
                    <a:pt x="1606553" y="803275"/>
                  </a:cubicBezTo>
                  <a:close/>
                </a:path>
              </a:pathLst>
            </a:custGeom>
            <a:solidFill>
              <a:srgbClr val="0070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92BD274E-FBA9-FC3D-4ABE-A5F1A077E430}"/>
                </a:ext>
              </a:extLst>
            </p:cNvPr>
            <p:cNvSpPr/>
            <p:nvPr userDrawn="1"/>
          </p:nvSpPr>
          <p:spPr>
            <a:xfrm>
              <a:off x="0" y="3683625"/>
              <a:ext cx="4695794" cy="3196946"/>
            </a:xfrm>
            <a:custGeom>
              <a:avLst/>
              <a:gdLst>
                <a:gd name="connsiteX0" fmla="*/ 274026 w 4695794"/>
                <a:gd name="connsiteY0" fmla="*/ 2521521 h 3196946"/>
                <a:gd name="connsiteX1" fmla="*/ 949452 w 4695794"/>
                <a:gd name="connsiteY1" fmla="*/ 3196946 h 3196946"/>
                <a:gd name="connsiteX2" fmla="*/ 0 w 4695794"/>
                <a:gd name="connsiteY2" fmla="*/ 3196946 h 3196946"/>
                <a:gd name="connsiteX3" fmla="*/ 0 w 4695794"/>
                <a:gd name="connsiteY3" fmla="*/ 2878139 h 3196946"/>
                <a:gd name="connsiteX4" fmla="*/ 1924458 w 4695794"/>
                <a:gd name="connsiteY4" fmla="*/ 690880 h 3196946"/>
                <a:gd name="connsiteX5" fmla="*/ 1924490 w 4695794"/>
                <a:gd name="connsiteY5" fmla="*/ 690912 h 3196946"/>
                <a:gd name="connsiteX6" fmla="*/ 1924458 w 4695794"/>
                <a:gd name="connsiteY6" fmla="*/ 690944 h 3196946"/>
                <a:gd name="connsiteX7" fmla="*/ 2615403 w 4695794"/>
                <a:gd name="connsiteY7" fmla="*/ 0 h 3196946"/>
                <a:gd name="connsiteX8" fmla="*/ 4695794 w 4695794"/>
                <a:gd name="connsiteY8" fmla="*/ 2080387 h 3196946"/>
                <a:gd name="connsiteX9" fmla="*/ 3980307 w 4695794"/>
                <a:gd name="connsiteY9" fmla="*/ 3196946 h 3196946"/>
                <a:gd name="connsiteX10" fmla="*/ 1137462 w 4695794"/>
                <a:gd name="connsiteY10" fmla="*/ 3196946 h 3196946"/>
                <a:gd name="connsiteX11" fmla="*/ 2783995 w 4695794"/>
                <a:gd name="connsiteY11" fmla="*/ 1550416 h 3196946"/>
                <a:gd name="connsiteX12" fmla="*/ 1924490 w 4695794"/>
                <a:gd name="connsiteY12" fmla="*/ 690912 h 3196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95794" h="3196946">
                  <a:moveTo>
                    <a:pt x="274026" y="2521521"/>
                  </a:moveTo>
                  <a:lnTo>
                    <a:pt x="949452" y="3196946"/>
                  </a:lnTo>
                  <a:lnTo>
                    <a:pt x="0" y="3196946"/>
                  </a:lnTo>
                  <a:lnTo>
                    <a:pt x="0" y="2878139"/>
                  </a:lnTo>
                  <a:close/>
                  <a:moveTo>
                    <a:pt x="1924458" y="690880"/>
                  </a:moveTo>
                  <a:lnTo>
                    <a:pt x="1924490" y="690912"/>
                  </a:lnTo>
                  <a:lnTo>
                    <a:pt x="1924458" y="690944"/>
                  </a:lnTo>
                  <a:close/>
                  <a:moveTo>
                    <a:pt x="2615403" y="0"/>
                  </a:moveTo>
                  <a:lnTo>
                    <a:pt x="4695794" y="2080387"/>
                  </a:lnTo>
                  <a:lnTo>
                    <a:pt x="3980307" y="3196946"/>
                  </a:lnTo>
                  <a:lnTo>
                    <a:pt x="1137462" y="3196946"/>
                  </a:lnTo>
                  <a:lnTo>
                    <a:pt x="2783995" y="1550416"/>
                  </a:lnTo>
                  <a:lnTo>
                    <a:pt x="1924490" y="690912"/>
                  </a:lnTo>
                  <a:close/>
                </a:path>
              </a:pathLst>
            </a:custGeom>
            <a:solidFill>
              <a:srgbClr val="5C3E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95769C27-8CC5-BE51-32AF-8FB50D87DA52}"/>
                </a:ext>
              </a:extLst>
            </p:cNvPr>
            <p:cNvSpPr/>
            <p:nvPr userDrawn="1"/>
          </p:nvSpPr>
          <p:spPr>
            <a:xfrm>
              <a:off x="1" y="1720714"/>
              <a:ext cx="3423373" cy="5137287"/>
            </a:xfrm>
            <a:custGeom>
              <a:avLst/>
              <a:gdLst>
                <a:gd name="connsiteX0" fmla="*/ 652487 w 3423373"/>
                <a:gd name="connsiteY0" fmla="*/ 0 h 5137287"/>
                <a:gd name="connsiteX1" fmla="*/ 2637756 w 3423373"/>
                <a:gd name="connsiteY1" fmla="*/ 1985264 h 5137287"/>
                <a:gd name="connsiteX2" fmla="*/ 2637692 w 3423373"/>
                <a:gd name="connsiteY2" fmla="*/ 1985264 h 5137287"/>
                <a:gd name="connsiteX3" fmla="*/ 2919008 w 3423373"/>
                <a:gd name="connsiteY3" fmla="*/ 5081858 h 5137287"/>
                <a:gd name="connsiteX4" fmla="*/ 2868533 w 3423373"/>
                <a:gd name="connsiteY4" fmla="*/ 5137287 h 5137287"/>
                <a:gd name="connsiteX5" fmla="*/ 0 w 3423373"/>
                <a:gd name="connsiteY5" fmla="*/ 5137287 h 5137287"/>
                <a:gd name="connsiteX6" fmla="*/ 0 w 3423373"/>
                <a:gd name="connsiteY6" fmla="*/ 3693010 h 5137287"/>
                <a:gd name="connsiteX7" fmla="*/ 337400 w 3423373"/>
                <a:gd name="connsiteY7" fmla="*/ 4030409 h 5137287"/>
                <a:gd name="connsiteX8" fmla="*/ 1356386 w 3423373"/>
                <a:gd name="connsiteY8" fmla="*/ 4192588 h 5137287"/>
                <a:gd name="connsiteX9" fmla="*/ 1538060 w 3423373"/>
                <a:gd name="connsiteY9" fmla="*/ 4051300 h 5137287"/>
                <a:gd name="connsiteX10" fmla="*/ 1511327 w 3423373"/>
                <a:gd name="connsiteY10" fmla="*/ 2856484 h 5137287"/>
                <a:gd name="connsiteX11" fmla="*/ 834161 w 3423373"/>
                <a:gd name="connsiteY11" fmla="*/ 2179320 h 5137287"/>
                <a:gd name="connsiteX12" fmla="*/ 0 w 3423373"/>
                <a:gd name="connsiteY12" fmla="*/ 3013480 h 5137287"/>
                <a:gd name="connsiteX13" fmla="*/ 0 w 3423373"/>
                <a:gd name="connsiteY13" fmla="*/ 652486 h 5137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23373" h="5137287">
                  <a:moveTo>
                    <a:pt x="652487" y="0"/>
                  </a:moveTo>
                  <a:lnTo>
                    <a:pt x="2637756" y="1985264"/>
                  </a:lnTo>
                  <a:lnTo>
                    <a:pt x="2637692" y="1985264"/>
                  </a:lnTo>
                  <a:cubicBezTo>
                    <a:pt x="3593051" y="2940563"/>
                    <a:pt x="3665319" y="4179155"/>
                    <a:pt x="2919008" y="5081858"/>
                  </a:cubicBezTo>
                  <a:lnTo>
                    <a:pt x="2868533" y="5137287"/>
                  </a:lnTo>
                  <a:lnTo>
                    <a:pt x="0" y="5137287"/>
                  </a:lnTo>
                  <a:lnTo>
                    <a:pt x="0" y="3693010"/>
                  </a:lnTo>
                  <a:lnTo>
                    <a:pt x="337400" y="4030409"/>
                  </a:lnTo>
                  <a:cubicBezTo>
                    <a:pt x="644740" y="4337749"/>
                    <a:pt x="1039267" y="4380738"/>
                    <a:pt x="1356386" y="4192588"/>
                  </a:cubicBezTo>
                  <a:cubicBezTo>
                    <a:pt x="1420204" y="4154805"/>
                    <a:pt x="1481418" y="4107942"/>
                    <a:pt x="1538060" y="4051300"/>
                  </a:cubicBezTo>
                  <a:cubicBezTo>
                    <a:pt x="1873405" y="3715957"/>
                    <a:pt x="1880516" y="3225673"/>
                    <a:pt x="1511327" y="2856484"/>
                  </a:cubicBezTo>
                  <a:lnTo>
                    <a:pt x="834161" y="2179320"/>
                  </a:lnTo>
                  <a:lnTo>
                    <a:pt x="0" y="3013480"/>
                  </a:lnTo>
                  <a:lnTo>
                    <a:pt x="0" y="652486"/>
                  </a:ln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B424951C-5BEA-C3EB-B0A5-2627D5D46622}"/>
                </a:ext>
              </a:extLst>
            </p:cNvPr>
            <p:cNvSpPr/>
            <p:nvPr userDrawn="1"/>
          </p:nvSpPr>
          <p:spPr>
            <a:xfrm>
              <a:off x="1" y="144961"/>
              <a:ext cx="2717211" cy="4589225"/>
            </a:xfrm>
            <a:custGeom>
              <a:avLst/>
              <a:gdLst>
                <a:gd name="connsiteX0" fmla="*/ 2228244 w 2717211"/>
                <a:gd name="connsiteY0" fmla="*/ 0 h 4589225"/>
                <a:gd name="connsiteX1" fmla="*/ 2228244 w 2717211"/>
                <a:gd name="connsiteY1" fmla="*/ 2360930 h 4589225"/>
                <a:gd name="connsiteX2" fmla="*/ 0 w 2717211"/>
                <a:gd name="connsiteY2" fmla="*/ 4589225 h 4589225"/>
                <a:gd name="connsiteX3" fmla="*/ 0 w 2717211"/>
                <a:gd name="connsiteY3" fmla="*/ 2228294 h 4589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17211" h="4589225">
                  <a:moveTo>
                    <a:pt x="2228244" y="0"/>
                  </a:moveTo>
                  <a:cubicBezTo>
                    <a:pt x="2880200" y="651955"/>
                    <a:pt x="2880200" y="1708976"/>
                    <a:pt x="2228244" y="2360930"/>
                  </a:cubicBezTo>
                  <a:lnTo>
                    <a:pt x="0" y="4589225"/>
                  </a:lnTo>
                  <a:lnTo>
                    <a:pt x="0" y="2228294"/>
                  </a:lnTo>
                  <a:close/>
                </a:path>
              </a:pathLst>
            </a:custGeom>
            <a:solidFill>
              <a:srgbClr val="5C3E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8" name="Graphic 7">
            <a:extLst>
              <a:ext uri="{FF2B5EF4-FFF2-40B4-BE49-F238E27FC236}">
                <a16:creationId xmlns:a16="http://schemas.microsoft.com/office/drawing/2014/main" id="{C4636D1C-8DE4-F38F-1180-F7AC99A51F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-532072" y="1330897"/>
            <a:ext cx="6034726" cy="4123312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230"/>
              </a:srgbClr>
            </a:outerShdw>
          </a:effectLst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2CAD4F5-CA31-11D1-C9C3-39B5588E75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5729" y="200026"/>
            <a:ext cx="6565636" cy="600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Insert title here</a:t>
            </a:r>
            <a:endParaRPr lang="en-IS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EA5D42FA-5BDD-C47F-A1DE-B54AE61AD9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9297" y="445249"/>
            <a:ext cx="3991987" cy="5893486"/>
          </a:xfrm>
          <a:custGeom>
            <a:avLst/>
            <a:gdLst>
              <a:gd name="connsiteX0" fmla="*/ 124980 w 3991987"/>
              <a:gd name="connsiteY0" fmla="*/ 0 h 5893486"/>
              <a:gd name="connsiteX1" fmla="*/ 3867007 w 3991987"/>
              <a:gd name="connsiteY1" fmla="*/ 0 h 5893486"/>
              <a:gd name="connsiteX2" fmla="*/ 3991987 w 3991987"/>
              <a:gd name="connsiteY2" fmla="*/ 125001 h 5893486"/>
              <a:gd name="connsiteX3" fmla="*/ 3991987 w 3991987"/>
              <a:gd name="connsiteY3" fmla="*/ 5768485 h 5893486"/>
              <a:gd name="connsiteX4" fmla="*/ 3867007 w 3991987"/>
              <a:gd name="connsiteY4" fmla="*/ 5893486 h 5893486"/>
              <a:gd name="connsiteX5" fmla="*/ 1291226 w 3991987"/>
              <a:gd name="connsiteY5" fmla="*/ 5893486 h 5893486"/>
              <a:gd name="connsiteX6" fmla="*/ 957419 w 3991987"/>
              <a:gd name="connsiteY6" fmla="*/ 5560085 h 5893486"/>
              <a:gd name="connsiteX7" fmla="*/ 910865 w 3991987"/>
              <a:gd name="connsiteY7" fmla="*/ 5515030 h 5893486"/>
              <a:gd name="connsiteX8" fmla="*/ 167296 w 3991987"/>
              <a:gd name="connsiteY8" fmla="*/ 5028738 h 5893486"/>
              <a:gd name="connsiteX9" fmla="*/ 0 w 3991987"/>
              <a:gd name="connsiteY9" fmla="*/ 4976600 h 5893486"/>
              <a:gd name="connsiteX10" fmla="*/ 0 w 3991987"/>
              <a:gd name="connsiteY10" fmla="*/ 125001 h 5893486"/>
              <a:gd name="connsiteX11" fmla="*/ 124980 w 3991987"/>
              <a:gd name="connsiteY11" fmla="*/ 0 h 589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91987" h="5893486">
                <a:moveTo>
                  <a:pt x="124980" y="0"/>
                </a:moveTo>
                <a:lnTo>
                  <a:pt x="3867007" y="0"/>
                </a:lnTo>
                <a:cubicBezTo>
                  <a:pt x="3936031" y="0"/>
                  <a:pt x="3991987" y="55965"/>
                  <a:pt x="3991987" y="125001"/>
                </a:cubicBezTo>
                <a:lnTo>
                  <a:pt x="3991987" y="5768485"/>
                </a:lnTo>
                <a:cubicBezTo>
                  <a:pt x="3991987" y="5837521"/>
                  <a:pt x="3936032" y="5893486"/>
                  <a:pt x="3867007" y="5893486"/>
                </a:cubicBezTo>
                <a:lnTo>
                  <a:pt x="1291226" y="5893486"/>
                </a:lnTo>
                <a:lnTo>
                  <a:pt x="957419" y="5560085"/>
                </a:lnTo>
                <a:cubicBezTo>
                  <a:pt x="941878" y="5544563"/>
                  <a:pt x="926405" y="5529110"/>
                  <a:pt x="910865" y="5515030"/>
                </a:cubicBezTo>
                <a:cubicBezTo>
                  <a:pt x="671114" y="5285427"/>
                  <a:pt x="420963" y="5124334"/>
                  <a:pt x="167296" y="5028738"/>
                </a:cubicBezTo>
                <a:lnTo>
                  <a:pt x="0" y="4976600"/>
                </a:lnTo>
                <a:lnTo>
                  <a:pt x="0" y="125001"/>
                </a:lnTo>
                <a:cubicBezTo>
                  <a:pt x="0" y="55965"/>
                  <a:pt x="55955" y="0"/>
                  <a:pt x="1249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9DA6BC92-564E-780A-6A0C-64D537194179}"/>
              </a:ext>
            </a:extLst>
          </p:cNvPr>
          <p:cNvSpPr/>
          <p:nvPr userDrawn="1"/>
        </p:nvSpPr>
        <p:spPr>
          <a:xfrm>
            <a:off x="0" y="5377095"/>
            <a:ext cx="2300420" cy="1489862"/>
          </a:xfrm>
          <a:custGeom>
            <a:avLst/>
            <a:gdLst>
              <a:gd name="connsiteX0" fmla="*/ 82814 w 2300420"/>
              <a:gd name="connsiteY0" fmla="*/ 11 h 1489862"/>
              <a:gd name="connsiteX1" fmla="*/ 1400162 w 2300420"/>
              <a:gd name="connsiteY1" fmla="*/ 592141 h 1489862"/>
              <a:gd name="connsiteX2" fmla="*/ 1446716 w 2300420"/>
              <a:gd name="connsiteY2" fmla="*/ 637196 h 1489862"/>
              <a:gd name="connsiteX3" fmla="*/ 2300420 w 2300420"/>
              <a:gd name="connsiteY3" fmla="*/ 1489862 h 1489862"/>
              <a:gd name="connsiteX4" fmla="*/ 0 w 2300420"/>
              <a:gd name="connsiteY4" fmla="*/ 1489862 h 1489862"/>
              <a:gd name="connsiteX5" fmla="*/ 0 w 2300420"/>
              <a:gd name="connsiteY5" fmla="*/ 5445 h 148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0420" h="1489862">
                <a:moveTo>
                  <a:pt x="82814" y="11"/>
                </a:moveTo>
                <a:cubicBezTo>
                  <a:pt x="529182" y="-1658"/>
                  <a:pt x="980598" y="190336"/>
                  <a:pt x="1400162" y="592141"/>
                </a:cubicBezTo>
                <a:cubicBezTo>
                  <a:pt x="1415702" y="606221"/>
                  <a:pt x="1431175" y="621674"/>
                  <a:pt x="1446716" y="637196"/>
                </a:cubicBezTo>
                <a:lnTo>
                  <a:pt x="2300420" y="1489862"/>
                </a:lnTo>
                <a:lnTo>
                  <a:pt x="0" y="1489862"/>
                </a:lnTo>
                <a:lnTo>
                  <a:pt x="0" y="5445"/>
                </a:lnTo>
                <a:close/>
              </a:path>
            </a:pathLst>
          </a:custGeom>
          <a:solidFill>
            <a:srgbClr val="0070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pic>
        <p:nvPicPr>
          <p:cNvPr id="49" name="Picture 48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FC189B69-51BD-F88D-CA93-92CD6AA93D7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613" y="6153002"/>
            <a:ext cx="1480989" cy="606708"/>
          </a:xfrm>
          <a:prstGeom prst="rect">
            <a:avLst/>
          </a:prstGeom>
        </p:spPr>
      </p:pic>
      <p:sp>
        <p:nvSpPr>
          <p:cNvPr id="50" name="Text Placeholder 41">
            <a:extLst>
              <a:ext uri="{FF2B5EF4-FFF2-40B4-BE49-F238E27FC236}">
                <a16:creationId xmlns:a16="http://schemas.microsoft.com/office/drawing/2014/main" id="{4232BF45-10B9-436A-5C38-78DAB7DD65A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85729" y="962526"/>
            <a:ext cx="656563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6268607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B8775DA-F9D0-3530-8ACE-6AC448DF8A1C}"/>
              </a:ext>
            </a:extLst>
          </p:cNvPr>
          <p:cNvGrpSpPr/>
          <p:nvPr userDrawn="1"/>
        </p:nvGrpSpPr>
        <p:grpSpPr>
          <a:xfrm>
            <a:off x="6096026" y="1132900"/>
            <a:ext cx="6095975" cy="5725100"/>
            <a:chOff x="6096026" y="1132900"/>
            <a:chExt cx="6095975" cy="5725100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8B3BC63E-874B-8B84-B227-3E09FBE12742}"/>
                </a:ext>
              </a:extLst>
            </p:cNvPr>
            <p:cNvSpPr/>
            <p:nvPr/>
          </p:nvSpPr>
          <p:spPr>
            <a:xfrm>
              <a:off x="6096026" y="1132900"/>
              <a:ext cx="1855998" cy="1857962"/>
            </a:xfrm>
            <a:custGeom>
              <a:avLst/>
              <a:gdLst>
                <a:gd name="connsiteX0" fmla="*/ 1589562 w 1855998"/>
                <a:gd name="connsiteY0" fmla="*/ 270157 h 1857962"/>
                <a:gd name="connsiteX1" fmla="*/ 1561383 w 1855998"/>
                <a:gd name="connsiteY1" fmla="*/ 1569239 h 1857962"/>
                <a:gd name="connsiteX2" fmla="*/ 270701 w 1855998"/>
                <a:gd name="connsiteY2" fmla="*/ 1590430 h 1857962"/>
                <a:gd name="connsiteX3" fmla="*/ 284858 w 1855998"/>
                <a:gd name="connsiteY3" fmla="*/ 291347 h 1857962"/>
                <a:gd name="connsiteX4" fmla="*/ 1589562 w 1855998"/>
                <a:gd name="connsiteY4" fmla="*/ 270157 h 1857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55998" h="1857962">
                  <a:moveTo>
                    <a:pt x="1589562" y="270157"/>
                  </a:moveTo>
                  <a:cubicBezTo>
                    <a:pt x="1956286" y="637274"/>
                    <a:pt x="1942130" y="1187950"/>
                    <a:pt x="1561383" y="1569239"/>
                  </a:cubicBezTo>
                  <a:cubicBezTo>
                    <a:pt x="1187648" y="1943375"/>
                    <a:pt x="637561" y="1957547"/>
                    <a:pt x="270701" y="1590430"/>
                  </a:cubicBezTo>
                  <a:cubicBezTo>
                    <a:pt x="-96023" y="1223312"/>
                    <a:pt x="-89012" y="665618"/>
                    <a:pt x="284858" y="291347"/>
                  </a:cubicBezTo>
                  <a:cubicBezTo>
                    <a:pt x="665739" y="-89942"/>
                    <a:pt x="1222837" y="-96960"/>
                    <a:pt x="1589562" y="27015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3643420C-562A-CB0D-AC89-75373D26A444}"/>
                </a:ext>
              </a:extLst>
            </p:cNvPr>
            <p:cNvSpPr/>
            <p:nvPr userDrawn="1"/>
          </p:nvSpPr>
          <p:spPr>
            <a:xfrm>
              <a:off x="9306514" y="1766243"/>
              <a:ext cx="2885486" cy="4304873"/>
            </a:xfrm>
            <a:custGeom>
              <a:avLst/>
              <a:gdLst>
                <a:gd name="connsiteX0" fmla="*/ 2776135 w 2885486"/>
                <a:gd name="connsiteY0" fmla="*/ 564 h 4304873"/>
                <a:gd name="connsiteX1" fmla="*/ 2885486 w 2885486"/>
                <a:gd name="connsiteY1" fmla="*/ 8006 h 4304873"/>
                <a:gd name="connsiteX2" fmla="*/ 2885486 w 2885486"/>
                <a:gd name="connsiteY2" fmla="*/ 1684685 h 4304873"/>
                <a:gd name="connsiteX3" fmla="*/ 2848591 w 2885486"/>
                <a:gd name="connsiteY3" fmla="*/ 1668112 h 4304873"/>
                <a:gd name="connsiteX4" fmla="*/ 1911629 w 2885486"/>
                <a:gd name="connsiteY4" fmla="*/ 1913751 h 4304873"/>
                <a:gd name="connsiteX5" fmla="*/ 1911494 w 2885486"/>
                <a:gd name="connsiteY5" fmla="*/ 1913751 h 4304873"/>
                <a:gd name="connsiteX6" fmla="*/ 1723144 w 2885486"/>
                <a:gd name="connsiteY6" fmla="*/ 2984600 h 4304873"/>
                <a:gd name="connsiteX7" fmla="*/ 404283 w 2885486"/>
                <a:gd name="connsiteY7" fmla="*/ 4304873 h 4304873"/>
                <a:gd name="connsiteX8" fmla="*/ 855409 w 2885486"/>
                <a:gd name="connsiteY8" fmla="*/ 841687 h 4304873"/>
                <a:gd name="connsiteX9" fmla="*/ 2776135 w 2885486"/>
                <a:gd name="connsiteY9" fmla="*/ 564 h 4304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5486" h="4304873">
                  <a:moveTo>
                    <a:pt x="2776135" y="564"/>
                  </a:moveTo>
                  <a:lnTo>
                    <a:pt x="2885486" y="8006"/>
                  </a:lnTo>
                  <a:lnTo>
                    <a:pt x="2885486" y="1684685"/>
                  </a:lnTo>
                  <a:lnTo>
                    <a:pt x="2848591" y="1668112"/>
                  </a:lnTo>
                  <a:cubicBezTo>
                    <a:pt x="2538533" y="1556194"/>
                    <a:pt x="2201133" y="1623938"/>
                    <a:pt x="1911629" y="1913751"/>
                  </a:cubicBezTo>
                  <a:lnTo>
                    <a:pt x="1911494" y="1913751"/>
                  </a:lnTo>
                  <a:cubicBezTo>
                    <a:pt x="1593711" y="2231874"/>
                    <a:pt x="1548680" y="2629765"/>
                    <a:pt x="1723144" y="2984600"/>
                  </a:cubicBezTo>
                  <a:lnTo>
                    <a:pt x="404283" y="4304873"/>
                  </a:lnTo>
                  <a:cubicBezTo>
                    <a:pt x="-250158" y="3193803"/>
                    <a:pt x="-117221" y="1815358"/>
                    <a:pt x="855409" y="841687"/>
                  </a:cubicBezTo>
                  <a:cubicBezTo>
                    <a:pt x="1453477" y="243055"/>
                    <a:pt x="2125217" y="-13722"/>
                    <a:pt x="2776135" y="564"/>
                  </a:cubicBez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4C5CB7F7-6A65-DE5A-9364-C3E2A77EA42C}"/>
                </a:ext>
              </a:extLst>
            </p:cNvPr>
            <p:cNvSpPr/>
            <p:nvPr userDrawn="1"/>
          </p:nvSpPr>
          <p:spPr>
            <a:xfrm>
              <a:off x="7427937" y="3238846"/>
              <a:ext cx="4764064" cy="3619154"/>
            </a:xfrm>
            <a:custGeom>
              <a:avLst/>
              <a:gdLst>
                <a:gd name="connsiteX0" fmla="*/ 1318911 w 4764064"/>
                <a:gd name="connsiteY0" fmla="*/ 0 h 3619154"/>
                <a:gd name="connsiteX1" fmla="*/ 2637721 w 4764064"/>
                <a:gd name="connsiteY1" fmla="*/ 546829 h 3619154"/>
                <a:gd name="connsiteX2" fmla="*/ 4608407 w 4764064"/>
                <a:gd name="connsiteY2" fmla="*/ 2519626 h 3619154"/>
                <a:gd name="connsiteX3" fmla="*/ 4764064 w 4764064"/>
                <a:gd name="connsiteY3" fmla="*/ 2675450 h 3619154"/>
                <a:gd name="connsiteX4" fmla="*/ 4764064 w 4764064"/>
                <a:gd name="connsiteY4" fmla="*/ 3619154 h 3619154"/>
                <a:gd name="connsiteX5" fmla="*/ 3103615 w 4764064"/>
                <a:gd name="connsiteY5" fmla="*/ 3619154 h 3619154"/>
                <a:gd name="connsiteX6" fmla="*/ 3024477 w 4764064"/>
                <a:gd name="connsiteY6" fmla="*/ 3560912 h 3619154"/>
                <a:gd name="connsiteX7" fmla="*/ 2882833 w 4764064"/>
                <a:gd name="connsiteY7" fmla="*/ 3432749 h 3619154"/>
                <a:gd name="connsiteX8" fmla="*/ 0 w 4764064"/>
                <a:gd name="connsiteY8" fmla="*/ 546829 h 3619154"/>
                <a:gd name="connsiteX9" fmla="*/ 1318911 w 4764064"/>
                <a:gd name="connsiteY9" fmla="*/ 0 h 3619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764064" h="3619154">
                  <a:moveTo>
                    <a:pt x="1318911" y="0"/>
                  </a:moveTo>
                  <a:cubicBezTo>
                    <a:pt x="1796243" y="0"/>
                    <a:pt x="2273558" y="182277"/>
                    <a:pt x="2637721" y="546829"/>
                  </a:cubicBezTo>
                  <a:cubicBezTo>
                    <a:pt x="2637721" y="546829"/>
                    <a:pt x="3763827" y="1674142"/>
                    <a:pt x="4608407" y="2519626"/>
                  </a:cubicBezTo>
                  <a:lnTo>
                    <a:pt x="4764064" y="2675450"/>
                  </a:lnTo>
                  <a:lnTo>
                    <a:pt x="4764064" y="3619154"/>
                  </a:lnTo>
                  <a:lnTo>
                    <a:pt x="3103615" y="3619154"/>
                  </a:lnTo>
                  <a:lnTo>
                    <a:pt x="3024477" y="3560912"/>
                  </a:lnTo>
                  <a:cubicBezTo>
                    <a:pt x="2975642" y="3521039"/>
                    <a:pt x="2928353" y="3478318"/>
                    <a:pt x="2882833" y="3432749"/>
                  </a:cubicBezTo>
                  <a:lnTo>
                    <a:pt x="0" y="546829"/>
                  </a:lnTo>
                  <a:cubicBezTo>
                    <a:pt x="364231" y="182277"/>
                    <a:pt x="841580" y="0"/>
                    <a:pt x="1318911" y="0"/>
                  </a:cubicBezTo>
                  <a:close/>
                </a:path>
              </a:pathLst>
            </a:custGeom>
            <a:solidFill>
              <a:srgbClr val="6E63D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29968733-9009-BC2E-7DCD-5D7900D23C0A}"/>
                </a:ext>
              </a:extLst>
            </p:cNvPr>
            <p:cNvSpPr/>
            <p:nvPr userDrawn="1"/>
          </p:nvSpPr>
          <p:spPr>
            <a:xfrm>
              <a:off x="9027791" y="3587392"/>
              <a:ext cx="3164209" cy="3270608"/>
            </a:xfrm>
            <a:custGeom>
              <a:avLst/>
              <a:gdLst>
                <a:gd name="connsiteX0" fmla="*/ 3164209 w 3164209"/>
                <a:gd name="connsiteY0" fmla="*/ 0 h 3270608"/>
                <a:gd name="connsiteX1" fmla="*/ 3164209 w 3164209"/>
                <a:gd name="connsiteY1" fmla="*/ 2129280 h 3270608"/>
                <a:gd name="connsiteX2" fmla="*/ 2981911 w 3164209"/>
                <a:gd name="connsiteY2" fmla="*/ 2311773 h 3270608"/>
                <a:gd name="connsiteX3" fmla="*/ 2024101 w 3164209"/>
                <a:gd name="connsiteY3" fmla="*/ 3270608 h 3270608"/>
                <a:gd name="connsiteX4" fmla="*/ 0 w 3164209"/>
                <a:gd name="connsiteY4" fmla="*/ 3270608 h 3270608"/>
                <a:gd name="connsiteX5" fmla="*/ 6292 w 3164209"/>
                <a:gd name="connsiteY5" fmla="*/ 3257037 h 3270608"/>
                <a:gd name="connsiteX6" fmla="*/ 274756 w 3164209"/>
                <a:gd name="connsiteY6" fmla="*/ 2892548 h 3270608"/>
                <a:gd name="connsiteX7" fmla="*/ 911535 w 3164209"/>
                <a:gd name="connsiteY7" fmla="*/ 2255086 h 3270608"/>
                <a:gd name="connsiteX8" fmla="*/ 1918410 w 3164209"/>
                <a:gd name="connsiteY8" fmla="*/ 1247133 h 3270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64209" h="3270608">
                  <a:moveTo>
                    <a:pt x="3164209" y="0"/>
                  </a:moveTo>
                  <a:lnTo>
                    <a:pt x="3164209" y="2129280"/>
                  </a:lnTo>
                  <a:lnTo>
                    <a:pt x="2981911" y="2311773"/>
                  </a:lnTo>
                  <a:lnTo>
                    <a:pt x="2024101" y="3270608"/>
                  </a:lnTo>
                  <a:lnTo>
                    <a:pt x="0" y="3270608"/>
                  </a:lnTo>
                  <a:lnTo>
                    <a:pt x="6292" y="3257037"/>
                  </a:lnTo>
                  <a:cubicBezTo>
                    <a:pt x="75125" y="3125912"/>
                    <a:pt x="164612" y="3002810"/>
                    <a:pt x="274756" y="2892548"/>
                  </a:cubicBezTo>
                  <a:lnTo>
                    <a:pt x="911535" y="2255086"/>
                  </a:lnTo>
                  <a:lnTo>
                    <a:pt x="1918410" y="1247133"/>
                  </a:lnTo>
                  <a:close/>
                </a:path>
              </a:pathLst>
            </a:custGeom>
            <a:solidFill>
              <a:srgbClr val="EFBC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83403" y="205772"/>
            <a:ext cx="1468192" cy="601465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 userDrawn="1"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0" name="Text Placeholder 41">
            <a:extLst>
              <a:ext uri="{FF2B5EF4-FFF2-40B4-BE49-F238E27FC236}">
                <a16:creationId xmlns:a16="http://schemas.microsoft.com/office/drawing/2014/main" id="{B041A964-C14E-F73B-81BF-812A6275A30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0" y="962526"/>
            <a:ext cx="5613819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5598149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>
            <a:off x="0" y="99202"/>
            <a:ext cx="4990381" cy="6758798"/>
          </a:xfrm>
          <a:prstGeom prst="round1Rect">
            <a:avLst/>
          </a:prstGeom>
          <a:solidFill>
            <a:schemeClr val="bg1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31FEF91-1FE3-8E28-2764-76018A39B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212186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386F0E87-4F8F-0BD2-8308-BAE720A19618}"/>
              </a:ext>
            </a:extLst>
          </p:cNvPr>
          <p:cNvSpPr/>
          <p:nvPr userDrawn="1"/>
        </p:nvSpPr>
        <p:spPr>
          <a:xfrm rot="5400000">
            <a:off x="-359896" y="5285774"/>
            <a:ext cx="1034425" cy="333296"/>
          </a:xfrm>
          <a:custGeom>
            <a:avLst/>
            <a:gdLst>
              <a:gd name="connsiteX0" fmla="*/ 0 w 1034425"/>
              <a:gd name="connsiteY0" fmla="*/ 333296 h 333296"/>
              <a:gd name="connsiteX1" fmla="*/ 43998 w 1034425"/>
              <a:gd name="connsiteY1" fmla="*/ 252082 h 333296"/>
              <a:gd name="connsiteX2" fmla="*/ 517212 w 1034425"/>
              <a:gd name="connsiteY2" fmla="*/ 0 h 333296"/>
              <a:gd name="connsiteX3" fmla="*/ 990427 w 1034425"/>
              <a:gd name="connsiteY3" fmla="*/ 252082 h 333296"/>
              <a:gd name="connsiteX4" fmla="*/ 1034425 w 1034425"/>
              <a:gd name="connsiteY4" fmla="*/ 333296 h 333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425" h="333296">
                <a:moveTo>
                  <a:pt x="0" y="333296"/>
                </a:moveTo>
                <a:lnTo>
                  <a:pt x="43998" y="252082"/>
                </a:lnTo>
                <a:cubicBezTo>
                  <a:pt x="146553" y="99994"/>
                  <a:pt x="320227" y="0"/>
                  <a:pt x="517212" y="0"/>
                </a:cubicBezTo>
                <a:cubicBezTo>
                  <a:pt x="714198" y="0"/>
                  <a:pt x="887873" y="99994"/>
                  <a:pt x="990427" y="252082"/>
                </a:cubicBezTo>
                <a:lnTo>
                  <a:pt x="1034425" y="333296"/>
                </a:lnTo>
                <a:close/>
              </a:path>
            </a:pathLst>
          </a:custGeom>
          <a:solidFill>
            <a:srgbClr val="403FA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1" name="Freeform 40">
            <a:extLst>
              <a:ext uri="{FF2B5EF4-FFF2-40B4-BE49-F238E27FC236}">
                <a16:creationId xmlns:a16="http://schemas.microsoft.com/office/drawing/2014/main" id="{C6B9DB56-39E5-9123-5525-0FB5FEC1649B}"/>
              </a:ext>
            </a:extLst>
          </p:cNvPr>
          <p:cNvSpPr/>
          <p:nvPr userDrawn="1"/>
        </p:nvSpPr>
        <p:spPr>
          <a:xfrm rot="5400000">
            <a:off x="-94810" y="6127554"/>
            <a:ext cx="3256905" cy="2884347"/>
          </a:xfrm>
          <a:custGeom>
            <a:avLst/>
            <a:gdLst>
              <a:gd name="connsiteX0" fmla="*/ 3256841 w 3256905"/>
              <a:gd name="connsiteY0" fmla="*/ 1192835 h 2884347"/>
              <a:gd name="connsiteX1" fmla="*/ 3256841 w 3256905"/>
              <a:gd name="connsiteY1" fmla="*/ 1192824 h 2884347"/>
              <a:gd name="connsiteX2" fmla="*/ 3256905 w 3256905"/>
              <a:gd name="connsiteY2" fmla="*/ 1192888 h 2884347"/>
              <a:gd name="connsiteX3" fmla="*/ 497 w 3256905"/>
              <a:gd name="connsiteY3" fmla="*/ 1216107 h 2884347"/>
              <a:gd name="connsiteX4" fmla="*/ 358961 w 3256905"/>
              <a:gd name="connsiteY4" fmla="*/ 348461 h 2884347"/>
              <a:gd name="connsiteX5" fmla="*/ 692849 w 3256905"/>
              <a:gd name="connsiteY5" fmla="*/ 95984 h 2884347"/>
              <a:gd name="connsiteX6" fmla="*/ 909551 w 3256905"/>
              <a:gd name="connsiteY6" fmla="*/ 1681 h 2884347"/>
              <a:gd name="connsiteX7" fmla="*/ 916725 w 3256905"/>
              <a:gd name="connsiteY7" fmla="*/ 0 h 2884347"/>
              <a:gd name="connsiteX8" fmla="*/ 916725 w 3256905"/>
              <a:gd name="connsiteY8" fmla="*/ 1999169 h 2884347"/>
              <a:gd name="connsiteX9" fmla="*/ 843657 w 3256905"/>
              <a:gd name="connsiteY9" fmla="*/ 2078870 h 2884347"/>
              <a:gd name="connsiteX10" fmla="*/ 536616 w 3256905"/>
              <a:gd name="connsiteY10" fmla="*/ 2884347 h 2884347"/>
              <a:gd name="connsiteX11" fmla="*/ 337158 w 3256905"/>
              <a:gd name="connsiteY11" fmla="*/ 2320527 h 2884347"/>
              <a:gd name="connsiteX12" fmla="*/ 497 w 3256905"/>
              <a:gd name="connsiteY12" fmla="*/ 1216107 h 2884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56905" h="2884347">
                <a:moveTo>
                  <a:pt x="3256841" y="1192835"/>
                </a:moveTo>
                <a:lnTo>
                  <a:pt x="3256841" y="1192824"/>
                </a:lnTo>
                <a:lnTo>
                  <a:pt x="3256905" y="1192888"/>
                </a:lnTo>
                <a:close/>
                <a:moveTo>
                  <a:pt x="497" y="1216107"/>
                </a:moveTo>
                <a:cubicBezTo>
                  <a:pt x="-7638" y="920311"/>
                  <a:pt x="82947" y="624997"/>
                  <a:pt x="358961" y="348461"/>
                </a:cubicBezTo>
                <a:cubicBezTo>
                  <a:pt x="462271" y="244956"/>
                  <a:pt x="574454" y="160246"/>
                  <a:pt x="692849" y="95984"/>
                </a:cubicBezTo>
                <a:cubicBezTo>
                  <a:pt x="762687" y="57908"/>
                  <a:pt x="835085" y="26410"/>
                  <a:pt x="909551" y="1681"/>
                </a:cubicBezTo>
                <a:lnTo>
                  <a:pt x="916725" y="0"/>
                </a:lnTo>
                <a:lnTo>
                  <a:pt x="916725" y="1999169"/>
                </a:lnTo>
                <a:lnTo>
                  <a:pt x="843657" y="2078870"/>
                </a:lnTo>
                <a:cubicBezTo>
                  <a:pt x="628282" y="2335706"/>
                  <a:pt x="535064" y="2610367"/>
                  <a:pt x="536616" y="2884347"/>
                </a:cubicBezTo>
                <a:cubicBezTo>
                  <a:pt x="525905" y="2746043"/>
                  <a:pt x="450673" y="2566337"/>
                  <a:pt x="337158" y="2320527"/>
                </a:cubicBezTo>
                <a:cubicBezTo>
                  <a:pt x="184605" y="1977518"/>
                  <a:pt x="10956" y="1596415"/>
                  <a:pt x="497" y="1216107"/>
                </a:cubicBez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2" name="Freeform 41">
            <a:extLst>
              <a:ext uri="{FF2B5EF4-FFF2-40B4-BE49-F238E27FC236}">
                <a16:creationId xmlns:a16="http://schemas.microsoft.com/office/drawing/2014/main" id="{4DA6D894-1406-DC15-9F69-AC13C7531EB1}"/>
              </a:ext>
            </a:extLst>
          </p:cNvPr>
          <p:cNvSpPr/>
          <p:nvPr userDrawn="1"/>
        </p:nvSpPr>
        <p:spPr>
          <a:xfrm rot="5400000">
            <a:off x="298296" y="6179511"/>
            <a:ext cx="380191" cy="976788"/>
          </a:xfrm>
          <a:custGeom>
            <a:avLst/>
            <a:gdLst>
              <a:gd name="connsiteX0" fmla="*/ 19 w 380191"/>
              <a:gd name="connsiteY0" fmla="*/ 887983 h 976788"/>
              <a:gd name="connsiteX1" fmla="*/ 19 w 380191"/>
              <a:gd name="connsiteY1" fmla="*/ 885317 h 976788"/>
              <a:gd name="connsiteX2" fmla="*/ 19 w 380191"/>
              <a:gd name="connsiteY2" fmla="*/ 885253 h 976788"/>
              <a:gd name="connsiteX3" fmla="*/ 307041 w 380191"/>
              <a:gd name="connsiteY3" fmla="*/ 79776 h 976788"/>
              <a:gd name="connsiteX4" fmla="*/ 380191 w 380191"/>
              <a:gd name="connsiteY4" fmla="*/ 0 h 976788"/>
              <a:gd name="connsiteX5" fmla="*/ 380191 w 380191"/>
              <a:gd name="connsiteY5" fmla="*/ 976788 h 976788"/>
              <a:gd name="connsiteX6" fmla="*/ 6712 w 380191"/>
              <a:gd name="connsiteY6" fmla="*/ 976788 h 976788"/>
              <a:gd name="connsiteX7" fmla="*/ 906 w 380191"/>
              <a:gd name="connsiteY7" fmla="*/ 927227 h 976788"/>
              <a:gd name="connsiteX8" fmla="*/ 906 w 380191"/>
              <a:gd name="connsiteY8" fmla="*/ 925449 h 976788"/>
              <a:gd name="connsiteX9" fmla="*/ 19 w 380191"/>
              <a:gd name="connsiteY9" fmla="*/ 887983 h 97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0191" h="976788">
                <a:moveTo>
                  <a:pt x="19" y="887983"/>
                </a:moveTo>
                <a:lnTo>
                  <a:pt x="19" y="885317"/>
                </a:lnTo>
                <a:lnTo>
                  <a:pt x="19" y="885253"/>
                </a:lnTo>
                <a:cubicBezTo>
                  <a:pt x="-1534" y="611273"/>
                  <a:pt x="91635" y="336612"/>
                  <a:pt x="307041" y="79776"/>
                </a:cubicBezTo>
                <a:lnTo>
                  <a:pt x="380191" y="0"/>
                </a:lnTo>
                <a:lnTo>
                  <a:pt x="380191" y="976788"/>
                </a:lnTo>
                <a:lnTo>
                  <a:pt x="6712" y="976788"/>
                </a:lnTo>
                <a:lnTo>
                  <a:pt x="906" y="927227"/>
                </a:lnTo>
                <a:cubicBezTo>
                  <a:pt x="463" y="926783"/>
                  <a:pt x="906" y="926338"/>
                  <a:pt x="906" y="925449"/>
                </a:cubicBezTo>
                <a:cubicBezTo>
                  <a:pt x="19" y="912939"/>
                  <a:pt x="19" y="900494"/>
                  <a:pt x="19" y="887983"/>
                </a:cubicBezTo>
                <a:close/>
              </a:path>
            </a:pathLst>
          </a:custGeom>
          <a:solidFill>
            <a:srgbClr val="EFBC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pic>
        <p:nvPicPr>
          <p:cNvPr id="43" name="Picture 4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23B36287-7CBE-F9FE-35F7-E862BA09A6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786" y="6153002"/>
            <a:ext cx="1480989" cy="606708"/>
          </a:xfrm>
          <a:prstGeom prst="rect">
            <a:avLst/>
          </a:prstGeom>
        </p:spPr>
      </p:pic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1478219C-D55C-D710-3833-42907EF40FC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54546"/>
            <a:ext cx="4935828" cy="6703454"/>
          </a:xfrm>
          <a:custGeom>
            <a:avLst/>
            <a:gdLst>
              <a:gd name="connsiteX0" fmla="*/ 0 w 4935828"/>
              <a:gd name="connsiteY0" fmla="*/ 0 h 6703454"/>
              <a:gd name="connsiteX1" fmla="*/ 4113173 w 4935828"/>
              <a:gd name="connsiteY1" fmla="*/ 0 h 6703454"/>
              <a:gd name="connsiteX2" fmla="*/ 4935828 w 4935828"/>
              <a:gd name="connsiteY2" fmla="*/ 822655 h 6703454"/>
              <a:gd name="connsiteX3" fmla="*/ 4935828 w 4935828"/>
              <a:gd name="connsiteY3" fmla="*/ 6703454 h 6703454"/>
              <a:gd name="connsiteX4" fmla="*/ 2973249 w 4935828"/>
              <a:gd name="connsiteY4" fmla="*/ 6703454 h 6703454"/>
              <a:gd name="connsiteX5" fmla="*/ 2932837 w 4935828"/>
              <a:gd name="connsiteY5" fmla="*/ 6597898 h 6703454"/>
              <a:gd name="connsiteX6" fmla="*/ 2880680 w 4935828"/>
              <a:gd name="connsiteY6" fmla="*/ 6491283 h 6703454"/>
              <a:gd name="connsiteX7" fmla="*/ 2628203 w 4935828"/>
              <a:gd name="connsiteY7" fmla="*/ 6157395 h 6703454"/>
              <a:gd name="connsiteX8" fmla="*/ 1760557 w 4935828"/>
              <a:gd name="connsiteY8" fmla="*/ 5798930 h 6703454"/>
              <a:gd name="connsiteX9" fmla="*/ 656137 w 4935828"/>
              <a:gd name="connsiteY9" fmla="*/ 6135592 h 6703454"/>
              <a:gd name="connsiteX10" fmla="*/ 92317 w 4935828"/>
              <a:gd name="connsiteY10" fmla="*/ 6335050 h 6703454"/>
              <a:gd name="connsiteX11" fmla="*/ 92699 w 4935828"/>
              <a:gd name="connsiteY11" fmla="*/ 6335067 h 6703454"/>
              <a:gd name="connsiteX12" fmla="*/ 55908 w 4935828"/>
              <a:gd name="connsiteY12" fmla="*/ 6335938 h 6703454"/>
              <a:gd name="connsiteX13" fmla="*/ 54130 w 4935828"/>
              <a:gd name="connsiteY13" fmla="*/ 6335938 h 6703454"/>
              <a:gd name="connsiteX14" fmla="*/ 0 w 4935828"/>
              <a:gd name="connsiteY14" fmla="*/ 6342279 h 6703454"/>
              <a:gd name="connsiteX15" fmla="*/ 0 w 4935828"/>
              <a:gd name="connsiteY15" fmla="*/ 5804985 h 6703454"/>
              <a:gd name="connsiteX16" fmla="*/ 61725 w 4935828"/>
              <a:gd name="connsiteY16" fmla="*/ 5771545 h 6703454"/>
              <a:gd name="connsiteX17" fmla="*/ 313807 w 4935828"/>
              <a:gd name="connsiteY17" fmla="*/ 5298330 h 6703454"/>
              <a:gd name="connsiteX18" fmla="*/ 61725 w 4935828"/>
              <a:gd name="connsiteY18" fmla="*/ 4825115 h 6703454"/>
              <a:gd name="connsiteX19" fmla="*/ 0 w 4935828"/>
              <a:gd name="connsiteY19" fmla="*/ 4791676 h 6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5828" h="6703454">
                <a:moveTo>
                  <a:pt x="0" y="0"/>
                </a:moveTo>
                <a:lnTo>
                  <a:pt x="4113173" y="0"/>
                </a:lnTo>
                <a:cubicBezTo>
                  <a:pt x="4567513" y="0"/>
                  <a:pt x="4935828" y="368315"/>
                  <a:pt x="4935828" y="822655"/>
                </a:cubicBezTo>
                <a:lnTo>
                  <a:pt x="4935828" y="6703454"/>
                </a:lnTo>
                <a:lnTo>
                  <a:pt x="2973249" y="6703454"/>
                </a:lnTo>
                <a:lnTo>
                  <a:pt x="2932837" y="6597898"/>
                </a:lnTo>
                <a:cubicBezTo>
                  <a:pt x="2917111" y="6561760"/>
                  <a:pt x="2899718" y="6526201"/>
                  <a:pt x="2880680" y="6491283"/>
                </a:cubicBezTo>
                <a:cubicBezTo>
                  <a:pt x="2816418" y="6372888"/>
                  <a:pt x="2731708" y="6260705"/>
                  <a:pt x="2628203" y="6157395"/>
                </a:cubicBezTo>
                <a:cubicBezTo>
                  <a:pt x="2351667" y="5881381"/>
                  <a:pt x="2056353" y="5790796"/>
                  <a:pt x="1760557" y="5798930"/>
                </a:cubicBezTo>
                <a:cubicBezTo>
                  <a:pt x="1380249" y="5809389"/>
                  <a:pt x="999146" y="5983039"/>
                  <a:pt x="656137" y="6135592"/>
                </a:cubicBezTo>
                <a:cubicBezTo>
                  <a:pt x="410327" y="6249107"/>
                  <a:pt x="230621" y="6324339"/>
                  <a:pt x="92317" y="6335050"/>
                </a:cubicBezTo>
                <a:lnTo>
                  <a:pt x="92699" y="6335067"/>
                </a:lnTo>
                <a:lnTo>
                  <a:pt x="55908" y="6335938"/>
                </a:lnTo>
                <a:cubicBezTo>
                  <a:pt x="55019" y="6335938"/>
                  <a:pt x="54574" y="6335495"/>
                  <a:pt x="54130" y="6335938"/>
                </a:cubicBezTo>
                <a:lnTo>
                  <a:pt x="0" y="6342279"/>
                </a:lnTo>
                <a:lnTo>
                  <a:pt x="0" y="5804985"/>
                </a:lnTo>
                <a:lnTo>
                  <a:pt x="61725" y="5771545"/>
                </a:lnTo>
                <a:cubicBezTo>
                  <a:pt x="213813" y="5668990"/>
                  <a:pt x="313807" y="5495315"/>
                  <a:pt x="313807" y="5298330"/>
                </a:cubicBezTo>
                <a:cubicBezTo>
                  <a:pt x="313807" y="5101345"/>
                  <a:pt x="213813" y="4927670"/>
                  <a:pt x="61725" y="4825115"/>
                </a:cubicBezTo>
                <a:lnTo>
                  <a:pt x="0" y="479167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4" name="Text Placeholder 41">
            <a:extLst>
              <a:ext uri="{FF2B5EF4-FFF2-40B4-BE49-F238E27FC236}">
                <a16:creationId xmlns:a16="http://schemas.microsoft.com/office/drawing/2014/main" id="{5F75E781-DC97-26DD-94C2-211EEBA54AF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13445" y="962526"/>
            <a:ext cx="6638262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2451147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186F539-B4E4-C71E-C8DC-6E461995BC7D}"/>
              </a:ext>
            </a:extLst>
          </p:cNvPr>
          <p:cNvGrpSpPr/>
          <p:nvPr userDrawn="1"/>
        </p:nvGrpSpPr>
        <p:grpSpPr>
          <a:xfrm>
            <a:off x="7901642" y="3045085"/>
            <a:ext cx="4334953" cy="3822854"/>
            <a:chOff x="7901642" y="3045085"/>
            <a:chExt cx="4334953" cy="3822854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7A87BDFB-BD90-DC5A-B4B5-FFE37551CAE9}"/>
                </a:ext>
              </a:extLst>
            </p:cNvPr>
            <p:cNvSpPr/>
            <p:nvPr/>
          </p:nvSpPr>
          <p:spPr>
            <a:xfrm rot="10800000">
              <a:off x="8298177" y="3045085"/>
              <a:ext cx="3938418" cy="3822854"/>
            </a:xfrm>
            <a:custGeom>
              <a:avLst/>
              <a:gdLst>
                <a:gd name="connsiteX0" fmla="*/ 629093 w 3938418"/>
                <a:gd name="connsiteY0" fmla="*/ 3822854 h 3822854"/>
                <a:gd name="connsiteX1" fmla="*/ 374900 w 3938418"/>
                <a:gd name="connsiteY1" fmla="*/ 3568325 h 3822854"/>
                <a:gd name="connsiteX2" fmla="*/ 374900 w 3938418"/>
                <a:gd name="connsiteY2" fmla="*/ 1755816 h 3822854"/>
                <a:gd name="connsiteX3" fmla="*/ 705967 w 3938418"/>
                <a:gd name="connsiteY3" fmla="*/ 1424313 h 3822854"/>
                <a:gd name="connsiteX4" fmla="*/ 2042636 w 3938418"/>
                <a:gd name="connsiteY4" fmla="*/ 85882 h 3822854"/>
                <a:gd name="connsiteX5" fmla="*/ 2042636 w 3938418"/>
                <a:gd name="connsiteY5" fmla="*/ 85976 h 3822854"/>
                <a:gd name="connsiteX6" fmla="*/ 2128499 w 3938418"/>
                <a:gd name="connsiteY6" fmla="*/ 0 h 3822854"/>
                <a:gd name="connsiteX7" fmla="*/ 3938418 w 3938418"/>
                <a:gd name="connsiteY7" fmla="*/ 0 h 3822854"/>
                <a:gd name="connsiteX8" fmla="*/ 3937799 w 3938418"/>
                <a:gd name="connsiteY8" fmla="*/ 28107 h 3822854"/>
                <a:gd name="connsiteX9" fmla="*/ 3417742 w 3938418"/>
                <a:gd name="connsiteY9" fmla="*/ 1030528 h 3822854"/>
                <a:gd name="connsiteX10" fmla="*/ 2352875 w 3938418"/>
                <a:gd name="connsiteY10" fmla="*/ 2096799 h 3822854"/>
                <a:gd name="connsiteX11" fmla="*/ 1697369 w 3938418"/>
                <a:gd name="connsiteY11" fmla="*/ 2753170 h 3822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938418" h="3822854">
                  <a:moveTo>
                    <a:pt x="629093" y="3822854"/>
                  </a:moveTo>
                  <a:lnTo>
                    <a:pt x="374900" y="3568325"/>
                  </a:lnTo>
                  <a:cubicBezTo>
                    <a:pt x="-124967" y="3067800"/>
                    <a:pt x="-124967" y="2256342"/>
                    <a:pt x="374900" y="1755816"/>
                  </a:cubicBezTo>
                  <a:lnTo>
                    <a:pt x="705967" y="1424313"/>
                  </a:lnTo>
                  <a:lnTo>
                    <a:pt x="2042636" y="85882"/>
                  </a:lnTo>
                  <a:lnTo>
                    <a:pt x="2042636" y="85976"/>
                  </a:lnTo>
                  <a:lnTo>
                    <a:pt x="2128499" y="0"/>
                  </a:lnTo>
                  <a:lnTo>
                    <a:pt x="3938418" y="0"/>
                  </a:lnTo>
                  <a:lnTo>
                    <a:pt x="3937799" y="28107"/>
                  </a:lnTo>
                  <a:cubicBezTo>
                    <a:pt x="3910458" y="365442"/>
                    <a:pt x="3742880" y="704962"/>
                    <a:pt x="3417742" y="1030528"/>
                  </a:cubicBezTo>
                  <a:lnTo>
                    <a:pt x="2352875" y="2096799"/>
                  </a:lnTo>
                  <a:lnTo>
                    <a:pt x="1697369" y="2753170"/>
                  </a:lnTo>
                  <a:close/>
                </a:path>
              </a:pathLst>
            </a:custGeom>
            <a:solidFill>
              <a:srgbClr val="D14B74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1C603F87-2065-A757-9411-89BAAD07851D}"/>
                </a:ext>
              </a:extLst>
            </p:cNvPr>
            <p:cNvSpPr/>
            <p:nvPr/>
          </p:nvSpPr>
          <p:spPr>
            <a:xfrm rot="10800000">
              <a:off x="7901642" y="3115122"/>
              <a:ext cx="3449014" cy="3676930"/>
            </a:xfrm>
            <a:custGeom>
              <a:avLst/>
              <a:gdLst>
                <a:gd name="connsiteX0" fmla="*/ 0 w 3449014"/>
                <a:gd name="connsiteY0" fmla="*/ 1168203 h 3676930"/>
                <a:gd name="connsiteX1" fmla="*/ 1147610 w 3449014"/>
                <a:gd name="connsiteY1" fmla="*/ 19080 h 3676930"/>
                <a:gd name="connsiteX2" fmla="*/ 2790637 w 3449014"/>
                <a:gd name="connsiteY2" fmla="*/ 596580 h 3676930"/>
                <a:gd name="connsiteX3" fmla="*/ 2839393 w 3449014"/>
                <a:gd name="connsiteY3" fmla="*/ 646727 h 3676930"/>
                <a:gd name="connsiteX4" fmla="*/ 2981117 w 3449014"/>
                <a:gd name="connsiteY4" fmla="*/ 3175423 h 3676930"/>
                <a:gd name="connsiteX5" fmla="*/ 344605 w 3449014"/>
                <a:gd name="connsiteY5" fmla="*/ 3144804 h 3676930"/>
                <a:gd name="connsiteX6" fmla="*/ 1457092 w 3449014"/>
                <a:gd name="connsiteY6" fmla="*/ 2030851 h 3676930"/>
                <a:gd name="connsiteX7" fmla="*/ 1374443 w 3449014"/>
                <a:gd name="connsiteY7" fmla="*/ 1251529 h 3676930"/>
                <a:gd name="connsiteX8" fmla="*/ 0 w 3449014"/>
                <a:gd name="connsiteY8" fmla="*/ 1168203 h 3676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49014" h="3676930">
                  <a:moveTo>
                    <a:pt x="0" y="1168203"/>
                  </a:moveTo>
                  <a:lnTo>
                    <a:pt x="1147610" y="19080"/>
                  </a:lnTo>
                  <a:cubicBezTo>
                    <a:pt x="1678150" y="-60360"/>
                    <a:pt x="2298439" y="103733"/>
                    <a:pt x="2790637" y="596580"/>
                  </a:cubicBezTo>
                  <a:cubicBezTo>
                    <a:pt x="2807583" y="613549"/>
                    <a:pt x="2823772" y="629759"/>
                    <a:pt x="2839393" y="646727"/>
                  </a:cubicBezTo>
                  <a:cubicBezTo>
                    <a:pt x="3596199" y="1444914"/>
                    <a:pt x="3654043" y="2501515"/>
                    <a:pt x="2981117" y="3175423"/>
                  </a:cubicBezTo>
                  <a:cubicBezTo>
                    <a:pt x="2295220" y="3862224"/>
                    <a:pt x="1362136" y="3835586"/>
                    <a:pt x="344605" y="3144804"/>
                  </a:cubicBezTo>
                  <a:lnTo>
                    <a:pt x="1457092" y="2030851"/>
                  </a:lnTo>
                  <a:cubicBezTo>
                    <a:pt x="1672281" y="1815378"/>
                    <a:pt x="1639146" y="1516580"/>
                    <a:pt x="1374443" y="1251529"/>
                  </a:cubicBezTo>
                  <a:cubicBezTo>
                    <a:pt x="1032489" y="909124"/>
                    <a:pt x="440791" y="833571"/>
                    <a:pt x="0" y="1168203"/>
                  </a:cubicBez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CE8079F0-E106-0CBA-80F9-6ACBC5624E40}"/>
                </a:ext>
              </a:extLst>
            </p:cNvPr>
            <p:cNvSpPr/>
            <p:nvPr/>
          </p:nvSpPr>
          <p:spPr>
            <a:xfrm rot="10800000">
              <a:off x="10203801" y="4840230"/>
              <a:ext cx="1997528" cy="1931982"/>
            </a:xfrm>
            <a:custGeom>
              <a:avLst/>
              <a:gdLst>
                <a:gd name="connsiteX0" fmla="*/ 0 w 1997528"/>
                <a:gd name="connsiteY0" fmla="*/ 1931982 h 1931982"/>
                <a:gd name="connsiteX1" fmla="*/ 0 w 1997528"/>
                <a:gd name="connsiteY1" fmla="*/ 535789 h 1931982"/>
                <a:gd name="connsiteX2" fmla="*/ 58667 w 1997528"/>
                <a:gd name="connsiteY2" fmla="*/ 580725 h 1931982"/>
                <a:gd name="connsiteX3" fmla="*/ 952163 w 1997528"/>
                <a:gd name="connsiteY3" fmla="*/ 376721 h 1931982"/>
                <a:gd name="connsiteX4" fmla="*/ 1997528 w 1997528"/>
                <a:gd name="connsiteY4" fmla="*/ 0 h 1931982"/>
                <a:gd name="connsiteX5" fmla="*/ 660858 w 1997528"/>
                <a:gd name="connsiteY5" fmla="*/ 1338431 h 1931982"/>
                <a:gd name="connsiteX6" fmla="*/ 329791 w 1997528"/>
                <a:gd name="connsiteY6" fmla="*/ 1669935 h 1931982"/>
                <a:gd name="connsiteX7" fmla="*/ 130602 w 1997528"/>
                <a:gd name="connsiteY7" fmla="*/ 1930625 h 1931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97528" h="1931982">
                  <a:moveTo>
                    <a:pt x="0" y="1931982"/>
                  </a:moveTo>
                  <a:lnTo>
                    <a:pt x="0" y="535789"/>
                  </a:lnTo>
                  <a:lnTo>
                    <a:pt x="58667" y="580725"/>
                  </a:lnTo>
                  <a:cubicBezTo>
                    <a:pt x="245298" y="684911"/>
                    <a:pt x="511714" y="580605"/>
                    <a:pt x="952163" y="376721"/>
                  </a:cubicBezTo>
                  <a:cubicBezTo>
                    <a:pt x="1279727" y="230640"/>
                    <a:pt x="1635787" y="68917"/>
                    <a:pt x="1997528" y="0"/>
                  </a:cubicBezTo>
                  <a:lnTo>
                    <a:pt x="660858" y="1338431"/>
                  </a:lnTo>
                  <a:lnTo>
                    <a:pt x="329791" y="1669935"/>
                  </a:lnTo>
                  <a:cubicBezTo>
                    <a:pt x="250267" y="1749659"/>
                    <a:pt x="184849" y="1837725"/>
                    <a:pt x="130602" y="1930625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8087508A-9BC8-9F37-B550-4AF6E7E5E8A9}"/>
                </a:ext>
              </a:extLst>
            </p:cNvPr>
            <p:cNvSpPr/>
            <p:nvPr/>
          </p:nvSpPr>
          <p:spPr>
            <a:xfrm rot="10800000">
              <a:off x="11712492" y="6475216"/>
              <a:ext cx="279849" cy="280218"/>
            </a:xfrm>
            <a:custGeom>
              <a:avLst/>
              <a:gdLst>
                <a:gd name="connsiteX0" fmla="*/ 279849 w 279849"/>
                <a:gd name="connsiteY0" fmla="*/ 140109 h 280218"/>
                <a:gd name="connsiteX1" fmla="*/ 139925 w 279849"/>
                <a:gd name="connsiteY1" fmla="*/ 280218 h 280218"/>
                <a:gd name="connsiteX2" fmla="*/ 0 w 279849"/>
                <a:gd name="connsiteY2" fmla="*/ 140109 h 280218"/>
                <a:gd name="connsiteX3" fmla="*/ 139925 w 279849"/>
                <a:gd name="connsiteY3" fmla="*/ 0 h 280218"/>
                <a:gd name="connsiteX4" fmla="*/ 279849 w 279849"/>
                <a:gd name="connsiteY4" fmla="*/ 140109 h 280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849" h="280218">
                  <a:moveTo>
                    <a:pt x="279849" y="140109"/>
                  </a:moveTo>
                  <a:cubicBezTo>
                    <a:pt x="279849" y="217490"/>
                    <a:pt x="217203" y="280218"/>
                    <a:pt x="139925" y="280218"/>
                  </a:cubicBezTo>
                  <a:cubicBezTo>
                    <a:pt x="62646" y="280218"/>
                    <a:pt x="0" y="217490"/>
                    <a:pt x="0" y="140109"/>
                  </a:cubicBezTo>
                  <a:cubicBezTo>
                    <a:pt x="0" y="62729"/>
                    <a:pt x="62646" y="0"/>
                    <a:pt x="139925" y="0"/>
                  </a:cubicBezTo>
                  <a:cubicBezTo>
                    <a:pt x="217203" y="0"/>
                    <a:pt x="279849" y="62729"/>
                    <a:pt x="279849" y="140109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chemeClr val="bg1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D416D5DF-3828-DA86-FEF5-77737EB002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CA298231-52FE-1251-D73D-5B214E2BB93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33D1F0A8-FA80-EC2D-28A6-64EC9EFB6AAD}"/>
              </a:ext>
            </a:extLst>
          </p:cNvPr>
          <p:cNvSpPr/>
          <p:nvPr userDrawn="1"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pic>
        <p:nvPicPr>
          <p:cNvPr id="10" name="Picture 9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8576998-E706-38DF-2DB1-B6CE2134E1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9177" y="115837"/>
            <a:ext cx="1480989" cy="606708"/>
          </a:xfrm>
          <a:prstGeom prst="rect">
            <a:avLst/>
          </a:prstGeom>
        </p:spPr>
      </p:pic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69D7DDAA-886B-8DDE-1786-09A8DC853F5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595397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4893626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311AEC0C-DF5B-7E19-42A9-A02277D23687}"/>
              </a:ext>
            </a:extLst>
          </p:cNvPr>
          <p:cNvGrpSpPr/>
          <p:nvPr userDrawn="1"/>
        </p:nvGrpSpPr>
        <p:grpSpPr>
          <a:xfrm>
            <a:off x="8431331" y="0"/>
            <a:ext cx="3770001" cy="6858000"/>
            <a:chOff x="8422000" y="0"/>
            <a:chExt cx="3770001" cy="6858000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19DFF084-E4B4-7603-2A01-9E16076A4006}"/>
                </a:ext>
              </a:extLst>
            </p:cNvPr>
            <p:cNvSpPr/>
            <p:nvPr userDrawn="1"/>
          </p:nvSpPr>
          <p:spPr>
            <a:xfrm>
              <a:off x="9143568" y="0"/>
              <a:ext cx="2602364" cy="6858000"/>
            </a:xfrm>
            <a:custGeom>
              <a:avLst/>
              <a:gdLst>
                <a:gd name="connsiteX0" fmla="*/ 0 w 2602364"/>
                <a:gd name="connsiteY0" fmla="*/ 0 h 6858000"/>
                <a:gd name="connsiteX1" fmla="*/ 824121 w 2602364"/>
                <a:gd name="connsiteY1" fmla="*/ 0 h 6858000"/>
                <a:gd name="connsiteX2" fmla="*/ 869182 w 2602364"/>
                <a:gd name="connsiteY2" fmla="*/ 37248 h 6858000"/>
                <a:gd name="connsiteX3" fmla="*/ 1171916 w 2602364"/>
                <a:gd name="connsiteY3" fmla="*/ 768025 h 6858000"/>
                <a:gd name="connsiteX4" fmla="*/ 1171916 w 2602364"/>
                <a:gd name="connsiteY4" fmla="*/ 4915986 h 6858000"/>
                <a:gd name="connsiteX5" fmla="*/ 2598811 w 2602364"/>
                <a:gd name="connsiteY5" fmla="*/ 6857083 h 6858000"/>
                <a:gd name="connsiteX6" fmla="*/ 2602364 w 2602364"/>
                <a:gd name="connsiteY6" fmla="*/ 6858000 h 6858000"/>
                <a:gd name="connsiteX7" fmla="*/ 1839188 w 2602364"/>
                <a:gd name="connsiteY7" fmla="*/ 6858000 h 6858000"/>
                <a:gd name="connsiteX8" fmla="*/ 1693445 w 2602364"/>
                <a:gd name="connsiteY8" fmla="*/ 6748802 h 6858000"/>
                <a:gd name="connsiteX9" fmla="*/ 829134 w 2602364"/>
                <a:gd name="connsiteY9" fmla="*/ 4916110 h 6858000"/>
                <a:gd name="connsiteX10" fmla="*/ 829134 w 2602364"/>
                <a:gd name="connsiteY10" fmla="*/ 768025 h 6858000"/>
                <a:gd name="connsiteX11" fmla="*/ 139509 w 2602364"/>
                <a:gd name="connsiteY11" fmla="*/ 77458 h 6858000"/>
                <a:gd name="connsiteX12" fmla="*/ 18289 w 2602364"/>
                <a:gd name="connsiteY12" fmla="*/ 2715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02364" h="6858000">
                  <a:moveTo>
                    <a:pt x="0" y="0"/>
                  </a:moveTo>
                  <a:lnTo>
                    <a:pt x="824121" y="0"/>
                  </a:lnTo>
                  <a:lnTo>
                    <a:pt x="869182" y="37248"/>
                  </a:lnTo>
                  <a:cubicBezTo>
                    <a:pt x="1056127" y="224464"/>
                    <a:pt x="1171916" y="482949"/>
                    <a:pt x="1171916" y="768025"/>
                  </a:cubicBezTo>
                  <a:lnTo>
                    <a:pt x="1171916" y="4915986"/>
                  </a:lnTo>
                  <a:cubicBezTo>
                    <a:pt x="1171916" y="5826661"/>
                    <a:pt x="1773027" y="6599343"/>
                    <a:pt x="2598811" y="6857083"/>
                  </a:cubicBezTo>
                  <a:lnTo>
                    <a:pt x="2602364" y="6858000"/>
                  </a:lnTo>
                  <a:lnTo>
                    <a:pt x="1839188" y="6858000"/>
                  </a:lnTo>
                  <a:lnTo>
                    <a:pt x="1693445" y="6748802"/>
                  </a:lnTo>
                  <a:cubicBezTo>
                    <a:pt x="1165920" y="6312689"/>
                    <a:pt x="829134" y="5653065"/>
                    <a:pt x="829134" y="4916110"/>
                  </a:cubicBezTo>
                  <a:lnTo>
                    <a:pt x="829134" y="768025"/>
                  </a:lnTo>
                  <a:cubicBezTo>
                    <a:pt x="829134" y="387184"/>
                    <a:pt x="519707" y="77458"/>
                    <a:pt x="139509" y="77458"/>
                  </a:cubicBezTo>
                  <a:cubicBezTo>
                    <a:pt x="92184" y="77458"/>
                    <a:pt x="49321" y="58231"/>
                    <a:pt x="18289" y="27157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760BE303-7C40-38D7-ADBC-9209D279382C}"/>
                </a:ext>
              </a:extLst>
            </p:cNvPr>
            <p:cNvSpPr/>
            <p:nvPr userDrawn="1"/>
          </p:nvSpPr>
          <p:spPr>
            <a:xfrm>
              <a:off x="11085852" y="1213571"/>
              <a:ext cx="1106148" cy="4988400"/>
            </a:xfrm>
            <a:custGeom>
              <a:avLst/>
              <a:gdLst>
                <a:gd name="connsiteX0" fmla="*/ 0 w 1106148"/>
                <a:gd name="connsiteY0" fmla="*/ 0 h 4988400"/>
                <a:gd name="connsiteX1" fmla="*/ 329982 w 1106148"/>
                <a:gd name="connsiteY1" fmla="*/ 0 h 4988400"/>
                <a:gd name="connsiteX2" fmla="*/ 1100655 w 1106148"/>
                <a:gd name="connsiteY2" fmla="*/ 410527 h 4988400"/>
                <a:gd name="connsiteX3" fmla="*/ 1106148 w 1106148"/>
                <a:gd name="connsiteY3" fmla="*/ 419577 h 4988400"/>
                <a:gd name="connsiteX4" fmla="*/ 1106148 w 1106148"/>
                <a:gd name="connsiteY4" fmla="*/ 4988400 h 4988400"/>
                <a:gd name="connsiteX5" fmla="*/ 929512 w 1106148"/>
                <a:gd name="connsiteY5" fmla="*/ 4988400 h 4988400"/>
                <a:gd name="connsiteX6" fmla="*/ 0 w 1106148"/>
                <a:gd name="connsiteY6" fmla="*/ 4057620 h 498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6148" h="4988400">
                  <a:moveTo>
                    <a:pt x="0" y="0"/>
                  </a:moveTo>
                  <a:lnTo>
                    <a:pt x="329982" y="0"/>
                  </a:lnTo>
                  <a:cubicBezTo>
                    <a:pt x="650610" y="0"/>
                    <a:pt x="933543" y="162921"/>
                    <a:pt x="1100655" y="410527"/>
                  </a:cubicBezTo>
                  <a:lnTo>
                    <a:pt x="1106148" y="419577"/>
                  </a:lnTo>
                  <a:lnTo>
                    <a:pt x="1106148" y="4988400"/>
                  </a:lnTo>
                  <a:lnTo>
                    <a:pt x="929512" y="4988400"/>
                  </a:lnTo>
                  <a:cubicBezTo>
                    <a:pt x="416508" y="4988400"/>
                    <a:pt x="0" y="4571324"/>
                    <a:pt x="0" y="4057620"/>
                  </a:cubicBez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C88D0A67-73FD-1548-9F3C-F79A68518EB3}"/>
                </a:ext>
              </a:extLst>
            </p:cNvPr>
            <p:cNvSpPr/>
            <p:nvPr userDrawn="1"/>
          </p:nvSpPr>
          <p:spPr>
            <a:xfrm>
              <a:off x="8422000" y="1213572"/>
              <a:ext cx="3770001" cy="3158515"/>
            </a:xfrm>
            <a:custGeom>
              <a:avLst/>
              <a:gdLst>
                <a:gd name="connsiteX0" fmla="*/ 2663853 w 3770001"/>
                <a:gd name="connsiteY0" fmla="*/ 0 h 3158515"/>
                <a:gd name="connsiteX1" fmla="*/ 2663853 w 3770001"/>
                <a:gd name="connsiteY1" fmla="*/ 1662882 h 3158515"/>
                <a:gd name="connsiteX2" fmla="*/ 3770001 w 3770001"/>
                <a:gd name="connsiteY2" fmla="*/ 1662882 h 3158515"/>
                <a:gd name="connsiteX3" fmla="*/ 3770001 w 3770001"/>
                <a:gd name="connsiteY3" fmla="*/ 3158515 h 3158515"/>
                <a:gd name="connsiteX4" fmla="*/ 2663853 w 3770001"/>
                <a:gd name="connsiteY4" fmla="*/ 3158515 h 3158515"/>
                <a:gd name="connsiteX5" fmla="*/ 2663853 w 3770001"/>
                <a:gd name="connsiteY5" fmla="*/ 3158391 h 3158515"/>
                <a:gd name="connsiteX6" fmla="*/ 724458 w 3770001"/>
                <a:gd name="connsiteY6" fmla="*/ 3158391 h 3158515"/>
                <a:gd name="connsiteX7" fmla="*/ 0 w 3770001"/>
                <a:gd name="connsiteY7" fmla="*/ 2432945 h 3158515"/>
                <a:gd name="connsiteX8" fmla="*/ 0 w 3770001"/>
                <a:gd name="connsiteY8" fmla="*/ 1662882 h 3158515"/>
                <a:gd name="connsiteX9" fmla="*/ 780214 w 3770001"/>
                <a:gd name="connsiteY9" fmla="*/ 1662882 h 3158515"/>
                <a:gd name="connsiteX10" fmla="*/ 780214 w 3770001"/>
                <a:gd name="connsiteY10" fmla="*/ 412886 h 3158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70001" h="3158515">
                  <a:moveTo>
                    <a:pt x="2663853" y="0"/>
                  </a:moveTo>
                  <a:lnTo>
                    <a:pt x="2663853" y="1662882"/>
                  </a:lnTo>
                  <a:lnTo>
                    <a:pt x="3770001" y="1662882"/>
                  </a:lnTo>
                  <a:lnTo>
                    <a:pt x="3770001" y="3158515"/>
                  </a:lnTo>
                  <a:lnTo>
                    <a:pt x="2663853" y="3158515"/>
                  </a:lnTo>
                  <a:lnTo>
                    <a:pt x="2663853" y="3158391"/>
                  </a:lnTo>
                  <a:lnTo>
                    <a:pt x="724458" y="3158391"/>
                  </a:lnTo>
                  <a:cubicBezTo>
                    <a:pt x="324320" y="3158391"/>
                    <a:pt x="0" y="2833629"/>
                    <a:pt x="0" y="2432945"/>
                  </a:cubicBezTo>
                  <a:lnTo>
                    <a:pt x="0" y="1662882"/>
                  </a:lnTo>
                  <a:lnTo>
                    <a:pt x="780214" y="1662882"/>
                  </a:lnTo>
                  <a:lnTo>
                    <a:pt x="780214" y="412886"/>
                  </a:lnTo>
                  <a:close/>
                </a:path>
              </a:pathLst>
            </a:custGeom>
            <a:solidFill>
              <a:srgbClr val="0070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9CA79191-B989-A8F3-9EDA-A4EF996211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87345" y="203150"/>
            <a:ext cx="1480989" cy="606707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7669379" y="851327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6274" y="894421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2" name="Graphic 7">
            <a:extLst>
              <a:ext uri="{FF2B5EF4-FFF2-40B4-BE49-F238E27FC236}">
                <a16:creationId xmlns:a16="http://schemas.microsoft.com/office/drawing/2014/main" id="{C3D85307-B89F-AC8A-7A39-88E45BF52DFF}"/>
              </a:ext>
            </a:extLst>
          </p:cNvPr>
          <p:cNvSpPr/>
          <p:nvPr userDrawn="1"/>
        </p:nvSpPr>
        <p:spPr>
          <a:xfrm>
            <a:off x="7669379" y="3854663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50CED50D-83F2-8E2F-E182-75032A8322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16869" y="3897210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ABB175A-7B59-DD0C-5DD5-D0263A7264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9265181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3" name="Text Placeholder 41">
            <a:extLst>
              <a:ext uri="{FF2B5EF4-FFF2-40B4-BE49-F238E27FC236}">
                <a16:creationId xmlns:a16="http://schemas.microsoft.com/office/drawing/2014/main" id="{EA1F0F56-80AD-DC87-56AF-E1B70E5C992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0291" y="962526"/>
            <a:ext cx="7013410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7651855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slide 1">
  <p:cSld name="Cover slide 1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"/>
          <p:cNvSpPr txBox="1">
            <a:spLocks noGrp="1"/>
          </p:cNvSpPr>
          <p:nvPr>
            <p:ph type="subTitle" idx="1"/>
          </p:nvPr>
        </p:nvSpPr>
        <p:spPr>
          <a:xfrm>
            <a:off x="1163067" y="5498217"/>
            <a:ext cx="10484800" cy="262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000"/>
              <a:buFont typeface="Google Sans"/>
              <a:buNone/>
              <a:defRPr sz="1333">
                <a:latin typeface="Google Sans"/>
                <a:ea typeface="Google Sans"/>
                <a:cs typeface="Google Sans"/>
                <a:sym typeface="Googl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Google Sans"/>
              <a:buNone/>
              <a:defRPr sz="1333">
                <a:latin typeface="Google Sans"/>
                <a:ea typeface="Google Sans"/>
                <a:cs typeface="Google Sans"/>
                <a:sym typeface="Google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Google Sans"/>
              <a:buNone/>
              <a:defRPr sz="1333">
                <a:latin typeface="Google Sans"/>
                <a:ea typeface="Google Sans"/>
                <a:cs typeface="Google Sans"/>
                <a:sym typeface="Google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Google Sans"/>
              <a:buNone/>
              <a:defRPr sz="1333">
                <a:latin typeface="Google Sans"/>
                <a:ea typeface="Google Sans"/>
                <a:cs typeface="Google Sans"/>
                <a:sym typeface="Google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Google Sans"/>
              <a:buNone/>
              <a:defRPr sz="1333">
                <a:latin typeface="Google Sans"/>
                <a:ea typeface="Google Sans"/>
                <a:cs typeface="Google Sans"/>
                <a:sym typeface="Google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Google Sans"/>
              <a:buNone/>
              <a:defRPr sz="1333">
                <a:latin typeface="Google Sans"/>
                <a:ea typeface="Google Sans"/>
                <a:cs typeface="Google Sans"/>
                <a:sym typeface="Google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Google Sans"/>
              <a:buNone/>
              <a:defRPr sz="1333">
                <a:latin typeface="Google Sans"/>
                <a:ea typeface="Google Sans"/>
                <a:cs typeface="Google Sans"/>
                <a:sym typeface="Google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Google Sans"/>
              <a:buNone/>
              <a:defRPr sz="1333">
                <a:latin typeface="Google Sans"/>
                <a:ea typeface="Google Sans"/>
                <a:cs typeface="Google Sans"/>
                <a:sym typeface="Google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Google Sans"/>
              <a:buNone/>
              <a:defRPr sz="1333"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ctrTitle"/>
          </p:nvPr>
        </p:nvSpPr>
        <p:spPr>
          <a:xfrm>
            <a:off x="1102600" y="2360333"/>
            <a:ext cx="10484800" cy="227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Font typeface="Google Sans"/>
              <a:buNone/>
              <a:defRPr sz="8000">
                <a:latin typeface="Google Sans"/>
                <a:ea typeface="Google Sans"/>
                <a:cs typeface="Google Sans"/>
                <a:sym typeface="Google Sans"/>
              </a:defRPr>
            </a:lvl2pPr>
            <a:lvl3pPr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Font typeface="Google Sans"/>
              <a:buNone/>
              <a:defRPr sz="8000">
                <a:latin typeface="Google Sans"/>
                <a:ea typeface="Google Sans"/>
                <a:cs typeface="Google Sans"/>
                <a:sym typeface="Google Sans"/>
              </a:defRPr>
            </a:lvl3pPr>
            <a:lvl4pPr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Font typeface="Google Sans"/>
              <a:buNone/>
              <a:defRPr sz="8000">
                <a:latin typeface="Google Sans"/>
                <a:ea typeface="Google Sans"/>
                <a:cs typeface="Google Sans"/>
                <a:sym typeface="Google Sans"/>
              </a:defRPr>
            </a:lvl4pPr>
            <a:lvl5pPr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Font typeface="Google Sans"/>
              <a:buNone/>
              <a:defRPr sz="8000">
                <a:latin typeface="Google Sans"/>
                <a:ea typeface="Google Sans"/>
                <a:cs typeface="Google Sans"/>
                <a:sym typeface="Google Sans"/>
              </a:defRPr>
            </a:lvl5pPr>
            <a:lvl6pPr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Font typeface="Google Sans"/>
              <a:buNone/>
              <a:defRPr sz="8000">
                <a:latin typeface="Google Sans"/>
                <a:ea typeface="Google Sans"/>
                <a:cs typeface="Google Sans"/>
                <a:sym typeface="Google Sans"/>
              </a:defRPr>
            </a:lvl6pPr>
            <a:lvl7pPr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Font typeface="Google Sans"/>
              <a:buNone/>
              <a:defRPr sz="8000">
                <a:latin typeface="Google Sans"/>
                <a:ea typeface="Google Sans"/>
                <a:cs typeface="Google Sans"/>
                <a:sym typeface="Google Sans"/>
              </a:defRPr>
            </a:lvl7pPr>
            <a:lvl8pPr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Font typeface="Google Sans"/>
              <a:buNone/>
              <a:defRPr sz="8000">
                <a:latin typeface="Google Sans"/>
                <a:ea typeface="Google Sans"/>
                <a:cs typeface="Google Sans"/>
                <a:sym typeface="Google Sans"/>
              </a:defRPr>
            </a:lvl8pPr>
            <a:lvl9pPr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Font typeface="Google Sans"/>
              <a:buNone/>
              <a:defRPr sz="8000"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ubTitle" idx="2"/>
          </p:nvPr>
        </p:nvSpPr>
        <p:spPr>
          <a:xfrm>
            <a:off x="1153000" y="4612439"/>
            <a:ext cx="10484800" cy="313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oogle Sans Medium"/>
              <a:buNone/>
              <a:defRPr sz="2400">
                <a:solidFill>
                  <a:schemeClr val="dk1"/>
                </a:solidFill>
                <a:latin typeface="Google Sans Medium"/>
                <a:ea typeface="Google Sans Medium"/>
                <a:cs typeface="Google Sans Medium"/>
                <a:sym typeface="Google Sa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oogle Sans Medium"/>
              <a:buNone/>
              <a:defRPr sz="2400">
                <a:solidFill>
                  <a:schemeClr val="dk1"/>
                </a:solidFill>
                <a:latin typeface="Google Sans Medium"/>
                <a:ea typeface="Google Sans Medium"/>
                <a:cs typeface="Google Sans Medium"/>
                <a:sym typeface="Google Sans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oogle Sans Medium"/>
              <a:buNone/>
              <a:defRPr sz="2400">
                <a:solidFill>
                  <a:schemeClr val="dk1"/>
                </a:solidFill>
                <a:latin typeface="Google Sans Medium"/>
                <a:ea typeface="Google Sans Medium"/>
                <a:cs typeface="Google Sans Medium"/>
                <a:sym typeface="Google Sans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oogle Sans Medium"/>
              <a:buNone/>
              <a:defRPr sz="2400">
                <a:solidFill>
                  <a:schemeClr val="dk1"/>
                </a:solidFill>
                <a:latin typeface="Google Sans Medium"/>
                <a:ea typeface="Google Sans Medium"/>
                <a:cs typeface="Google Sans Medium"/>
                <a:sym typeface="Google Sans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oogle Sans Medium"/>
              <a:buNone/>
              <a:defRPr sz="2400">
                <a:solidFill>
                  <a:schemeClr val="dk1"/>
                </a:solidFill>
                <a:latin typeface="Google Sans Medium"/>
                <a:ea typeface="Google Sans Medium"/>
                <a:cs typeface="Google Sans Medium"/>
                <a:sym typeface="Google Sans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oogle Sans Medium"/>
              <a:buNone/>
              <a:defRPr sz="2400">
                <a:solidFill>
                  <a:schemeClr val="dk1"/>
                </a:solidFill>
                <a:latin typeface="Google Sans Medium"/>
                <a:ea typeface="Google Sans Medium"/>
                <a:cs typeface="Google Sans Medium"/>
                <a:sym typeface="Google Sans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oogle Sans Medium"/>
              <a:buNone/>
              <a:defRPr sz="2400">
                <a:solidFill>
                  <a:schemeClr val="dk1"/>
                </a:solidFill>
                <a:latin typeface="Google Sans Medium"/>
                <a:ea typeface="Google Sans Medium"/>
                <a:cs typeface="Google Sans Medium"/>
                <a:sym typeface="Google Sans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oogle Sans Medium"/>
              <a:buNone/>
              <a:defRPr sz="2400">
                <a:solidFill>
                  <a:schemeClr val="dk1"/>
                </a:solidFill>
                <a:latin typeface="Google Sans Medium"/>
                <a:ea typeface="Google Sans Medium"/>
                <a:cs typeface="Google Sans Medium"/>
                <a:sym typeface="Google Sans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oogle Sans Medium"/>
              <a:buNone/>
              <a:defRPr sz="2400">
                <a:solidFill>
                  <a:schemeClr val="dk1"/>
                </a:solidFill>
                <a:latin typeface="Google Sans Medium"/>
                <a:ea typeface="Google Sans Medium"/>
                <a:cs typeface="Google Sans Medium"/>
                <a:sym typeface="Google Sans Medium"/>
              </a:defRPr>
            </a:lvl9pPr>
          </a:lstStyle>
          <a:p>
            <a:endParaRPr/>
          </a:p>
        </p:txBody>
      </p:sp>
      <p:pic>
        <p:nvPicPr>
          <p:cNvPr id="21" name="Google Shape;21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63067" y="1186065"/>
            <a:ext cx="1208436" cy="262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2"/>
          <p:cNvSpPr/>
          <p:nvPr/>
        </p:nvSpPr>
        <p:spPr>
          <a:xfrm>
            <a:off x="-167" y="6370167"/>
            <a:ext cx="12192000" cy="48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2599041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slide 1 1">
  <p:cSld name="Cover slide 1 1">
    <p:bg>
      <p:bgPr>
        <a:solidFill>
          <a:schemeClr val="accent2"/>
        </a:solid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"/>
          <p:cNvSpPr txBox="1">
            <a:spLocks noGrp="1"/>
          </p:cNvSpPr>
          <p:nvPr>
            <p:ph type="ctrTitle"/>
          </p:nvPr>
        </p:nvSpPr>
        <p:spPr>
          <a:xfrm>
            <a:off x="1102600" y="2360333"/>
            <a:ext cx="10484800" cy="227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Font typeface="Google Sans"/>
              <a:buNone/>
              <a:defRPr sz="8000">
                <a:latin typeface="Google Sans"/>
                <a:ea typeface="Google Sans"/>
                <a:cs typeface="Google Sans"/>
                <a:sym typeface="Google Sans"/>
              </a:defRPr>
            </a:lvl2pPr>
            <a:lvl3pPr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Font typeface="Google Sans"/>
              <a:buNone/>
              <a:defRPr sz="8000">
                <a:latin typeface="Google Sans"/>
                <a:ea typeface="Google Sans"/>
                <a:cs typeface="Google Sans"/>
                <a:sym typeface="Google Sans"/>
              </a:defRPr>
            </a:lvl3pPr>
            <a:lvl4pPr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Font typeface="Google Sans"/>
              <a:buNone/>
              <a:defRPr sz="8000">
                <a:latin typeface="Google Sans"/>
                <a:ea typeface="Google Sans"/>
                <a:cs typeface="Google Sans"/>
                <a:sym typeface="Google Sans"/>
              </a:defRPr>
            </a:lvl4pPr>
            <a:lvl5pPr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Font typeface="Google Sans"/>
              <a:buNone/>
              <a:defRPr sz="8000">
                <a:latin typeface="Google Sans"/>
                <a:ea typeface="Google Sans"/>
                <a:cs typeface="Google Sans"/>
                <a:sym typeface="Google Sans"/>
              </a:defRPr>
            </a:lvl5pPr>
            <a:lvl6pPr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Font typeface="Google Sans"/>
              <a:buNone/>
              <a:defRPr sz="8000">
                <a:latin typeface="Google Sans"/>
                <a:ea typeface="Google Sans"/>
                <a:cs typeface="Google Sans"/>
                <a:sym typeface="Google Sans"/>
              </a:defRPr>
            </a:lvl6pPr>
            <a:lvl7pPr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Font typeface="Google Sans"/>
              <a:buNone/>
              <a:defRPr sz="8000">
                <a:latin typeface="Google Sans"/>
                <a:ea typeface="Google Sans"/>
                <a:cs typeface="Google Sans"/>
                <a:sym typeface="Google Sans"/>
              </a:defRPr>
            </a:lvl7pPr>
            <a:lvl8pPr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Font typeface="Google Sans"/>
              <a:buNone/>
              <a:defRPr sz="8000">
                <a:latin typeface="Google Sans"/>
                <a:ea typeface="Google Sans"/>
                <a:cs typeface="Google Sans"/>
                <a:sym typeface="Google Sans"/>
              </a:defRPr>
            </a:lvl8pPr>
            <a:lvl9pPr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Font typeface="Google Sans"/>
              <a:buNone/>
              <a:defRPr sz="8000"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subTitle" idx="1"/>
          </p:nvPr>
        </p:nvSpPr>
        <p:spPr>
          <a:xfrm>
            <a:off x="1153000" y="4612800"/>
            <a:ext cx="10484800" cy="313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oogle Sans Medium"/>
              <a:buNone/>
              <a:defRPr sz="2400">
                <a:solidFill>
                  <a:schemeClr val="dk1"/>
                </a:solidFill>
                <a:latin typeface="Google Sans Medium"/>
                <a:ea typeface="Google Sans Medium"/>
                <a:cs typeface="Google Sans Medium"/>
                <a:sym typeface="Google Sa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oogle Sans Medium"/>
              <a:buNone/>
              <a:defRPr sz="2400">
                <a:solidFill>
                  <a:schemeClr val="dk1"/>
                </a:solidFill>
                <a:latin typeface="Google Sans Medium"/>
                <a:ea typeface="Google Sans Medium"/>
                <a:cs typeface="Google Sans Medium"/>
                <a:sym typeface="Google Sans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oogle Sans Medium"/>
              <a:buNone/>
              <a:defRPr sz="2400">
                <a:solidFill>
                  <a:schemeClr val="dk1"/>
                </a:solidFill>
                <a:latin typeface="Google Sans Medium"/>
                <a:ea typeface="Google Sans Medium"/>
                <a:cs typeface="Google Sans Medium"/>
                <a:sym typeface="Google Sans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oogle Sans Medium"/>
              <a:buNone/>
              <a:defRPr sz="2400">
                <a:solidFill>
                  <a:schemeClr val="dk1"/>
                </a:solidFill>
                <a:latin typeface="Google Sans Medium"/>
                <a:ea typeface="Google Sans Medium"/>
                <a:cs typeface="Google Sans Medium"/>
                <a:sym typeface="Google Sans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oogle Sans Medium"/>
              <a:buNone/>
              <a:defRPr sz="2400">
                <a:solidFill>
                  <a:schemeClr val="dk1"/>
                </a:solidFill>
                <a:latin typeface="Google Sans Medium"/>
                <a:ea typeface="Google Sans Medium"/>
                <a:cs typeface="Google Sans Medium"/>
                <a:sym typeface="Google Sans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oogle Sans Medium"/>
              <a:buNone/>
              <a:defRPr sz="2400">
                <a:solidFill>
                  <a:schemeClr val="dk1"/>
                </a:solidFill>
                <a:latin typeface="Google Sans Medium"/>
                <a:ea typeface="Google Sans Medium"/>
                <a:cs typeface="Google Sans Medium"/>
                <a:sym typeface="Google Sans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oogle Sans Medium"/>
              <a:buNone/>
              <a:defRPr sz="2400">
                <a:solidFill>
                  <a:schemeClr val="dk1"/>
                </a:solidFill>
                <a:latin typeface="Google Sans Medium"/>
                <a:ea typeface="Google Sans Medium"/>
                <a:cs typeface="Google Sans Medium"/>
                <a:sym typeface="Google Sans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oogle Sans Medium"/>
              <a:buNone/>
              <a:defRPr sz="2400">
                <a:solidFill>
                  <a:schemeClr val="dk1"/>
                </a:solidFill>
                <a:latin typeface="Google Sans Medium"/>
                <a:ea typeface="Google Sans Medium"/>
                <a:cs typeface="Google Sans Medium"/>
                <a:sym typeface="Google Sans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oogle Sans Medium"/>
              <a:buNone/>
              <a:defRPr sz="2400">
                <a:solidFill>
                  <a:schemeClr val="dk1"/>
                </a:solidFill>
                <a:latin typeface="Google Sans Medium"/>
                <a:ea typeface="Google Sans Medium"/>
                <a:cs typeface="Google Sans Medium"/>
                <a:sym typeface="Google Sans Medium"/>
              </a:defRPr>
            </a:lvl9pPr>
          </a:lstStyle>
          <a:p>
            <a:endParaRPr/>
          </a:p>
        </p:txBody>
      </p:sp>
      <p:pic>
        <p:nvPicPr>
          <p:cNvPr id="26" name="Google Shape;26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63067" y="1186065"/>
            <a:ext cx="1208436" cy="262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3"/>
          <p:cNvSpPr txBox="1">
            <a:spLocks noGrp="1"/>
          </p:cNvSpPr>
          <p:nvPr>
            <p:ph type="subTitle" idx="2"/>
          </p:nvPr>
        </p:nvSpPr>
        <p:spPr>
          <a:xfrm>
            <a:off x="1163067" y="5498217"/>
            <a:ext cx="10484800" cy="262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000"/>
              <a:buFont typeface="Google Sans"/>
              <a:buNone/>
              <a:defRPr sz="1333">
                <a:latin typeface="Google Sans"/>
                <a:ea typeface="Google Sans"/>
                <a:cs typeface="Google Sans"/>
                <a:sym typeface="Googl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Google Sans"/>
              <a:buNone/>
              <a:defRPr sz="1333">
                <a:latin typeface="Google Sans"/>
                <a:ea typeface="Google Sans"/>
                <a:cs typeface="Google Sans"/>
                <a:sym typeface="Google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Google Sans"/>
              <a:buNone/>
              <a:defRPr sz="1333">
                <a:latin typeface="Google Sans"/>
                <a:ea typeface="Google Sans"/>
                <a:cs typeface="Google Sans"/>
                <a:sym typeface="Google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Google Sans"/>
              <a:buNone/>
              <a:defRPr sz="1333">
                <a:latin typeface="Google Sans"/>
                <a:ea typeface="Google Sans"/>
                <a:cs typeface="Google Sans"/>
                <a:sym typeface="Google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Google Sans"/>
              <a:buNone/>
              <a:defRPr sz="1333">
                <a:latin typeface="Google Sans"/>
                <a:ea typeface="Google Sans"/>
                <a:cs typeface="Google Sans"/>
                <a:sym typeface="Google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Google Sans"/>
              <a:buNone/>
              <a:defRPr sz="1333">
                <a:latin typeface="Google Sans"/>
                <a:ea typeface="Google Sans"/>
                <a:cs typeface="Google Sans"/>
                <a:sym typeface="Google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Google Sans"/>
              <a:buNone/>
              <a:defRPr sz="1333">
                <a:latin typeface="Google Sans"/>
                <a:ea typeface="Google Sans"/>
                <a:cs typeface="Google Sans"/>
                <a:sym typeface="Google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Google Sans"/>
              <a:buNone/>
              <a:defRPr sz="1333">
                <a:latin typeface="Google Sans"/>
                <a:ea typeface="Google Sans"/>
                <a:cs typeface="Google Sans"/>
                <a:sym typeface="Google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Google Sans"/>
              <a:buNone/>
              <a:defRPr sz="1333"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>
            <a:endParaRPr/>
          </a:p>
        </p:txBody>
      </p:sp>
      <p:sp>
        <p:nvSpPr>
          <p:cNvPr id="28" name="Google Shape;28;p3"/>
          <p:cNvSpPr/>
          <p:nvPr/>
        </p:nvSpPr>
        <p:spPr>
          <a:xfrm>
            <a:off x="-167" y="1010433"/>
            <a:ext cx="12192000" cy="48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6909017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1 line_Subheader_Body copy">
  <p:cSld name="Title 1 line_Subheader_Body cop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4"/>
          <p:cNvSpPr txBox="1">
            <a:spLocks noGrp="1"/>
          </p:cNvSpPr>
          <p:nvPr>
            <p:ph type="ctrTitle"/>
          </p:nvPr>
        </p:nvSpPr>
        <p:spPr>
          <a:xfrm>
            <a:off x="539367" y="411061"/>
            <a:ext cx="11108400" cy="103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Font typeface="Google Sans"/>
              <a:buNone/>
              <a:defRPr sz="6933">
                <a:latin typeface="Google Sans"/>
                <a:ea typeface="Google Sans"/>
                <a:cs typeface="Google Sans"/>
                <a:sym typeface="Google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Font typeface="Google Sans"/>
              <a:buNone/>
              <a:defRPr sz="6933">
                <a:latin typeface="Google Sans"/>
                <a:ea typeface="Google Sans"/>
                <a:cs typeface="Google Sans"/>
                <a:sym typeface="Google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Font typeface="Google Sans"/>
              <a:buNone/>
              <a:defRPr sz="6933">
                <a:latin typeface="Google Sans"/>
                <a:ea typeface="Google Sans"/>
                <a:cs typeface="Google Sans"/>
                <a:sym typeface="Google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Font typeface="Google Sans"/>
              <a:buNone/>
              <a:defRPr sz="6933">
                <a:latin typeface="Google Sans"/>
                <a:ea typeface="Google Sans"/>
                <a:cs typeface="Google Sans"/>
                <a:sym typeface="Google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Font typeface="Google Sans"/>
              <a:buNone/>
              <a:defRPr sz="6933">
                <a:latin typeface="Google Sans"/>
                <a:ea typeface="Google Sans"/>
                <a:cs typeface="Google Sans"/>
                <a:sym typeface="Google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Font typeface="Google Sans"/>
              <a:buNone/>
              <a:defRPr sz="6933">
                <a:latin typeface="Google Sans"/>
                <a:ea typeface="Google Sans"/>
                <a:cs typeface="Google Sans"/>
                <a:sym typeface="Google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Font typeface="Google Sans"/>
              <a:buNone/>
              <a:defRPr sz="6933">
                <a:latin typeface="Google Sans"/>
                <a:ea typeface="Google Sans"/>
                <a:cs typeface="Google Sans"/>
                <a:sym typeface="Google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Font typeface="Google Sans"/>
              <a:buNone/>
              <a:defRPr sz="6933"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body" idx="1"/>
          </p:nvPr>
        </p:nvSpPr>
        <p:spPr>
          <a:xfrm>
            <a:off x="544300" y="1937987"/>
            <a:ext cx="11108400" cy="418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SzPts val="900"/>
              <a:buFont typeface="Google Sans"/>
              <a:buChar char="●"/>
              <a:defRPr>
                <a:latin typeface="Google Sans"/>
                <a:ea typeface="Google Sans"/>
                <a:cs typeface="Google Sans"/>
                <a:sym typeface="Google Sans"/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SzPts val="900"/>
              <a:buFont typeface="Google Sans"/>
              <a:buChar char="○"/>
              <a:defRPr>
                <a:latin typeface="Google Sans"/>
                <a:ea typeface="Google Sans"/>
                <a:cs typeface="Google Sans"/>
                <a:sym typeface="Google Sans"/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SzPts val="900"/>
              <a:buFont typeface="Google Sans"/>
              <a:buChar char="■"/>
              <a:defRPr>
                <a:latin typeface="Google Sans"/>
                <a:ea typeface="Google Sans"/>
                <a:cs typeface="Google Sans"/>
                <a:sym typeface="Google Sans"/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SzPts val="900"/>
              <a:buFont typeface="Google Sans"/>
              <a:buChar char="●"/>
              <a:defRPr>
                <a:latin typeface="Google Sans"/>
                <a:ea typeface="Google Sans"/>
                <a:cs typeface="Google Sans"/>
                <a:sym typeface="Google Sans"/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SzPts val="900"/>
              <a:buFont typeface="Google Sans"/>
              <a:buChar char="○"/>
              <a:defRPr>
                <a:latin typeface="Google Sans"/>
                <a:ea typeface="Google Sans"/>
                <a:cs typeface="Google Sans"/>
                <a:sym typeface="Google Sans"/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SzPts val="900"/>
              <a:buFont typeface="Google Sans"/>
              <a:buChar char="■"/>
              <a:defRPr>
                <a:latin typeface="Google Sans"/>
                <a:ea typeface="Google Sans"/>
                <a:cs typeface="Google Sans"/>
                <a:sym typeface="Google Sans"/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SzPts val="900"/>
              <a:buFont typeface="Google Sans"/>
              <a:buChar char="●"/>
              <a:defRPr>
                <a:latin typeface="Google Sans"/>
                <a:ea typeface="Google Sans"/>
                <a:cs typeface="Google Sans"/>
                <a:sym typeface="Google Sans"/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SzPts val="900"/>
              <a:buFont typeface="Google Sans"/>
              <a:buChar char="○"/>
              <a:defRPr>
                <a:latin typeface="Google Sans"/>
                <a:ea typeface="Google Sans"/>
                <a:cs typeface="Google Sans"/>
                <a:sym typeface="Google Sans"/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SzPts val="900"/>
              <a:buFont typeface="Google Sans"/>
              <a:buChar char="■"/>
              <a:defRPr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subTitle" idx="2"/>
          </p:nvPr>
        </p:nvSpPr>
        <p:spPr>
          <a:xfrm>
            <a:off x="544300" y="1406720"/>
            <a:ext cx="11108400" cy="262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oogle Sans Medium"/>
              <a:buNone/>
              <a:defRPr sz="1867">
                <a:solidFill>
                  <a:schemeClr val="dk1"/>
                </a:solidFill>
                <a:latin typeface="Google Sans Medium"/>
                <a:ea typeface="Google Sans Medium"/>
                <a:cs typeface="Google Sans Medium"/>
                <a:sym typeface="Google Sa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Google Sans Medium"/>
              <a:buNone/>
              <a:defRPr>
                <a:solidFill>
                  <a:schemeClr val="dk1"/>
                </a:solidFill>
                <a:latin typeface="Google Sans Medium"/>
                <a:ea typeface="Google Sans Medium"/>
                <a:cs typeface="Google Sans Medium"/>
                <a:sym typeface="Google Sans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Google Sans Medium"/>
              <a:buNone/>
              <a:defRPr>
                <a:solidFill>
                  <a:schemeClr val="dk1"/>
                </a:solidFill>
                <a:latin typeface="Google Sans Medium"/>
                <a:ea typeface="Google Sans Medium"/>
                <a:cs typeface="Google Sans Medium"/>
                <a:sym typeface="Google Sans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Google Sans Medium"/>
              <a:buNone/>
              <a:defRPr>
                <a:solidFill>
                  <a:schemeClr val="dk1"/>
                </a:solidFill>
                <a:latin typeface="Google Sans Medium"/>
                <a:ea typeface="Google Sans Medium"/>
                <a:cs typeface="Google Sans Medium"/>
                <a:sym typeface="Google Sans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Google Sans Medium"/>
              <a:buNone/>
              <a:defRPr>
                <a:solidFill>
                  <a:schemeClr val="dk1"/>
                </a:solidFill>
                <a:latin typeface="Google Sans Medium"/>
                <a:ea typeface="Google Sans Medium"/>
                <a:cs typeface="Google Sans Medium"/>
                <a:sym typeface="Google Sans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Google Sans Medium"/>
              <a:buNone/>
              <a:defRPr>
                <a:solidFill>
                  <a:schemeClr val="dk1"/>
                </a:solidFill>
                <a:latin typeface="Google Sans Medium"/>
                <a:ea typeface="Google Sans Medium"/>
                <a:cs typeface="Google Sans Medium"/>
                <a:sym typeface="Google Sans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Google Sans Medium"/>
              <a:buNone/>
              <a:defRPr>
                <a:solidFill>
                  <a:schemeClr val="dk1"/>
                </a:solidFill>
                <a:latin typeface="Google Sans Medium"/>
                <a:ea typeface="Google Sans Medium"/>
                <a:cs typeface="Google Sans Medium"/>
                <a:sym typeface="Google Sans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Google Sans Medium"/>
              <a:buNone/>
              <a:defRPr>
                <a:solidFill>
                  <a:schemeClr val="dk1"/>
                </a:solidFill>
                <a:latin typeface="Google Sans Medium"/>
                <a:ea typeface="Google Sans Medium"/>
                <a:cs typeface="Google Sans Medium"/>
                <a:sym typeface="Google Sans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Google Sans Medium"/>
              <a:buNone/>
              <a:defRPr>
                <a:solidFill>
                  <a:schemeClr val="dk1"/>
                </a:solidFill>
                <a:latin typeface="Google Sans Medium"/>
                <a:ea typeface="Google Sans Medium"/>
                <a:cs typeface="Google Sans Medium"/>
                <a:sym typeface="Google Sans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84750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17">
            <a:extLst>
              <a:ext uri="{FF2B5EF4-FFF2-40B4-BE49-F238E27FC236}">
                <a16:creationId xmlns:a16="http://schemas.microsoft.com/office/drawing/2014/main" id="{D797C627-D169-6D8B-FBA0-31787E875914}"/>
              </a:ext>
            </a:extLst>
          </p:cNvPr>
          <p:cNvSpPr/>
          <p:nvPr userDrawn="1"/>
        </p:nvSpPr>
        <p:spPr>
          <a:xfrm>
            <a:off x="7760776" y="2744641"/>
            <a:ext cx="4112273" cy="2798670"/>
          </a:xfrm>
          <a:custGeom>
            <a:avLst/>
            <a:gdLst>
              <a:gd name="connsiteX0" fmla="*/ 1537811 w 4112273"/>
              <a:gd name="connsiteY0" fmla="*/ 1033500 h 2798670"/>
              <a:gd name="connsiteX1" fmla="*/ 0 w 4112273"/>
              <a:gd name="connsiteY1" fmla="*/ 395859 h 2798670"/>
              <a:gd name="connsiteX2" fmla="*/ 2329207 w 4112273"/>
              <a:gd name="connsiteY2" fmla="*/ 2728356 h 2798670"/>
              <a:gd name="connsiteX3" fmla="*/ 2668559 w 4112273"/>
              <a:gd name="connsiteY3" fmla="*/ 2728356 h 2798670"/>
              <a:gd name="connsiteX4" fmla="*/ 4112273 w 4112273"/>
              <a:gd name="connsiteY4" fmla="*/ 1282603 h 2798670"/>
              <a:gd name="connsiteX5" fmla="*/ 3470923 w 4112273"/>
              <a:gd name="connsiteY5" fmla="*/ 0 h 2798670"/>
              <a:gd name="connsiteX6" fmla="*/ 3075622 w 4112273"/>
              <a:gd name="connsiteY6" fmla="*/ 395859 h 2798670"/>
              <a:gd name="connsiteX7" fmla="*/ 1537811 w 4112273"/>
              <a:gd name="connsiteY7" fmla="*/ 1033659 h 2798670"/>
              <a:gd name="connsiteX8" fmla="*/ 1537811 w 4112273"/>
              <a:gd name="connsiteY8" fmla="*/ 1033659 h 2798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12273" h="2798670">
                <a:moveTo>
                  <a:pt x="1537811" y="1033500"/>
                </a:moveTo>
                <a:cubicBezTo>
                  <a:pt x="981179" y="1033500"/>
                  <a:pt x="424706" y="821006"/>
                  <a:pt x="0" y="395859"/>
                </a:cubicBezTo>
                <a:lnTo>
                  <a:pt x="2329207" y="2728356"/>
                </a:lnTo>
                <a:cubicBezTo>
                  <a:pt x="2422827" y="2822108"/>
                  <a:pt x="2574781" y="2822108"/>
                  <a:pt x="2668559" y="2728356"/>
                </a:cubicBezTo>
                <a:lnTo>
                  <a:pt x="4112273" y="1282603"/>
                </a:lnTo>
                <a:cubicBezTo>
                  <a:pt x="3744152" y="881809"/>
                  <a:pt x="3527031" y="445043"/>
                  <a:pt x="3470923" y="0"/>
                </a:cubicBezTo>
                <a:lnTo>
                  <a:pt x="3075622" y="395859"/>
                </a:lnTo>
                <a:cubicBezTo>
                  <a:pt x="2651075" y="821006"/>
                  <a:pt x="2094284" y="1033659"/>
                  <a:pt x="1537811" y="1033659"/>
                </a:cubicBezTo>
                <a:lnTo>
                  <a:pt x="1537811" y="1033659"/>
                </a:lnTo>
                <a:close/>
              </a:path>
            </a:pathLst>
          </a:custGeom>
          <a:solidFill>
            <a:srgbClr val="00706E"/>
          </a:solidFill>
          <a:ln w="10914" cap="rnd">
            <a:noFill/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AEBEC9A8-83B0-9491-6D71-0F9C030B7C42}"/>
              </a:ext>
            </a:extLst>
          </p:cNvPr>
          <p:cNvSpPr/>
          <p:nvPr userDrawn="1"/>
        </p:nvSpPr>
        <p:spPr>
          <a:xfrm>
            <a:off x="4624863" y="-1"/>
            <a:ext cx="6211694" cy="3778143"/>
          </a:xfrm>
          <a:custGeom>
            <a:avLst/>
            <a:gdLst>
              <a:gd name="connsiteX0" fmla="*/ 0 w 6211694"/>
              <a:gd name="connsiteY0" fmla="*/ 0 h 3778143"/>
              <a:gd name="connsiteX1" fmla="*/ 3075781 w 6211694"/>
              <a:gd name="connsiteY1" fmla="*/ 0 h 3778143"/>
              <a:gd name="connsiteX2" fmla="*/ 6211694 w 6211694"/>
              <a:gd name="connsiteY2" fmla="*/ 3140343 h 3778143"/>
              <a:gd name="connsiteX3" fmla="*/ 4673884 w 6211694"/>
              <a:gd name="connsiteY3" fmla="*/ 3778143 h 3778143"/>
              <a:gd name="connsiteX4" fmla="*/ 3136073 w 6211694"/>
              <a:gd name="connsiteY4" fmla="*/ 3140502 h 3778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11694" h="3778143">
                <a:moveTo>
                  <a:pt x="0" y="0"/>
                </a:moveTo>
                <a:lnTo>
                  <a:pt x="3075781" y="0"/>
                </a:lnTo>
                <a:lnTo>
                  <a:pt x="6211694" y="3140343"/>
                </a:lnTo>
                <a:cubicBezTo>
                  <a:pt x="5787147" y="3565489"/>
                  <a:pt x="5230515" y="3778143"/>
                  <a:pt x="4673884" y="3778143"/>
                </a:cubicBezTo>
                <a:cubicBezTo>
                  <a:pt x="4117093" y="3778301"/>
                  <a:pt x="3560620" y="3565649"/>
                  <a:pt x="3136073" y="3140502"/>
                </a:cubicBez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19E04579-6B6A-DEED-4F94-434E36457A19}"/>
              </a:ext>
            </a:extLst>
          </p:cNvPr>
          <p:cNvSpPr/>
          <p:nvPr userDrawn="1"/>
        </p:nvSpPr>
        <p:spPr>
          <a:xfrm>
            <a:off x="8006032" y="1"/>
            <a:ext cx="4185969" cy="1608795"/>
          </a:xfrm>
          <a:custGeom>
            <a:avLst/>
            <a:gdLst>
              <a:gd name="connsiteX0" fmla="*/ 305387 w 4185969"/>
              <a:gd name="connsiteY0" fmla="*/ 0 h 1608795"/>
              <a:gd name="connsiteX1" fmla="*/ 4185969 w 4185969"/>
              <a:gd name="connsiteY1" fmla="*/ 0 h 1608795"/>
              <a:gd name="connsiteX2" fmla="*/ 4185969 w 4185969"/>
              <a:gd name="connsiteY2" fmla="*/ 663533 h 1608795"/>
              <a:gd name="connsiteX3" fmla="*/ 3978281 w 4185969"/>
              <a:gd name="connsiteY3" fmla="*/ 871514 h 1608795"/>
              <a:gd name="connsiteX4" fmla="*/ 3923921 w 4185969"/>
              <a:gd name="connsiteY4" fmla="*/ 927701 h 1608795"/>
              <a:gd name="connsiteX5" fmla="*/ 3739861 w 4185969"/>
              <a:gd name="connsiteY5" fmla="*/ 690695 h 1608795"/>
              <a:gd name="connsiteX6" fmla="*/ 2183294 w 4185969"/>
              <a:gd name="connsiteY6" fmla="*/ 725394 h 1608795"/>
              <a:gd name="connsiteX7" fmla="*/ 1301139 w 4185969"/>
              <a:gd name="connsiteY7" fmla="*/ 1608795 h 1608795"/>
              <a:gd name="connsiteX8" fmla="*/ 0 w 4185969"/>
              <a:gd name="connsiteY8" fmla="*/ 305818 h 1608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85969" h="1608795">
                <a:moveTo>
                  <a:pt x="305387" y="0"/>
                </a:moveTo>
                <a:lnTo>
                  <a:pt x="4185969" y="0"/>
                </a:lnTo>
                <a:lnTo>
                  <a:pt x="4185969" y="663533"/>
                </a:lnTo>
                <a:lnTo>
                  <a:pt x="3978281" y="871514"/>
                </a:lnTo>
                <a:cubicBezTo>
                  <a:pt x="3959366" y="890296"/>
                  <a:pt x="3940928" y="908919"/>
                  <a:pt x="3923921" y="927701"/>
                </a:cubicBezTo>
                <a:cubicBezTo>
                  <a:pt x="3874807" y="844454"/>
                  <a:pt x="3813612" y="764550"/>
                  <a:pt x="3739861" y="690695"/>
                </a:cubicBezTo>
                <a:cubicBezTo>
                  <a:pt x="3302916" y="253133"/>
                  <a:pt x="2664267" y="243742"/>
                  <a:pt x="2183294" y="725394"/>
                </a:cubicBezTo>
                <a:lnTo>
                  <a:pt x="1301139" y="1608795"/>
                </a:lnTo>
                <a:lnTo>
                  <a:pt x="0" y="305818"/>
                </a:lnTo>
                <a:close/>
              </a:path>
            </a:pathLst>
          </a:custGeom>
          <a:solidFill>
            <a:srgbClr val="D24A7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40B20BB0-6F9D-0461-E261-AEBEFE7F61EA}"/>
              </a:ext>
            </a:extLst>
          </p:cNvPr>
          <p:cNvSpPr/>
          <p:nvPr userDrawn="1"/>
        </p:nvSpPr>
        <p:spPr>
          <a:xfrm>
            <a:off x="11201968" y="648202"/>
            <a:ext cx="990032" cy="3699714"/>
          </a:xfrm>
          <a:custGeom>
            <a:avLst/>
            <a:gdLst>
              <a:gd name="connsiteX0" fmla="*/ 990032 w 990032"/>
              <a:gd name="connsiteY0" fmla="*/ 0 h 3699714"/>
              <a:gd name="connsiteX1" fmla="*/ 990032 w 990032"/>
              <a:gd name="connsiteY1" fmla="*/ 3699714 h 3699714"/>
              <a:gd name="connsiteX2" fmla="*/ 925427 w 990032"/>
              <a:gd name="connsiteY2" fmla="*/ 3644716 h 3699714"/>
              <a:gd name="connsiteX3" fmla="*/ 759088 w 990032"/>
              <a:gd name="connsiteY3" fmla="*/ 3486802 h 3699714"/>
              <a:gd name="connsiteX4" fmla="*/ 656409 w 990032"/>
              <a:gd name="connsiteY4" fmla="*/ 3378884 h 3699714"/>
              <a:gd name="connsiteX5" fmla="*/ 15058 w 990032"/>
              <a:gd name="connsiteY5" fmla="*/ 2096281 h 3699714"/>
              <a:gd name="connsiteX6" fmla="*/ 713312 w 990032"/>
              <a:gd name="connsiteY6" fmla="*/ 279499 h 3699714"/>
              <a:gd name="connsiteX7" fmla="*/ 767672 w 990032"/>
              <a:gd name="connsiteY7" fmla="*/ 223312 h 3699714"/>
              <a:gd name="connsiteX8" fmla="*/ 767830 w 990032"/>
              <a:gd name="connsiteY8" fmla="*/ 222516 h 369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0032" h="3699714">
                <a:moveTo>
                  <a:pt x="990032" y="0"/>
                </a:moveTo>
                <a:lnTo>
                  <a:pt x="990032" y="3699714"/>
                </a:lnTo>
                <a:lnTo>
                  <a:pt x="925427" y="3644716"/>
                </a:lnTo>
                <a:cubicBezTo>
                  <a:pt x="870284" y="3595156"/>
                  <a:pt x="814759" y="3542552"/>
                  <a:pt x="759088" y="3486802"/>
                </a:cubicBezTo>
                <a:cubicBezTo>
                  <a:pt x="723325" y="3451147"/>
                  <a:pt x="689629" y="3415493"/>
                  <a:pt x="656409" y="3378884"/>
                </a:cubicBezTo>
                <a:cubicBezTo>
                  <a:pt x="288288" y="2978090"/>
                  <a:pt x="71166" y="2541483"/>
                  <a:pt x="15058" y="2096281"/>
                </a:cubicBezTo>
                <a:cubicBezTo>
                  <a:pt x="-62826" y="1484744"/>
                  <a:pt x="160177" y="856973"/>
                  <a:pt x="713312" y="279499"/>
                </a:cubicBezTo>
                <a:cubicBezTo>
                  <a:pt x="730319" y="260717"/>
                  <a:pt x="748916" y="242094"/>
                  <a:pt x="767672" y="223312"/>
                </a:cubicBezTo>
                <a:lnTo>
                  <a:pt x="767830" y="222516"/>
                </a:lnTo>
                <a:close/>
              </a:path>
            </a:pathLst>
          </a:custGeom>
          <a:solidFill>
            <a:srgbClr val="BABA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2" name="Graphic 1">
            <a:extLst>
              <a:ext uri="{FF2B5EF4-FFF2-40B4-BE49-F238E27FC236}">
                <a16:creationId xmlns:a16="http://schemas.microsoft.com/office/drawing/2014/main" id="{A55C7A03-B83F-6DF0-7E4E-78779753D4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97539" y="904158"/>
            <a:ext cx="3720006" cy="1523952"/>
          </a:xfrm>
          <a:prstGeom prst="rect">
            <a:avLst/>
          </a:prstGeom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0D9441F9-98C9-809B-BB3E-95F0E0847F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9289" y="3196189"/>
            <a:ext cx="4424608" cy="549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rgbClr val="351C5C"/>
                </a:solidFill>
                <a:latin typeface="Aptos ExtraBold" panose="020B0004020202020204" pitchFamily="34" charset="0"/>
              </a:defRPr>
            </a:lvl1pPr>
          </a:lstStyle>
          <a:p>
            <a:pPr lvl="0"/>
            <a:r>
              <a:rPr lang="en-US"/>
              <a:t>Agenda (or title)</a:t>
            </a:r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6280C189-03D6-CDDE-940F-39785ADB599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9289" y="3778142"/>
            <a:ext cx="4424608" cy="549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rgbClr val="D24A74"/>
                </a:solidFill>
                <a:latin typeface="Aptos Light" panose="020B0004020202020204" pitchFamily="34" charset="0"/>
              </a:defRPr>
            </a:lvl1pPr>
          </a:lstStyle>
          <a:p>
            <a:pPr lvl="0"/>
            <a:r>
              <a:rPr lang="en-US"/>
              <a:t>Subtitle if needed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672FAA08-4430-2E52-1F34-6AC9BAA9CFB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09307" y="502201"/>
            <a:ext cx="6563404" cy="553487"/>
          </a:xfrm>
          <a:prstGeom prst="roundRect">
            <a:avLst/>
          </a:prstGeom>
          <a:solidFill>
            <a:srgbClr val="5B3D8C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item number 1 (Next topic)</a:t>
            </a:r>
          </a:p>
        </p:txBody>
      </p:sp>
      <p:sp>
        <p:nvSpPr>
          <p:cNvPr id="28" name="Text Placeholder 26">
            <a:extLst>
              <a:ext uri="{FF2B5EF4-FFF2-40B4-BE49-F238E27FC236}">
                <a16:creationId xmlns:a16="http://schemas.microsoft.com/office/drawing/2014/main" id="{506A3B99-58D0-D405-433F-52270DA216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09307" y="1165205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2</a:t>
            </a:r>
          </a:p>
        </p:txBody>
      </p:sp>
      <p:sp>
        <p:nvSpPr>
          <p:cNvPr id="29" name="Text Placeholder 26">
            <a:extLst>
              <a:ext uri="{FF2B5EF4-FFF2-40B4-BE49-F238E27FC236}">
                <a16:creationId xmlns:a16="http://schemas.microsoft.com/office/drawing/2014/main" id="{710714F3-D105-42CD-E1EF-F3182E489B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09307" y="1828209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3</a:t>
            </a:r>
          </a:p>
        </p:txBody>
      </p:sp>
      <p:sp>
        <p:nvSpPr>
          <p:cNvPr id="30" name="Text Placeholder 26">
            <a:extLst>
              <a:ext uri="{FF2B5EF4-FFF2-40B4-BE49-F238E27FC236}">
                <a16:creationId xmlns:a16="http://schemas.microsoft.com/office/drawing/2014/main" id="{9A82291B-4C63-F566-1381-265D2B5F617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09307" y="2491213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4</a:t>
            </a:r>
          </a:p>
        </p:txBody>
      </p:sp>
      <p:sp>
        <p:nvSpPr>
          <p:cNvPr id="31" name="Text Placeholder 26">
            <a:extLst>
              <a:ext uri="{FF2B5EF4-FFF2-40B4-BE49-F238E27FC236}">
                <a16:creationId xmlns:a16="http://schemas.microsoft.com/office/drawing/2014/main" id="{B0EACB44-E100-78D0-0753-E6D8B8E01B5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09307" y="3154217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5</a:t>
            </a:r>
          </a:p>
        </p:txBody>
      </p:sp>
      <p:sp>
        <p:nvSpPr>
          <p:cNvPr id="32" name="Text Placeholder 26">
            <a:extLst>
              <a:ext uri="{FF2B5EF4-FFF2-40B4-BE49-F238E27FC236}">
                <a16:creationId xmlns:a16="http://schemas.microsoft.com/office/drawing/2014/main" id="{E08C1C39-E26A-A4C6-66C9-915E862CD97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09307" y="3817221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6</a:t>
            </a:r>
          </a:p>
        </p:txBody>
      </p:sp>
      <p:sp>
        <p:nvSpPr>
          <p:cNvPr id="33" name="Text Placeholder 26">
            <a:extLst>
              <a:ext uri="{FF2B5EF4-FFF2-40B4-BE49-F238E27FC236}">
                <a16:creationId xmlns:a16="http://schemas.microsoft.com/office/drawing/2014/main" id="{E552F456-3DEE-2368-2A01-AF3397F657D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09307" y="4480225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7</a:t>
            </a:r>
          </a:p>
        </p:txBody>
      </p:sp>
      <p:sp>
        <p:nvSpPr>
          <p:cNvPr id="34" name="Text Placeholder 26">
            <a:extLst>
              <a:ext uri="{FF2B5EF4-FFF2-40B4-BE49-F238E27FC236}">
                <a16:creationId xmlns:a16="http://schemas.microsoft.com/office/drawing/2014/main" id="{2B2306AA-D842-F920-275B-FD548F2DEC1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09307" y="5143229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8</a:t>
            </a:r>
          </a:p>
        </p:txBody>
      </p:sp>
      <p:sp>
        <p:nvSpPr>
          <p:cNvPr id="35" name="Text Placeholder 26">
            <a:extLst>
              <a:ext uri="{FF2B5EF4-FFF2-40B4-BE49-F238E27FC236}">
                <a16:creationId xmlns:a16="http://schemas.microsoft.com/office/drawing/2014/main" id="{AC8D817E-A58C-8707-D6A0-DCCEFB9E55A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09307" y="5806231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10</a:t>
            </a:r>
          </a:p>
        </p:txBody>
      </p:sp>
    </p:spTree>
    <p:extLst>
      <p:ext uri="{BB962C8B-B14F-4D97-AF65-F5344CB8AC3E}">
        <p14:creationId xmlns:p14="http://schemas.microsoft.com/office/powerpoint/2010/main" val="67400737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ybrid Tablet">
  <p:cSld name="Hybrid Table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"/>
          <p:cNvSpPr/>
          <p:nvPr/>
        </p:nvSpPr>
        <p:spPr>
          <a:xfrm>
            <a:off x="9861167" y="6493000"/>
            <a:ext cx="2151600" cy="281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35" name="Google Shape;35;p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953967" y="1600067"/>
            <a:ext cx="9238035" cy="5257933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36;p5"/>
          <p:cNvSpPr>
            <a:spLocks noGrp="1"/>
          </p:cNvSpPr>
          <p:nvPr>
            <p:ph type="pic" idx="2"/>
          </p:nvPr>
        </p:nvSpPr>
        <p:spPr>
          <a:xfrm>
            <a:off x="4746800" y="1883267"/>
            <a:ext cx="6282400" cy="3940400"/>
          </a:xfrm>
          <a:prstGeom prst="roundRect">
            <a:avLst>
              <a:gd name="adj" fmla="val 1754"/>
            </a:avLst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09997753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ybrid Tablet 1">
  <p:cSld name="Hybrid Tablet 1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6"/>
          <p:cNvSpPr/>
          <p:nvPr/>
        </p:nvSpPr>
        <p:spPr>
          <a:xfrm>
            <a:off x="9861167" y="6493000"/>
            <a:ext cx="2151600" cy="281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39" name="Google Shape;39;p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953967" y="1600067"/>
            <a:ext cx="9238035" cy="5257933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40;p6"/>
          <p:cNvSpPr>
            <a:spLocks noGrp="1"/>
          </p:cNvSpPr>
          <p:nvPr>
            <p:ph type="pic" idx="2"/>
          </p:nvPr>
        </p:nvSpPr>
        <p:spPr>
          <a:xfrm>
            <a:off x="4746800" y="1883267"/>
            <a:ext cx="6282400" cy="3940400"/>
          </a:xfrm>
          <a:prstGeom prst="roundRect">
            <a:avLst>
              <a:gd name="adj" fmla="val 1754"/>
            </a:avLst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5952774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oogle Ads Tablet">
  <p:cSld name="Google Ads Table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7"/>
          <p:cNvSpPr/>
          <p:nvPr/>
        </p:nvSpPr>
        <p:spPr>
          <a:xfrm rot="-5400000">
            <a:off x="5881000" y="547000"/>
            <a:ext cx="6135200" cy="6486800"/>
          </a:xfrm>
          <a:prstGeom prst="round1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3" name="Google Shape;43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953967" y="1600067"/>
            <a:ext cx="9238035" cy="5257933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44;p7"/>
          <p:cNvSpPr>
            <a:spLocks noGrp="1"/>
          </p:cNvSpPr>
          <p:nvPr>
            <p:ph type="pic" idx="2"/>
          </p:nvPr>
        </p:nvSpPr>
        <p:spPr>
          <a:xfrm>
            <a:off x="4746800" y="1883267"/>
            <a:ext cx="6282400" cy="3940400"/>
          </a:xfrm>
          <a:prstGeom prst="roundRect">
            <a:avLst>
              <a:gd name="adj" fmla="val 1754"/>
            </a:avLst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48318195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ybrid TV">
  <p:cSld name="Hybrid TV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8"/>
          <p:cNvSpPr>
            <a:spLocks noGrp="1"/>
          </p:cNvSpPr>
          <p:nvPr>
            <p:ph type="pic" idx="2"/>
          </p:nvPr>
        </p:nvSpPr>
        <p:spPr>
          <a:xfrm>
            <a:off x="5042100" y="1899133"/>
            <a:ext cx="6004800" cy="35912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</p:sp>
      <p:pic>
        <p:nvPicPr>
          <p:cNvPr id="47" name="Google Shape;47;p8"/>
          <p:cNvPicPr preferRelativeResize="0"/>
          <p:nvPr/>
        </p:nvPicPr>
        <p:blipFill rotWithShape="1">
          <a:blip r:embed="rId2">
            <a:alphaModFix/>
          </a:blip>
          <a:srcRect l="2892" r="2883"/>
          <a:stretch/>
        </p:blipFill>
        <p:spPr>
          <a:xfrm>
            <a:off x="4357834" y="1218900"/>
            <a:ext cx="7464135" cy="5281139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Google Shape;48;p8"/>
          <p:cNvSpPr/>
          <p:nvPr/>
        </p:nvSpPr>
        <p:spPr>
          <a:xfrm>
            <a:off x="9861167" y="6493000"/>
            <a:ext cx="2151600" cy="281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5215370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ybrid Phone">
  <p:cSld name="Hybrid Phone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9"/>
          <p:cNvSpPr/>
          <p:nvPr/>
        </p:nvSpPr>
        <p:spPr>
          <a:xfrm>
            <a:off x="9861167" y="6493000"/>
            <a:ext cx="2151600" cy="281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9"/>
          <p:cNvSpPr>
            <a:spLocks noGrp="1"/>
          </p:cNvSpPr>
          <p:nvPr>
            <p:ph type="pic" idx="2"/>
          </p:nvPr>
        </p:nvSpPr>
        <p:spPr>
          <a:xfrm>
            <a:off x="6516067" y="576400"/>
            <a:ext cx="2530400" cy="5607600"/>
          </a:xfrm>
          <a:prstGeom prst="roundRect">
            <a:avLst>
              <a:gd name="adj" fmla="val 4247"/>
            </a:avLst>
          </a:prstGeom>
          <a:noFill/>
          <a:ln>
            <a:noFill/>
          </a:ln>
        </p:spPr>
      </p:sp>
      <p:pic>
        <p:nvPicPr>
          <p:cNvPr id="52" name="Google Shape;52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315778" y="435301"/>
            <a:ext cx="2930597" cy="6057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6421968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ybrid Phone 2">
  <p:cSld name="Hybrid Phone 2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0"/>
          <p:cNvSpPr/>
          <p:nvPr/>
        </p:nvSpPr>
        <p:spPr>
          <a:xfrm>
            <a:off x="9861167" y="6493000"/>
            <a:ext cx="2151600" cy="281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10"/>
          <p:cNvSpPr>
            <a:spLocks noGrp="1"/>
          </p:cNvSpPr>
          <p:nvPr>
            <p:ph type="pic" idx="2"/>
          </p:nvPr>
        </p:nvSpPr>
        <p:spPr>
          <a:xfrm>
            <a:off x="6516067" y="576400"/>
            <a:ext cx="2530400" cy="5607600"/>
          </a:xfrm>
          <a:prstGeom prst="roundRect">
            <a:avLst>
              <a:gd name="adj" fmla="val 4247"/>
            </a:avLst>
          </a:prstGeom>
          <a:noFill/>
          <a:ln>
            <a:noFill/>
          </a:ln>
        </p:spPr>
      </p:sp>
      <p:pic>
        <p:nvPicPr>
          <p:cNvPr id="56" name="Google Shape;56;p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315778" y="435301"/>
            <a:ext cx="2930597" cy="6057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8051574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oogle Ads Phone">
  <p:cSld name="Google Ads Phone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1"/>
          <p:cNvSpPr/>
          <p:nvPr/>
        </p:nvSpPr>
        <p:spPr>
          <a:xfrm>
            <a:off x="5156300" y="756200"/>
            <a:ext cx="5248000" cy="5248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11"/>
          <p:cNvSpPr>
            <a:spLocks noGrp="1"/>
          </p:cNvSpPr>
          <p:nvPr>
            <p:ph type="pic" idx="2"/>
          </p:nvPr>
        </p:nvSpPr>
        <p:spPr>
          <a:xfrm>
            <a:off x="6516067" y="576400"/>
            <a:ext cx="2530400" cy="5607600"/>
          </a:xfrm>
          <a:prstGeom prst="roundRect">
            <a:avLst>
              <a:gd name="adj" fmla="val 4247"/>
            </a:avLst>
          </a:prstGeom>
          <a:noFill/>
          <a:ln>
            <a:noFill/>
          </a:ln>
        </p:spPr>
      </p:sp>
      <p:pic>
        <p:nvPicPr>
          <p:cNvPr id="60" name="Google Shape;60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315778" y="435301"/>
            <a:ext cx="2930597" cy="6057700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11"/>
          <p:cNvSpPr/>
          <p:nvPr/>
        </p:nvSpPr>
        <p:spPr>
          <a:xfrm>
            <a:off x="9861167" y="6493000"/>
            <a:ext cx="2151600" cy="281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12768963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oogle Ads Laptop">
  <p:cSld name="Google Ads Laptop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2"/>
          <p:cNvSpPr/>
          <p:nvPr/>
        </p:nvSpPr>
        <p:spPr>
          <a:xfrm rot="10800000">
            <a:off x="5837600" y="167"/>
            <a:ext cx="6354400" cy="6171600"/>
          </a:xfrm>
          <a:prstGeom prst="round1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64" name="Google Shape;64;p1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762993" y="1143434"/>
            <a:ext cx="8658483" cy="5233149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2"/>
          <p:cNvSpPr>
            <a:spLocks noGrp="1"/>
          </p:cNvSpPr>
          <p:nvPr>
            <p:ph type="pic" idx="2"/>
          </p:nvPr>
        </p:nvSpPr>
        <p:spPr>
          <a:xfrm>
            <a:off x="5163567" y="1799500"/>
            <a:ext cx="5770800" cy="3500000"/>
          </a:xfrm>
          <a:prstGeom prst="roundRect">
            <a:avLst>
              <a:gd name="adj" fmla="val 47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5964736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ybrid Laptop ">
  <p:cSld name="Hybrid Laptop 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762993" y="1143434"/>
            <a:ext cx="8658483" cy="5233149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3"/>
          <p:cNvSpPr>
            <a:spLocks noGrp="1"/>
          </p:cNvSpPr>
          <p:nvPr>
            <p:ph type="pic" idx="2"/>
          </p:nvPr>
        </p:nvSpPr>
        <p:spPr>
          <a:xfrm>
            <a:off x="5163567" y="1799500"/>
            <a:ext cx="5770800" cy="3500000"/>
          </a:xfrm>
          <a:prstGeom prst="roundRect">
            <a:avLst>
              <a:gd name="adj" fmla="val 47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6395205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ybrid Laptop  1">
  <p:cSld name="Hybrid Laptop  1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oogle Shape;70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762993" y="1143434"/>
            <a:ext cx="8658483" cy="5233149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14"/>
          <p:cNvSpPr>
            <a:spLocks noGrp="1"/>
          </p:cNvSpPr>
          <p:nvPr>
            <p:ph type="pic" idx="2"/>
          </p:nvPr>
        </p:nvSpPr>
        <p:spPr>
          <a:xfrm>
            <a:off x="5163567" y="1799500"/>
            <a:ext cx="5770800" cy="3500000"/>
          </a:xfrm>
          <a:prstGeom prst="roundRect">
            <a:avLst>
              <a:gd name="adj" fmla="val 47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639428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emf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.emf"/><Relationship Id="rId5" Type="http://schemas.openxmlformats.org/officeDocument/2006/relationships/image" Target="../media/image1.emf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image" Target="../media/image2.emf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18" Type="http://schemas.openxmlformats.org/officeDocument/2006/relationships/image" Target="../media/image2.emf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28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image" Target="../media/image2.emf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46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image" Target="../media/image2.emf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55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5" Type="http://schemas.openxmlformats.org/officeDocument/2006/relationships/image" Target="../media/image2.emf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image" Target="../media/image1.emf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slideLayout" Target="../slideLayouts/slideLayout84.xml"/><Relationship Id="rId18" Type="http://schemas.openxmlformats.org/officeDocument/2006/relationships/image" Target="../media/image2.emf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73.xml"/><Relationship Id="rId16" Type="http://schemas.openxmlformats.org/officeDocument/2006/relationships/theme" Target="../theme/theme8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slideLayout" Target="../slideLayouts/slideLayout8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13" Type="http://schemas.openxmlformats.org/officeDocument/2006/relationships/slideLayout" Target="../slideLayouts/slideLayout99.xml"/><Relationship Id="rId18" Type="http://schemas.openxmlformats.org/officeDocument/2006/relationships/slideLayout" Target="../slideLayouts/slideLayout104.xml"/><Relationship Id="rId26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89.xml"/><Relationship Id="rId21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93.xml"/><Relationship Id="rId12" Type="http://schemas.openxmlformats.org/officeDocument/2006/relationships/slideLayout" Target="../slideLayouts/slideLayout98.xml"/><Relationship Id="rId17" Type="http://schemas.openxmlformats.org/officeDocument/2006/relationships/slideLayout" Target="../slideLayouts/slideLayout103.xml"/><Relationship Id="rId25" Type="http://schemas.openxmlformats.org/officeDocument/2006/relationships/slideLayout" Target="../slideLayouts/slideLayout111.xml"/><Relationship Id="rId2" Type="http://schemas.openxmlformats.org/officeDocument/2006/relationships/slideLayout" Target="../slideLayouts/slideLayout88.xml"/><Relationship Id="rId16" Type="http://schemas.openxmlformats.org/officeDocument/2006/relationships/slideLayout" Target="../slideLayouts/slideLayout102.xml"/><Relationship Id="rId20" Type="http://schemas.openxmlformats.org/officeDocument/2006/relationships/slideLayout" Target="../slideLayouts/slideLayout106.xml"/><Relationship Id="rId29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24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91.xml"/><Relationship Id="rId15" Type="http://schemas.openxmlformats.org/officeDocument/2006/relationships/slideLayout" Target="../slideLayouts/slideLayout101.xml"/><Relationship Id="rId23" Type="http://schemas.openxmlformats.org/officeDocument/2006/relationships/slideLayout" Target="../slideLayouts/slideLayout109.xml"/><Relationship Id="rId28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96.xml"/><Relationship Id="rId19" Type="http://schemas.openxmlformats.org/officeDocument/2006/relationships/slideLayout" Target="../slideLayouts/slideLayout105.xml"/><Relationship Id="rId31" Type="http://schemas.openxmlformats.org/officeDocument/2006/relationships/theme" Target="../theme/theme9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Relationship Id="rId14" Type="http://schemas.openxmlformats.org/officeDocument/2006/relationships/slideLayout" Target="../slideLayouts/slideLayout100.xml"/><Relationship Id="rId22" Type="http://schemas.openxmlformats.org/officeDocument/2006/relationships/slideLayout" Target="../slideLayouts/slideLayout108.xml"/><Relationship Id="rId27" Type="http://schemas.openxmlformats.org/officeDocument/2006/relationships/slideLayout" Target="../slideLayouts/slideLayout113.xml"/><Relationship Id="rId30" Type="http://schemas.openxmlformats.org/officeDocument/2006/relationships/slideLayout" Target="../slideLayouts/slideLayout1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304318B-F3E5-959E-CB7B-A718F3F6EB43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24A9E99-C149-EA2C-17F7-2F17697CE64F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143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4" r:id="rId1"/>
    <p:sldLayoutId id="2147483817" r:id="rId2"/>
    <p:sldLayoutId id="2147483821" r:id="rId3"/>
    <p:sldLayoutId id="2147483818" r:id="rId4"/>
    <p:sldLayoutId id="2147483822" r:id="rId5"/>
    <p:sldLayoutId id="2147483820" r:id="rId6"/>
    <p:sldLayoutId id="2147483823" r:id="rId7"/>
    <p:sldLayoutId id="2147483825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0F644BF-E583-0E9C-A713-13741CF020F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7DED08B-D81C-75DE-4C14-0F12E7E4125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817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5" r:id="rId2"/>
    <p:sldLayoutId id="2147483814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43427F-39F8-4BA2-4A21-8D1497C742CE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913B626-159C-FCE5-134B-9949D76ADABD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126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789" r:id="rId2"/>
    <p:sldLayoutId id="2147483730" r:id="rId3"/>
    <p:sldLayoutId id="2147483767" r:id="rId4"/>
    <p:sldLayoutId id="2147483687" r:id="rId5"/>
    <p:sldLayoutId id="2147483686" r:id="rId6"/>
    <p:sldLayoutId id="2147483791" r:id="rId7"/>
    <p:sldLayoutId id="2147483764" r:id="rId8"/>
    <p:sldLayoutId id="2147483773" r:id="rId9"/>
    <p:sldLayoutId id="2147483765" r:id="rId10"/>
    <p:sldLayoutId id="2147483768" r:id="rId11"/>
    <p:sldLayoutId id="2147483688" r:id="rId12"/>
    <p:sldLayoutId id="2147483689" r:id="rId13"/>
    <p:sldLayoutId id="2147483731" r:id="rId14"/>
    <p:sldLayoutId id="2147483766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6F5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B5EED7E-27A0-39F9-FE14-F1CACACC19D3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63C383A-D38F-54B9-36F7-413F0237A982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821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90" r:id="rId2"/>
    <p:sldLayoutId id="2147483770" r:id="rId3"/>
    <p:sldLayoutId id="2147483771" r:id="rId4"/>
    <p:sldLayoutId id="2147483772" r:id="rId5"/>
    <p:sldLayoutId id="2147483774" r:id="rId6"/>
    <p:sldLayoutId id="2147483793" r:id="rId7"/>
    <p:sldLayoutId id="2147483724" r:id="rId8"/>
    <p:sldLayoutId id="2147483728" r:id="rId9"/>
    <p:sldLayoutId id="2147483729" r:id="rId10"/>
    <p:sldLayoutId id="2147483725" r:id="rId11"/>
    <p:sldLayoutId id="2147483775" r:id="rId12"/>
    <p:sldLayoutId id="2147483776" r:id="rId13"/>
    <p:sldLayoutId id="2147483777" r:id="rId14"/>
    <p:sldLayoutId id="2147483727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76F238C-5F24-BE0D-082D-015C5F1C5F74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BC54DB-4505-5783-8CCB-37A66B1B99D7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264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FB45A07-F8ED-D6A3-B297-0A87E7D86374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3A0917-A520-43E0-7C47-4F62C8A41486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676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C24034A-3ADF-276D-7403-3781E8192DF2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C3F22CA-3D41-85E7-A7CA-C9A223BFDA0C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259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8" r:id="rId2"/>
    <p:sldLayoutId id="2147483797" r:id="rId3"/>
    <p:sldLayoutId id="2147483811" r:id="rId4"/>
    <p:sldLayoutId id="2147483799" r:id="rId5"/>
    <p:sldLayoutId id="2147483807" r:id="rId6"/>
    <p:sldLayoutId id="2147483796" r:id="rId7"/>
    <p:sldLayoutId id="2147483810" r:id="rId8"/>
    <p:sldLayoutId id="2147483808" r:id="rId9"/>
    <p:sldLayoutId id="2147483801" r:id="rId10"/>
    <p:sldLayoutId id="2147483802" r:id="rId11"/>
    <p:sldLayoutId id="214748380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6F5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B5EED7E-27A0-39F9-FE14-F1CACACC19D3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63C383A-D38F-54B9-36F7-413F0237A982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816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  <p:sldLayoutId id="2147483838" r:id="rId12"/>
    <p:sldLayoutId id="2147483839" r:id="rId13"/>
    <p:sldLayoutId id="2147483840" r:id="rId14"/>
    <p:sldLayoutId id="2147483841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19208" y="396095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oogle Sans"/>
              <a:buNone/>
              <a:defRPr sz="2800" b="1">
                <a:solidFill>
                  <a:schemeClr val="dk1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39367" y="1274597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Google Sans Text"/>
              <a:buChar char="●"/>
              <a:defRPr sz="900">
                <a:solidFill>
                  <a:schemeClr val="dk2"/>
                </a:solidFill>
                <a:latin typeface="Google Sans Text"/>
                <a:ea typeface="Google Sans Text"/>
                <a:cs typeface="Google Sans Text"/>
                <a:sym typeface="Google Sans Text"/>
              </a:defRPr>
            </a:lvl1pPr>
            <a:lvl2pPr marL="914400" lvl="1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Google Sans Text"/>
              <a:buChar char="○"/>
              <a:defRPr sz="900">
                <a:solidFill>
                  <a:schemeClr val="dk2"/>
                </a:solidFill>
                <a:latin typeface="Google Sans Text"/>
                <a:ea typeface="Google Sans Text"/>
                <a:cs typeface="Google Sans Text"/>
                <a:sym typeface="Google Sans Text"/>
              </a:defRPr>
            </a:lvl2pPr>
            <a:lvl3pPr marL="1371600" lvl="2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Google Sans Text"/>
              <a:buChar char="■"/>
              <a:defRPr sz="900">
                <a:solidFill>
                  <a:schemeClr val="dk2"/>
                </a:solidFill>
                <a:latin typeface="Google Sans Text"/>
                <a:ea typeface="Google Sans Text"/>
                <a:cs typeface="Google Sans Text"/>
                <a:sym typeface="Google Sans Text"/>
              </a:defRPr>
            </a:lvl3pPr>
            <a:lvl4pPr marL="1828800" lvl="3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Google Sans Text"/>
              <a:buChar char="●"/>
              <a:defRPr sz="900">
                <a:solidFill>
                  <a:schemeClr val="dk2"/>
                </a:solidFill>
                <a:latin typeface="Google Sans Text"/>
                <a:ea typeface="Google Sans Text"/>
                <a:cs typeface="Google Sans Text"/>
                <a:sym typeface="Google Sans Text"/>
              </a:defRPr>
            </a:lvl4pPr>
            <a:lvl5pPr marL="2286000" lvl="4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Google Sans Text"/>
              <a:buChar char="○"/>
              <a:defRPr sz="900">
                <a:solidFill>
                  <a:schemeClr val="dk2"/>
                </a:solidFill>
                <a:latin typeface="Google Sans Text"/>
                <a:ea typeface="Google Sans Text"/>
                <a:cs typeface="Google Sans Text"/>
                <a:sym typeface="Google Sans Text"/>
              </a:defRPr>
            </a:lvl5pPr>
            <a:lvl6pPr marL="2743200" lvl="5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Google Sans Text"/>
              <a:buChar char="■"/>
              <a:defRPr sz="900">
                <a:solidFill>
                  <a:schemeClr val="dk2"/>
                </a:solidFill>
                <a:latin typeface="Google Sans Text"/>
                <a:ea typeface="Google Sans Text"/>
                <a:cs typeface="Google Sans Text"/>
                <a:sym typeface="Google Sans Text"/>
              </a:defRPr>
            </a:lvl6pPr>
            <a:lvl7pPr marL="3200400" lvl="6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Google Sans Text"/>
              <a:buChar char="●"/>
              <a:defRPr sz="900">
                <a:solidFill>
                  <a:schemeClr val="dk2"/>
                </a:solidFill>
                <a:latin typeface="Google Sans Text"/>
                <a:ea typeface="Google Sans Text"/>
                <a:cs typeface="Google Sans Text"/>
                <a:sym typeface="Google Sans Text"/>
              </a:defRPr>
            </a:lvl7pPr>
            <a:lvl8pPr marL="3657600" lvl="7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Google Sans Text"/>
              <a:buChar char="○"/>
              <a:defRPr sz="900">
                <a:solidFill>
                  <a:schemeClr val="dk2"/>
                </a:solidFill>
                <a:latin typeface="Google Sans Text"/>
                <a:ea typeface="Google Sans Text"/>
                <a:cs typeface="Google Sans Text"/>
                <a:sym typeface="Google Sans Text"/>
              </a:defRPr>
            </a:lvl8pPr>
            <a:lvl9pPr marL="4114800" lvl="8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Google Sans Text"/>
              <a:buChar char="■"/>
              <a:defRPr sz="900">
                <a:solidFill>
                  <a:schemeClr val="dk2"/>
                </a:solidFill>
                <a:latin typeface="Google Sans Text"/>
                <a:ea typeface="Google Sans Text"/>
                <a:cs typeface="Google Sans Text"/>
                <a:sym typeface="Google Sans Tex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/>
          <p:nvPr/>
        </p:nvSpPr>
        <p:spPr>
          <a:xfrm>
            <a:off x="9690580" y="6433300"/>
            <a:ext cx="1612400" cy="4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1900" rIns="0" bIns="1219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" sz="800" i="0" u="none" strike="noStrike" cap="none">
                <a:solidFill>
                  <a:srgbClr val="AEB3B7"/>
                </a:solidFill>
                <a:latin typeface="Google Sans Text"/>
                <a:ea typeface="Google Sans Text"/>
                <a:cs typeface="Google Sans Text"/>
                <a:sym typeface="Google Sans Text"/>
              </a:rPr>
              <a:t>Proprietary + Confidential</a:t>
            </a:r>
            <a:endParaRPr sz="800" i="0" u="none" strike="noStrike" cap="none">
              <a:solidFill>
                <a:srgbClr val="AEB3B7"/>
              </a:solidFill>
              <a:latin typeface="Google Sans Text"/>
              <a:ea typeface="Google Sans Text"/>
              <a:cs typeface="Google Sans Text"/>
              <a:sym typeface="Google Sans Text"/>
            </a:endParaRPr>
          </a:p>
        </p:txBody>
      </p:sp>
      <p:sp>
        <p:nvSpPr>
          <p:cNvPr id="9" name="Google Shape;9;p1"/>
          <p:cNvSpPr txBox="1"/>
          <p:nvPr/>
        </p:nvSpPr>
        <p:spPr>
          <a:xfrm>
            <a:off x="11044539" y="6315783"/>
            <a:ext cx="6112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800">
                <a:solidFill>
                  <a:srgbClr val="AEB3B7"/>
                </a:solidFill>
                <a:latin typeface="Google Sans"/>
                <a:ea typeface="Google Sans"/>
                <a:cs typeface="Google Sans"/>
                <a:sym typeface="Google Sans"/>
              </a:rPr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800">
              <a:solidFill>
                <a:srgbClr val="AEB3B7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grpSp>
        <p:nvGrpSpPr>
          <p:cNvPr id="10" name="Google Shape;10;p1"/>
          <p:cNvGrpSpPr/>
          <p:nvPr/>
        </p:nvGrpSpPr>
        <p:grpSpPr>
          <a:xfrm>
            <a:off x="544297" y="6529245"/>
            <a:ext cx="560655" cy="182680"/>
            <a:chOff x="0" y="0"/>
            <a:chExt cx="2077525" cy="676925"/>
          </a:xfrm>
        </p:grpSpPr>
        <p:sp>
          <p:nvSpPr>
            <p:cNvPr id="11" name="Google Shape;11;p1"/>
            <p:cNvSpPr/>
            <p:nvPr/>
          </p:nvSpPr>
          <p:spPr>
            <a:xfrm>
              <a:off x="0" y="0"/>
              <a:ext cx="511375" cy="524800"/>
            </a:xfrm>
            <a:custGeom>
              <a:avLst/>
              <a:gdLst/>
              <a:ahLst/>
              <a:cxnLst/>
              <a:rect l="l" t="t" r="r" b="b"/>
              <a:pathLst>
                <a:path w="20455" h="20992" extrusionOk="0">
                  <a:moveTo>
                    <a:pt x="10700" y="12450"/>
                  </a:moveTo>
                  <a:lnTo>
                    <a:pt x="10700" y="9583"/>
                  </a:lnTo>
                  <a:lnTo>
                    <a:pt x="20300" y="9583"/>
                  </a:lnTo>
                  <a:cubicBezTo>
                    <a:pt x="20398" y="10088"/>
                    <a:pt x="20455" y="10690"/>
                    <a:pt x="20455" y="11341"/>
                  </a:cubicBezTo>
                  <a:cubicBezTo>
                    <a:pt x="20455" y="13491"/>
                    <a:pt x="19866" y="16154"/>
                    <a:pt x="17972" y="18048"/>
                  </a:cubicBezTo>
                  <a:cubicBezTo>
                    <a:pt x="16129" y="19968"/>
                    <a:pt x="13773" y="20992"/>
                    <a:pt x="10650" y="20992"/>
                  </a:cubicBezTo>
                  <a:cubicBezTo>
                    <a:pt x="4864" y="20993"/>
                    <a:pt x="0" y="16282"/>
                    <a:pt x="0" y="10496"/>
                  </a:cubicBezTo>
                  <a:cubicBezTo>
                    <a:pt x="0" y="4710"/>
                    <a:pt x="4864" y="0"/>
                    <a:pt x="10650" y="0"/>
                  </a:cubicBezTo>
                  <a:cubicBezTo>
                    <a:pt x="13850" y="0"/>
                    <a:pt x="16129" y="1254"/>
                    <a:pt x="17844" y="2893"/>
                  </a:cubicBezTo>
                  <a:lnTo>
                    <a:pt x="15822" y="4915"/>
                  </a:lnTo>
                  <a:cubicBezTo>
                    <a:pt x="14593" y="3763"/>
                    <a:pt x="12929" y="2867"/>
                    <a:pt x="10651" y="2867"/>
                  </a:cubicBezTo>
                  <a:cubicBezTo>
                    <a:pt x="6427" y="2867"/>
                    <a:pt x="3124" y="6272"/>
                    <a:pt x="3124" y="10496"/>
                  </a:cubicBezTo>
                  <a:cubicBezTo>
                    <a:pt x="3124" y="14720"/>
                    <a:pt x="6427" y="18125"/>
                    <a:pt x="10651" y="18125"/>
                  </a:cubicBezTo>
                  <a:cubicBezTo>
                    <a:pt x="13390" y="18125"/>
                    <a:pt x="14952" y="17024"/>
                    <a:pt x="15950" y="16026"/>
                  </a:cubicBezTo>
                  <a:cubicBezTo>
                    <a:pt x="16764" y="15213"/>
                    <a:pt x="17299" y="14046"/>
                    <a:pt x="17507" y="12450"/>
                  </a:cubicBezTo>
                  <a:lnTo>
                    <a:pt x="10700" y="12450"/>
                  </a:lnTo>
                  <a:close/>
                </a:path>
              </a:pathLst>
            </a:custGeom>
            <a:solidFill>
              <a:srgbClr val="AEB3B7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12;p1"/>
            <p:cNvSpPr/>
            <p:nvPr/>
          </p:nvSpPr>
          <p:spPr>
            <a:xfrm>
              <a:off x="540400" y="187300"/>
              <a:ext cx="339200" cy="337950"/>
            </a:xfrm>
            <a:custGeom>
              <a:avLst/>
              <a:gdLst/>
              <a:ahLst/>
              <a:cxnLst/>
              <a:rect l="l" t="t" r="r" b="b"/>
              <a:pathLst>
                <a:path w="13568" h="13518" extrusionOk="0">
                  <a:moveTo>
                    <a:pt x="13568" y="6759"/>
                  </a:moveTo>
                  <a:cubicBezTo>
                    <a:pt x="13568" y="10650"/>
                    <a:pt x="10522" y="13518"/>
                    <a:pt x="6784" y="13518"/>
                  </a:cubicBezTo>
                  <a:cubicBezTo>
                    <a:pt x="3046" y="13518"/>
                    <a:pt x="0" y="10651"/>
                    <a:pt x="0" y="6759"/>
                  </a:cubicBezTo>
                  <a:cubicBezTo>
                    <a:pt x="0" y="2842"/>
                    <a:pt x="3046" y="0"/>
                    <a:pt x="6784" y="0"/>
                  </a:cubicBezTo>
                  <a:cubicBezTo>
                    <a:pt x="10522" y="0"/>
                    <a:pt x="13568" y="2842"/>
                    <a:pt x="13568" y="6759"/>
                  </a:cubicBezTo>
                  <a:close/>
                  <a:moveTo>
                    <a:pt x="10599" y="6759"/>
                  </a:moveTo>
                  <a:cubicBezTo>
                    <a:pt x="10599" y="4327"/>
                    <a:pt x="8833" y="2663"/>
                    <a:pt x="6785" y="2663"/>
                  </a:cubicBezTo>
                  <a:cubicBezTo>
                    <a:pt x="4737" y="2663"/>
                    <a:pt x="2970" y="4327"/>
                    <a:pt x="2970" y="6759"/>
                  </a:cubicBezTo>
                  <a:cubicBezTo>
                    <a:pt x="2970" y="9165"/>
                    <a:pt x="4736" y="10855"/>
                    <a:pt x="6785" y="10855"/>
                  </a:cubicBezTo>
                  <a:cubicBezTo>
                    <a:pt x="8832" y="10855"/>
                    <a:pt x="10599" y="9165"/>
                    <a:pt x="10599" y="6759"/>
                  </a:cubicBezTo>
                  <a:close/>
                </a:path>
              </a:pathLst>
            </a:custGeom>
            <a:solidFill>
              <a:srgbClr val="AEB3B7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13;p1"/>
            <p:cNvSpPr/>
            <p:nvPr/>
          </p:nvSpPr>
          <p:spPr>
            <a:xfrm>
              <a:off x="910400" y="187300"/>
              <a:ext cx="339200" cy="337950"/>
            </a:xfrm>
            <a:custGeom>
              <a:avLst/>
              <a:gdLst/>
              <a:ahLst/>
              <a:cxnLst/>
              <a:rect l="l" t="t" r="r" b="b"/>
              <a:pathLst>
                <a:path w="13568" h="13518" extrusionOk="0">
                  <a:moveTo>
                    <a:pt x="13568" y="6759"/>
                  </a:moveTo>
                  <a:cubicBezTo>
                    <a:pt x="13568" y="10650"/>
                    <a:pt x="10522" y="13518"/>
                    <a:pt x="6784" y="13518"/>
                  </a:cubicBezTo>
                  <a:cubicBezTo>
                    <a:pt x="3046" y="13518"/>
                    <a:pt x="0" y="10651"/>
                    <a:pt x="0" y="6759"/>
                  </a:cubicBezTo>
                  <a:cubicBezTo>
                    <a:pt x="0" y="2842"/>
                    <a:pt x="3046" y="0"/>
                    <a:pt x="6784" y="0"/>
                  </a:cubicBezTo>
                  <a:cubicBezTo>
                    <a:pt x="10522" y="0"/>
                    <a:pt x="13568" y="2842"/>
                    <a:pt x="13568" y="6759"/>
                  </a:cubicBezTo>
                  <a:close/>
                  <a:moveTo>
                    <a:pt x="10599" y="6759"/>
                  </a:moveTo>
                  <a:cubicBezTo>
                    <a:pt x="10599" y="4327"/>
                    <a:pt x="8833" y="2663"/>
                    <a:pt x="6785" y="2663"/>
                  </a:cubicBezTo>
                  <a:cubicBezTo>
                    <a:pt x="4737" y="2663"/>
                    <a:pt x="2970" y="4327"/>
                    <a:pt x="2970" y="6759"/>
                  </a:cubicBezTo>
                  <a:cubicBezTo>
                    <a:pt x="2970" y="9165"/>
                    <a:pt x="4736" y="10855"/>
                    <a:pt x="6785" y="10855"/>
                  </a:cubicBezTo>
                  <a:cubicBezTo>
                    <a:pt x="8832" y="10855"/>
                    <a:pt x="10599" y="9165"/>
                    <a:pt x="10599" y="6759"/>
                  </a:cubicBezTo>
                  <a:close/>
                </a:path>
              </a:pathLst>
            </a:custGeom>
            <a:solidFill>
              <a:srgbClr val="AEB3B7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14;p1"/>
            <p:cNvSpPr/>
            <p:nvPr/>
          </p:nvSpPr>
          <p:spPr>
            <a:xfrm>
              <a:off x="1280400" y="187325"/>
              <a:ext cx="323850" cy="489600"/>
            </a:xfrm>
            <a:custGeom>
              <a:avLst/>
              <a:gdLst/>
              <a:ahLst/>
              <a:cxnLst/>
              <a:rect l="l" t="t" r="r" b="b"/>
              <a:pathLst>
                <a:path w="12954" h="19584" extrusionOk="0">
                  <a:moveTo>
                    <a:pt x="12954" y="409"/>
                  </a:moveTo>
                  <a:lnTo>
                    <a:pt x="12954" y="12544"/>
                  </a:lnTo>
                  <a:cubicBezTo>
                    <a:pt x="12954" y="17536"/>
                    <a:pt x="10010" y="19584"/>
                    <a:pt x="6528" y="19584"/>
                  </a:cubicBezTo>
                  <a:cubicBezTo>
                    <a:pt x="3251" y="19584"/>
                    <a:pt x="1280" y="17382"/>
                    <a:pt x="537" y="15590"/>
                  </a:cubicBezTo>
                  <a:lnTo>
                    <a:pt x="3123" y="14515"/>
                  </a:lnTo>
                  <a:cubicBezTo>
                    <a:pt x="3584" y="15616"/>
                    <a:pt x="4710" y="16922"/>
                    <a:pt x="6528" y="16922"/>
                  </a:cubicBezTo>
                  <a:cubicBezTo>
                    <a:pt x="8755" y="16922"/>
                    <a:pt x="10138" y="15539"/>
                    <a:pt x="10138" y="12954"/>
                  </a:cubicBezTo>
                  <a:lnTo>
                    <a:pt x="10138" y="11981"/>
                  </a:lnTo>
                  <a:lnTo>
                    <a:pt x="10036" y="11981"/>
                  </a:lnTo>
                  <a:cubicBezTo>
                    <a:pt x="9370" y="12800"/>
                    <a:pt x="8090" y="13517"/>
                    <a:pt x="6477" y="13517"/>
                  </a:cubicBezTo>
                  <a:cubicBezTo>
                    <a:pt x="3098" y="13517"/>
                    <a:pt x="0" y="10573"/>
                    <a:pt x="0" y="6784"/>
                  </a:cubicBezTo>
                  <a:cubicBezTo>
                    <a:pt x="0" y="2969"/>
                    <a:pt x="3098" y="0"/>
                    <a:pt x="6477" y="0"/>
                  </a:cubicBezTo>
                  <a:cubicBezTo>
                    <a:pt x="8090" y="0"/>
                    <a:pt x="9370" y="717"/>
                    <a:pt x="10036" y="1511"/>
                  </a:cubicBezTo>
                  <a:lnTo>
                    <a:pt x="10138" y="1511"/>
                  </a:lnTo>
                  <a:lnTo>
                    <a:pt x="10138" y="409"/>
                  </a:lnTo>
                  <a:lnTo>
                    <a:pt x="12954" y="409"/>
                  </a:lnTo>
                  <a:close/>
                  <a:moveTo>
                    <a:pt x="10343" y="6784"/>
                  </a:moveTo>
                  <a:cubicBezTo>
                    <a:pt x="10343" y="4403"/>
                    <a:pt x="8756" y="2662"/>
                    <a:pt x="6733" y="2662"/>
                  </a:cubicBezTo>
                  <a:cubicBezTo>
                    <a:pt x="4685" y="2662"/>
                    <a:pt x="2970" y="4403"/>
                    <a:pt x="2970" y="6784"/>
                  </a:cubicBezTo>
                  <a:cubicBezTo>
                    <a:pt x="2970" y="9139"/>
                    <a:pt x="4685" y="10855"/>
                    <a:pt x="6733" y="10855"/>
                  </a:cubicBezTo>
                  <a:cubicBezTo>
                    <a:pt x="8755" y="10854"/>
                    <a:pt x="10343" y="9139"/>
                    <a:pt x="10343" y="6784"/>
                  </a:cubicBezTo>
                  <a:close/>
                </a:path>
              </a:pathLst>
            </a:custGeom>
            <a:solidFill>
              <a:srgbClr val="AEB3B7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Google Shape;15;p1"/>
            <p:cNvSpPr/>
            <p:nvPr/>
          </p:nvSpPr>
          <p:spPr>
            <a:xfrm>
              <a:off x="1655750" y="20000"/>
              <a:ext cx="74250" cy="495000"/>
            </a:xfrm>
            <a:custGeom>
              <a:avLst/>
              <a:gdLst/>
              <a:ahLst/>
              <a:cxnLst/>
              <a:rect l="l" t="t" r="r" b="b"/>
              <a:pathLst>
                <a:path w="2970" h="19800" extrusionOk="0">
                  <a:moveTo>
                    <a:pt x="2970" y="0"/>
                  </a:moveTo>
                  <a:lnTo>
                    <a:pt x="2970" y="19800"/>
                  </a:lnTo>
                  <a:lnTo>
                    <a:pt x="0" y="19800"/>
                  </a:lnTo>
                  <a:lnTo>
                    <a:pt x="0" y="0"/>
                  </a:lnTo>
                  <a:lnTo>
                    <a:pt x="2970" y="0"/>
                  </a:lnTo>
                  <a:close/>
                </a:path>
              </a:pathLst>
            </a:custGeom>
            <a:solidFill>
              <a:srgbClr val="AEB3B7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16;p1"/>
            <p:cNvSpPr/>
            <p:nvPr/>
          </p:nvSpPr>
          <p:spPr>
            <a:xfrm>
              <a:off x="1765825" y="187275"/>
              <a:ext cx="311700" cy="337950"/>
            </a:xfrm>
            <a:custGeom>
              <a:avLst/>
              <a:gdLst/>
              <a:ahLst/>
              <a:cxnLst/>
              <a:rect l="l" t="t" r="r" b="b"/>
              <a:pathLst>
                <a:path w="12468" h="13518" extrusionOk="0">
                  <a:moveTo>
                    <a:pt x="10035" y="8987"/>
                  </a:moveTo>
                  <a:lnTo>
                    <a:pt x="12339" y="10523"/>
                  </a:lnTo>
                  <a:cubicBezTo>
                    <a:pt x="11596" y="11624"/>
                    <a:pt x="9804" y="13518"/>
                    <a:pt x="6707" y="13518"/>
                  </a:cubicBezTo>
                  <a:cubicBezTo>
                    <a:pt x="2867" y="13518"/>
                    <a:pt x="0" y="10548"/>
                    <a:pt x="0" y="6759"/>
                  </a:cubicBezTo>
                  <a:cubicBezTo>
                    <a:pt x="0" y="2739"/>
                    <a:pt x="2893" y="0"/>
                    <a:pt x="6375" y="0"/>
                  </a:cubicBezTo>
                  <a:cubicBezTo>
                    <a:pt x="9882" y="0"/>
                    <a:pt x="11598" y="2791"/>
                    <a:pt x="12161" y="4301"/>
                  </a:cubicBezTo>
                  <a:lnTo>
                    <a:pt x="12468" y="5069"/>
                  </a:lnTo>
                  <a:lnTo>
                    <a:pt x="3431" y="8807"/>
                  </a:lnTo>
                  <a:cubicBezTo>
                    <a:pt x="4122" y="10164"/>
                    <a:pt x="5198" y="10855"/>
                    <a:pt x="6708" y="10855"/>
                  </a:cubicBezTo>
                  <a:cubicBezTo>
                    <a:pt x="8217" y="10856"/>
                    <a:pt x="9267" y="10114"/>
                    <a:pt x="10035" y="8987"/>
                  </a:cubicBezTo>
                  <a:close/>
                  <a:moveTo>
                    <a:pt x="2943" y="6555"/>
                  </a:moveTo>
                  <a:lnTo>
                    <a:pt x="8985" y="4046"/>
                  </a:lnTo>
                  <a:cubicBezTo>
                    <a:pt x="8652" y="3201"/>
                    <a:pt x="7654" y="2612"/>
                    <a:pt x="6476" y="2612"/>
                  </a:cubicBezTo>
                  <a:cubicBezTo>
                    <a:pt x="4966" y="2613"/>
                    <a:pt x="2867" y="3944"/>
                    <a:pt x="2943" y="6555"/>
                  </a:cubicBezTo>
                  <a:close/>
                </a:path>
              </a:pathLst>
            </a:custGeom>
            <a:solidFill>
              <a:srgbClr val="AEB3B7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147336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43" r:id="rId1"/>
    <p:sldLayoutId id="2147483844" r:id="rId2"/>
    <p:sldLayoutId id="2147483845" r:id="rId3"/>
    <p:sldLayoutId id="2147483846" r:id="rId4"/>
    <p:sldLayoutId id="2147483847" r:id="rId5"/>
    <p:sldLayoutId id="2147483848" r:id="rId6"/>
    <p:sldLayoutId id="2147483849" r:id="rId7"/>
    <p:sldLayoutId id="2147483850" r:id="rId8"/>
    <p:sldLayoutId id="2147483851" r:id="rId9"/>
    <p:sldLayoutId id="2147483852" r:id="rId10"/>
    <p:sldLayoutId id="2147483853" r:id="rId11"/>
    <p:sldLayoutId id="2147483854" r:id="rId12"/>
    <p:sldLayoutId id="2147483855" r:id="rId13"/>
    <p:sldLayoutId id="2147483856" r:id="rId14"/>
    <p:sldLayoutId id="2147483857" r:id="rId15"/>
    <p:sldLayoutId id="2147483858" r:id="rId16"/>
    <p:sldLayoutId id="2147483859" r:id="rId17"/>
    <p:sldLayoutId id="2147483860" r:id="rId18"/>
    <p:sldLayoutId id="2147483861" r:id="rId19"/>
    <p:sldLayoutId id="2147483862" r:id="rId20"/>
    <p:sldLayoutId id="2147483863" r:id="rId21"/>
    <p:sldLayoutId id="2147483864" r:id="rId22"/>
    <p:sldLayoutId id="2147483865" r:id="rId23"/>
    <p:sldLayoutId id="2147483866" r:id="rId24"/>
    <p:sldLayoutId id="2147483867" r:id="rId25"/>
    <p:sldLayoutId id="2147483868" r:id="rId26"/>
    <p:sldLayoutId id="2147483869" r:id="rId27"/>
    <p:sldLayoutId id="2147483870" r:id="rId28"/>
    <p:sldLayoutId id="2147483871" r:id="rId29"/>
    <p:sldLayoutId id="2147483872" r:id="rId3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5503">
          <p15:clr>
            <a:srgbClr val="E46962"/>
          </p15:clr>
        </p15:guide>
        <p15:guide id="2" orient="horz" pos="243">
          <p15:clr>
            <a:srgbClr val="E46962"/>
          </p15:clr>
        </p15:guide>
        <p15:guide id="3" orient="horz" pos="3013">
          <p15:clr>
            <a:srgbClr val="E46962"/>
          </p15:clr>
        </p15:guide>
        <p15:guide id="4" pos="1849">
          <p15:clr>
            <a:srgbClr val="E46962"/>
          </p15:clr>
        </p15:guide>
        <p15:guide id="5" pos="2084">
          <p15:clr>
            <a:srgbClr val="E46962"/>
          </p15:clr>
        </p15:guide>
        <p15:guide id="6" pos="2762">
          <p15:clr>
            <a:srgbClr val="E46962"/>
          </p15:clr>
        </p15:guide>
        <p15:guide id="7" pos="2998">
          <p15:clr>
            <a:srgbClr val="E46962"/>
          </p15:clr>
        </p15:guide>
        <p15:guide id="8" pos="3676">
          <p15:clr>
            <a:srgbClr val="E46962"/>
          </p15:clr>
        </p15:guide>
        <p15:guide id="9" pos="3911">
          <p15:clr>
            <a:srgbClr val="E46962"/>
          </p15:clr>
        </p15:guide>
        <p15:guide id="10" orient="horz" pos="1062">
          <p15:clr>
            <a:srgbClr val="E46962"/>
          </p15:clr>
        </p15:guide>
        <p15:guide id="11" orient="horz" pos="1191">
          <p15:clr>
            <a:srgbClr val="E46962"/>
          </p15:clr>
        </p15:guide>
        <p15:guide id="12" orient="horz" pos="2050">
          <p15:clr>
            <a:srgbClr val="E46962"/>
          </p15:clr>
        </p15:guide>
        <p15:guide id="13" orient="horz" pos="2179">
          <p15:clr>
            <a:srgbClr val="E46962"/>
          </p15:clr>
        </p15:guide>
        <p15:guide id="14" pos="257">
          <p15:clr>
            <a:srgbClr val="E46962"/>
          </p15:clr>
        </p15:guide>
        <p15:guide id="15" pos="549">
          <p15:clr>
            <a:srgbClr val="E46962"/>
          </p15:clr>
        </p15:guide>
        <p15:guide id="16" pos="1171">
          <p15:clr>
            <a:srgbClr val="E46962"/>
          </p15:clr>
        </p15:guide>
        <p15:guide id="17" pos="4825">
          <p15:clr>
            <a:srgbClr val="E46962"/>
          </p15:clr>
        </p15:guide>
        <p15:guide id="18" pos="4589">
          <p15:clr>
            <a:srgbClr val="E46962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svg"/><Relationship Id="rId3" Type="http://schemas.openxmlformats.org/officeDocument/2006/relationships/image" Target="../media/image76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77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66.png"/><Relationship Id="rId4" Type="http://schemas.openxmlformats.org/officeDocument/2006/relationships/image" Target="../media/image79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66.png"/><Relationship Id="rId4" Type="http://schemas.openxmlformats.org/officeDocument/2006/relationships/image" Target="../media/image79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66.png"/><Relationship Id="rId4" Type="http://schemas.openxmlformats.org/officeDocument/2006/relationships/image" Target="../media/image79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66.png"/><Relationship Id="rId4" Type="http://schemas.openxmlformats.org/officeDocument/2006/relationships/image" Target="../media/image79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66.png"/><Relationship Id="rId4" Type="http://schemas.openxmlformats.org/officeDocument/2006/relationships/image" Target="../media/image79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66.png"/><Relationship Id="rId4" Type="http://schemas.openxmlformats.org/officeDocument/2006/relationships/image" Target="../media/image79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66.png"/><Relationship Id="rId4" Type="http://schemas.openxmlformats.org/officeDocument/2006/relationships/image" Target="../media/image79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66.png"/><Relationship Id="rId4" Type="http://schemas.openxmlformats.org/officeDocument/2006/relationships/image" Target="../media/image79.sv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5.png"/><Relationship Id="rId11" Type="http://schemas.openxmlformats.org/officeDocument/2006/relationships/image" Target="../media/image70.png"/><Relationship Id="rId5" Type="http://schemas.openxmlformats.org/officeDocument/2006/relationships/image" Target="../media/image64.png"/><Relationship Id="rId10" Type="http://schemas.openxmlformats.org/officeDocument/2006/relationships/image" Target="../media/image69.svg"/><Relationship Id="rId4" Type="http://schemas.openxmlformats.org/officeDocument/2006/relationships/image" Target="../media/image63.svg"/><Relationship Id="rId9" Type="http://schemas.openxmlformats.org/officeDocument/2006/relationships/image" Target="../media/image6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3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9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openxmlformats.org/officeDocument/2006/relationships/image" Target="../media/image93.png"/><Relationship Id="rId3" Type="http://schemas.openxmlformats.org/officeDocument/2006/relationships/image" Target="../media/image59.png"/><Relationship Id="rId7" Type="http://schemas.openxmlformats.org/officeDocument/2006/relationships/image" Target="../media/image85.png"/><Relationship Id="rId12" Type="http://schemas.openxmlformats.org/officeDocument/2006/relationships/image" Target="../media/image92.pn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96.png"/><Relationship Id="rId1" Type="http://schemas.openxmlformats.org/officeDocument/2006/relationships/slideLayout" Target="../slideLayouts/slideLayout104.xml"/><Relationship Id="rId6" Type="http://schemas.openxmlformats.org/officeDocument/2006/relationships/image" Target="../media/image58.png"/><Relationship Id="rId11" Type="http://schemas.openxmlformats.org/officeDocument/2006/relationships/image" Target="../media/image91.png"/><Relationship Id="rId5" Type="http://schemas.openxmlformats.org/officeDocument/2006/relationships/image" Target="../media/image57.png"/><Relationship Id="rId15" Type="http://schemas.openxmlformats.org/officeDocument/2006/relationships/image" Target="../media/image95.png"/><Relationship Id="rId10" Type="http://schemas.openxmlformats.org/officeDocument/2006/relationships/image" Target="../media/image90.png"/><Relationship Id="rId4" Type="http://schemas.openxmlformats.org/officeDocument/2006/relationships/image" Target="../media/image60.png"/><Relationship Id="rId9" Type="http://schemas.openxmlformats.org/officeDocument/2006/relationships/image" Target="../media/image89.png"/><Relationship Id="rId14" Type="http://schemas.openxmlformats.org/officeDocument/2006/relationships/image" Target="../media/image9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0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5.png"/><Relationship Id="rId11" Type="http://schemas.openxmlformats.org/officeDocument/2006/relationships/image" Target="../media/image70.png"/><Relationship Id="rId5" Type="http://schemas.openxmlformats.org/officeDocument/2006/relationships/image" Target="../media/image64.png"/><Relationship Id="rId10" Type="http://schemas.openxmlformats.org/officeDocument/2006/relationships/image" Target="../media/image69.svg"/><Relationship Id="rId4" Type="http://schemas.openxmlformats.org/officeDocument/2006/relationships/image" Target="../media/image63.svg"/><Relationship Id="rId9" Type="http://schemas.openxmlformats.org/officeDocument/2006/relationships/image" Target="../media/image6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sv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10" Type="http://schemas.openxmlformats.org/officeDocument/2006/relationships/image" Target="../media/image63.svg"/><Relationship Id="rId4" Type="http://schemas.openxmlformats.org/officeDocument/2006/relationships/image" Target="../media/image65.png"/><Relationship Id="rId9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2.xml"/><Relationship Id="rId5" Type="http://schemas.openxmlformats.org/officeDocument/2006/relationships/image" Target="../media/image73.emf"/><Relationship Id="rId4" Type="http://schemas.openxmlformats.org/officeDocument/2006/relationships/image" Target="../media/image72.em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75.svg"/><Relationship Id="rId5" Type="http://schemas.openxmlformats.org/officeDocument/2006/relationships/image" Target="../media/image74.png"/><Relationship Id="rId4" Type="http://schemas.openxmlformats.org/officeDocument/2006/relationships/image" Target="../media/image6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75.svg"/><Relationship Id="rId5" Type="http://schemas.openxmlformats.org/officeDocument/2006/relationships/image" Target="../media/image74.png"/><Relationship Id="rId4" Type="http://schemas.openxmlformats.org/officeDocument/2006/relationships/image" Target="../media/image6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75.svg"/><Relationship Id="rId5" Type="http://schemas.openxmlformats.org/officeDocument/2006/relationships/image" Target="../media/image74.png"/><Relationship Id="rId4" Type="http://schemas.openxmlformats.org/officeDocument/2006/relationships/image" Target="../media/image6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75.svg"/><Relationship Id="rId5" Type="http://schemas.openxmlformats.org/officeDocument/2006/relationships/image" Target="../media/image74.png"/><Relationship Id="rId4" Type="http://schemas.openxmlformats.org/officeDocument/2006/relationships/image" Target="../media/image6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svg"/><Relationship Id="rId3" Type="http://schemas.openxmlformats.org/officeDocument/2006/relationships/image" Target="../media/image76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77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svg"/><Relationship Id="rId3" Type="http://schemas.openxmlformats.org/officeDocument/2006/relationships/image" Target="../media/image76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7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73B39C7-D4BE-EFAF-1840-1A4910C28A6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50305" y="2663302"/>
            <a:ext cx="6448927" cy="674702"/>
          </a:xfrm>
        </p:spPr>
        <p:txBody>
          <a:bodyPr/>
          <a:lstStyle/>
          <a:p>
            <a:r>
              <a:rPr lang="en-US" sz="4000" dirty="0"/>
              <a:t>eCommerce for LS Central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51829D-9769-9C93-6C67-A9C62E242E3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What’s new?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67A0A4-BB2A-F316-B4CA-B5B46ABFECF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87064" y="6054571"/>
            <a:ext cx="5301604" cy="514905"/>
          </a:xfrm>
        </p:spPr>
        <p:txBody>
          <a:bodyPr lIns="91440" tIns="45720" rIns="91440" bIns="45720" anchor="ctr" anchorCtr="0"/>
          <a:lstStyle/>
          <a:p>
            <a:r>
              <a:rPr lang="en-US" dirty="0"/>
              <a:t>Marco Antonio Peña Corona – LATAM Sales Manager</a:t>
            </a:r>
          </a:p>
          <a:p>
            <a:r>
              <a:rPr lang="fr-FR">
                <a:latin typeface="Aptos"/>
              </a:rPr>
              <a:t>Hasse Nielsen - Principal </a:t>
            </a:r>
            <a:r>
              <a:rPr lang="fr-FR" err="1">
                <a:latin typeface="Aptos"/>
              </a:rPr>
              <a:t>Technical</a:t>
            </a:r>
            <a:r>
              <a:rPr lang="fr-FR">
                <a:latin typeface="Aptos"/>
              </a:rPr>
              <a:t> Consultant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051168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25EED8-9317-559D-E98C-514F350A0A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E55939D1-5346-6949-18CC-74D4A0A2FC05}"/>
              </a:ext>
            </a:extLst>
          </p:cNvPr>
          <p:cNvGrpSpPr/>
          <p:nvPr/>
        </p:nvGrpSpPr>
        <p:grpSpPr>
          <a:xfrm>
            <a:off x="5037416" y="1558845"/>
            <a:ext cx="2524310" cy="3305918"/>
            <a:chOff x="4833135" y="2063750"/>
            <a:chExt cx="2524310" cy="4002072"/>
          </a:xfrm>
          <a:solidFill>
            <a:srgbClr val="89D7EB"/>
          </a:solidFill>
        </p:grpSpPr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715D5C50-BB9C-4333-19C4-90D2B1EC39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833844" y="2063750"/>
              <a:ext cx="2523600" cy="4002072"/>
            </a:xfrm>
            <a:prstGeom prst="rect">
              <a:avLst/>
            </a:prstGeom>
            <a:effectLst>
              <a:outerShdw blurRad="165100" dist="127000" dir="5400000" algn="ctr" rotWithShape="0">
                <a:srgbClr val="000000">
                  <a:alpha val="15000"/>
                </a:srgbClr>
              </a:outerShdw>
            </a:effec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5F09CF7-D4E1-4EA4-C39C-BA9AE7D3877B}"/>
                </a:ext>
              </a:extLst>
            </p:cNvPr>
            <p:cNvSpPr txBox="1"/>
            <p:nvPr/>
          </p:nvSpPr>
          <p:spPr>
            <a:xfrm>
              <a:off x="4833135" y="2173160"/>
              <a:ext cx="2524310" cy="95410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6793"/>
                  </a:solidFill>
                  <a:latin typeface="Aptos ExtraBold" panose="020B0004020202020204" pitchFamily="34" charset="0"/>
                  <a:cs typeface="Segoe UI" panose="020B0502040204020203" pitchFamily="34" charset="0"/>
                </a:rPr>
                <a:t>Restaurants</a:t>
              </a:r>
              <a:endParaRPr kumimoji="0" lang="en-IS" sz="2800" b="1" i="0" u="none" strike="noStrike" kern="1200" cap="none" spc="0" normalizeH="0" baseline="0" noProof="0" dirty="0">
                <a:ln>
                  <a:noFill/>
                </a:ln>
                <a:solidFill>
                  <a:srgbClr val="006793"/>
                </a:solidFill>
                <a:effectLst/>
                <a:uLnTx/>
                <a:uFillTx/>
                <a:latin typeface="Aptos ExtraBold" panose="020B0004020202020204" pitchFamily="34" charset="0"/>
                <a:ea typeface="+mn-ea"/>
                <a:cs typeface="Segoe UI" panose="020B0502040204020203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S" sz="2800" b="1" i="0" u="none" strike="noStrike" kern="1200" cap="none" spc="0" normalizeH="0" baseline="0" noProof="0" dirty="0">
                <a:ln>
                  <a:noFill/>
                </a:ln>
                <a:solidFill>
                  <a:srgbClr val="00706E"/>
                </a:solidFill>
                <a:effectLst/>
                <a:uLnTx/>
                <a:uFillTx/>
                <a:latin typeface="Aptos ExtraBold" panose="020B0004020202020204" pitchFamily="34" charset="0"/>
                <a:ea typeface="+mn-ea"/>
                <a:cs typeface="Segoe UI" panose="020B0502040204020203" pitchFamily="34" charset="0"/>
              </a:endParaRPr>
            </a:p>
          </p:txBody>
        </p:sp>
      </p:grp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D1FB2AB9-BDBC-1423-50F1-D560A9503BD8}"/>
              </a:ext>
            </a:extLst>
          </p:cNvPr>
          <p:cNvSpPr/>
          <p:nvPr/>
        </p:nvSpPr>
        <p:spPr>
          <a:xfrm>
            <a:off x="5309324" y="2332069"/>
            <a:ext cx="1981201" cy="464127"/>
          </a:xfrm>
          <a:prstGeom prst="roundRect">
            <a:avLst/>
          </a:prstGeom>
          <a:solidFill>
            <a:srgbClr val="EEEB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351C5C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Improved QR code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351C5C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group ordering</a:t>
            </a:r>
            <a:endParaRPr kumimoji="0" lang="en-IS" sz="1200" b="0" i="0" u="none" strike="noStrike" kern="1200" cap="none" spc="0" normalizeH="0" baseline="0" noProof="0" dirty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F74258B6-6E3C-2420-EB57-B3FED5E77A34}"/>
              </a:ext>
            </a:extLst>
          </p:cNvPr>
          <p:cNvSpPr/>
          <p:nvPr/>
        </p:nvSpPr>
        <p:spPr>
          <a:xfrm>
            <a:off x="5309324" y="2952845"/>
            <a:ext cx="1981201" cy="464127"/>
          </a:xfrm>
          <a:prstGeom prst="roundRect">
            <a:avLst/>
          </a:prstGeom>
          <a:solidFill>
            <a:srgbClr val="EEEB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Segoe UI" panose="020B0502040204020203" pitchFamily="34" charset="0"/>
              </a:rPr>
              <a:t>Queue counter support</a:t>
            </a:r>
            <a:endParaRPr kumimoji="0" lang="en-IS" sz="1200" b="0" i="0" u="none" strike="noStrike" kern="1200" cap="none" spc="0" normalizeH="0" baseline="0" noProof="0" dirty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34BF3655-0821-6734-725F-90E2630C2361}"/>
              </a:ext>
            </a:extLst>
          </p:cNvPr>
          <p:cNvSpPr/>
          <p:nvPr/>
        </p:nvSpPr>
        <p:spPr>
          <a:xfrm>
            <a:off x="5309324" y="3573621"/>
            <a:ext cx="1981201" cy="464127"/>
          </a:xfrm>
          <a:prstGeom prst="roundRect">
            <a:avLst/>
          </a:prstGeom>
          <a:solidFill>
            <a:srgbClr val="EEEB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Segoe UI" panose="020B0502040204020203" pitchFamily="34" charset="0"/>
              </a:rPr>
              <a:t>Code coverage</a:t>
            </a:r>
            <a:endParaRPr kumimoji="0" lang="en-IS" sz="1200" b="0" i="0" u="none" strike="noStrike" kern="1200" cap="none" spc="0" normalizeH="0" baseline="0" noProof="0" dirty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Segoe UI" panose="020B0502040204020203" pitchFamily="34" charset="0"/>
            </a:endParaRPr>
          </a:p>
        </p:txBody>
      </p:sp>
      <p:pic>
        <p:nvPicPr>
          <p:cNvPr id="2" name="Picture 2" descr="Adobe Commerce Review — Pricing, Comparisons, and FAQs">
            <a:extLst>
              <a:ext uri="{FF2B5EF4-FFF2-40B4-BE49-F238E27FC236}">
                <a16:creationId xmlns:a16="http://schemas.microsoft.com/office/drawing/2014/main" id="{4E6B7F4F-8BFD-D987-D097-47C6E4C77E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976" y="4832529"/>
            <a:ext cx="3911427" cy="1955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Magento Logo PNG Transparent &amp; SVG Vector - Freebie Supply">
            <a:extLst>
              <a:ext uri="{FF2B5EF4-FFF2-40B4-BE49-F238E27FC236}">
                <a16:creationId xmlns:a16="http://schemas.microsoft.com/office/drawing/2014/main" id="{0A778147-CE2F-AB6F-C2F6-988818BC40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2403" y="5473725"/>
            <a:ext cx="2909331" cy="849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4943C032-F7DF-5B31-3F3F-8A599A108615}"/>
              </a:ext>
            </a:extLst>
          </p:cNvPr>
          <p:cNvGrpSpPr/>
          <p:nvPr/>
        </p:nvGrpSpPr>
        <p:grpSpPr>
          <a:xfrm>
            <a:off x="2157373" y="1558845"/>
            <a:ext cx="2526442" cy="3305918"/>
            <a:chOff x="1953092" y="2063750"/>
            <a:chExt cx="2526442" cy="4003200"/>
          </a:xfrm>
          <a:solidFill>
            <a:srgbClr val="EFBC6E"/>
          </a:solidFill>
        </p:grpSpPr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A814527B-AB1B-F78E-31EB-AA43D6D1B60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955223" y="2063750"/>
              <a:ext cx="2524311" cy="4003200"/>
            </a:xfrm>
            <a:prstGeom prst="rect">
              <a:avLst/>
            </a:prstGeom>
            <a:effectLst>
              <a:outerShdw blurRad="165100" dist="127000" dir="5400000" algn="ctr" rotWithShape="0">
                <a:srgbClr val="000000">
                  <a:alpha val="15000"/>
                </a:srgbClr>
              </a:outerShdw>
            </a:effec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09F91E6-D5E2-21FF-F6B7-70093FBAE0EA}"/>
                </a:ext>
              </a:extLst>
            </p:cNvPr>
            <p:cNvSpPr txBox="1"/>
            <p:nvPr/>
          </p:nvSpPr>
          <p:spPr>
            <a:xfrm>
              <a:off x="1953092" y="2173160"/>
              <a:ext cx="2524310" cy="95410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6B4C19"/>
                  </a:solidFill>
                  <a:latin typeface="Aptos ExtraBold" panose="020B0004020202020204" pitchFamily="34" charset="0"/>
                  <a:cs typeface="Segoe UI" panose="020B0502040204020203" pitchFamily="34" charset="0"/>
                </a:rPr>
                <a:t>Retail</a:t>
              </a:r>
              <a:endParaRPr kumimoji="0" lang="en-IS" sz="2800" b="1" i="0" u="none" strike="noStrike" kern="1200" cap="none" spc="0" normalizeH="0" baseline="0" noProof="0" dirty="0">
                <a:ln>
                  <a:noFill/>
                </a:ln>
                <a:solidFill>
                  <a:srgbClr val="6B4C19"/>
                </a:solidFill>
                <a:effectLst/>
                <a:uLnTx/>
                <a:uFillTx/>
                <a:latin typeface="Aptos ExtraBold" panose="020B0004020202020204" pitchFamily="34" charset="0"/>
                <a:ea typeface="+mn-ea"/>
                <a:cs typeface="Segoe UI" panose="020B0502040204020203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S" sz="2800" b="1" i="0" u="none" strike="noStrike" kern="1200" cap="none" spc="0" normalizeH="0" baseline="0" noProof="0" dirty="0">
                <a:ln>
                  <a:noFill/>
                </a:ln>
                <a:solidFill>
                  <a:srgbClr val="4040A4"/>
                </a:solidFill>
                <a:effectLst/>
                <a:uLnTx/>
                <a:uFillTx/>
                <a:latin typeface="Aptos ExtraBold" panose="020B0004020202020204" pitchFamily="34" charset="0"/>
                <a:ea typeface="+mn-ea"/>
                <a:cs typeface="Segoe UI" panose="020B0502040204020203" pitchFamily="34" charset="0"/>
              </a:endParaRPr>
            </a:p>
          </p:txBody>
        </p:sp>
      </p:grp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D5FDF051-BF48-F34B-866C-BD9D89D88751}"/>
              </a:ext>
            </a:extLst>
          </p:cNvPr>
          <p:cNvSpPr/>
          <p:nvPr/>
        </p:nvSpPr>
        <p:spPr>
          <a:xfrm>
            <a:off x="2431058" y="2332069"/>
            <a:ext cx="1981201" cy="464127"/>
          </a:xfrm>
          <a:prstGeom prst="roundRect">
            <a:avLst/>
          </a:prstGeom>
          <a:solidFill>
            <a:srgbClr val="EEEB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Segoe UI" panose="020B0502040204020203" pitchFamily="34" charset="0"/>
              </a:rPr>
              <a:t>Stand-alone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Segoe UI" panose="020B0502040204020203" pitchFamily="34" charset="0"/>
              </a:rPr>
              <a:t>integration options</a:t>
            </a:r>
            <a:endParaRPr kumimoji="0" lang="en-IS" sz="1200" b="0" i="0" u="none" strike="noStrike" kern="1200" cap="none" spc="0" normalizeH="0" baseline="0" noProof="0" dirty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7B9D72FE-58C4-E95B-6314-FED6DE78572C}"/>
              </a:ext>
            </a:extLst>
          </p:cNvPr>
          <p:cNvSpPr/>
          <p:nvPr/>
        </p:nvSpPr>
        <p:spPr>
          <a:xfrm>
            <a:off x="2437634" y="2924095"/>
            <a:ext cx="1981201" cy="464127"/>
          </a:xfrm>
          <a:prstGeom prst="roundRect">
            <a:avLst/>
          </a:prstGeom>
          <a:solidFill>
            <a:srgbClr val="EEEB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351C5C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Time based discounts</a:t>
            </a:r>
            <a:endParaRPr kumimoji="0" lang="en-IS" sz="1200" b="0" i="0" u="none" strike="noStrike" kern="1200" cap="none" spc="0" normalizeH="0" baseline="0" noProof="0" dirty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4AA7BD61-E49A-5800-F79C-E16594EB5387}"/>
              </a:ext>
            </a:extLst>
          </p:cNvPr>
          <p:cNvSpPr/>
          <p:nvPr/>
        </p:nvSpPr>
        <p:spPr>
          <a:xfrm>
            <a:off x="2431058" y="3516121"/>
            <a:ext cx="1981201" cy="464127"/>
          </a:xfrm>
          <a:prstGeom prst="roundRect">
            <a:avLst/>
          </a:prstGeom>
          <a:solidFill>
            <a:srgbClr val="EEEB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351C5C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Push notifications (PWA)</a:t>
            </a:r>
            <a:endParaRPr kumimoji="0" lang="en-IS" sz="1200" b="0" i="0" u="none" strike="noStrike" kern="1200" cap="none" spc="0" normalizeH="0" baseline="0" noProof="0" dirty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30" name="Rounded Rectangle 17">
            <a:extLst>
              <a:ext uri="{FF2B5EF4-FFF2-40B4-BE49-F238E27FC236}">
                <a16:creationId xmlns:a16="http://schemas.microsoft.com/office/drawing/2014/main" id="{F4970B8C-DA64-5AC5-148C-20956706CF11}"/>
              </a:ext>
            </a:extLst>
          </p:cNvPr>
          <p:cNvSpPr/>
          <p:nvPr/>
        </p:nvSpPr>
        <p:spPr>
          <a:xfrm>
            <a:off x="2428927" y="4108147"/>
            <a:ext cx="1981201" cy="464127"/>
          </a:xfrm>
          <a:prstGeom prst="roundRect">
            <a:avLst/>
          </a:prstGeom>
          <a:solidFill>
            <a:srgbClr val="EEEB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noProof="0" dirty="0">
                <a:solidFill>
                  <a:srgbClr val="351C5C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Code coverage</a:t>
            </a:r>
            <a:endParaRPr kumimoji="0" lang="en-IS" sz="1200" b="0" i="0" u="none" strike="noStrike" kern="1200" cap="none" spc="0" normalizeH="0" baseline="0" noProof="0" dirty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4" name="Freeform 77">
            <a:extLst>
              <a:ext uri="{FF2B5EF4-FFF2-40B4-BE49-F238E27FC236}">
                <a16:creationId xmlns:a16="http://schemas.microsoft.com/office/drawing/2014/main" id="{F5C12F9B-BDCB-B96A-BAC0-DD282C318758}"/>
              </a:ext>
            </a:extLst>
          </p:cNvPr>
          <p:cNvSpPr/>
          <p:nvPr/>
        </p:nvSpPr>
        <p:spPr>
          <a:xfrm rot="10800000">
            <a:off x="9073123" y="2171922"/>
            <a:ext cx="3136391" cy="4686077"/>
          </a:xfrm>
          <a:custGeom>
            <a:avLst/>
            <a:gdLst>
              <a:gd name="connsiteX0" fmla="*/ 3136298 w 3136391"/>
              <a:gd name="connsiteY0" fmla="*/ 4685937 h 4686077"/>
              <a:gd name="connsiteX1" fmla="*/ 651548 w 3136391"/>
              <a:gd name="connsiteY1" fmla="*/ 4685937 h 4686077"/>
              <a:gd name="connsiteX2" fmla="*/ 0 w 3136391"/>
              <a:gd name="connsiteY2" fmla="*/ 3629453 h 4686077"/>
              <a:gd name="connsiteX3" fmla="*/ 0 w 3136391"/>
              <a:gd name="connsiteY3" fmla="*/ 0 h 4686077"/>
              <a:gd name="connsiteX4" fmla="*/ 2404468 w 3136391"/>
              <a:gd name="connsiteY4" fmla="*/ 0 h 4686077"/>
              <a:gd name="connsiteX5" fmla="*/ 2379225 w 3136391"/>
              <a:gd name="connsiteY5" fmla="*/ 59727 h 4686077"/>
              <a:gd name="connsiteX6" fmla="*/ 1481045 w 3136391"/>
              <a:gd name="connsiteY6" fmla="*/ 1107722 h 4686077"/>
              <a:gd name="connsiteX7" fmla="*/ 949741 w 3136391"/>
              <a:gd name="connsiteY7" fmla="*/ 1384413 h 4686077"/>
              <a:gd name="connsiteX8" fmla="*/ 1822998 w 3136391"/>
              <a:gd name="connsiteY8" fmla="*/ 2703285 h 4686077"/>
              <a:gd name="connsiteX9" fmla="*/ 3136391 w 3136391"/>
              <a:gd name="connsiteY9" fmla="*/ 4686077 h 4686077"/>
              <a:gd name="connsiteX10" fmla="*/ 3136298 w 3136391"/>
              <a:gd name="connsiteY10" fmla="*/ 4685937 h 4686077"/>
              <a:gd name="connsiteX11" fmla="*/ 3136391 w 3136391"/>
              <a:gd name="connsiteY11" fmla="*/ 4685937 h 4686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136391" h="4686077">
                <a:moveTo>
                  <a:pt x="3136298" y="4685937"/>
                </a:moveTo>
                <a:lnTo>
                  <a:pt x="651548" y="4685937"/>
                </a:lnTo>
                <a:lnTo>
                  <a:pt x="0" y="3629453"/>
                </a:lnTo>
                <a:lnTo>
                  <a:pt x="0" y="0"/>
                </a:lnTo>
                <a:lnTo>
                  <a:pt x="2404468" y="0"/>
                </a:lnTo>
                <a:lnTo>
                  <a:pt x="2379225" y="59727"/>
                </a:lnTo>
                <a:cubicBezTo>
                  <a:pt x="2183782" y="476411"/>
                  <a:pt x="1875368" y="840978"/>
                  <a:pt x="1481045" y="1107722"/>
                </a:cubicBezTo>
                <a:cubicBezTo>
                  <a:pt x="1317923" y="1218118"/>
                  <a:pt x="1139092" y="1310862"/>
                  <a:pt x="949741" y="1384413"/>
                </a:cubicBezTo>
                <a:lnTo>
                  <a:pt x="1822998" y="2703285"/>
                </a:lnTo>
                <a:close/>
                <a:moveTo>
                  <a:pt x="3136391" y="4686077"/>
                </a:moveTo>
                <a:lnTo>
                  <a:pt x="3136298" y="4685937"/>
                </a:lnTo>
                <a:lnTo>
                  <a:pt x="3136391" y="4685937"/>
                </a:lnTo>
                <a:close/>
              </a:path>
            </a:pathLst>
          </a:custGeom>
          <a:solidFill>
            <a:srgbClr val="35225E"/>
          </a:solidFill>
          <a:ln w="1401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" name="Freeform 74">
            <a:extLst>
              <a:ext uri="{FF2B5EF4-FFF2-40B4-BE49-F238E27FC236}">
                <a16:creationId xmlns:a16="http://schemas.microsoft.com/office/drawing/2014/main" id="{64D5A93C-1BE1-96D8-ADD5-143941617590}"/>
              </a:ext>
            </a:extLst>
          </p:cNvPr>
          <p:cNvSpPr/>
          <p:nvPr/>
        </p:nvSpPr>
        <p:spPr>
          <a:xfrm rot="10800000">
            <a:off x="9492220" y="1807833"/>
            <a:ext cx="2717294" cy="3665892"/>
          </a:xfrm>
          <a:custGeom>
            <a:avLst/>
            <a:gdLst>
              <a:gd name="connsiteX0" fmla="*/ 2717154 w 2717294"/>
              <a:gd name="connsiteY0" fmla="*/ 140 h 3665892"/>
              <a:gd name="connsiteX1" fmla="*/ 2716303 w 2717294"/>
              <a:gd name="connsiteY1" fmla="*/ 140 h 3665892"/>
              <a:gd name="connsiteX2" fmla="*/ 2717294 w 2717294"/>
              <a:gd name="connsiteY2" fmla="*/ 0 h 3665892"/>
              <a:gd name="connsiteX3" fmla="*/ 0 w 2717294"/>
              <a:gd name="connsiteY3" fmla="*/ 3665892 h 3665892"/>
              <a:gd name="connsiteX4" fmla="*/ 0 w 2717294"/>
              <a:gd name="connsiteY4" fmla="*/ 465385 h 3665892"/>
              <a:gd name="connsiteX5" fmla="*/ 51494 w 2717294"/>
              <a:gd name="connsiteY5" fmla="*/ 368118 h 3665892"/>
              <a:gd name="connsiteX6" fmla="*/ 546212 w 2717294"/>
              <a:gd name="connsiteY6" fmla="*/ 140 h 3665892"/>
              <a:gd name="connsiteX7" fmla="*/ 2716303 w 2717294"/>
              <a:gd name="connsiteY7" fmla="*/ 140 h 3665892"/>
              <a:gd name="connsiteX8" fmla="*/ 2587476 w 2717294"/>
              <a:gd name="connsiteY8" fmla="*/ 18340 h 3665892"/>
              <a:gd name="connsiteX9" fmla="*/ 1884291 w 2717294"/>
              <a:gd name="connsiteY9" fmla="*/ 1152437 h 3665892"/>
              <a:gd name="connsiteX10" fmla="*/ 1822857 w 2717294"/>
              <a:gd name="connsiteY10" fmla="*/ 1318872 h 3665892"/>
              <a:gd name="connsiteX11" fmla="*/ 655054 w 2717294"/>
              <a:gd name="connsiteY11" fmla="*/ 3301664 h 3665892"/>
              <a:gd name="connsiteX12" fmla="*/ 29933 w 2717294"/>
              <a:gd name="connsiteY12" fmla="*/ 3656792 h 3665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717294" h="3665892">
                <a:moveTo>
                  <a:pt x="2717154" y="140"/>
                </a:moveTo>
                <a:lnTo>
                  <a:pt x="2716303" y="140"/>
                </a:lnTo>
                <a:lnTo>
                  <a:pt x="2717294" y="0"/>
                </a:lnTo>
                <a:close/>
                <a:moveTo>
                  <a:pt x="0" y="3665892"/>
                </a:moveTo>
                <a:lnTo>
                  <a:pt x="0" y="465385"/>
                </a:lnTo>
                <a:lnTo>
                  <a:pt x="51494" y="368118"/>
                </a:lnTo>
                <a:cubicBezTo>
                  <a:pt x="191705" y="124258"/>
                  <a:pt x="338347" y="140"/>
                  <a:pt x="546212" y="140"/>
                </a:cubicBezTo>
                <a:lnTo>
                  <a:pt x="2716303" y="140"/>
                </a:lnTo>
                <a:lnTo>
                  <a:pt x="2587476" y="18340"/>
                </a:lnTo>
                <a:cubicBezTo>
                  <a:pt x="2302592" y="103816"/>
                  <a:pt x="2134409" y="487292"/>
                  <a:pt x="1884291" y="1152437"/>
                </a:cubicBezTo>
                <a:cubicBezTo>
                  <a:pt x="1864935" y="1206795"/>
                  <a:pt x="1843896" y="1262834"/>
                  <a:pt x="1822857" y="1318872"/>
                </a:cubicBezTo>
                <a:cubicBezTo>
                  <a:pt x="1563377" y="2030004"/>
                  <a:pt x="1251158" y="2814687"/>
                  <a:pt x="655054" y="3301664"/>
                </a:cubicBezTo>
                <a:cubicBezTo>
                  <a:pt x="474469" y="3450517"/>
                  <a:pt x="268428" y="3572261"/>
                  <a:pt x="29933" y="3656792"/>
                </a:cubicBezTo>
                <a:close/>
              </a:path>
            </a:pathLst>
          </a:custGeom>
          <a:solidFill>
            <a:srgbClr val="D14B74"/>
          </a:solidFill>
          <a:ln w="1401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D9E3279-87A2-29EA-6C32-4E78262D96E0}"/>
              </a:ext>
            </a:extLst>
          </p:cNvPr>
          <p:cNvSpPr txBox="1"/>
          <p:nvPr/>
        </p:nvSpPr>
        <p:spPr>
          <a:xfrm>
            <a:off x="613453" y="154696"/>
            <a:ext cx="75933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 ExtraBold" panose="020B0004020202020204" pitchFamily="34" charset="0"/>
                <a:ea typeface="+mn-ea"/>
                <a:cs typeface="Segoe UI" panose="020B0502040204020203" pitchFamily="34" charset="0"/>
              </a:rPr>
              <a:t>What’s new?</a:t>
            </a:r>
            <a:endParaRPr kumimoji="0" lang="en-IS" sz="4800" b="1" i="0" u="none" strike="noStrike" kern="1200" cap="none" spc="0" normalizeH="0" baseline="0" noProof="0" dirty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Aptos ExtraBold" panose="020B0004020202020204" pitchFamily="34" charset="0"/>
              <a:ea typeface="+mn-ea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6151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70DD10-A4AC-7D03-510B-1DAD3B827B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534B1D61-E10F-C39C-94DB-E58DAD985E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58702" y="1873629"/>
            <a:ext cx="4830966" cy="3432255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6558F35-3E3D-8004-AC09-C8E03D6A4C36}"/>
              </a:ext>
            </a:extLst>
          </p:cNvPr>
          <p:cNvSpPr txBox="1"/>
          <p:nvPr/>
        </p:nvSpPr>
        <p:spPr>
          <a:xfrm>
            <a:off x="2027245" y="1967435"/>
            <a:ext cx="4371726" cy="95410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ptos ExtraBold" panose="020B0004020202020204" pitchFamily="34" charset="0"/>
                <a:cs typeface="Segoe UI" panose="020B0502040204020203" pitchFamily="34" charset="0"/>
              </a:rPr>
              <a:t>Retail</a:t>
            </a:r>
            <a:endParaRPr kumimoji="0" lang="en-IS" sz="2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Aptos ExtraBold" panose="020B0004020202020204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S" sz="2800" b="1" i="0" u="none" strike="noStrike" kern="1200" cap="none" spc="0" normalizeH="0" baseline="0" noProof="0" dirty="0">
              <a:ln>
                <a:noFill/>
              </a:ln>
              <a:solidFill>
                <a:srgbClr val="4040A4"/>
              </a:solidFill>
              <a:effectLst/>
              <a:uLnTx/>
              <a:uFillTx/>
              <a:latin typeface="Aptos ExtraBold" panose="020B0004020202020204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43C2DB96-C4E4-55FC-5D3D-1E3196712DAE}"/>
              </a:ext>
            </a:extLst>
          </p:cNvPr>
          <p:cNvSpPr/>
          <p:nvPr/>
        </p:nvSpPr>
        <p:spPr>
          <a:xfrm>
            <a:off x="2029376" y="2646854"/>
            <a:ext cx="1981201" cy="464127"/>
          </a:xfrm>
          <a:prstGeom prst="roundRect">
            <a:avLst/>
          </a:prstGeom>
          <a:solidFill>
            <a:srgbClr val="EEEB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Segoe UI" panose="020B0502040204020203" pitchFamily="34" charset="0"/>
              </a:rPr>
              <a:t>Smart order routing</a:t>
            </a:r>
            <a:endParaRPr kumimoji="0" lang="en-IS" sz="1200" b="0" i="0" u="none" strike="noStrike" kern="1200" cap="none" spc="0" normalizeH="0" baseline="0" noProof="0" dirty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FAF3A15-6D17-B5B7-B75B-EC756BDEFA95}"/>
              </a:ext>
            </a:extLst>
          </p:cNvPr>
          <p:cNvSpPr txBox="1"/>
          <p:nvPr/>
        </p:nvSpPr>
        <p:spPr>
          <a:xfrm>
            <a:off x="613453" y="154696"/>
            <a:ext cx="75933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 ExtraBold" panose="020B0004020202020204" pitchFamily="34" charset="0"/>
                <a:ea typeface="+mn-ea"/>
                <a:cs typeface="Segoe UI" panose="020B0502040204020203" pitchFamily="34" charset="0"/>
              </a:rPr>
              <a:t>What’s new?</a:t>
            </a:r>
            <a:endParaRPr kumimoji="0" lang="en-IS" sz="4800" b="1" i="0" u="none" strike="noStrike" kern="1200" cap="none" spc="0" normalizeH="0" baseline="0" noProof="0" dirty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Aptos ExtraBold" panose="020B0004020202020204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5" name="Freeform 66">
            <a:extLst>
              <a:ext uri="{FF2B5EF4-FFF2-40B4-BE49-F238E27FC236}">
                <a16:creationId xmlns:a16="http://schemas.microsoft.com/office/drawing/2014/main" id="{0A892AF9-F7D6-2CD7-9B6B-07DB786D6EB1}"/>
              </a:ext>
            </a:extLst>
          </p:cNvPr>
          <p:cNvSpPr/>
          <p:nvPr/>
        </p:nvSpPr>
        <p:spPr>
          <a:xfrm>
            <a:off x="8587766" y="3933700"/>
            <a:ext cx="3604234" cy="2924301"/>
          </a:xfrm>
          <a:custGeom>
            <a:avLst/>
            <a:gdLst>
              <a:gd name="connsiteX0" fmla="*/ 3604234 w 3604234"/>
              <a:gd name="connsiteY0" fmla="*/ 0 h 2924301"/>
              <a:gd name="connsiteX1" fmla="*/ 3604234 w 3604234"/>
              <a:gd name="connsiteY1" fmla="*/ 2924301 h 2924301"/>
              <a:gd name="connsiteX2" fmla="*/ 3195156 w 3604234"/>
              <a:gd name="connsiteY2" fmla="*/ 2924301 h 2924301"/>
              <a:gd name="connsiteX3" fmla="*/ 3053333 w 3604234"/>
              <a:gd name="connsiteY3" fmla="*/ 2694335 h 2924301"/>
              <a:gd name="connsiteX4" fmla="*/ 2556262 w 3604234"/>
              <a:gd name="connsiteY4" fmla="*/ 1890330 h 2924301"/>
              <a:gd name="connsiteX5" fmla="*/ 437123 w 3604234"/>
              <a:gd name="connsiteY5" fmla="*/ 1890330 h 2924301"/>
              <a:gd name="connsiteX6" fmla="*/ 0 w 3604234"/>
              <a:gd name="connsiteY6" fmla="*/ 1453716 h 2924301"/>
              <a:gd name="connsiteX7" fmla="*/ 0 w 3604234"/>
              <a:gd name="connsiteY7" fmla="*/ 283918 h 2924301"/>
              <a:gd name="connsiteX8" fmla="*/ 2931834 w 3604234"/>
              <a:gd name="connsiteY8" fmla="*/ 283918 h 2924301"/>
              <a:gd name="connsiteX9" fmla="*/ 3525822 w 3604234"/>
              <a:gd name="connsiteY9" fmla="*/ 77049 h 2924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604234" h="2924301">
                <a:moveTo>
                  <a:pt x="3604234" y="0"/>
                </a:moveTo>
                <a:lnTo>
                  <a:pt x="3604234" y="2924301"/>
                </a:lnTo>
                <a:lnTo>
                  <a:pt x="3195156" y="2924301"/>
                </a:lnTo>
                <a:lnTo>
                  <a:pt x="3053333" y="2694335"/>
                </a:lnTo>
                <a:lnTo>
                  <a:pt x="2556262" y="1890330"/>
                </a:lnTo>
                <a:lnTo>
                  <a:pt x="437123" y="1890330"/>
                </a:lnTo>
                <a:cubicBezTo>
                  <a:pt x="195480" y="1890330"/>
                  <a:pt x="0" y="1695076"/>
                  <a:pt x="0" y="1453716"/>
                </a:cubicBezTo>
                <a:lnTo>
                  <a:pt x="0" y="283918"/>
                </a:lnTo>
                <a:lnTo>
                  <a:pt x="2931834" y="283918"/>
                </a:lnTo>
                <a:cubicBezTo>
                  <a:pt x="3168491" y="283918"/>
                  <a:pt x="3373219" y="206446"/>
                  <a:pt x="3525822" y="77049"/>
                </a:cubicBezTo>
                <a:close/>
              </a:path>
            </a:pathLst>
          </a:custGeom>
          <a:solidFill>
            <a:srgbClr val="35225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9" name="Freeform 65">
            <a:extLst>
              <a:ext uri="{FF2B5EF4-FFF2-40B4-BE49-F238E27FC236}">
                <a16:creationId xmlns:a16="http://schemas.microsoft.com/office/drawing/2014/main" id="{7FE54091-93A6-CEE4-60A1-84E1076CCE6D}"/>
              </a:ext>
            </a:extLst>
          </p:cNvPr>
          <p:cNvSpPr/>
          <p:nvPr/>
        </p:nvSpPr>
        <p:spPr>
          <a:xfrm>
            <a:off x="9023165" y="5701582"/>
            <a:ext cx="3168835" cy="1156418"/>
          </a:xfrm>
          <a:custGeom>
            <a:avLst/>
            <a:gdLst>
              <a:gd name="connsiteX0" fmla="*/ 3168835 w 3168835"/>
              <a:gd name="connsiteY0" fmla="*/ 0 h 1156418"/>
              <a:gd name="connsiteX1" fmla="*/ 3168835 w 3168835"/>
              <a:gd name="connsiteY1" fmla="*/ 1156418 h 1156418"/>
              <a:gd name="connsiteX2" fmla="*/ 117104 w 3168835"/>
              <a:gd name="connsiteY2" fmla="*/ 1156418 h 1156418"/>
              <a:gd name="connsiteX3" fmla="*/ 50839 w 3168835"/>
              <a:gd name="connsiteY3" fmla="*/ 832638 h 1156418"/>
              <a:gd name="connsiteX4" fmla="*/ 0 w 3168835"/>
              <a:gd name="connsiteY4" fmla="*/ 153186 h 1156418"/>
              <a:gd name="connsiteX5" fmla="*/ 0 w 3168835"/>
              <a:gd name="connsiteY5" fmla="*/ 122447 h 1156418"/>
              <a:gd name="connsiteX6" fmla="*/ 1734457 w 3168835"/>
              <a:gd name="connsiteY6" fmla="*/ 122447 h 1156418"/>
              <a:gd name="connsiteX7" fmla="*/ 2346995 w 3168835"/>
              <a:gd name="connsiteY7" fmla="*/ 1018668 h 1156418"/>
              <a:gd name="connsiteX8" fmla="*/ 2617811 w 3168835"/>
              <a:gd name="connsiteY8" fmla="*/ 926452 h 1156418"/>
              <a:gd name="connsiteX9" fmla="*/ 2993383 w 3168835"/>
              <a:gd name="connsiteY9" fmla="*/ 350038 h 1156418"/>
              <a:gd name="connsiteX10" fmla="*/ 3014926 w 3168835"/>
              <a:gd name="connsiteY10" fmla="*/ 297780 h 1156418"/>
              <a:gd name="connsiteX11" fmla="*/ 3137882 w 3168835"/>
              <a:gd name="connsiteY11" fmla="*/ 48869 h 1156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168835" h="1156418">
                <a:moveTo>
                  <a:pt x="3168835" y="0"/>
                </a:moveTo>
                <a:lnTo>
                  <a:pt x="3168835" y="1156418"/>
                </a:lnTo>
                <a:lnTo>
                  <a:pt x="117104" y="1156418"/>
                </a:lnTo>
                <a:lnTo>
                  <a:pt x="50839" y="832638"/>
                </a:lnTo>
                <a:cubicBezTo>
                  <a:pt x="16988" y="620539"/>
                  <a:pt x="0" y="392948"/>
                  <a:pt x="0" y="153186"/>
                </a:cubicBezTo>
                <a:lnTo>
                  <a:pt x="0" y="122447"/>
                </a:lnTo>
                <a:lnTo>
                  <a:pt x="1734457" y="122447"/>
                </a:lnTo>
                <a:cubicBezTo>
                  <a:pt x="1763754" y="698862"/>
                  <a:pt x="1996041" y="1018668"/>
                  <a:pt x="2346995" y="1018668"/>
                </a:cubicBezTo>
                <a:cubicBezTo>
                  <a:pt x="2448551" y="1018668"/>
                  <a:pt x="2537797" y="986332"/>
                  <a:pt x="2617811" y="926452"/>
                </a:cubicBezTo>
                <a:cubicBezTo>
                  <a:pt x="2764052" y="817267"/>
                  <a:pt x="2879395" y="612794"/>
                  <a:pt x="2993383" y="350038"/>
                </a:cubicBezTo>
                <a:cubicBezTo>
                  <a:pt x="3001016" y="333070"/>
                  <a:pt x="3008772" y="314627"/>
                  <a:pt x="3014926" y="297780"/>
                </a:cubicBezTo>
                <a:cubicBezTo>
                  <a:pt x="3056472" y="203228"/>
                  <a:pt x="3096863" y="120210"/>
                  <a:pt x="3137882" y="48869"/>
                </a:cubicBezTo>
                <a:close/>
              </a:path>
            </a:pathLst>
          </a:custGeom>
          <a:solidFill>
            <a:srgbClr val="932B48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BD8F2E2-0F61-4063-A56C-33F2636408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96411" y="1409397"/>
            <a:ext cx="3577087" cy="2012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768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6" grpId="0" animBg="1"/>
      <p:bldP spid="15" grpId="0" animBg="1"/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92DC9F-CCC8-A694-0645-45468439FB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A6F8608D-A0B8-BD2C-0C37-4FCA08582EE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58702" y="1873629"/>
            <a:ext cx="4830966" cy="3432255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886A603-D89C-99EA-2023-3B4845EEC8B2}"/>
              </a:ext>
            </a:extLst>
          </p:cNvPr>
          <p:cNvSpPr txBox="1"/>
          <p:nvPr/>
        </p:nvSpPr>
        <p:spPr>
          <a:xfrm>
            <a:off x="2027245" y="1967435"/>
            <a:ext cx="4371726" cy="95410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ptos ExtraBold" panose="020B0004020202020204" pitchFamily="34" charset="0"/>
                <a:cs typeface="Segoe UI" panose="020B0502040204020203" pitchFamily="34" charset="0"/>
              </a:rPr>
              <a:t>Retail</a:t>
            </a:r>
            <a:endParaRPr kumimoji="0" lang="en-IS" sz="2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Aptos ExtraBold" panose="020B0004020202020204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S" sz="2800" b="1" i="0" u="none" strike="noStrike" kern="1200" cap="none" spc="0" normalizeH="0" baseline="0" noProof="0" dirty="0">
              <a:ln>
                <a:noFill/>
              </a:ln>
              <a:solidFill>
                <a:srgbClr val="4040A4"/>
              </a:solidFill>
              <a:effectLst/>
              <a:uLnTx/>
              <a:uFillTx/>
              <a:latin typeface="Aptos ExtraBold" panose="020B0004020202020204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C79E8FCB-37EE-3C23-FEBE-87BBF17E0442}"/>
              </a:ext>
            </a:extLst>
          </p:cNvPr>
          <p:cNvSpPr/>
          <p:nvPr/>
        </p:nvSpPr>
        <p:spPr>
          <a:xfrm>
            <a:off x="2029376" y="2646854"/>
            <a:ext cx="1981201" cy="464127"/>
          </a:xfrm>
          <a:prstGeom prst="roundRect">
            <a:avLst/>
          </a:prstGeom>
          <a:solidFill>
            <a:srgbClr val="EEEB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Segoe UI" panose="020B0502040204020203" pitchFamily="34" charset="0"/>
              </a:rPr>
              <a:t>Smart order routing</a:t>
            </a:r>
            <a:endParaRPr kumimoji="0" lang="en-IS" sz="1200" b="0" i="0" u="none" strike="noStrike" kern="1200" cap="none" spc="0" normalizeH="0" baseline="0" noProof="0" dirty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7BFACBF-C655-DBCA-399D-F847D2E64A43}"/>
              </a:ext>
            </a:extLst>
          </p:cNvPr>
          <p:cNvSpPr txBox="1"/>
          <p:nvPr/>
        </p:nvSpPr>
        <p:spPr>
          <a:xfrm>
            <a:off x="613453" y="154696"/>
            <a:ext cx="75933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 ExtraBold" panose="020B0004020202020204" pitchFamily="34" charset="0"/>
                <a:ea typeface="+mn-ea"/>
                <a:cs typeface="Segoe UI" panose="020B0502040204020203" pitchFamily="34" charset="0"/>
              </a:rPr>
              <a:t>What’s new?</a:t>
            </a:r>
            <a:endParaRPr kumimoji="0" lang="en-IS" sz="4800" b="1" i="0" u="none" strike="noStrike" kern="1200" cap="none" spc="0" normalizeH="0" baseline="0" noProof="0" dirty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Aptos ExtraBold" panose="020B0004020202020204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5" name="Freeform 66">
            <a:extLst>
              <a:ext uri="{FF2B5EF4-FFF2-40B4-BE49-F238E27FC236}">
                <a16:creationId xmlns:a16="http://schemas.microsoft.com/office/drawing/2014/main" id="{723C6B42-320A-DB41-3E89-A22360CDE5E7}"/>
              </a:ext>
            </a:extLst>
          </p:cNvPr>
          <p:cNvSpPr/>
          <p:nvPr/>
        </p:nvSpPr>
        <p:spPr>
          <a:xfrm>
            <a:off x="8587766" y="3933700"/>
            <a:ext cx="3604234" cy="2924301"/>
          </a:xfrm>
          <a:custGeom>
            <a:avLst/>
            <a:gdLst>
              <a:gd name="connsiteX0" fmla="*/ 3604234 w 3604234"/>
              <a:gd name="connsiteY0" fmla="*/ 0 h 2924301"/>
              <a:gd name="connsiteX1" fmla="*/ 3604234 w 3604234"/>
              <a:gd name="connsiteY1" fmla="*/ 2924301 h 2924301"/>
              <a:gd name="connsiteX2" fmla="*/ 3195156 w 3604234"/>
              <a:gd name="connsiteY2" fmla="*/ 2924301 h 2924301"/>
              <a:gd name="connsiteX3" fmla="*/ 3053333 w 3604234"/>
              <a:gd name="connsiteY3" fmla="*/ 2694335 h 2924301"/>
              <a:gd name="connsiteX4" fmla="*/ 2556262 w 3604234"/>
              <a:gd name="connsiteY4" fmla="*/ 1890330 h 2924301"/>
              <a:gd name="connsiteX5" fmla="*/ 437123 w 3604234"/>
              <a:gd name="connsiteY5" fmla="*/ 1890330 h 2924301"/>
              <a:gd name="connsiteX6" fmla="*/ 0 w 3604234"/>
              <a:gd name="connsiteY6" fmla="*/ 1453716 h 2924301"/>
              <a:gd name="connsiteX7" fmla="*/ 0 w 3604234"/>
              <a:gd name="connsiteY7" fmla="*/ 283918 h 2924301"/>
              <a:gd name="connsiteX8" fmla="*/ 2931834 w 3604234"/>
              <a:gd name="connsiteY8" fmla="*/ 283918 h 2924301"/>
              <a:gd name="connsiteX9" fmla="*/ 3525822 w 3604234"/>
              <a:gd name="connsiteY9" fmla="*/ 77049 h 2924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604234" h="2924301">
                <a:moveTo>
                  <a:pt x="3604234" y="0"/>
                </a:moveTo>
                <a:lnTo>
                  <a:pt x="3604234" y="2924301"/>
                </a:lnTo>
                <a:lnTo>
                  <a:pt x="3195156" y="2924301"/>
                </a:lnTo>
                <a:lnTo>
                  <a:pt x="3053333" y="2694335"/>
                </a:lnTo>
                <a:lnTo>
                  <a:pt x="2556262" y="1890330"/>
                </a:lnTo>
                <a:lnTo>
                  <a:pt x="437123" y="1890330"/>
                </a:lnTo>
                <a:cubicBezTo>
                  <a:pt x="195480" y="1890330"/>
                  <a:pt x="0" y="1695076"/>
                  <a:pt x="0" y="1453716"/>
                </a:cubicBezTo>
                <a:lnTo>
                  <a:pt x="0" y="283918"/>
                </a:lnTo>
                <a:lnTo>
                  <a:pt x="2931834" y="283918"/>
                </a:lnTo>
                <a:cubicBezTo>
                  <a:pt x="3168491" y="283918"/>
                  <a:pt x="3373219" y="206446"/>
                  <a:pt x="3525822" y="77049"/>
                </a:cubicBezTo>
                <a:close/>
              </a:path>
            </a:pathLst>
          </a:custGeom>
          <a:solidFill>
            <a:srgbClr val="35225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9" name="Freeform 65">
            <a:extLst>
              <a:ext uri="{FF2B5EF4-FFF2-40B4-BE49-F238E27FC236}">
                <a16:creationId xmlns:a16="http://schemas.microsoft.com/office/drawing/2014/main" id="{EFE222E7-B0C2-0565-C388-F3782D467B75}"/>
              </a:ext>
            </a:extLst>
          </p:cNvPr>
          <p:cNvSpPr/>
          <p:nvPr/>
        </p:nvSpPr>
        <p:spPr>
          <a:xfrm>
            <a:off x="9023165" y="5701582"/>
            <a:ext cx="3168835" cy="1156418"/>
          </a:xfrm>
          <a:custGeom>
            <a:avLst/>
            <a:gdLst>
              <a:gd name="connsiteX0" fmla="*/ 3168835 w 3168835"/>
              <a:gd name="connsiteY0" fmla="*/ 0 h 1156418"/>
              <a:gd name="connsiteX1" fmla="*/ 3168835 w 3168835"/>
              <a:gd name="connsiteY1" fmla="*/ 1156418 h 1156418"/>
              <a:gd name="connsiteX2" fmla="*/ 117104 w 3168835"/>
              <a:gd name="connsiteY2" fmla="*/ 1156418 h 1156418"/>
              <a:gd name="connsiteX3" fmla="*/ 50839 w 3168835"/>
              <a:gd name="connsiteY3" fmla="*/ 832638 h 1156418"/>
              <a:gd name="connsiteX4" fmla="*/ 0 w 3168835"/>
              <a:gd name="connsiteY4" fmla="*/ 153186 h 1156418"/>
              <a:gd name="connsiteX5" fmla="*/ 0 w 3168835"/>
              <a:gd name="connsiteY5" fmla="*/ 122447 h 1156418"/>
              <a:gd name="connsiteX6" fmla="*/ 1734457 w 3168835"/>
              <a:gd name="connsiteY6" fmla="*/ 122447 h 1156418"/>
              <a:gd name="connsiteX7" fmla="*/ 2346995 w 3168835"/>
              <a:gd name="connsiteY7" fmla="*/ 1018668 h 1156418"/>
              <a:gd name="connsiteX8" fmla="*/ 2617811 w 3168835"/>
              <a:gd name="connsiteY8" fmla="*/ 926452 h 1156418"/>
              <a:gd name="connsiteX9" fmla="*/ 2993383 w 3168835"/>
              <a:gd name="connsiteY9" fmla="*/ 350038 h 1156418"/>
              <a:gd name="connsiteX10" fmla="*/ 3014926 w 3168835"/>
              <a:gd name="connsiteY10" fmla="*/ 297780 h 1156418"/>
              <a:gd name="connsiteX11" fmla="*/ 3137882 w 3168835"/>
              <a:gd name="connsiteY11" fmla="*/ 48869 h 1156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168835" h="1156418">
                <a:moveTo>
                  <a:pt x="3168835" y="0"/>
                </a:moveTo>
                <a:lnTo>
                  <a:pt x="3168835" y="1156418"/>
                </a:lnTo>
                <a:lnTo>
                  <a:pt x="117104" y="1156418"/>
                </a:lnTo>
                <a:lnTo>
                  <a:pt x="50839" y="832638"/>
                </a:lnTo>
                <a:cubicBezTo>
                  <a:pt x="16988" y="620539"/>
                  <a:pt x="0" y="392948"/>
                  <a:pt x="0" y="153186"/>
                </a:cubicBezTo>
                <a:lnTo>
                  <a:pt x="0" y="122447"/>
                </a:lnTo>
                <a:lnTo>
                  <a:pt x="1734457" y="122447"/>
                </a:lnTo>
                <a:cubicBezTo>
                  <a:pt x="1763754" y="698862"/>
                  <a:pt x="1996041" y="1018668"/>
                  <a:pt x="2346995" y="1018668"/>
                </a:cubicBezTo>
                <a:cubicBezTo>
                  <a:pt x="2448551" y="1018668"/>
                  <a:pt x="2537797" y="986332"/>
                  <a:pt x="2617811" y="926452"/>
                </a:cubicBezTo>
                <a:cubicBezTo>
                  <a:pt x="2764052" y="817267"/>
                  <a:pt x="2879395" y="612794"/>
                  <a:pt x="2993383" y="350038"/>
                </a:cubicBezTo>
                <a:cubicBezTo>
                  <a:pt x="3001016" y="333070"/>
                  <a:pt x="3008772" y="314627"/>
                  <a:pt x="3014926" y="297780"/>
                </a:cubicBezTo>
                <a:cubicBezTo>
                  <a:pt x="3056472" y="203228"/>
                  <a:pt x="3096863" y="120210"/>
                  <a:pt x="3137882" y="48869"/>
                </a:cubicBezTo>
                <a:close/>
              </a:path>
            </a:pathLst>
          </a:custGeom>
          <a:solidFill>
            <a:srgbClr val="932B48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9A0A2BA-C27C-8FCB-5347-AE615DBCAD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96411" y="1409397"/>
            <a:ext cx="3577087" cy="2012111"/>
          </a:xfrm>
          <a:prstGeom prst="rect">
            <a:avLst/>
          </a:prstGeom>
        </p:spPr>
      </p:pic>
      <p:sp>
        <p:nvSpPr>
          <p:cNvPr id="35" name="Rounded Rectangle 15">
            <a:extLst>
              <a:ext uri="{FF2B5EF4-FFF2-40B4-BE49-F238E27FC236}">
                <a16:creationId xmlns:a16="http://schemas.microsoft.com/office/drawing/2014/main" id="{6DC2AD79-2CD0-9466-81A7-EEFCA972A191}"/>
              </a:ext>
            </a:extLst>
          </p:cNvPr>
          <p:cNvSpPr/>
          <p:nvPr/>
        </p:nvSpPr>
        <p:spPr>
          <a:xfrm>
            <a:off x="4280672" y="2646854"/>
            <a:ext cx="1981201" cy="464127"/>
          </a:xfrm>
          <a:prstGeom prst="roundRect">
            <a:avLst/>
          </a:prstGeom>
          <a:solidFill>
            <a:srgbClr val="EEEB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Segoe UI" panose="020B0502040204020203" pitchFamily="34" charset="0"/>
              </a:rPr>
              <a:t>Data translations</a:t>
            </a:r>
            <a:endParaRPr kumimoji="0" lang="en-IS" sz="1200" b="0" i="0" u="none" strike="noStrike" kern="1200" cap="none" spc="0" normalizeH="0" baseline="0" noProof="0" dirty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5513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D380B8-89D6-C490-3AC2-50A41AE9E1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9A03E4CA-5E23-E76F-1E05-D3A45DD2E58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58702" y="1873629"/>
            <a:ext cx="4830966" cy="3432255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1BD9826-A4DB-ADE5-096D-D1F5E18B6022}"/>
              </a:ext>
            </a:extLst>
          </p:cNvPr>
          <p:cNvSpPr txBox="1"/>
          <p:nvPr/>
        </p:nvSpPr>
        <p:spPr>
          <a:xfrm>
            <a:off x="2027245" y="1967435"/>
            <a:ext cx="4371726" cy="95410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ptos ExtraBold" panose="020B0004020202020204" pitchFamily="34" charset="0"/>
                <a:cs typeface="Segoe UI" panose="020B0502040204020203" pitchFamily="34" charset="0"/>
              </a:rPr>
              <a:t>Retail</a:t>
            </a:r>
            <a:endParaRPr kumimoji="0" lang="en-IS" sz="2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Aptos ExtraBold" panose="020B0004020202020204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S" sz="2800" b="1" i="0" u="none" strike="noStrike" kern="1200" cap="none" spc="0" normalizeH="0" baseline="0" noProof="0" dirty="0">
              <a:ln>
                <a:noFill/>
              </a:ln>
              <a:solidFill>
                <a:srgbClr val="4040A4"/>
              </a:solidFill>
              <a:effectLst/>
              <a:uLnTx/>
              <a:uFillTx/>
              <a:latin typeface="Aptos ExtraBold" panose="020B0004020202020204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D534F817-332D-B425-3026-EE8D63C806F6}"/>
              </a:ext>
            </a:extLst>
          </p:cNvPr>
          <p:cNvSpPr/>
          <p:nvPr/>
        </p:nvSpPr>
        <p:spPr>
          <a:xfrm>
            <a:off x="2029376" y="2646854"/>
            <a:ext cx="1981201" cy="464127"/>
          </a:xfrm>
          <a:prstGeom prst="roundRect">
            <a:avLst/>
          </a:prstGeom>
          <a:solidFill>
            <a:srgbClr val="EEEB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Segoe UI" panose="020B0502040204020203" pitchFamily="34" charset="0"/>
              </a:rPr>
              <a:t>Smart order routing</a:t>
            </a:r>
            <a:endParaRPr kumimoji="0" lang="en-IS" sz="1200" b="0" i="0" u="none" strike="noStrike" kern="1200" cap="none" spc="0" normalizeH="0" baseline="0" noProof="0" dirty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B0129DDA-6487-6473-DAC4-0931E2183CCF}"/>
              </a:ext>
            </a:extLst>
          </p:cNvPr>
          <p:cNvSpPr/>
          <p:nvPr/>
        </p:nvSpPr>
        <p:spPr>
          <a:xfrm>
            <a:off x="2035952" y="3238880"/>
            <a:ext cx="1981201" cy="464127"/>
          </a:xfrm>
          <a:prstGeom prst="roundRect">
            <a:avLst/>
          </a:prstGeom>
          <a:solidFill>
            <a:srgbClr val="EEEB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Segoe UI" panose="020B0502040204020203" pitchFamily="34" charset="0"/>
              </a:rPr>
              <a:t>GraphQL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Segoe UI" panose="020B0502040204020203" pitchFamily="34" charset="0"/>
              </a:rPr>
              <a:t> Transitions (Ph </a:t>
            </a:r>
            <a:r>
              <a:rPr lang="en-US" sz="1200" dirty="0">
                <a:solidFill>
                  <a:srgbClr val="351C5C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1)</a:t>
            </a:r>
            <a:endParaRPr kumimoji="0" lang="en-IS" sz="1200" b="0" i="0" u="none" strike="noStrike" kern="1200" cap="none" spc="0" normalizeH="0" baseline="0" noProof="0" dirty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E591F6A-8546-B636-715C-086D505160B0}"/>
              </a:ext>
            </a:extLst>
          </p:cNvPr>
          <p:cNvSpPr txBox="1"/>
          <p:nvPr/>
        </p:nvSpPr>
        <p:spPr>
          <a:xfrm>
            <a:off x="613453" y="154696"/>
            <a:ext cx="75933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 ExtraBold" panose="020B0004020202020204" pitchFamily="34" charset="0"/>
                <a:ea typeface="+mn-ea"/>
                <a:cs typeface="Segoe UI" panose="020B0502040204020203" pitchFamily="34" charset="0"/>
              </a:rPr>
              <a:t>What’s new?</a:t>
            </a:r>
            <a:endParaRPr kumimoji="0" lang="en-IS" sz="4800" b="1" i="0" u="none" strike="noStrike" kern="1200" cap="none" spc="0" normalizeH="0" baseline="0" noProof="0" dirty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Aptos ExtraBold" panose="020B0004020202020204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5" name="Freeform 66">
            <a:extLst>
              <a:ext uri="{FF2B5EF4-FFF2-40B4-BE49-F238E27FC236}">
                <a16:creationId xmlns:a16="http://schemas.microsoft.com/office/drawing/2014/main" id="{944FD31B-D406-B754-AC4B-23B364A8EF24}"/>
              </a:ext>
            </a:extLst>
          </p:cNvPr>
          <p:cNvSpPr/>
          <p:nvPr/>
        </p:nvSpPr>
        <p:spPr>
          <a:xfrm>
            <a:off x="8587766" y="3933700"/>
            <a:ext cx="3604234" cy="2924301"/>
          </a:xfrm>
          <a:custGeom>
            <a:avLst/>
            <a:gdLst>
              <a:gd name="connsiteX0" fmla="*/ 3604234 w 3604234"/>
              <a:gd name="connsiteY0" fmla="*/ 0 h 2924301"/>
              <a:gd name="connsiteX1" fmla="*/ 3604234 w 3604234"/>
              <a:gd name="connsiteY1" fmla="*/ 2924301 h 2924301"/>
              <a:gd name="connsiteX2" fmla="*/ 3195156 w 3604234"/>
              <a:gd name="connsiteY2" fmla="*/ 2924301 h 2924301"/>
              <a:gd name="connsiteX3" fmla="*/ 3053333 w 3604234"/>
              <a:gd name="connsiteY3" fmla="*/ 2694335 h 2924301"/>
              <a:gd name="connsiteX4" fmla="*/ 2556262 w 3604234"/>
              <a:gd name="connsiteY4" fmla="*/ 1890330 h 2924301"/>
              <a:gd name="connsiteX5" fmla="*/ 437123 w 3604234"/>
              <a:gd name="connsiteY5" fmla="*/ 1890330 h 2924301"/>
              <a:gd name="connsiteX6" fmla="*/ 0 w 3604234"/>
              <a:gd name="connsiteY6" fmla="*/ 1453716 h 2924301"/>
              <a:gd name="connsiteX7" fmla="*/ 0 w 3604234"/>
              <a:gd name="connsiteY7" fmla="*/ 283918 h 2924301"/>
              <a:gd name="connsiteX8" fmla="*/ 2931834 w 3604234"/>
              <a:gd name="connsiteY8" fmla="*/ 283918 h 2924301"/>
              <a:gd name="connsiteX9" fmla="*/ 3525822 w 3604234"/>
              <a:gd name="connsiteY9" fmla="*/ 77049 h 2924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604234" h="2924301">
                <a:moveTo>
                  <a:pt x="3604234" y="0"/>
                </a:moveTo>
                <a:lnTo>
                  <a:pt x="3604234" y="2924301"/>
                </a:lnTo>
                <a:lnTo>
                  <a:pt x="3195156" y="2924301"/>
                </a:lnTo>
                <a:lnTo>
                  <a:pt x="3053333" y="2694335"/>
                </a:lnTo>
                <a:lnTo>
                  <a:pt x="2556262" y="1890330"/>
                </a:lnTo>
                <a:lnTo>
                  <a:pt x="437123" y="1890330"/>
                </a:lnTo>
                <a:cubicBezTo>
                  <a:pt x="195480" y="1890330"/>
                  <a:pt x="0" y="1695076"/>
                  <a:pt x="0" y="1453716"/>
                </a:cubicBezTo>
                <a:lnTo>
                  <a:pt x="0" y="283918"/>
                </a:lnTo>
                <a:lnTo>
                  <a:pt x="2931834" y="283918"/>
                </a:lnTo>
                <a:cubicBezTo>
                  <a:pt x="3168491" y="283918"/>
                  <a:pt x="3373219" y="206446"/>
                  <a:pt x="3525822" y="77049"/>
                </a:cubicBezTo>
                <a:close/>
              </a:path>
            </a:pathLst>
          </a:custGeom>
          <a:solidFill>
            <a:srgbClr val="35225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9" name="Freeform 65">
            <a:extLst>
              <a:ext uri="{FF2B5EF4-FFF2-40B4-BE49-F238E27FC236}">
                <a16:creationId xmlns:a16="http://schemas.microsoft.com/office/drawing/2014/main" id="{CF00DA98-E5DC-CB08-4EA3-8A25F63A0F04}"/>
              </a:ext>
            </a:extLst>
          </p:cNvPr>
          <p:cNvSpPr/>
          <p:nvPr/>
        </p:nvSpPr>
        <p:spPr>
          <a:xfrm>
            <a:off x="9023165" y="5701582"/>
            <a:ext cx="3168835" cy="1156418"/>
          </a:xfrm>
          <a:custGeom>
            <a:avLst/>
            <a:gdLst>
              <a:gd name="connsiteX0" fmla="*/ 3168835 w 3168835"/>
              <a:gd name="connsiteY0" fmla="*/ 0 h 1156418"/>
              <a:gd name="connsiteX1" fmla="*/ 3168835 w 3168835"/>
              <a:gd name="connsiteY1" fmla="*/ 1156418 h 1156418"/>
              <a:gd name="connsiteX2" fmla="*/ 117104 w 3168835"/>
              <a:gd name="connsiteY2" fmla="*/ 1156418 h 1156418"/>
              <a:gd name="connsiteX3" fmla="*/ 50839 w 3168835"/>
              <a:gd name="connsiteY3" fmla="*/ 832638 h 1156418"/>
              <a:gd name="connsiteX4" fmla="*/ 0 w 3168835"/>
              <a:gd name="connsiteY4" fmla="*/ 153186 h 1156418"/>
              <a:gd name="connsiteX5" fmla="*/ 0 w 3168835"/>
              <a:gd name="connsiteY5" fmla="*/ 122447 h 1156418"/>
              <a:gd name="connsiteX6" fmla="*/ 1734457 w 3168835"/>
              <a:gd name="connsiteY6" fmla="*/ 122447 h 1156418"/>
              <a:gd name="connsiteX7" fmla="*/ 2346995 w 3168835"/>
              <a:gd name="connsiteY7" fmla="*/ 1018668 h 1156418"/>
              <a:gd name="connsiteX8" fmla="*/ 2617811 w 3168835"/>
              <a:gd name="connsiteY8" fmla="*/ 926452 h 1156418"/>
              <a:gd name="connsiteX9" fmla="*/ 2993383 w 3168835"/>
              <a:gd name="connsiteY9" fmla="*/ 350038 h 1156418"/>
              <a:gd name="connsiteX10" fmla="*/ 3014926 w 3168835"/>
              <a:gd name="connsiteY10" fmla="*/ 297780 h 1156418"/>
              <a:gd name="connsiteX11" fmla="*/ 3137882 w 3168835"/>
              <a:gd name="connsiteY11" fmla="*/ 48869 h 1156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168835" h="1156418">
                <a:moveTo>
                  <a:pt x="3168835" y="0"/>
                </a:moveTo>
                <a:lnTo>
                  <a:pt x="3168835" y="1156418"/>
                </a:lnTo>
                <a:lnTo>
                  <a:pt x="117104" y="1156418"/>
                </a:lnTo>
                <a:lnTo>
                  <a:pt x="50839" y="832638"/>
                </a:lnTo>
                <a:cubicBezTo>
                  <a:pt x="16988" y="620539"/>
                  <a:pt x="0" y="392948"/>
                  <a:pt x="0" y="153186"/>
                </a:cubicBezTo>
                <a:lnTo>
                  <a:pt x="0" y="122447"/>
                </a:lnTo>
                <a:lnTo>
                  <a:pt x="1734457" y="122447"/>
                </a:lnTo>
                <a:cubicBezTo>
                  <a:pt x="1763754" y="698862"/>
                  <a:pt x="1996041" y="1018668"/>
                  <a:pt x="2346995" y="1018668"/>
                </a:cubicBezTo>
                <a:cubicBezTo>
                  <a:pt x="2448551" y="1018668"/>
                  <a:pt x="2537797" y="986332"/>
                  <a:pt x="2617811" y="926452"/>
                </a:cubicBezTo>
                <a:cubicBezTo>
                  <a:pt x="2764052" y="817267"/>
                  <a:pt x="2879395" y="612794"/>
                  <a:pt x="2993383" y="350038"/>
                </a:cubicBezTo>
                <a:cubicBezTo>
                  <a:pt x="3001016" y="333070"/>
                  <a:pt x="3008772" y="314627"/>
                  <a:pt x="3014926" y="297780"/>
                </a:cubicBezTo>
                <a:cubicBezTo>
                  <a:pt x="3056472" y="203228"/>
                  <a:pt x="3096863" y="120210"/>
                  <a:pt x="3137882" y="48869"/>
                </a:cubicBezTo>
                <a:close/>
              </a:path>
            </a:pathLst>
          </a:custGeom>
          <a:solidFill>
            <a:srgbClr val="932B48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F4DC7C1-CD03-E7B9-C19B-B6FF8BD6C8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96411" y="1409397"/>
            <a:ext cx="3577087" cy="2012111"/>
          </a:xfrm>
          <a:prstGeom prst="rect">
            <a:avLst/>
          </a:prstGeom>
        </p:spPr>
      </p:pic>
      <p:sp>
        <p:nvSpPr>
          <p:cNvPr id="35" name="Rounded Rectangle 15">
            <a:extLst>
              <a:ext uri="{FF2B5EF4-FFF2-40B4-BE49-F238E27FC236}">
                <a16:creationId xmlns:a16="http://schemas.microsoft.com/office/drawing/2014/main" id="{6D7CC89C-53A6-150C-E500-7AE4464CEA40}"/>
              </a:ext>
            </a:extLst>
          </p:cNvPr>
          <p:cNvSpPr/>
          <p:nvPr/>
        </p:nvSpPr>
        <p:spPr>
          <a:xfrm>
            <a:off x="4280672" y="2646854"/>
            <a:ext cx="1981201" cy="464127"/>
          </a:xfrm>
          <a:prstGeom prst="roundRect">
            <a:avLst/>
          </a:prstGeom>
          <a:solidFill>
            <a:srgbClr val="EEEB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Segoe UI" panose="020B0502040204020203" pitchFamily="34" charset="0"/>
              </a:rPr>
              <a:t>Data translations</a:t>
            </a:r>
            <a:endParaRPr kumimoji="0" lang="en-IS" sz="1200" b="0" i="0" u="none" strike="noStrike" kern="1200" cap="none" spc="0" normalizeH="0" baseline="0" noProof="0" dirty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9746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CF87FC-DCA6-4185-D66D-31C269EA79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62EF6DB2-76C4-0397-FE55-3D9D7D87C64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58702" y="1873629"/>
            <a:ext cx="4830966" cy="3432255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968A1B3-1C51-2800-50A0-5FE807F427F4}"/>
              </a:ext>
            </a:extLst>
          </p:cNvPr>
          <p:cNvSpPr txBox="1"/>
          <p:nvPr/>
        </p:nvSpPr>
        <p:spPr>
          <a:xfrm>
            <a:off x="2027245" y="1967435"/>
            <a:ext cx="4371726" cy="95410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ptos ExtraBold" panose="020B0004020202020204" pitchFamily="34" charset="0"/>
                <a:cs typeface="Segoe UI" panose="020B0502040204020203" pitchFamily="34" charset="0"/>
              </a:rPr>
              <a:t>Retail</a:t>
            </a:r>
            <a:endParaRPr kumimoji="0" lang="en-IS" sz="2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Aptos ExtraBold" panose="020B0004020202020204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S" sz="2800" b="1" i="0" u="none" strike="noStrike" kern="1200" cap="none" spc="0" normalizeH="0" baseline="0" noProof="0" dirty="0">
              <a:ln>
                <a:noFill/>
              </a:ln>
              <a:solidFill>
                <a:srgbClr val="4040A4"/>
              </a:solidFill>
              <a:effectLst/>
              <a:uLnTx/>
              <a:uFillTx/>
              <a:latin typeface="Aptos ExtraBold" panose="020B0004020202020204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583508D0-914F-7965-67CC-2CB45A8DCC91}"/>
              </a:ext>
            </a:extLst>
          </p:cNvPr>
          <p:cNvSpPr/>
          <p:nvPr/>
        </p:nvSpPr>
        <p:spPr>
          <a:xfrm>
            <a:off x="2029376" y="2646854"/>
            <a:ext cx="1981201" cy="464127"/>
          </a:xfrm>
          <a:prstGeom prst="roundRect">
            <a:avLst/>
          </a:prstGeom>
          <a:solidFill>
            <a:srgbClr val="EEEB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Segoe UI" panose="020B0502040204020203" pitchFamily="34" charset="0"/>
              </a:rPr>
              <a:t>Smart order routing</a:t>
            </a:r>
            <a:endParaRPr kumimoji="0" lang="en-IS" sz="1200" b="0" i="0" u="none" strike="noStrike" kern="1200" cap="none" spc="0" normalizeH="0" baseline="0" noProof="0" dirty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998CBF52-ECDE-E7AB-8780-265AB1651769}"/>
              </a:ext>
            </a:extLst>
          </p:cNvPr>
          <p:cNvSpPr/>
          <p:nvPr/>
        </p:nvSpPr>
        <p:spPr>
          <a:xfrm>
            <a:off x="2035952" y="3238880"/>
            <a:ext cx="1981201" cy="464127"/>
          </a:xfrm>
          <a:prstGeom prst="roundRect">
            <a:avLst/>
          </a:prstGeom>
          <a:solidFill>
            <a:srgbClr val="EEEB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Segoe UI" panose="020B0502040204020203" pitchFamily="34" charset="0"/>
              </a:rPr>
              <a:t>GraphQL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Segoe UI" panose="020B0502040204020203" pitchFamily="34" charset="0"/>
              </a:rPr>
              <a:t> Transitions (Ph </a:t>
            </a:r>
            <a:r>
              <a:rPr lang="en-US" sz="1200" dirty="0">
                <a:solidFill>
                  <a:srgbClr val="351C5C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1)</a:t>
            </a:r>
            <a:endParaRPr kumimoji="0" lang="en-IS" sz="1200" b="0" i="0" u="none" strike="noStrike" kern="1200" cap="none" spc="0" normalizeH="0" baseline="0" noProof="0" dirty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B280D6C-A262-6286-A0F6-288F9FB61A40}"/>
              </a:ext>
            </a:extLst>
          </p:cNvPr>
          <p:cNvSpPr txBox="1"/>
          <p:nvPr/>
        </p:nvSpPr>
        <p:spPr>
          <a:xfrm>
            <a:off x="613453" y="154696"/>
            <a:ext cx="75933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 ExtraBold" panose="020B0004020202020204" pitchFamily="34" charset="0"/>
                <a:ea typeface="+mn-ea"/>
                <a:cs typeface="Segoe UI" panose="020B0502040204020203" pitchFamily="34" charset="0"/>
              </a:rPr>
              <a:t>What’s new?</a:t>
            </a:r>
            <a:endParaRPr kumimoji="0" lang="en-IS" sz="4800" b="1" i="0" u="none" strike="noStrike" kern="1200" cap="none" spc="0" normalizeH="0" baseline="0" noProof="0" dirty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Aptos ExtraBold" panose="020B0004020202020204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5" name="Freeform 66">
            <a:extLst>
              <a:ext uri="{FF2B5EF4-FFF2-40B4-BE49-F238E27FC236}">
                <a16:creationId xmlns:a16="http://schemas.microsoft.com/office/drawing/2014/main" id="{DA6C7088-E6D6-11FE-B188-30C174623067}"/>
              </a:ext>
            </a:extLst>
          </p:cNvPr>
          <p:cNvSpPr/>
          <p:nvPr/>
        </p:nvSpPr>
        <p:spPr>
          <a:xfrm>
            <a:off x="8587766" y="3933700"/>
            <a:ext cx="3604234" cy="2924301"/>
          </a:xfrm>
          <a:custGeom>
            <a:avLst/>
            <a:gdLst>
              <a:gd name="connsiteX0" fmla="*/ 3604234 w 3604234"/>
              <a:gd name="connsiteY0" fmla="*/ 0 h 2924301"/>
              <a:gd name="connsiteX1" fmla="*/ 3604234 w 3604234"/>
              <a:gd name="connsiteY1" fmla="*/ 2924301 h 2924301"/>
              <a:gd name="connsiteX2" fmla="*/ 3195156 w 3604234"/>
              <a:gd name="connsiteY2" fmla="*/ 2924301 h 2924301"/>
              <a:gd name="connsiteX3" fmla="*/ 3053333 w 3604234"/>
              <a:gd name="connsiteY3" fmla="*/ 2694335 h 2924301"/>
              <a:gd name="connsiteX4" fmla="*/ 2556262 w 3604234"/>
              <a:gd name="connsiteY4" fmla="*/ 1890330 h 2924301"/>
              <a:gd name="connsiteX5" fmla="*/ 437123 w 3604234"/>
              <a:gd name="connsiteY5" fmla="*/ 1890330 h 2924301"/>
              <a:gd name="connsiteX6" fmla="*/ 0 w 3604234"/>
              <a:gd name="connsiteY6" fmla="*/ 1453716 h 2924301"/>
              <a:gd name="connsiteX7" fmla="*/ 0 w 3604234"/>
              <a:gd name="connsiteY7" fmla="*/ 283918 h 2924301"/>
              <a:gd name="connsiteX8" fmla="*/ 2931834 w 3604234"/>
              <a:gd name="connsiteY8" fmla="*/ 283918 h 2924301"/>
              <a:gd name="connsiteX9" fmla="*/ 3525822 w 3604234"/>
              <a:gd name="connsiteY9" fmla="*/ 77049 h 2924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604234" h="2924301">
                <a:moveTo>
                  <a:pt x="3604234" y="0"/>
                </a:moveTo>
                <a:lnTo>
                  <a:pt x="3604234" y="2924301"/>
                </a:lnTo>
                <a:lnTo>
                  <a:pt x="3195156" y="2924301"/>
                </a:lnTo>
                <a:lnTo>
                  <a:pt x="3053333" y="2694335"/>
                </a:lnTo>
                <a:lnTo>
                  <a:pt x="2556262" y="1890330"/>
                </a:lnTo>
                <a:lnTo>
                  <a:pt x="437123" y="1890330"/>
                </a:lnTo>
                <a:cubicBezTo>
                  <a:pt x="195480" y="1890330"/>
                  <a:pt x="0" y="1695076"/>
                  <a:pt x="0" y="1453716"/>
                </a:cubicBezTo>
                <a:lnTo>
                  <a:pt x="0" y="283918"/>
                </a:lnTo>
                <a:lnTo>
                  <a:pt x="2931834" y="283918"/>
                </a:lnTo>
                <a:cubicBezTo>
                  <a:pt x="3168491" y="283918"/>
                  <a:pt x="3373219" y="206446"/>
                  <a:pt x="3525822" y="77049"/>
                </a:cubicBezTo>
                <a:close/>
              </a:path>
            </a:pathLst>
          </a:custGeom>
          <a:solidFill>
            <a:srgbClr val="35225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9" name="Freeform 65">
            <a:extLst>
              <a:ext uri="{FF2B5EF4-FFF2-40B4-BE49-F238E27FC236}">
                <a16:creationId xmlns:a16="http://schemas.microsoft.com/office/drawing/2014/main" id="{B46805AC-E735-0B70-EB43-30EA34B9361E}"/>
              </a:ext>
            </a:extLst>
          </p:cNvPr>
          <p:cNvSpPr/>
          <p:nvPr/>
        </p:nvSpPr>
        <p:spPr>
          <a:xfrm>
            <a:off x="9023165" y="5701582"/>
            <a:ext cx="3168835" cy="1156418"/>
          </a:xfrm>
          <a:custGeom>
            <a:avLst/>
            <a:gdLst>
              <a:gd name="connsiteX0" fmla="*/ 3168835 w 3168835"/>
              <a:gd name="connsiteY0" fmla="*/ 0 h 1156418"/>
              <a:gd name="connsiteX1" fmla="*/ 3168835 w 3168835"/>
              <a:gd name="connsiteY1" fmla="*/ 1156418 h 1156418"/>
              <a:gd name="connsiteX2" fmla="*/ 117104 w 3168835"/>
              <a:gd name="connsiteY2" fmla="*/ 1156418 h 1156418"/>
              <a:gd name="connsiteX3" fmla="*/ 50839 w 3168835"/>
              <a:gd name="connsiteY3" fmla="*/ 832638 h 1156418"/>
              <a:gd name="connsiteX4" fmla="*/ 0 w 3168835"/>
              <a:gd name="connsiteY4" fmla="*/ 153186 h 1156418"/>
              <a:gd name="connsiteX5" fmla="*/ 0 w 3168835"/>
              <a:gd name="connsiteY5" fmla="*/ 122447 h 1156418"/>
              <a:gd name="connsiteX6" fmla="*/ 1734457 w 3168835"/>
              <a:gd name="connsiteY6" fmla="*/ 122447 h 1156418"/>
              <a:gd name="connsiteX7" fmla="*/ 2346995 w 3168835"/>
              <a:gd name="connsiteY7" fmla="*/ 1018668 h 1156418"/>
              <a:gd name="connsiteX8" fmla="*/ 2617811 w 3168835"/>
              <a:gd name="connsiteY8" fmla="*/ 926452 h 1156418"/>
              <a:gd name="connsiteX9" fmla="*/ 2993383 w 3168835"/>
              <a:gd name="connsiteY9" fmla="*/ 350038 h 1156418"/>
              <a:gd name="connsiteX10" fmla="*/ 3014926 w 3168835"/>
              <a:gd name="connsiteY10" fmla="*/ 297780 h 1156418"/>
              <a:gd name="connsiteX11" fmla="*/ 3137882 w 3168835"/>
              <a:gd name="connsiteY11" fmla="*/ 48869 h 1156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168835" h="1156418">
                <a:moveTo>
                  <a:pt x="3168835" y="0"/>
                </a:moveTo>
                <a:lnTo>
                  <a:pt x="3168835" y="1156418"/>
                </a:lnTo>
                <a:lnTo>
                  <a:pt x="117104" y="1156418"/>
                </a:lnTo>
                <a:lnTo>
                  <a:pt x="50839" y="832638"/>
                </a:lnTo>
                <a:cubicBezTo>
                  <a:pt x="16988" y="620539"/>
                  <a:pt x="0" y="392948"/>
                  <a:pt x="0" y="153186"/>
                </a:cubicBezTo>
                <a:lnTo>
                  <a:pt x="0" y="122447"/>
                </a:lnTo>
                <a:lnTo>
                  <a:pt x="1734457" y="122447"/>
                </a:lnTo>
                <a:cubicBezTo>
                  <a:pt x="1763754" y="698862"/>
                  <a:pt x="1996041" y="1018668"/>
                  <a:pt x="2346995" y="1018668"/>
                </a:cubicBezTo>
                <a:cubicBezTo>
                  <a:pt x="2448551" y="1018668"/>
                  <a:pt x="2537797" y="986332"/>
                  <a:pt x="2617811" y="926452"/>
                </a:cubicBezTo>
                <a:cubicBezTo>
                  <a:pt x="2764052" y="817267"/>
                  <a:pt x="2879395" y="612794"/>
                  <a:pt x="2993383" y="350038"/>
                </a:cubicBezTo>
                <a:cubicBezTo>
                  <a:pt x="3001016" y="333070"/>
                  <a:pt x="3008772" y="314627"/>
                  <a:pt x="3014926" y="297780"/>
                </a:cubicBezTo>
                <a:cubicBezTo>
                  <a:pt x="3056472" y="203228"/>
                  <a:pt x="3096863" y="120210"/>
                  <a:pt x="3137882" y="48869"/>
                </a:cubicBezTo>
                <a:close/>
              </a:path>
            </a:pathLst>
          </a:custGeom>
          <a:solidFill>
            <a:srgbClr val="932B48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3BA44D6-003E-99CF-53CC-3ABE1CF488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96411" y="1409397"/>
            <a:ext cx="3577087" cy="2012111"/>
          </a:xfrm>
          <a:prstGeom prst="rect">
            <a:avLst/>
          </a:prstGeom>
        </p:spPr>
      </p:pic>
      <p:sp>
        <p:nvSpPr>
          <p:cNvPr id="35" name="Rounded Rectangle 15">
            <a:extLst>
              <a:ext uri="{FF2B5EF4-FFF2-40B4-BE49-F238E27FC236}">
                <a16:creationId xmlns:a16="http://schemas.microsoft.com/office/drawing/2014/main" id="{304DF44B-37C3-FFA4-8CC3-9372610F08E7}"/>
              </a:ext>
            </a:extLst>
          </p:cNvPr>
          <p:cNvSpPr/>
          <p:nvPr/>
        </p:nvSpPr>
        <p:spPr>
          <a:xfrm>
            <a:off x="4280672" y="2646854"/>
            <a:ext cx="1981201" cy="464127"/>
          </a:xfrm>
          <a:prstGeom prst="roundRect">
            <a:avLst/>
          </a:prstGeom>
          <a:solidFill>
            <a:srgbClr val="EEEB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Segoe UI" panose="020B0502040204020203" pitchFamily="34" charset="0"/>
              </a:rPr>
              <a:t>Data translations</a:t>
            </a:r>
            <a:endParaRPr kumimoji="0" lang="en-IS" sz="1200" b="0" i="0" u="none" strike="noStrike" kern="1200" cap="none" spc="0" normalizeH="0" baseline="0" noProof="0" dirty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36" name="Rounded Rectangle 15">
            <a:extLst>
              <a:ext uri="{FF2B5EF4-FFF2-40B4-BE49-F238E27FC236}">
                <a16:creationId xmlns:a16="http://schemas.microsoft.com/office/drawing/2014/main" id="{AD28BFB9-3782-B3CC-0A5F-E1478E0758AC}"/>
              </a:ext>
            </a:extLst>
          </p:cNvPr>
          <p:cNvSpPr/>
          <p:nvPr/>
        </p:nvSpPr>
        <p:spPr>
          <a:xfrm>
            <a:off x="4280672" y="3238880"/>
            <a:ext cx="1981201" cy="464127"/>
          </a:xfrm>
          <a:prstGeom prst="roundRect">
            <a:avLst/>
          </a:prstGeom>
          <a:solidFill>
            <a:srgbClr val="EEEB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Segoe UI" panose="020B0502040204020203" pitchFamily="34" charset="0"/>
              </a:rPr>
              <a:t>Collection support</a:t>
            </a:r>
            <a:endParaRPr kumimoji="0" lang="en-IS" sz="1200" b="0" i="0" u="none" strike="noStrike" kern="1200" cap="none" spc="0" normalizeH="0" baseline="0" noProof="0" dirty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2255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3E381D-049B-63C7-0465-84586ADEFE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3030F0BD-21A3-3BFD-773C-695DBEC6965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58702" y="1873629"/>
            <a:ext cx="4830966" cy="3432255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7852124-C3BF-2F70-E9DB-6221C4DE345C}"/>
              </a:ext>
            </a:extLst>
          </p:cNvPr>
          <p:cNvSpPr txBox="1"/>
          <p:nvPr/>
        </p:nvSpPr>
        <p:spPr>
          <a:xfrm>
            <a:off x="2027245" y="1967435"/>
            <a:ext cx="4371726" cy="95410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ptos ExtraBold" panose="020B0004020202020204" pitchFamily="34" charset="0"/>
                <a:cs typeface="Segoe UI" panose="020B0502040204020203" pitchFamily="34" charset="0"/>
              </a:rPr>
              <a:t>Retail</a:t>
            </a:r>
            <a:endParaRPr kumimoji="0" lang="en-IS" sz="2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Aptos ExtraBold" panose="020B0004020202020204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S" sz="2800" b="1" i="0" u="none" strike="noStrike" kern="1200" cap="none" spc="0" normalizeH="0" baseline="0" noProof="0" dirty="0">
              <a:ln>
                <a:noFill/>
              </a:ln>
              <a:solidFill>
                <a:srgbClr val="4040A4"/>
              </a:solidFill>
              <a:effectLst/>
              <a:uLnTx/>
              <a:uFillTx/>
              <a:latin typeface="Aptos ExtraBold" panose="020B0004020202020204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5D2DAFD4-F570-8B5A-CAD8-D7C5D471E204}"/>
              </a:ext>
            </a:extLst>
          </p:cNvPr>
          <p:cNvSpPr/>
          <p:nvPr/>
        </p:nvSpPr>
        <p:spPr>
          <a:xfrm>
            <a:off x="2029376" y="2646854"/>
            <a:ext cx="1981201" cy="464127"/>
          </a:xfrm>
          <a:prstGeom prst="roundRect">
            <a:avLst/>
          </a:prstGeom>
          <a:solidFill>
            <a:srgbClr val="EEEB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Segoe UI" panose="020B0502040204020203" pitchFamily="34" charset="0"/>
              </a:rPr>
              <a:t>Smart order routing</a:t>
            </a:r>
            <a:endParaRPr kumimoji="0" lang="en-IS" sz="1200" b="0" i="0" u="none" strike="noStrike" kern="1200" cap="none" spc="0" normalizeH="0" baseline="0" noProof="0" dirty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3D90AD53-40FB-F19B-FA22-944E4388C312}"/>
              </a:ext>
            </a:extLst>
          </p:cNvPr>
          <p:cNvSpPr/>
          <p:nvPr/>
        </p:nvSpPr>
        <p:spPr>
          <a:xfrm>
            <a:off x="2035952" y="3238880"/>
            <a:ext cx="1981201" cy="464127"/>
          </a:xfrm>
          <a:prstGeom prst="roundRect">
            <a:avLst/>
          </a:prstGeom>
          <a:solidFill>
            <a:srgbClr val="EEEB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Segoe UI" panose="020B0502040204020203" pitchFamily="34" charset="0"/>
              </a:rPr>
              <a:t>GraphQL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Segoe UI" panose="020B0502040204020203" pitchFamily="34" charset="0"/>
              </a:rPr>
              <a:t> Transitions (Ph </a:t>
            </a:r>
            <a:r>
              <a:rPr lang="en-US" sz="1200" dirty="0">
                <a:solidFill>
                  <a:srgbClr val="351C5C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1)</a:t>
            </a:r>
            <a:endParaRPr kumimoji="0" lang="en-IS" sz="1200" b="0" i="0" u="none" strike="noStrike" kern="1200" cap="none" spc="0" normalizeH="0" baseline="0" noProof="0" dirty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466EEA7C-AF1C-9C88-4F11-1CEE173371A0}"/>
              </a:ext>
            </a:extLst>
          </p:cNvPr>
          <p:cNvSpPr/>
          <p:nvPr/>
        </p:nvSpPr>
        <p:spPr>
          <a:xfrm>
            <a:off x="2029376" y="3830906"/>
            <a:ext cx="1981201" cy="464127"/>
          </a:xfrm>
          <a:prstGeom prst="roundRect">
            <a:avLst/>
          </a:prstGeom>
          <a:solidFill>
            <a:srgbClr val="EEEB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351C5C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Partial shipments</a:t>
            </a:r>
            <a:endParaRPr kumimoji="0" lang="en-IS" sz="1200" b="0" i="0" u="none" strike="noStrike" kern="1200" cap="none" spc="0" normalizeH="0" baseline="0" noProof="0" dirty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E7EE366-EA03-89FA-8F8A-FA6CD0F4A309}"/>
              </a:ext>
            </a:extLst>
          </p:cNvPr>
          <p:cNvSpPr txBox="1"/>
          <p:nvPr/>
        </p:nvSpPr>
        <p:spPr>
          <a:xfrm>
            <a:off x="613453" y="154696"/>
            <a:ext cx="75933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 ExtraBold" panose="020B0004020202020204" pitchFamily="34" charset="0"/>
                <a:ea typeface="+mn-ea"/>
                <a:cs typeface="Segoe UI" panose="020B0502040204020203" pitchFamily="34" charset="0"/>
              </a:rPr>
              <a:t>What’s new?</a:t>
            </a:r>
            <a:endParaRPr kumimoji="0" lang="en-IS" sz="4800" b="1" i="0" u="none" strike="noStrike" kern="1200" cap="none" spc="0" normalizeH="0" baseline="0" noProof="0" dirty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Aptos ExtraBold" panose="020B0004020202020204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5" name="Freeform 66">
            <a:extLst>
              <a:ext uri="{FF2B5EF4-FFF2-40B4-BE49-F238E27FC236}">
                <a16:creationId xmlns:a16="http://schemas.microsoft.com/office/drawing/2014/main" id="{E1B14C74-DBC1-E5F0-DC53-70DC682AA8BF}"/>
              </a:ext>
            </a:extLst>
          </p:cNvPr>
          <p:cNvSpPr/>
          <p:nvPr/>
        </p:nvSpPr>
        <p:spPr>
          <a:xfrm>
            <a:off x="8587766" y="3933700"/>
            <a:ext cx="3604234" cy="2924301"/>
          </a:xfrm>
          <a:custGeom>
            <a:avLst/>
            <a:gdLst>
              <a:gd name="connsiteX0" fmla="*/ 3604234 w 3604234"/>
              <a:gd name="connsiteY0" fmla="*/ 0 h 2924301"/>
              <a:gd name="connsiteX1" fmla="*/ 3604234 w 3604234"/>
              <a:gd name="connsiteY1" fmla="*/ 2924301 h 2924301"/>
              <a:gd name="connsiteX2" fmla="*/ 3195156 w 3604234"/>
              <a:gd name="connsiteY2" fmla="*/ 2924301 h 2924301"/>
              <a:gd name="connsiteX3" fmla="*/ 3053333 w 3604234"/>
              <a:gd name="connsiteY3" fmla="*/ 2694335 h 2924301"/>
              <a:gd name="connsiteX4" fmla="*/ 2556262 w 3604234"/>
              <a:gd name="connsiteY4" fmla="*/ 1890330 h 2924301"/>
              <a:gd name="connsiteX5" fmla="*/ 437123 w 3604234"/>
              <a:gd name="connsiteY5" fmla="*/ 1890330 h 2924301"/>
              <a:gd name="connsiteX6" fmla="*/ 0 w 3604234"/>
              <a:gd name="connsiteY6" fmla="*/ 1453716 h 2924301"/>
              <a:gd name="connsiteX7" fmla="*/ 0 w 3604234"/>
              <a:gd name="connsiteY7" fmla="*/ 283918 h 2924301"/>
              <a:gd name="connsiteX8" fmla="*/ 2931834 w 3604234"/>
              <a:gd name="connsiteY8" fmla="*/ 283918 h 2924301"/>
              <a:gd name="connsiteX9" fmla="*/ 3525822 w 3604234"/>
              <a:gd name="connsiteY9" fmla="*/ 77049 h 2924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604234" h="2924301">
                <a:moveTo>
                  <a:pt x="3604234" y="0"/>
                </a:moveTo>
                <a:lnTo>
                  <a:pt x="3604234" y="2924301"/>
                </a:lnTo>
                <a:lnTo>
                  <a:pt x="3195156" y="2924301"/>
                </a:lnTo>
                <a:lnTo>
                  <a:pt x="3053333" y="2694335"/>
                </a:lnTo>
                <a:lnTo>
                  <a:pt x="2556262" y="1890330"/>
                </a:lnTo>
                <a:lnTo>
                  <a:pt x="437123" y="1890330"/>
                </a:lnTo>
                <a:cubicBezTo>
                  <a:pt x="195480" y="1890330"/>
                  <a:pt x="0" y="1695076"/>
                  <a:pt x="0" y="1453716"/>
                </a:cubicBezTo>
                <a:lnTo>
                  <a:pt x="0" y="283918"/>
                </a:lnTo>
                <a:lnTo>
                  <a:pt x="2931834" y="283918"/>
                </a:lnTo>
                <a:cubicBezTo>
                  <a:pt x="3168491" y="283918"/>
                  <a:pt x="3373219" y="206446"/>
                  <a:pt x="3525822" y="77049"/>
                </a:cubicBezTo>
                <a:close/>
              </a:path>
            </a:pathLst>
          </a:custGeom>
          <a:solidFill>
            <a:srgbClr val="35225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9" name="Freeform 65">
            <a:extLst>
              <a:ext uri="{FF2B5EF4-FFF2-40B4-BE49-F238E27FC236}">
                <a16:creationId xmlns:a16="http://schemas.microsoft.com/office/drawing/2014/main" id="{975CC7B3-A294-9BC4-1195-FCBEEAF7EC49}"/>
              </a:ext>
            </a:extLst>
          </p:cNvPr>
          <p:cNvSpPr/>
          <p:nvPr/>
        </p:nvSpPr>
        <p:spPr>
          <a:xfrm>
            <a:off x="9023165" y="5701582"/>
            <a:ext cx="3168835" cy="1156418"/>
          </a:xfrm>
          <a:custGeom>
            <a:avLst/>
            <a:gdLst>
              <a:gd name="connsiteX0" fmla="*/ 3168835 w 3168835"/>
              <a:gd name="connsiteY0" fmla="*/ 0 h 1156418"/>
              <a:gd name="connsiteX1" fmla="*/ 3168835 w 3168835"/>
              <a:gd name="connsiteY1" fmla="*/ 1156418 h 1156418"/>
              <a:gd name="connsiteX2" fmla="*/ 117104 w 3168835"/>
              <a:gd name="connsiteY2" fmla="*/ 1156418 h 1156418"/>
              <a:gd name="connsiteX3" fmla="*/ 50839 w 3168835"/>
              <a:gd name="connsiteY3" fmla="*/ 832638 h 1156418"/>
              <a:gd name="connsiteX4" fmla="*/ 0 w 3168835"/>
              <a:gd name="connsiteY4" fmla="*/ 153186 h 1156418"/>
              <a:gd name="connsiteX5" fmla="*/ 0 w 3168835"/>
              <a:gd name="connsiteY5" fmla="*/ 122447 h 1156418"/>
              <a:gd name="connsiteX6" fmla="*/ 1734457 w 3168835"/>
              <a:gd name="connsiteY6" fmla="*/ 122447 h 1156418"/>
              <a:gd name="connsiteX7" fmla="*/ 2346995 w 3168835"/>
              <a:gd name="connsiteY7" fmla="*/ 1018668 h 1156418"/>
              <a:gd name="connsiteX8" fmla="*/ 2617811 w 3168835"/>
              <a:gd name="connsiteY8" fmla="*/ 926452 h 1156418"/>
              <a:gd name="connsiteX9" fmla="*/ 2993383 w 3168835"/>
              <a:gd name="connsiteY9" fmla="*/ 350038 h 1156418"/>
              <a:gd name="connsiteX10" fmla="*/ 3014926 w 3168835"/>
              <a:gd name="connsiteY10" fmla="*/ 297780 h 1156418"/>
              <a:gd name="connsiteX11" fmla="*/ 3137882 w 3168835"/>
              <a:gd name="connsiteY11" fmla="*/ 48869 h 1156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168835" h="1156418">
                <a:moveTo>
                  <a:pt x="3168835" y="0"/>
                </a:moveTo>
                <a:lnTo>
                  <a:pt x="3168835" y="1156418"/>
                </a:lnTo>
                <a:lnTo>
                  <a:pt x="117104" y="1156418"/>
                </a:lnTo>
                <a:lnTo>
                  <a:pt x="50839" y="832638"/>
                </a:lnTo>
                <a:cubicBezTo>
                  <a:pt x="16988" y="620539"/>
                  <a:pt x="0" y="392948"/>
                  <a:pt x="0" y="153186"/>
                </a:cubicBezTo>
                <a:lnTo>
                  <a:pt x="0" y="122447"/>
                </a:lnTo>
                <a:lnTo>
                  <a:pt x="1734457" y="122447"/>
                </a:lnTo>
                <a:cubicBezTo>
                  <a:pt x="1763754" y="698862"/>
                  <a:pt x="1996041" y="1018668"/>
                  <a:pt x="2346995" y="1018668"/>
                </a:cubicBezTo>
                <a:cubicBezTo>
                  <a:pt x="2448551" y="1018668"/>
                  <a:pt x="2537797" y="986332"/>
                  <a:pt x="2617811" y="926452"/>
                </a:cubicBezTo>
                <a:cubicBezTo>
                  <a:pt x="2764052" y="817267"/>
                  <a:pt x="2879395" y="612794"/>
                  <a:pt x="2993383" y="350038"/>
                </a:cubicBezTo>
                <a:cubicBezTo>
                  <a:pt x="3001016" y="333070"/>
                  <a:pt x="3008772" y="314627"/>
                  <a:pt x="3014926" y="297780"/>
                </a:cubicBezTo>
                <a:cubicBezTo>
                  <a:pt x="3056472" y="203228"/>
                  <a:pt x="3096863" y="120210"/>
                  <a:pt x="3137882" y="48869"/>
                </a:cubicBezTo>
                <a:close/>
              </a:path>
            </a:pathLst>
          </a:custGeom>
          <a:solidFill>
            <a:srgbClr val="932B48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153AC43-7513-3228-8016-771100EB17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96411" y="1409397"/>
            <a:ext cx="3577087" cy="2012111"/>
          </a:xfrm>
          <a:prstGeom prst="rect">
            <a:avLst/>
          </a:prstGeom>
        </p:spPr>
      </p:pic>
      <p:sp>
        <p:nvSpPr>
          <p:cNvPr id="35" name="Rounded Rectangle 15">
            <a:extLst>
              <a:ext uri="{FF2B5EF4-FFF2-40B4-BE49-F238E27FC236}">
                <a16:creationId xmlns:a16="http://schemas.microsoft.com/office/drawing/2014/main" id="{E51B7A5C-865B-ED89-340E-63FC97E0DC4E}"/>
              </a:ext>
            </a:extLst>
          </p:cNvPr>
          <p:cNvSpPr/>
          <p:nvPr/>
        </p:nvSpPr>
        <p:spPr>
          <a:xfrm>
            <a:off x="4280672" y="2646854"/>
            <a:ext cx="1981201" cy="464127"/>
          </a:xfrm>
          <a:prstGeom prst="roundRect">
            <a:avLst/>
          </a:prstGeom>
          <a:solidFill>
            <a:srgbClr val="EEEB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Segoe UI" panose="020B0502040204020203" pitchFamily="34" charset="0"/>
              </a:rPr>
              <a:t>Data translations</a:t>
            </a:r>
            <a:endParaRPr kumimoji="0" lang="en-IS" sz="1200" b="0" i="0" u="none" strike="noStrike" kern="1200" cap="none" spc="0" normalizeH="0" baseline="0" noProof="0" dirty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36" name="Rounded Rectangle 15">
            <a:extLst>
              <a:ext uri="{FF2B5EF4-FFF2-40B4-BE49-F238E27FC236}">
                <a16:creationId xmlns:a16="http://schemas.microsoft.com/office/drawing/2014/main" id="{E027B7F8-EF61-6703-59AA-4527746CDB9C}"/>
              </a:ext>
            </a:extLst>
          </p:cNvPr>
          <p:cNvSpPr/>
          <p:nvPr/>
        </p:nvSpPr>
        <p:spPr>
          <a:xfrm>
            <a:off x="4280672" y="3238880"/>
            <a:ext cx="1981201" cy="464127"/>
          </a:xfrm>
          <a:prstGeom prst="roundRect">
            <a:avLst/>
          </a:prstGeom>
          <a:solidFill>
            <a:srgbClr val="EEEB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Segoe UI" panose="020B0502040204020203" pitchFamily="34" charset="0"/>
              </a:rPr>
              <a:t>Collection support</a:t>
            </a:r>
            <a:endParaRPr kumimoji="0" lang="en-IS" sz="1200" b="0" i="0" u="none" strike="noStrike" kern="1200" cap="none" spc="0" normalizeH="0" baseline="0" noProof="0" dirty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9447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5F83F8-BDCA-9E2F-E417-E4581D4000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B96454F7-771B-F56F-CE52-C9ED73EEEA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58702" y="1873629"/>
            <a:ext cx="4830966" cy="3432255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AB6E08E-F30C-7182-1769-0A1246A3285D}"/>
              </a:ext>
            </a:extLst>
          </p:cNvPr>
          <p:cNvSpPr txBox="1"/>
          <p:nvPr/>
        </p:nvSpPr>
        <p:spPr>
          <a:xfrm>
            <a:off x="2027245" y="1967435"/>
            <a:ext cx="4371726" cy="95410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ptos ExtraBold" panose="020B0004020202020204" pitchFamily="34" charset="0"/>
                <a:cs typeface="Segoe UI" panose="020B0502040204020203" pitchFamily="34" charset="0"/>
              </a:rPr>
              <a:t>Retail</a:t>
            </a:r>
            <a:endParaRPr kumimoji="0" lang="en-IS" sz="2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Aptos ExtraBold" panose="020B0004020202020204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S" sz="2800" b="1" i="0" u="none" strike="noStrike" kern="1200" cap="none" spc="0" normalizeH="0" baseline="0" noProof="0" dirty="0">
              <a:ln>
                <a:noFill/>
              </a:ln>
              <a:solidFill>
                <a:srgbClr val="4040A4"/>
              </a:solidFill>
              <a:effectLst/>
              <a:uLnTx/>
              <a:uFillTx/>
              <a:latin typeface="Aptos ExtraBold" panose="020B0004020202020204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1473998D-FEA7-6FFD-5796-386B832B6329}"/>
              </a:ext>
            </a:extLst>
          </p:cNvPr>
          <p:cNvSpPr/>
          <p:nvPr/>
        </p:nvSpPr>
        <p:spPr>
          <a:xfrm>
            <a:off x="2029376" y="2646854"/>
            <a:ext cx="1981201" cy="464127"/>
          </a:xfrm>
          <a:prstGeom prst="roundRect">
            <a:avLst/>
          </a:prstGeom>
          <a:solidFill>
            <a:srgbClr val="EEEB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Segoe UI" panose="020B0502040204020203" pitchFamily="34" charset="0"/>
              </a:rPr>
              <a:t>Smart order routing</a:t>
            </a:r>
            <a:endParaRPr kumimoji="0" lang="en-IS" sz="1200" b="0" i="0" u="none" strike="noStrike" kern="1200" cap="none" spc="0" normalizeH="0" baseline="0" noProof="0" dirty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0D8E512C-D46D-8242-BBDA-8A37B420441F}"/>
              </a:ext>
            </a:extLst>
          </p:cNvPr>
          <p:cNvSpPr/>
          <p:nvPr/>
        </p:nvSpPr>
        <p:spPr>
          <a:xfrm>
            <a:off x="2035952" y="3238880"/>
            <a:ext cx="1981201" cy="464127"/>
          </a:xfrm>
          <a:prstGeom prst="roundRect">
            <a:avLst/>
          </a:prstGeom>
          <a:solidFill>
            <a:srgbClr val="EEEB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Segoe UI" panose="020B0502040204020203" pitchFamily="34" charset="0"/>
              </a:rPr>
              <a:t>GraphQL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Segoe UI" panose="020B0502040204020203" pitchFamily="34" charset="0"/>
              </a:rPr>
              <a:t> Transitions (Ph </a:t>
            </a:r>
            <a:r>
              <a:rPr lang="en-US" sz="1200" dirty="0">
                <a:solidFill>
                  <a:srgbClr val="351C5C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1)</a:t>
            </a:r>
            <a:endParaRPr kumimoji="0" lang="en-IS" sz="1200" b="0" i="0" u="none" strike="noStrike" kern="1200" cap="none" spc="0" normalizeH="0" baseline="0" noProof="0" dirty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7A0EA976-B509-B94F-895B-0E2A04AFF544}"/>
              </a:ext>
            </a:extLst>
          </p:cNvPr>
          <p:cNvSpPr/>
          <p:nvPr/>
        </p:nvSpPr>
        <p:spPr>
          <a:xfrm>
            <a:off x="2029376" y="3830906"/>
            <a:ext cx="1981201" cy="464127"/>
          </a:xfrm>
          <a:prstGeom prst="roundRect">
            <a:avLst/>
          </a:prstGeom>
          <a:solidFill>
            <a:srgbClr val="EEEB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351C5C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Partial shipments</a:t>
            </a:r>
            <a:endParaRPr kumimoji="0" lang="en-IS" sz="1200" b="0" i="0" u="none" strike="noStrike" kern="1200" cap="none" spc="0" normalizeH="0" baseline="0" noProof="0" dirty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66E8DE4-F8D3-5B0F-4B42-4DF3469F2E11}"/>
              </a:ext>
            </a:extLst>
          </p:cNvPr>
          <p:cNvSpPr txBox="1"/>
          <p:nvPr/>
        </p:nvSpPr>
        <p:spPr>
          <a:xfrm>
            <a:off x="613453" y="154696"/>
            <a:ext cx="75933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 ExtraBold" panose="020B0004020202020204" pitchFamily="34" charset="0"/>
                <a:ea typeface="+mn-ea"/>
                <a:cs typeface="Segoe UI" panose="020B0502040204020203" pitchFamily="34" charset="0"/>
              </a:rPr>
              <a:t>What’s new?</a:t>
            </a:r>
            <a:endParaRPr kumimoji="0" lang="en-IS" sz="4800" b="1" i="0" u="none" strike="noStrike" kern="1200" cap="none" spc="0" normalizeH="0" baseline="0" noProof="0" dirty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Aptos ExtraBold" panose="020B0004020202020204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5" name="Freeform 66">
            <a:extLst>
              <a:ext uri="{FF2B5EF4-FFF2-40B4-BE49-F238E27FC236}">
                <a16:creationId xmlns:a16="http://schemas.microsoft.com/office/drawing/2014/main" id="{859ABC68-BC9E-948A-DA5A-C1BE3B51450E}"/>
              </a:ext>
            </a:extLst>
          </p:cNvPr>
          <p:cNvSpPr/>
          <p:nvPr/>
        </p:nvSpPr>
        <p:spPr>
          <a:xfrm>
            <a:off x="8587766" y="3933700"/>
            <a:ext cx="3604234" cy="2924301"/>
          </a:xfrm>
          <a:custGeom>
            <a:avLst/>
            <a:gdLst>
              <a:gd name="connsiteX0" fmla="*/ 3604234 w 3604234"/>
              <a:gd name="connsiteY0" fmla="*/ 0 h 2924301"/>
              <a:gd name="connsiteX1" fmla="*/ 3604234 w 3604234"/>
              <a:gd name="connsiteY1" fmla="*/ 2924301 h 2924301"/>
              <a:gd name="connsiteX2" fmla="*/ 3195156 w 3604234"/>
              <a:gd name="connsiteY2" fmla="*/ 2924301 h 2924301"/>
              <a:gd name="connsiteX3" fmla="*/ 3053333 w 3604234"/>
              <a:gd name="connsiteY3" fmla="*/ 2694335 h 2924301"/>
              <a:gd name="connsiteX4" fmla="*/ 2556262 w 3604234"/>
              <a:gd name="connsiteY4" fmla="*/ 1890330 h 2924301"/>
              <a:gd name="connsiteX5" fmla="*/ 437123 w 3604234"/>
              <a:gd name="connsiteY5" fmla="*/ 1890330 h 2924301"/>
              <a:gd name="connsiteX6" fmla="*/ 0 w 3604234"/>
              <a:gd name="connsiteY6" fmla="*/ 1453716 h 2924301"/>
              <a:gd name="connsiteX7" fmla="*/ 0 w 3604234"/>
              <a:gd name="connsiteY7" fmla="*/ 283918 h 2924301"/>
              <a:gd name="connsiteX8" fmla="*/ 2931834 w 3604234"/>
              <a:gd name="connsiteY8" fmla="*/ 283918 h 2924301"/>
              <a:gd name="connsiteX9" fmla="*/ 3525822 w 3604234"/>
              <a:gd name="connsiteY9" fmla="*/ 77049 h 2924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604234" h="2924301">
                <a:moveTo>
                  <a:pt x="3604234" y="0"/>
                </a:moveTo>
                <a:lnTo>
                  <a:pt x="3604234" y="2924301"/>
                </a:lnTo>
                <a:lnTo>
                  <a:pt x="3195156" y="2924301"/>
                </a:lnTo>
                <a:lnTo>
                  <a:pt x="3053333" y="2694335"/>
                </a:lnTo>
                <a:lnTo>
                  <a:pt x="2556262" y="1890330"/>
                </a:lnTo>
                <a:lnTo>
                  <a:pt x="437123" y="1890330"/>
                </a:lnTo>
                <a:cubicBezTo>
                  <a:pt x="195480" y="1890330"/>
                  <a:pt x="0" y="1695076"/>
                  <a:pt x="0" y="1453716"/>
                </a:cubicBezTo>
                <a:lnTo>
                  <a:pt x="0" y="283918"/>
                </a:lnTo>
                <a:lnTo>
                  <a:pt x="2931834" y="283918"/>
                </a:lnTo>
                <a:cubicBezTo>
                  <a:pt x="3168491" y="283918"/>
                  <a:pt x="3373219" y="206446"/>
                  <a:pt x="3525822" y="77049"/>
                </a:cubicBezTo>
                <a:close/>
              </a:path>
            </a:pathLst>
          </a:custGeom>
          <a:solidFill>
            <a:srgbClr val="35225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9" name="Freeform 65">
            <a:extLst>
              <a:ext uri="{FF2B5EF4-FFF2-40B4-BE49-F238E27FC236}">
                <a16:creationId xmlns:a16="http://schemas.microsoft.com/office/drawing/2014/main" id="{19F87A41-0FEF-F897-F03F-BBD70B675696}"/>
              </a:ext>
            </a:extLst>
          </p:cNvPr>
          <p:cNvSpPr/>
          <p:nvPr/>
        </p:nvSpPr>
        <p:spPr>
          <a:xfrm>
            <a:off x="9023165" y="5701582"/>
            <a:ext cx="3168835" cy="1156418"/>
          </a:xfrm>
          <a:custGeom>
            <a:avLst/>
            <a:gdLst>
              <a:gd name="connsiteX0" fmla="*/ 3168835 w 3168835"/>
              <a:gd name="connsiteY0" fmla="*/ 0 h 1156418"/>
              <a:gd name="connsiteX1" fmla="*/ 3168835 w 3168835"/>
              <a:gd name="connsiteY1" fmla="*/ 1156418 h 1156418"/>
              <a:gd name="connsiteX2" fmla="*/ 117104 w 3168835"/>
              <a:gd name="connsiteY2" fmla="*/ 1156418 h 1156418"/>
              <a:gd name="connsiteX3" fmla="*/ 50839 w 3168835"/>
              <a:gd name="connsiteY3" fmla="*/ 832638 h 1156418"/>
              <a:gd name="connsiteX4" fmla="*/ 0 w 3168835"/>
              <a:gd name="connsiteY4" fmla="*/ 153186 h 1156418"/>
              <a:gd name="connsiteX5" fmla="*/ 0 w 3168835"/>
              <a:gd name="connsiteY5" fmla="*/ 122447 h 1156418"/>
              <a:gd name="connsiteX6" fmla="*/ 1734457 w 3168835"/>
              <a:gd name="connsiteY6" fmla="*/ 122447 h 1156418"/>
              <a:gd name="connsiteX7" fmla="*/ 2346995 w 3168835"/>
              <a:gd name="connsiteY7" fmla="*/ 1018668 h 1156418"/>
              <a:gd name="connsiteX8" fmla="*/ 2617811 w 3168835"/>
              <a:gd name="connsiteY8" fmla="*/ 926452 h 1156418"/>
              <a:gd name="connsiteX9" fmla="*/ 2993383 w 3168835"/>
              <a:gd name="connsiteY9" fmla="*/ 350038 h 1156418"/>
              <a:gd name="connsiteX10" fmla="*/ 3014926 w 3168835"/>
              <a:gd name="connsiteY10" fmla="*/ 297780 h 1156418"/>
              <a:gd name="connsiteX11" fmla="*/ 3137882 w 3168835"/>
              <a:gd name="connsiteY11" fmla="*/ 48869 h 1156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168835" h="1156418">
                <a:moveTo>
                  <a:pt x="3168835" y="0"/>
                </a:moveTo>
                <a:lnTo>
                  <a:pt x="3168835" y="1156418"/>
                </a:lnTo>
                <a:lnTo>
                  <a:pt x="117104" y="1156418"/>
                </a:lnTo>
                <a:lnTo>
                  <a:pt x="50839" y="832638"/>
                </a:lnTo>
                <a:cubicBezTo>
                  <a:pt x="16988" y="620539"/>
                  <a:pt x="0" y="392948"/>
                  <a:pt x="0" y="153186"/>
                </a:cubicBezTo>
                <a:lnTo>
                  <a:pt x="0" y="122447"/>
                </a:lnTo>
                <a:lnTo>
                  <a:pt x="1734457" y="122447"/>
                </a:lnTo>
                <a:cubicBezTo>
                  <a:pt x="1763754" y="698862"/>
                  <a:pt x="1996041" y="1018668"/>
                  <a:pt x="2346995" y="1018668"/>
                </a:cubicBezTo>
                <a:cubicBezTo>
                  <a:pt x="2448551" y="1018668"/>
                  <a:pt x="2537797" y="986332"/>
                  <a:pt x="2617811" y="926452"/>
                </a:cubicBezTo>
                <a:cubicBezTo>
                  <a:pt x="2764052" y="817267"/>
                  <a:pt x="2879395" y="612794"/>
                  <a:pt x="2993383" y="350038"/>
                </a:cubicBezTo>
                <a:cubicBezTo>
                  <a:pt x="3001016" y="333070"/>
                  <a:pt x="3008772" y="314627"/>
                  <a:pt x="3014926" y="297780"/>
                </a:cubicBezTo>
                <a:cubicBezTo>
                  <a:pt x="3056472" y="203228"/>
                  <a:pt x="3096863" y="120210"/>
                  <a:pt x="3137882" y="48869"/>
                </a:cubicBezTo>
                <a:close/>
              </a:path>
            </a:pathLst>
          </a:custGeom>
          <a:solidFill>
            <a:srgbClr val="932B48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EB35789-ABB1-0499-C7A1-F5C20A4859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96411" y="1409397"/>
            <a:ext cx="3577087" cy="2012111"/>
          </a:xfrm>
          <a:prstGeom prst="rect">
            <a:avLst/>
          </a:prstGeom>
        </p:spPr>
      </p:pic>
      <p:sp>
        <p:nvSpPr>
          <p:cNvPr id="35" name="Rounded Rectangle 15">
            <a:extLst>
              <a:ext uri="{FF2B5EF4-FFF2-40B4-BE49-F238E27FC236}">
                <a16:creationId xmlns:a16="http://schemas.microsoft.com/office/drawing/2014/main" id="{ADD93E64-82F2-8960-7838-6D03B61770D7}"/>
              </a:ext>
            </a:extLst>
          </p:cNvPr>
          <p:cNvSpPr/>
          <p:nvPr/>
        </p:nvSpPr>
        <p:spPr>
          <a:xfrm>
            <a:off x="4280672" y="2646854"/>
            <a:ext cx="1981201" cy="464127"/>
          </a:xfrm>
          <a:prstGeom prst="roundRect">
            <a:avLst/>
          </a:prstGeom>
          <a:solidFill>
            <a:srgbClr val="EEEB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Segoe UI" panose="020B0502040204020203" pitchFamily="34" charset="0"/>
              </a:rPr>
              <a:t>Data translations</a:t>
            </a:r>
            <a:endParaRPr kumimoji="0" lang="en-IS" sz="1200" b="0" i="0" u="none" strike="noStrike" kern="1200" cap="none" spc="0" normalizeH="0" baseline="0" noProof="0" dirty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36" name="Rounded Rectangle 15">
            <a:extLst>
              <a:ext uri="{FF2B5EF4-FFF2-40B4-BE49-F238E27FC236}">
                <a16:creationId xmlns:a16="http://schemas.microsoft.com/office/drawing/2014/main" id="{DEF1DFC9-F0DD-4E0F-E16A-0822172B13E9}"/>
              </a:ext>
            </a:extLst>
          </p:cNvPr>
          <p:cNvSpPr/>
          <p:nvPr/>
        </p:nvSpPr>
        <p:spPr>
          <a:xfrm>
            <a:off x="4280672" y="3238880"/>
            <a:ext cx="1981201" cy="464127"/>
          </a:xfrm>
          <a:prstGeom prst="roundRect">
            <a:avLst/>
          </a:prstGeom>
          <a:solidFill>
            <a:srgbClr val="EEEB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Segoe UI" panose="020B0502040204020203" pitchFamily="34" charset="0"/>
              </a:rPr>
              <a:t>Collection support</a:t>
            </a:r>
            <a:endParaRPr kumimoji="0" lang="en-IS" sz="1200" b="0" i="0" u="none" strike="noStrike" kern="1200" cap="none" spc="0" normalizeH="0" baseline="0" noProof="0" dirty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37" name="Rounded Rectangle 17">
            <a:extLst>
              <a:ext uri="{FF2B5EF4-FFF2-40B4-BE49-F238E27FC236}">
                <a16:creationId xmlns:a16="http://schemas.microsoft.com/office/drawing/2014/main" id="{32BE66F9-5DED-70BB-C739-40735EC06680}"/>
              </a:ext>
            </a:extLst>
          </p:cNvPr>
          <p:cNvSpPr/>
          <p:nvPr/>
        </p:nvSpPr>
        <p:spPr>
          <a:xfrm>
            <a:off x="4280671" y="3830906"/>
            <a:ext cx="1981201" cy="464127"/>
          </a:xfrm>
          <a:prstGeom prst="roundRect">
            <a:avLst/>
          </a:prstGeom>
          <a:solidFill>
            <a:srgbClr val="EEEB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351C5C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Store send</a:t>
            </a:r>
            <a:endParaRPr kumimoji="0" lang="en-IS" sz="1200" b="0" i="0" u="none" strike="noStrike" kern="1200" cap="none" spc="0" normalizeH="0" baseline="0" noProof="0" dirty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9228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C438DE-7864-C23D-A3D0-39F7921F23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EEA3282B-1611-8204-184A-C397E0A186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58702" y="1873629"/>
            <a:ext cx="4830966" cy="3432255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494E443-85A8-FDE6-49C9-A8BF37F42BCA}"/>
              </a:ext>
            </a:extLst>
          </p:cNvPr>
          <p:cNvSpPr txBox="1"/>
          <p:nvPr/>
        </p:nvSpPr>
        <p:spPr>
          <a:xfrm>
            <a:off x="2027245" y="1967435"/>
            <a:ext cx="4371726" cy="95410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ptos ExtraBold" panose="020B0004020202020204" pitchFamily="34" charset="0"/>
                <a:cs typeface="Segoe UI" panose="020B0502040204020203" pitchFamily="34" charset="0"/>
              </a:rPr>
              <a:t>Retail</a:t>
            </a:r>
            <a:endParaRPr kumimoji="0" lang="en-IS" sz="2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Aptos ExtraBold" panose="020B0004020202020204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S" sz="2800" b="1" i="0" u="none" strike="noStrike" kern="1200" cap="none" spc="0" normalizeH="0" baseline="0" noProof="0" dirty="0">
              <a:ln>
                <a:noFill/>
              </a:ln>
              <a:solidFill>
                <a:srgbClr val="4040A4"/>
              </a:solidFill>
              <a:effectLst/>
              <a:uLnTx/>
              <a:uFillTx/>
              <a:latin typeface="Aptos ExtraBold" panose="020B0004020202020204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B7D90C11-BC06-C849-7E48-D90B98F7057E}"/>
              </a:ext>
            </a:extLst>
          </p:cNvPr>
          <p:cNvSpPr/>
          <p:nvPr/>
        </p:nvSpPr>
        <p:spPr>
          <a:xfrm>
            <a:off x="2029376" y="2646854"/>
            <a:ext cx="1981201" cy="464127"/>
          </a:xfrm>
          <a:prstGeom prst="roundRect">
            <a:avLst/>
          </a:prstGeom>
          <a:solidFill>
            <a:srgbClr val="EEEB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Segoe UI" panose="020B0502040204020203" pitchFamily="34" charset="0"/>
              </a:rPr>
              <a:t>Smart order routing</a:t>
            </a:r>
            <a:endParaRPr kumimoji="0" lang="en-IS" sz="1200" b="0" i="0" u="none" strike="noStrike" kern="1200" cap="none" spc="0" normalizeH="0" baseline="0" noProof="0" dirty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D0BB3428-5855-E1C4-1E69-CFF0A525E7F9}"/>
              </a:ext>
            </a:extLst>
          </p:cNvPr>
          <p:cNvSpPr/>
          <p:nvPr/>
        </p:nvSpPr>
        <p:spPr>
          <a:xfrm>
            <a:off x="2035952" y="3238880"/>
            <a:ext cx="1981201" cy="464127"/>
          </a:xfrm>
          <a:prstGeom prst="roundRect">
            <a:avLst/>
          </a:prstGeom>
          <a:solidFill>
            <a:srgbClr val="EEEB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Segoe UI" panose="020B0502040204020203" pitchFamily="34" charset="0"/>
              </a:rPr>
              <a:t>GraphQL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Segoe UI" panose="020B0502040204020203" pitchFamily="34" charset="0"/>
              </a:rPr>
              <a:t> Transitions (Ph </a:t>
            </a:r>
            <a:r>
              <a:rPr lang="en-US" sz="1200" dirty="0">
                <a:solidFill>
                  <a:srgbClr val="351C5C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1)</a:t>
            </a:r>
            <a:endParaRPr kumimoji="0" lang="en-IS" sz="1200" b="0" i="0" u="none" strike="noStrike" kern="1200" cap="none" spc="0" normalizeH="0" baseline="0" noProof="0" dirty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FDFA9CD6-1698-B0B8-927F-3B1C964EF783}"/>
              </a:ext>
            </a:extLst>
          </p:cNvPr>
          <p:cNvSpPr/>
          <p:nvPr/>
        </p:nvSpPr>
        <p:spPr>
          <a:xfrm>
            <a:off x="2029376" y="3830906"/>
            <a:ext cx="1981201" cy="464127"/>
          </a:xfrm>
          <a:prstGeom prst="roundRect">
            <a:avLst/>
          </a:prstGeom>
          <a:solidFill>
            <a:srgbClr val="EEEB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351C5C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Partial shipments</a:t>
            </a:r>
            <a:endParaRPr kumimoji="0" lang="en-IS" sz="1200" b="0" i="0" u="none" strike="noStrike" kern="1200" cap="none" spc="0" normalizeH="0" baseline="0" noProof="0" dirty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30" name="Rounded Rectangle 17">
            <a:extLst>
              <a:ext uri="{FF2B5EF4-FFF2-40B4-BE49-F238E27FC236}">
                <a16:creationId xmlns:a16="http://schemas.microsoft.com/office/drawing/2014/main" id="{D2607F98-A2E0-B20C-6CE9-FD6E8E6F2654}"/>
              </a:ext>
            </a:extLst>
          </p:cNvPr>
          <p:cNvSpPr/>
          <p:nvPr/>
        </p:nvSpPr>
        <p:spPr>
          <a:xfrm>
            <a:off x="2027245" y="4422932"/>
            <a:ext cx="1981201" cy="464127"/>
          </a:xfrm>
          <a:prstGeom prst="roundRect">
            <a:avLst/>
          </a:prstGeom>
          <a:solidFill>
            <a:srgbClr val="EEEB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noProof="0" dirty="0">
                <a:solidFill>
                  <a:srgbClr val="351C5C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Two-way member sync</a:t>
            </a:r>
            <a:endParaRPr kumimoji="0" lang="en-IS" sz="1200" b="0" i="0" u="none" strike="noStrike" kern="1200" cap="none" spc="0" normalizeH="0" baseline="0" noProof="0" dirty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BCAED2C-B395-021A-1588-69584B6AB85C}"/>
              </a:ext>
            </a:extLst>
          </p:cNvPr>
          <p:cNvSpPr txBox="1"/>
          <p:nvPr/>
        </p:nvSpPr>
        <p:spPr>
          <a:xfrm>
            <a:off x="613453" y="154696"/>
            <a:ext cx="75933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 ExtraBold" panose="020B0004020202020204" pitchFamily="34" charset="0"/>
                <a:ea typeface="+mn-ea"/>
                <a:cs typeface="Segoe UI" panose="020B0502040204020203" pitchFamily="34" charset="0"/>
              </a:rPr>
              <a:t>What’s new?</a:t>
            </a:r>
            <a:endParaRPr kumimoji="0" lang="en-IS" sz="4800" b="1" i="0" u="none" strike="noStrike" kern="1200" cap="none" spc="0" normalizeH="0" baseline="0" noProof="0" dirty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Aptos ExtraBold" panose="020B0004020202020204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5" name="Freeform 66">
            <a:extLst>
              <a:ext uri="{FF2B5EF4-FFF2-40B4-BE49-F238E27FC236}">
                <a16:creationId xmlns:a16="http://schemas.microsoft.com/office/drawing/2014/main" id="{FC581A57-4DE9-71B2-9107-BB82D369D39F}"/>
              </a:ext>
            </a:extLst>
          </p:cNvPr>
          <p:cNvSpPr/>
          <p:nvPr/>
        </p:nvSpPr>
        <p:spPr>
          <a:xfrm>
            <a:off x="8587766" y="3933700"/>
            <a:ext cx="3604234" cy="2924301"/>
          </a:xfrm>
          <a:custGeom>
            <a:avLst/>
            <a:gdLst>
              <a:gd name="connsiteX0" fmla="*/ 3604234 w 3604234"/>
              <a:gd name="connsiteY0" fmla="*/ 0 h 2924301"/>
              <a:gd name="connsiteX1" fmla="*/ 3604234 w 3604234"/>
              <a:gd name="connsiteY1" fmla="*/ 2924301 h 2924301"/>
              <a:gd name="connsiteX2" fmla="*/ 3195156 w 3604234"/>
              <a:gd name="connsiteY2" fmla="*/ 2924301 h 2924301"/>
              <a:gd name="connsiteX3" fmla="*/ 3053333 w 3604234"/>
              <a:gd name="connsiteY3" fmla="*/ 2694335 h 2924301"/>
              <a:gd name="connsiteX4" fmla="*/ 2556262 w 3604234"/>
              <a:gd name="connsiteY4" fmla="*/ 1890330 h 2924301"/>
              <a:gd name="connsiteX5" fmla="*/ 437123 w 3604234"/>
              <a:gd name="connsiteY5" fmla="*/ 1890330 h 2924301"/>
              <a:gd name="connsiteX6" fmla="*/ 0 w 3604234"/>
              <a:gd name="connsiteY6" fmla="*/ 1453716 h 2924301"/>
              <a:gd name="connsiteX7" fmla="*/ 0 w 3604234"/>
              <a:gd name="connsiteY7" fmla="*/ 283918 h 2924301"/>
              <a:gd name="connsiteX8" fmla="*/ 2931834 w 3604234"/>
              <a:gd name="connsiteY8" fmla="*/ 283918 h 2924301"/>
              <a:gd name="connsiteX9" fmla="*/ 3525822 w 3604234"/>
              <a:gd name="connsiteY9" fmla="*/ 77049 h 2924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604234" h="2924301">
                <a:moveTo>
                  <a:pt x="3604234" y="0"/>
                </a:moveTo>
                <a:lnTo>
                  <a:pt x="3604234" y="2924301"/>
                </a:lnTo>
                <a:lnTo>
                  <a:pt x="3195156" y="2924301"/>
                </a:lnTo>
                <a:lnTo>
                  <a:pt x="3053333" y="2694335"/>
                </a:lnTo>
                <a:lnTo>
                  <a:pt x="2556262" y="1890330"/>
                </a:lnTo>
                <a:lnTo>
                  <a:pt x="437123" y="1890330"/>
                </a:lnTo>
                <a:cubicBezTo>
                  <a:pt x="195480" y="1890330"/>
                  <a:pt x="0" y="1695076"/>
                  <a:pt x="0" y="1453716"/>
                </a:cubicBezTo>
                <a:lnTo>
                  <a:pt x="0" y="283918"/>
                </a:lnTo>
                <a:lnTo>
                  <a:pt x="2931834" y="283918"/>
                </a:lnTo>
                <a:cubicBezTo>
                  <a:pt x="3168491" y="283918"/>
                  <a:pt x="3373219" y="206446"/>
                  <a:pt x="3525822" y="77049"/>
                </a:cubicBezTo>
                <a:close/>
              </a:path>
            </a:pathLst>
          </a:custGeom>
          <a:solidFill>
            <a:srgbClr val="35225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9" name="Freeform 65">
            <a:extLst>
              <a:ext uri="{FF2B5EF4-FFF2-40B4-BE49-F238E27FC236}">
                <a16:creationId xmlns:a16="http://schemas.microsoft.com/office/drawing/2014/main" id="{8904FD4F-B797-1ABF-8E89-6B45FCA9896E}"/>
              </a:ext>
            </a:extLst>
          </p:cNvPr>
          <p:cNvSpPr/>
          <p:nvPr/>
        </p:nvSpPr>
        <p:spPr>
          <a:xfrm>
            <a:off x="9023165" y="5701582"/>
            <a:ext cx="3168835" cy="1156418"/>
          </a:xfrm>
          <a:custGeom>
            <a:avLst/>
            <a:gdLst>
              <a:gd name="connsiteX0" fmla="*/ 3168835 w 3168835"/>
              <a:gd name="connsiteY0" fmla="*/ 0 h 1156418"/>
              <a:gd name="connsiteX1" fmla="*/ 3168835 w 3168835"/>
              <a:gd name="connsiteY1" fmla="*/ 1156418 h 1156418"/>
              <a:gd name="connsiteX2" fmla="*/ 117104 w 3168835"/>
              <a:gd name="connsiteY2" fmla="*/ 1156418 h 1156418"/>
              <a:gd name="connsiteX3" fmla="*/ 50839 w 3168835"/>
              <a:gd name="connsiteY3" fmla="*/ 832638 h 1156418"/>
              <a:gd name="connsiteX4" fmla="*/ 0 w 3168835"/>
              <a:gd name="connsiteY4" fmla="*/ 153186 h 1156418"/>
              <a:gd name="connsiteX5" fmla="*/ 0 w 3168835"/>
              <a:gd name="connsiteY5" fmla="*/ 122447 h 1156418"/>
              <a:gd name="connsiteX6" fmla="*/ 1734457 w 3168835"/>
              <a:gd name="connsiteY6" fmla="*/ 122447 h 1156418"/>
              <a:gd name="connsiteX7" fmla="*/ 2346995 w 3168835"/>
              <a:gd name="connsiteY7" fmla="*/ 1018668 h 1156418"/>
              <a:gd name="connsiteX8" fmla="*/ 2617811 w 3168835"/>
              <a:gd name="connsiteY8" fmla="*/ 926452 h 1156418"/>
              <a:gd name="connsiteX9" fmla="*/ 2993383 w 3168835"/>
              <a:gd name="connsiteY9" fmla="*/ 350038 h 1156418"/>
              <a:gd name="connsiteX10" fmla="*/ 3014926 w 3168835"/>
              <a:gd name="connsiteY10" fmla="*/ 297780 h 1156418"/>
              <a:gd name="connsiteX11" fmla="*/ 3137882 w 3168835"/>
              <a:gd name="connsiteY11" fmla="*/ 48869 h 1156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168835" h="1156418">
                <a:moveTo>
                  <a:pt x="3168835" y="0"/>
                </a:moveTo>
                <a:lnTo>
                  <a:pt x="3168835" y="1156418"/>
                </a:lnTo>
                <a:lnTo>
                  <a:pt x="117104" y="1156418"/>
                </a:lnTo>
                <a:lnTo>
                  <a:pt x="50839" y="832638"/>
                </a:lnTo>
                <a:cubicBezTo>
                  <a:pt x="16988" y="620539"/>
                  <a:pt x="0" y="392948"/>
                  <a:pt x="0" y="153186"/>
                </a:cubicBezTo>
                <a:lnTo>
                  <a:pt x="0" y="122447"/>
                </a:lnTo>
                <a:lnTo>
                  <a:pt x="1734457" y="122447"/>
                </a:lnTo>
                <a:cubicBezTo>
                  <a:pt x="1763754" y="698862"/>
                  <a:pt x="1996041" y="1018668"/>
                  <a:pt x="2346995" y="1018668"/>
                </a:cubicBezTo>
                <a:cubicBezTo>
                  <a:pt x="2448551" y="1018668"/>
                  <a:pt x="2537797" y="986332"/>
                  <a:pt x="2617811" y="926452"/>
                </a:cubicBezTo>
                <a:cubicBezTo>
                  <a:pt x="2764052" y="817267"/>
                  <a:pt x="2879395" y="612794"/>
                  <a:pt x="2993383" y="350038"/>
                </a:cubicBezTo>
                <a:cubicBezTo>
                  <a:pt x="3001016" y="333070"/>
                  <a:pt x="3008772" y="314627"/>
                  <a:pt x="3014926" y="297780"/>
                </a:cubicBezTo>
                <a:cubicBezTo>
                  <a:pt x="3056472" y="203228"/>
                  <a:pt x="3096863" y="120210"/>
                  <a:pt x="3137882" y="48869"/>
                </a:cubicBezTo>
                <a:close/>
              </a:path>
            </a:pathLst>
          </a:custGeom>
          <a:solidFill>
            <a:srgbClr val="932B48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A8825EE-32A5-9312-6F97-DF24484CD1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96411" y="1409397"/>
            <a:ext cx="3577087" cy="2012111"/>
          </a:xfrm>
          <a:prstGeom prst="rect">
            <a:avLst/>
          </a:prstGeom>
        </p:spPr>
      </p:pic>
      <p:sp>
        <p:nvSpPr>
          <p:cNvPr id="35" name="Rounded Rectangle 15">
            <a:extLst>
              <a:ext uri="{FF2B5EF4-FFF2-40B4-BE49-F238E27FC236}">
                <a16:creationId xmlns:a16="http://schemas.microsoft.com/office/drawing/2014/main" id="{DB68E31D-835A-A4D7-956D-DFB149207DDB}"/>
              </a:ext>
            </a:extLst>
          </p:cNvPr>
          <p:cNvSpPr/>
          <p:nvPr/>
        </p:nvSpPr>
        <p:spPr>
          <a:xfrm>
            <a:off x="4280672" y="2646854"/>
            <a:ext cx="1981201" cy="464127"/>
          </a:xfrm>
          <a:prstGeom prst="roundRect">
            <a:avLst/>
          </a:prstGeom>
          <a:solidFill>
            <a:srgbClr val="EEEB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Segoe UI" panose="020B0502040204020203" pitchFamily="34" charset="0"/>
              </a:rPr>
              <a:t>Data translations</a:t>
            </a:r>
            <a:endParaRPr kumimoji="0" lang="en-IS" sz="1200" b="0" i="0" u="none" strike="noStrike" kern="1200" cap="none" spc="0" normalizeH="0" baseline="0" noProof="0" dirty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36" name="Rounded Rectangle 15">
            <a:extLst>
              <a:ext uri="{FF2B5EF4-FFF2-40B4-BE49-F238E27FC236}">
                <a16:creationId xmlns:a16="http://schemas.microsoft.com/office/drawing/2014/main" id="{0D64DD29-F0B4-5AEF-3827-AC0607221007}"/>
              </a:ext>
            </a:extLst>
          </p:cNvPr>
          <p:cNvSpPr/>
          <p:nvPr/>
        </p:nvSpPr>
        <p:spPr>
          <a:xfrm>
            <a:off x="4280672" y="3238880"/>
            <a:ext cx="1981201" cy="464127"/>
          </a:xfrm>
          <a:prstGeom prst="roundRect">
            <a:avLst/>
          </a:prstGeom>
          <a:solidFill>
            <a:srgbClr val="EEEB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Segoe UI" panose="020B0502040204020203" pitchFamily="34" charset="0"/>
              </a:rPr>
              <a:t>Collection support</a:t>
            </a:r>
            <a:endParaRPr kumimoji="0" lang="en-IS" sz="1200" b="0" i="0" u="none" strike="noStrike" kern="1200" cap="none" spc="0" normalizeH="0" baseline="0" noProof="0" dirty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37" name="Rounded Rectangle 17">
            <a:extLst>
              <a:ext uri="{FF2B5EF4-FFF2-40B4-BE49-F238E27FC236}">
                <a16:creationId xmlns:a16="http://schemas.microsoft.com/office/drawing/2014/main" id="{F5C64F25-8D61-0F68-9497-78B78115BD8C}"/>
              </a:ext>
            </a:extLst>
          </p:cNvPr>
          <p:cNvSpPr/>
          <p:nvPr/>
        </p:nvSpPr>
        <p:spPr>
          <a:xfrm>
            <a:off x="4280671" y="3830906"/>
            <a:ext cx="1981201" cy="464127"/>
          </a:xfrm>
          <a:prstGeom prst="roundRect">
            <a:avLst/>
          </a:prstGeom>
          <a:solidFill>
            <a:srgbClr val="EEEB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351C5C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Store send</a:t>
            </a:r>
            <a:endParaRPr kumimoji="0" lang="en-IS" sz="1200" b="0" i="0" u="none" strike="noStrike" kern="1200" cap="none" spc="0" normalizeH="0" baseline="0" noProof="0" dirty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5262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B5C6A9-E401-EAC0-49DF-89E79CD96B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732E99A0-47E8-9D42-AA2E-083307A7C7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58702" y="1873629"/>
            <a:ext cx="4830966" cy="3432255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AB09175-431F-9807-8B5F-676C3B74CA56}"/>
              </a:ext>
            </a:extLst>
          </p:cNvPr>
          <p:cNvSpPr txBox="1"/>
          <p:nvPr/>
        </p:nvSpPr>
        <p:spPr>
          <a:xfrm>
            <a:off x="2027245" y="1967435"/>
            <a:ext cx="4371726" cy="95410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ptos ExtraBold" panose="020B0004020202020204" pitchFamily="34" charset="0"/>
                <a:cs typeface="Segoe UI" panose="020B0502040204020203" pitchFamily="34" charset="0"/>
              </a:rPr>
              <a:t>Retail</a:t>
            </a:r>
            <a:endParaRPr kumimoji="0" lang="en-IS" sz="2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Aptos ExtraBold" panose="020B0004020202020204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S" sz="2800" b="1" i="0" u="none" strike="noStrike" kern="1200" cap="none" spc="0" normalizeH="0" baseline="0" noProof="0" dirty="0">
              <a:ln>
                <a:noFill/>
              </a:ln>
              <a:solidFill>
                <a:srgbClr val="4040A4"/>
              </a:solidFill>
              <a:effectLst/>
              <a:uLnTx/>
              <a:uFillTx/>
              <a:latin typeface="Aptos ExtraBold" panose="020B0004020202020204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5C6618F9-2B96-AB6C-7871-FFDC5930FA01}"/>
              </a:ext>
            </a:extLst>
          </p:cNvPr>
          <p:cNvSpPr/>
          <p:nvPr/>
        </p:nvSpPr>
        <p:spPr>
          <a:xfrm>
            <a:off x="2029376" y="2646854"/>
            <a:ext cx="1981201" cy="464127"/>
          </a:xfrm>
          <a:prstGeom prst="roundRect">
            <a:avLst/>
          </a:prstGeom>
          <a:solidFill>
            <a:srgbClr val="EEEB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Segoe UI" panose="020B0502040204020203" pitchFamily="34" charset="0"/>
              </a:rPr>
              <a:t>Smart order routing</a:t>
            </a:r>
            <a:endParaRPr kumimoji="0" lang="en-IS" sz="1200" b="0" i="0" u="none" strike="noStrike" kern="1200" cap="none" spc="0" normalizeH="0" baseline="0" noProof="0" dirty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F4BA1DE4-A8BA-B307-8D76-0234C46A7AE6}"/>
              </a:ext>
            </a:extLst>
          </p:cNvPr>
          <p:cNvSpPr/>
          <p:nvPr/>
        </p:nvSpPr>
        <p:spPr>
          <a:xfrm>
            <a:off x="2035952" y="3238880"/>
            <a:ext cx="1981201" cy="464127"/>
          </a:xfrm>
          <a:prstGeom prst="roundRect">
            <a:avLst/>
          </a:prstGeom>
          <a:solidFill>
            <a:srgbClr val="EEEB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Segoe UI" panose="020B0502040204020203" pitchFamily="34" charset="0"/>
              </a:rPr>
              <a:t>GraphQL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Segoe UI" panose="020B0502040204020203" pitchFamily="34" charset="0"/>
              </a:rPr>
              <a:t> Transitions (Ph </a:t>
            </a:r>
            <a:r>
              <a:rPr lang="en-US" sz="1200" dirty="0">
                <a:solidFill>
                  <a:srgbClr val="351C5C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1)</a:t>
            </a:r>
            <a:endParaRPr kumimoji="0" lang="en-IS" sz="1200" b="0" i="0" u="none" strike="noStrike" kern="1200" cap="none" spc="0" normalizeH="0" baseline="0" noProof="0" dirty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C459DED1-B23D-E7DE-0B7B-878B548CD004}"/>
              </a:ext>
            </a:extLst>
          </p:cNvPr>
          <p:cNvSpPr/>
          <p:nvPr/>
        </p:nvSpPr>
        <p:spPr>
          <a:xfrm>
            <a:off x="2029376" y="3830906"/>
            <a:ext cx="1981201" cy="464127"/>
          </a:xfrm>
          <a:prstGeom prst="roundRect">
            <a:avLst/>
          </a:prstGeom>
          <a:solidFill>
            <a:srgbClr val="EEEB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351C5C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Partial shipments</a:t>
            </a:r>
            <a:endParaRPr kumimoji="0" lang="en-IS" sz="1200" b="0" i="0" u="none" strike="noStrike" kern="1200" cap="none" spc="0" normalizeH="0" baseline="0" noProof="0" dirty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30" name="Rounded Rectangle 17">
            <a:extLst>
              <a:ext uri="{FF2B5EF4-FFF2-40B4-BE49-F238E27FC236}">
                <a16:creationId xmlns:a16="http://schemas.microsoft.com/office/drawing/2014/main" id="{3E1897B8-BE55-2963-F3CC-E31A356BE3CA}"/>
              </a:ext>
            </a:extLst>
          </p:cNvPr>
          <p:cNvSpPr/>
          <p:nvPr/>
        </p:nvSpPr>
        <p:spPr>
          <a:xfrm>
            <a:off x="2027245" y="4422932"/>
            <a:ext cx="1981201" cy="464127"/>
          </a:xfrm>
          <a:prstGeom prst="roundRect">
            <a:avLst/>
          </a:prstGeom>
          <a:solidFill>
            <a:srgbClr val="EEEB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noProof="0" dirty="0">
                <a:solidFill>
                  <a:srgbClr val="351C5C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Two-way member sync</a:t>
            </a:r>
            <a:endParaRPr kumimoji="0" lang="en-IS" sz="1200" b="0" i="0" u="none" strike="noStrike" kern="1200" cap="none" spc="0" normalizeH="0" baseline="0" noProof="0" dirty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D20E552-9062-73D1-7E5F-884D3438F54E}"/>
              </a:ext>
            </a:extLst>
          </p:cNvPr>
          <p:cNvSpPr txBox="1"/>
          <p:nvPr/>
        </p:nvSpPr>
        <p:spPr>
          <a:xfrm>
            <a:off x="613453" y="154696"/>
            <a:ext cx="75933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 ExtraBold" panose="020B0004020202020204" pitchFamily="34" charset="0"/>
                <a:ea typeface="+mn-ea"/>
                <a:cs typeface="Segoe UI" panose="020B0502040204020203" pitchFamily="34" charset="0"/>
              </a:rPr>
              <a:t>What’s new?</a:t>
            </a:r>
            <a:endParaRPr kumimoji="0" lang="en-IS" sz="4800" b="1" i="0" u="none" strike="noStrike" kern="1200" cap="none" spc="0" normalizeH="0" baseline="0" noProof="0" dirty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Aptos ExtraBold" panose="020B0004020202020204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5" name="Freeform 66">
            <a:extLst>
              <a:ext uri="{FF2B5EF4-FFF2-40B4-BE49-F238E27FC236}">
                <a16:creationId xmlns:a16="http://schemas.microsoft.com/office/drawing/2014/main" id="{675ED4DF-9B5E-7319-659F-8B6051803286}"/>
              </a:ext>
            </a:extLst>
          </p:cNvPr>
          <p:cNvSpPr/>
          <p:nvPr/>
        </p:nvSpPr>
        <p:spPr>
          <a:xfrm>
            <a:off x="8587766" y="3933700"/>
            <a:ext cx="3604234" cy="2924301"/>
          </a:xfrm>
          <a:custGeom>
            <a:avLst/>
            <a:gdLst>
              <a:gd name="connsiteX0" fmla="*/ 3604234 w 3604234"/>
              <a:gd name="connsiteY0" fmla="*/ 0 h 2924301"/>
              <a:gd name="connsiteX1" fmla="*/ 3604234 w 3604234"/>
              <a:gd name="connsiteY1" fmla="*/ 2924301 h 2924301"/>
              <a:gd name="connsiteX2" fmla="*/ 3195156 w 3604234"/>
              <a:gd name="connsiteY2" fmla="*/ 2924301 h 2924301"/>
              <a:gd name="connsiteX3" fmla="*/ 3053333 w 3604234"/>
              <a:gd name="connsiteY3" fmla="*/ 2694335 h 2924301"/>
              <a:gd name="connsiteX4" fmla="*/ 2556262 w 3604234"/>
              <a:gd name="connsiteY4" fmla="*/ 1890330 h 2924301"/>
              <a:gd name="connsiteX5" fmla="*/ 437123 w 3604234"/>
              <a:gd name="connsiteY5" fmla="*/ 1890330 h 2924301"/>
              <a:gd name="connsiteX6" fmla="*/ 0 w 3604234"/>
              <a:gd name="connsiteY6" fmla="*/ 1453716 h 2924301"/>
              <a:gd name="connsiteX7" fmla="*/ 0 w 3604234"/>
              <a:gd name="connsiteY7" fmla="*/ 283918 h 2924301"/>
              <a:gd name="connsiteX8" fmla="*/ 2931834 w 3604234"/>
              <a:gd name="connsiteY8" fmla="*/ 283918 h 2924301"/>
              <a:gd name="connsiteX9" fmla="*/ 3525822 w 3604234"/>
              <a:gd name="connsiteY9" fmla="*/ 77049 h 2924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604234" h="2924301">
                <a:moveTo>
                  <a:pt x="3604234" y="0"/>
                </a:moveTo>
                <a:lnTo>
                  <a:pt x="3604234" y="2924301"/>
                </a:lnTo>
                <a:lnTo>
                  <a:pt x="3195156" y="2924301"/>
                </a:lnTo>
                <a:lnTo>
                  <a:pt x="3053333" y="2694335"/>
                </a:lnTo>
                <a:lnTo>
                  <a:pt x="2556262" y="1890330"/>
                </a:lnTo>
                <a:lnTo>
                  <a:pt x="437123" y="1890330"/>
                </a:lnTo>
                <a:cubicBezTo>
                  <a:pt x="195480" y="1890330"/>
                  <a:pt x="0" y="1695076"/>
                  <a:pt x="0" y="1453716"/>
                </a:cubicBezTo>
                <a:lnTo>
                  <a:pt x="0" y="283918"/>
                </a:lnTo>
                <a:lnTo>
                  <a:pt x="2931834" y="283918"/>
                </a:lnTo>
                <a:cubicBezTo>
                  <a:pt x="3168491" y="283918"/>
                  <a:pt x="3373219" y="206446"/>
                  <a:pt x="3525822" y="77049"/>
                </a:cubicBezTo>
                <a:close/>
              </a:path>
            </a:pathLst>
          </a:custGeom>
          <a:solidFill>
            <a:srgbClr val="35225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9" name="Freeform 65">
            <a:extLst>
              <a:ext uri="{FF2B5EF4-FFF2-40B4-BE49-F238E27FC236}">
                <a16:creationId xmlns:a16="http://schemas.microsoft.com/office/drawing/2014/main" id="{576045FE-95E1-9E32-193A-FE1FE63FFCFC}"/>
              </a:ext>
            </a:extLst>
          </p:cNvPr>
          <p:cNvSpPr/>
          <p:nvPr/>
        </p:nvSpPr>
        <p:spPr>
          <a:xfrm>
            <a:off x="9023165" y="5701582"/>
            <a:ext cx="3168835" cy="1156418"/>
          </a:xfrm>
          <a:custGeom>
            <a:avLst/>
            <a:gdLst>
              <a:gd name="connsiteX0" fmla="*/ 3168835 w 3168835"/>
              <a:gd name="connsiteY0" fmla="*/ 0 h 1156418"/>
              <a:gd name="connsiteX1" fmla="*/ 3168835 w 3168835"/>
              <a:gd name="connsiteY1" fmla="*/ 1156418 h 1156418"/>
              <a:gd name="connsiteX2" fmla="*/ 117104 w 3168835"/>
              <a:gd name="connsiteY2" fmla="*/ 1156418 h 1156418"/>
              <a:gd name="connsiteX3" fmla="*/ 50839 w 3168835"/>
              <a:gd name="connsiteY3" fmla="*/ 832638 h 1156418"/>
              <a:gd name="connsiteX4" fmla="*/ 0 w 3168835"/>
              <a:gd name="connsiteY4" fmla="*/ 153186 h 1156418"/>
              <a:gd name="connsiteX5" fmla="*/ 0 w 3168835"/>
              <a:gd name="connsiteY5" fmla="*/ 122447 h 1156418"/>
              <a:gd name="connsiteX6" fmla="*/ 1734457 w 3168835"/>
              <a:gd name="connsiteY6" fmla="*/ 122447 h 1156418"/>
              <a:gd name="connsiteX7" fmla="*/ 2346995 w 3168835"/>
              <a:gd name="connsiteY7" fmla="*/ 1018668 h 1156418"/>
              <a:gd name="connsiteX8" fmla="*/ 2617811 w 3168835"/>
              <a:gd name="connsiteY8" fmla="*/ 926452 h 1156418"/>
              <a:gd name="connsiteX9" fmla="*/ 2993383 w 3168835"/>
              <a:gd name="connsiteY9" fmla="*/ 350038 h 1156418"/>
              <a:gd name="connsiteX10" fmla="*/ 3014926 w 3168835"/>
              <a:gd name="connsiteY10" fmla="*/ 297780 h 1156418"/>
              <a:gd name="connsiteX11" fmla="*/ 3137882 w 3168835"/>
              <a:gd name="connsiteY11" fmla="*/ 48869 h 1156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168835" h="1156418">
                <a:moveTo>
                  <a:pt x="3168835" y="0"/>
                </a:moveTo>
                <a:lnTo>
                  <a:pt x="3168835" y="1156418"/>
                </a:lnTo>
                <a:lnTo>
                  <a:pt x="117104" y="1156418"/>
                </a:lnTo>
                <a:lnTo>
                  <a:pt x="50839" y="832638"/>
                </a:lnTo>
                <a:cubicBezTo>
                  <a:pt x="16988" y="620539"/>
                  <a:pt x="0" y="392948"/>
                  <a:pt x="0" y="153186"/>
                </a:cubicBezTo>
                <a:lnTo>
                  <a:pt x="0" y="122447"/>
                </a:lnTo>
                <a:lnTo>
                  <a:pt x="1734457" y="122447"/>
                </a:lnTo>
                <a:cubicBezTo>
                  <a:pt x="1763754" y="698862"/>
                  <a:pt x="1996041" y="1018668"/>
                  <a:pt x="2346995" y="1018668"/>
                </a:cubicBezTo>
                <a:cubicBezTo>
                  <a:pt x="2448551" y="1018668"/>
                  <a:pt x="2537797" y="986332"/>
                  <a:pt x="2617811" y="926452"/>
                </a:cubicBezTo>
                <a:cubicBezTo>
                  <a:pt x="2764052" y="817267"/>
                  <a:pt x="2879395" y="612794"/>
                  <a:pt x="2993383" y="350038"/>
                </a:cubicBezTo>
                <a:cubicBezTo>
                  <a:pt x="3001016" y="333070"/>
                  <a:pt x="3008772" y="314627"/>
                  <a:pt x="3014926" y="297780"/>
                </a:cubicBezTo>
                <a:cubicBezTo>
                  <a:pt x="3056472" y="203228"/>
                  <a:pt x="3096863" y="120210"/>
                  <a:pt x="3137882" y="48869"/>
                </a:cubicBezTo>
                <a:close/>
              </a:path>
            </a:pathLst>
          </a:custGeom>
          <a:solidFill>
            <a:srgbClr val="932B48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577F4C1-C69F-3955-7564-8C103ABC9A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96411" y="1409397"/>
            <a:ext cx="3577087" cy="2012111"/>
          </a:xfrm>
          <a:prstGeom prst="rect">
            <a:avLst/>
          </a:prstGeom>
        </p:spPr>
      </p:pic>
      <p:sp>
        <p:nvSpPr>
          <p:cNvPr id="35" name="Rounded Rectangle 15">
            <a:extLst>
              <a:ext uri="{FF2B5EF4-FFF2-40B4-BE49-F238E27FC236}">
                <a16:creationId xmlns:a16="http://schemas.microsoft.com/office/drawing/2014/main" id="{C2AE77C0-98F6-DFAE-9E98-27BD0787435D}"/>
              </a:ext>
            </a:extLst>
          </p:cNvPr>
          <p:cNvSpPr/>
          <p:nvPr/>
        </p:nvSpPr>
        <p:spPr>
          <a:xfrm>
            <a:off x="4280672" y="2646854"/>
            <a:ext cx="1981201" cy="464127"/>
          </a:xfrm>
          <a:prstGeom prst="roundRect">
            <a:avLst/>
          </a:prstGeom>
          <a:solidFill>
            <a:srgbClr val="EEEB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Segoe UI" panose="020B0502040204020203" pitchFamily="34" charset="0"/>
              </a:rPr>
              <a:t>Data translations</a:t>
            </a:r>
            <a:endParaRPr kumimoji="0" lang="en-IS" sz="1200" b="0" i="0" u="none" strike="noStrike" kern="1200" cap="none" spc="0" normalizeH="0" baseline="0" noProof="0" dirty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36" name="Rounded Rectangle 15">
            <a:extLst>
              <a:ext uri="{FF2B5EF4-FFF2-40B4-BE49-F238E27FC236}">
                <a16:creationId xmlns:a16="http://schemas.microsoft.com/office/drawing/2014/main" id="{418D5014-19D6-C352-5905-55D772C5E448}"/>
              </a:ext>
            </a:extLst>
          </p:cNvPr>
          <p:cNvSpPr/>
          <p:nvPr/>
        </p:nvSpPr>
        <p:spPr>
          <a:xfrm>
            <a:off x="4280672" y="3238880"/>
            <a:ext cx="1981201" cy="464127"/>
          </a:xfrm>
          <a:prstGeom prst="roundRect">
            <a:avLst/>
          </a:prstGeom>
          <a:solidFill>
            <a:srgbClr val="EEEB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Segoe UI" panose="020B0502040204020203" pitchFamily="34" charset="0"/>
              </a:rPr>
              <a:t>Collection support</a:t>
            </a:r>
            <a:endParaRPr kumimoji="0" lang="en-IS" sz="1200" b="0" i="0" u="none" strike="noStrike" kern="1200" cap="none" spc="0" normalizeH="0" baseline="0" noProof="0" dirty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37" name="Rounded Rectangle 17">
            <a:extLst>
              <a:ext uri="{FF2B5EF4-FFF2-40B4-BE49-F238E27FC236}">
                <a16:creationId xmlns:a16="http://schemas.microsoft.com/office/drawing/2014/main" id="{CD482FCF-7577-A06F-FD4B-84774C2D2954}"/>
              </a:ext>
            </a:extLst>
          </p:cNvPr>
          <p:cNvSpPr/>
          <p:nvPr/>
        </p:nvSpPr>
        <p:spPr>
          <a:xfrm>
            <a:off x="4280671" y="3830906"/>
            <a:ext cx="1981201" cy="464127"/>
          </a:xfrm>
          <a:prstGeom prst="roundRect">
            <a:avLst/>
          </a:prstGeom>
          <a:solidFill>
            <a:srgbClr val="EEEB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351C5C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Store send</a:t>
            </a:r>
            <a:endParaRPr kumimoji="0" lang="en-IS" sz="1200" b="0" i="0" u="none" strike="noStrike" kern="1200" cap="none" spc="0" normalizeH="0" baseline="0" noProof="0" dirty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38" name="Rounded Rectangle 17">
            <a:extLst>
              <a:ext uri="{FF2B5EF4-FFF2-40B4-BE49-F238E27FC236}">
                <a16:creationId xmlns:a16="http://schemas.microsoft.com/office/drawing/2014/main" id="{6C004FF7-41FA-539C-80C0-99F3CDA6D072}"/>
              </a:ext>
            </a:extLst>
          </p:cNvPr>
          <p:cNvSpPr/>
          <p:nvPr/>
        </p:nvSpPr>
        <p:spPr>
          <a:xfrm>
            <a:off x="4276989" y="4422932"/>
            <a:ext cx="1981201" cy="464127"/>
          </a:xfrm>
          <a:prstGeom prst="roundRect">
            <a:avLst/>
          </a:prstGeom>
          <a:solidFill>
            <a:srgbClr val="EEEB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351C5C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Web hook configuration</a:t>
            </a:r>
            <a:endParaRPr kumimoji="0" lang="en-IS" sz="1200" b="0" i="0" u="none" strike="noStrike" kern="1200" cap="none" spc="0" normalizeH="0" baseline="0" noProof="0" dirty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91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DDB1E3-6FDD-2948-5A3A-A843F2744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92" y="1488536"/>
            <a:ext cx="4926190" cy="128094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8900" dirty="0">
                <a:solidFill>
                  <a:schemeClr val="bg1"/>
                </a:solidFill>
              </a:rPr>
              <a:t>Google</a:t>
            </a:r>
            <a:br>
              <a:rPr lang="en-US" dirty="0">
                <a:solidFill>
                  <a:schemeClr val="bg1"/>
                </a:solidFill>
              </a:rPr>
            </a:br>
            <a:br>
              <a:rPr lang="en-US" dirty="0">
                <a:solidFill>
                  <a:schemeClr val="bg1"/>
                </a:solidFill>
              </a:rPr>
            </a:br>
            <a:r>
              <a:rPr lang="en-US" sz="4900" dirty="0">
                <a:solidFill>
                  <a:schemeClr val="bg1"/>
                </a:solidFill>
              </a:rPr>
              <a:t>Local </a:t>
            </a:r>
            <a:br>
              <a:rPr lang="en-US" sz="4900" dirty="0">
                <a:solidFill>
                  <a:schemeClr val="bg1"/>
                </a:solidFill>
              </a:rPr>
            </a:br>
            <a:r>
              <a:rPr lang="en-US" sz="4900" dirty="0">
                <a:solidFill>
                  <a:schemeClr val="bg1"/>
                </a:solidFill>
              </a:rPr>
              <a:t>Inventory</a:t>
            </a:r>
            <a:br>
              <a:rPr lang="en-US" sz="4900" dirty="0">
                <a:solidFill>
                  <a:schemeClr val="bg1"/>
                </a:solidFill>
              </a:rPr>
            </a:br>
            <a:r>
              <a:rPr lang="en-US" sz="4900" dirty="0">
                <a:solidFill>
                  <a:schemeClr val="bg1"/>
                </a:solidFill>
              </a:rPr>
              <a:t>Ads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2816828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0C30D5C-0F1E-1BA2-F639-32AEC04FFDD1}"/>
              </a:ext>
            </a:extLst>
          </p:cNvPr>
          <p:cNvSpPr txBox="1"/>
          <p:nvPr/>
        </p:nvSpPr>
        <p:spPr>
          <a:xfrm>
            <a:off x="6144327" y="3162089"/>
            <a:ext cx="191020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800" b="1" i="0" u="none" strike="noStrike" kern="1200" cap="none" spc="0" normalizeH="0" baseline="0" noProof="0">
                <a:ln>
                  <a:noFill/>
                </a:ln>
                <a:solidFill>
                  <a:srgbClr val="242C2F">
                    <a:lumMod val="90000"/>
                    <a:lumOff val="10000"/>
                  </a:srgbClr>
                </a:solidFill>
                <a:effectLst/>
                <a:uLnTx/>
                <a:uFillTx/>
                <a:latin typeface="Aptos" panose="020B0004020202020204" pitchFamily="34" charset="0"/>
              </a:rPr>
              <a:t>eCommerce API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BB6A630-F8C1-9F0D-50B7-55EF48328681}"/>
              </a:ext>
            </a:extLst>
          </p:cNvPr>
          <p:cNvGrpSpPr/>
          <p:nvPr/>
        </p:nvGrpSpPr>
        <p:grpSpPr>
          <a:xfrm>
            <a:off x="4322050" y="4834767"/>
            <a:ext cx="3547900" cy="1021583"/>
            <a:chOff x="3724771" y="5177689"/>
            <a:chExt cx="3547900" cy="1021583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A007C183-392F-A773-698C-C6EA0A984F8F}"/>
                </a:ext>
              </a:extLst>
            </p:cNvPr>
            <p:cNvSpPr/>
            <p:nvPr/>
          </p:nvSpPr>
          <p:spPr>
            <a:xfrm>
              <a:off x="3724771" y="5177689"/>
              <a:ext cx="3547900" cy="1021583"/>
            </a:xfrm>
            <a:prstGeom prst="rect">
              <a:avLst/>
            </a:prstGeom>
            <a:solidFill>
              <a:srgbClr val="2B7D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s-I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0B0004020202020204" pitchFamily="34" charset="0"/>
              </a:endParaRPr>
            </a:p>
          </p:txBody>
        </p:sp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9858C5A2-9D38-3E2F-3EB7-2E37008165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009553" y="5404080"/>
              <a:ext cx="978336" cy="568800"/>
            </a:xfrm>
            <a:prstGeom prst="rect">
              <a:avLst/>
            </a:prstGeom>
          </p:spPr>
        </p:pic>
      </p:grpSp>
      <p:pic>
        <p:nvPicPr>
          <p:cNvPr id="6" name="Picture 2" descr="Adobe Commerce Review — Pricing, Comparisons, and FAQs">
            <a:extLst>
              <a:ext uri="{FF2B5EF4-FFF2-40B4-BE49-F238E27FC236}">
                <a16:creationId xmlns:a16="http://schemas.microsoft.com/office/drawing/2014/main" id="{DB98F278-AF07-B01D-1925-CF7F91DE05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0425" y="259958"/>
            <a:ext cx="2770093" cy="1385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Magento Logo PNG Transparent &amp; SVG Vector - Freebie Supply">
            <a:extLst>
              <a:ext uri="{FF2B5EF4-FFF2-40B4-BE49-F238E27FC236}">
                <a16:creationId xmlns:a16="http://schemas.microsoft.com/office/drawing/2014/main" id="{570C9610-0DB9-2B62-F3C1-3B5B798440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518" y="649570"/>
            <a:ext cx="2391246" cy="698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9EA1A1F-D095-609D-C0C1-54169FF32A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4154" y="674893"/>
            <a:ext cx="1724643" cy="970112"/>
          </a:xfrm>
          <a:prstGeom prst="rect">
            <a:avLst/>
          </a:prstGeom>
        </p:spPr>
      </p:pic>
      <p:pic>
        <p:nvPicPr>
          <p:cNvPr id="9" name="Picture 6" descr="Google logo PNG images free download | Pngimg.com">
            <a:extLst>
              <a:ext uri="{FF2B5EF4-FFF2-40B4-BE49-F238E27FC236}">
                <a16:creationId xmlns:a16="http://schemas.microsoft.com/office/drawing/2014/main" id="{CC3512CA-DDF4-DA83-BE54-B8C3EF58CF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1448" y="4761968"/>
            <a:ext cx="1753957" cy="1167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1A1B175E-3860-0601-ABD9-1A22B697B4C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977608" y="2546353"/>
            <a:ext cx="918729" cy="918729"/>
          </a:xfrm>
          <a:prstGeom prst="rect">
            <a:avLst/>
          </a:prstGeom>
        </p:spPr>
      </p:pic>
      <p:pic>
        <p:nvPicPr>
          <p:cNvPr id="11" name="Picture 10" descr="A black background with purple letters&#10;&#10;Description automatically generated">
            <a:extLst>
              <a:ext uri="{FF2B5EF4-FFF2-40B4-BE49-F238E27FC236}">
                <a16:creationId xmlns:a16="http://schemas.microsoft.com/office/drawing/2014/main" id="{08EA54BF-F0BE-700E-07C4-64E9C81197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33678" y="1509131"/>
            <a:ext cx="1724643" cy="641567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0C9373C3-C81F-8DCE-2758-61263D4C607A}"/>
              </a:ext>
            </a:extLst>
          </p:cNvPr>
          <p:cNvSpPr/>
          <p:nvPr/>
        </p:nvSpPr>
        <p:spPr>
          <a:xfrm>
            <a:off x="5986817" y="2903358"/>
            <a:ext cx="218364" cy="204717"/>
          </a:xfrm>
          <a:prstGeom prst="ellipse">
            <a:avLst/>
          </a:prstGeom>
          <a:noFill/>
          <a:ln w="19050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s-I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CB3BE08-FBDC-F302-9522-ADB3FD8C0915}"/>
              </a:ext>
            </a:extLst>
          </p:cNvPr>
          <p:cNvCxnSpPr>
            <a:cxnSpLocks/>
            <a:stCxn id="12" idx="4"/>
            <a:endCxn id="14" idx="0"/>
          </p:cNvCxnSpPr>
          <p:nvPr/>
        </p:nvCxnSpPr>
        <p:spPr>
          <a:xfrm>
            <a:off x="6095999" y="3108075"/>
            <a:ext cx="1" cy="423346"/>
          </a:xfrm>
          <a:prstGeom prst="line">
            <a:avLst/>
          </a:prstGeom>
          <a:ln w="12700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135819F8-3894-2CBF-A54E-8563196C9A35}"/>
              </a:ext>
            </a:extLst>
          </p:cNvPr>
          <p:cNvSpPr/>
          <p:nvPr/>
        </p:nvSpPr>
        <p:spPr>
          <a:xfrm>
            <a:off x="4322050" y="3531421"/>
            <a:ext cx="3547900" cy="9906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r>
              <a:rPr kumimoji="0" lang="is-I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0B0004020202020204" pitchFamily="34" charset="0"/>
              </a:rPr>
              <a:t>Commerce </a:t>
            </a:r>
            <a:r>
              <a:rPr lang="is-IS" dirty="0">
                <a:solidFill>
                  <a:srgbClr val="FFFFFF"/>
                </a:solidFill>
                <a:latin typeface="Aptos" panose="020B0004020202020204" pitchFamily="34" charset="0"/>
              </a:rPr>
              <a:t>Services for </a:t>
            </a:r>
            <a:endParaRPr lang="en-US" dirty="0">
              <a:solidFill>
                <a:srgbClr val="242C2F"/>
              </a:solidFill>
              <a:latin typeface="Aptos" panose="020B0004020202020204" pitchFamily="34" charset="0"/>
            </a:endParaRPr>
          </a:p>
          <a:p>
            <a:pPr algn="ctr">
              <a:defRPr/>
            </a:pPr>
            <a:r>
              <a:rPr lang="is-IS" dirty="0">
                <a:solidFill>
                  <a:srgbClr val="FFFFFF"/>
                </a:solidFill>
                <a:latin typeface="Aptos" panose="020B0004020202020204" pitchFamily="34" charset="0"/>
              </a:rPr>
              <a:t>LS Central</a:t>
            </a:r>
            <a:endParaRPr lang="en-US" dirty="0">
              <a:solidFill>
                <a:srgbClr val="242C2F"/>
              </a:solidFill>
              <a:latin typeface="Aptos" panose="020B0004020202020204" pitchFamily="34" charset="0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1941826-0A26-0F02-52A5-BB5704779C5C}"/>
              </a:ext>
            </a:extLst>
          </p:cNvPr>
          <p:cNvCxnSpPr>
            <a:cxnSpLocks/>
            <a:stCxn id="14" idx="2"/>
          </p:cNvCxnSpPr>
          <p:nvPr/>
        </p:nvCxnSpPr>
        <p:spPr>
          <a:xfrm>
            <a:off x="6096000" y="4522021"/>
            <a:ext cx="0" cy="312746"/>
          </a:xfrm>
          <a:prstGeom prst="straightConnector1">
            <a:avLst/>
          </a:prstGeom>
          <a:ln w="12700">
            <a:solidFill>
              <a:schemeClr val="tx1">
                <a:lumMod val="90000"/>
                <a:lumOff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49B5E86-2E78-31AB-2A30-08EB8C3C656C}"/>
              </a:ext>
            </a:extLst>
          </p:cNvPr>
          <p:cNvCxnSpPr>
            <a:cxnSpLocks/>
            <a:stCxn id="11" idx="2"/>
            <a:endCxn id="12" idx="0"/>
          </p:cNvCxnSpPr>
          <p:nvPr/>
        </p:nvCxnSpPr>
        <p:spPr>
          <a:xfrm flipH="1">
            <a:off x="6095999" y="2150698"/>
            <a:ext cx="1" cy="752660"/>
          </a:xfrm>
          <a:prstGeom prst="straightConnector1">
            <a:avLst/>
          </a:prstGeom>
          <a:ln w="12700">
            <a:solidFill>
              <a:schemeClr val="tx1">
                <a:lumMod val="90000"/>
                <a:lumOff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E2011B60-D31F-C44E-7EB8-5B2605B89E60}"/>
              </a:ext>
            </a:extLst>
          </p:cNvPr>
          <p:cNvSpPr txBox="1"/>
          <p:nvPr/>
        </p:nvSpPr>
        <p:spPr>
          <a:xfrm>
            <a:off x="9055902" y="1795062"/>
            <a:ext cx="18434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600" b="1" i="0" u="none" strike="noStrike" kern="1200" cap="none" spc="0" normalizeH="0" baseline="0" noProof="0">
                <a:ln>
                  <a:noFill/>
                </a:ln>
                <a:solidFill>
                  <a:srgbClr val="242C2F">
                    <a:lumMod val="90000"/>
                    <a:lumOff val="10000"/>
                  </a:srgbClr>
                </a:solidFill>
                <a:effectLst/>
                <a:uLnTx/>
                <a:uFillTx/>
                <a:latin typeface="Aptos" panose="020B0004020202020204" pitchFamily="34" charset="0"/>
              </a:rPr>
              <a:t>3rd </a:t>
            </a:r>
            <a:r>
              <a:rPr kumimoji="0" lang="is-IS" sz="1600" b="1" i="0" u="none" strike="noStrike" kern="1200" cap="none" spc="0" normalizeH="0" baseline="0" noProof="0" err="1">
                <a:ln>
                  <a:noFill/>
                </a:ln>
                <a:solidFill>
                  <a:srgbClr val="242C2F">
                    <a:lumMod val="90000"/>
                    <a:lumOff val="10000"/>
                  </a:srgbClr>
                </a:solidFill>
                <a:effectLst/>
                <a:uLnTx/>
                <a:uFillTx/>
                <a:latin typeface="Aptos" panose="020B0004020202020204" pitchFamily="34" charset="0"/>
              </a:rPr>
              <a:t>party</a:t>
            </a:r>
            <a:r>
              <a:rPr kumimoji="0" lang="is-IS" sz="1600" b="1" i="0" u="none" strike="noStrike" kern="1200" cap="none" spc="0" normalizeH="0" baseline="0" noProof="0">
                <a:ln>
                  <a:noFill/>
                </a:ln>
                <a:solidFill>
                  <a:srgbClr val="242C2F">
                    <a:lumMod val="90000"/>
                    <a:lumOff val="10000"/>
                  </a:srgbClr>
                </a:solidFill>
                <a:effectLst/>
                <a:uLnTx/>
                <a:uFillTx/>
                <a:latin typeface="Aptos" panose="020B0004020202020204" pitchFamily="34" charset="0"/>
              </a:rPr>
              <a:t>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600" b="1" i="0" u="none" strike="noStrike" kern="1200" cap="none" spc="0" normalizeH="0" baseline="0" noProof="0">
                <a:ln>
                  <a:noFill/>
                </a:ln>
                <a:solidFill>
                  <a:srgbClr val="242C2F">
                    <a:lumMod val="90000"/>
                    <a:lumOff val="10000"/>
                  </a:srgbClr>
                </a:solidFill>
                <a:effectLst/>
                <a:uLnTx/>
                <a:uFillTx/>
                <a:latin typeface="Aptos" panose="020B0004020202020204" pitchFamily="34" charset="0"/>
              </a:rPr>
              <a:t>eCommerce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600" b="1" i="0" u="none" strike="noStrike" kern="1200" cap="none" spc="0" normalizeH="0" baseline="0" noProof="0" err="1">
                <a:ln>
                  <a:noFill/>
                </a:ln>
                <a:solidFill>
                  <a:srgbClr val="242C2F">
                    <a:lumMod val="90000"/>
                    <a:lumOff val="10000"/>
                  </a:srgbClr>
                </a:solidFill>
                <a:effectLst/>
                <a:uLnTx/>
                <a:uFillTx/>
                <a:latin typeface="Aptos" panose="020B0004020202020204" pitchFamily="34" charset="0"/>
              </a:rPr>
              <a:t>providers</a:t>
            </a:r>
            <a:endParaRPr kumimoji="0" lang="is-IS" sz="1600" b="1" i="0" u="none" strike="noStrike" kern="1200" cap="none" spc="0" normalizeH="0" baseline="0" noProof="0">
              <a:ln>
                <a:noFill/>
              </a:ln>
              <a:solidFill>
                <a:srgbClr val="242C2F">
                  <a:lumMod val="90000"/>
                  <a:lumOff val="10000"/>
                </a:srgbClr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cxnSp>
        <p:nvCxnSpPr>
          <p:cNvPr id="18" name="Connector: Elbow 17">
            <a:extLst>
              <a:ext uri="{FF2B5EF4-FFF2-40B4-BE49-F238E27FC236}">
                <a16:creationId xmlns:a16="http://schemas.microsoft.com/office/drawing/2014/main" id="{BD83CCB6-CDDE-B80F-CBFD-18D37DB67AFC}"/>
              </a:ext>
            </a:extLst>
          </p:cNvPr>
          <p:cNvCxnSpPr>
            <a:cxnSpLocks/>
            <a:stCxn id="10" idx="1"/>
            <a:endCxn id="12" idx="6"/>
          </p:cNvCxnSpPr>
          <p:nvPr/>
        </p:nvCxnSpPr>
        <p:spPr>
          <a:xfrm rot="10800000">
            <a:off x="6205182" y="3005718"/>
            <a:ext cx="3772427" cy="1"/>
          </a:xfrm>
          <a:prstGeom prst="bentConnector3">
            <a:avLst>
              <a:gd name="adj1" fmla="val 50000"/>
            </a:avLst>
          </a:prstGeom>
          <a:ln w="12700">
            <a:solidFill>
              <a:schemeClr val="tx1">
                <a:lumMod val="90000"/>
                <a:lumOff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or: Elbow 18">
            <a:extLst>
              <a:ext uri="{FF2B5EF4-FFF2-40B4-BE49-F238E27FC236}">
                <a16:creationId xmlns:a16="http://schemas.microsoft.com/office/drawing/2014/main" id="{C1C2E1A5-0A2C-002F-6A84-B2A6A4194E8C}"/>
              </a:ext>
            </a:extLst>
          </p:cNvPr>
          <p:cNvCxnSpPr>
            <a:cxnSpLocks/>
            <a:endCxn id="8" idx="2"/>
          </p:cNvCxnSpPr>
          <p:nvPr/>
        </p:nvCxnSpPr>
        <p:spPr>
          <a:xfrm rot="10800000">
            <a:off x="1696476" y="1645005"/>
            <a:ext cx="2625574" cy="3700554"/>
          </a:xfrm>
          <a:prstGeom prst="bentConnector2">
            <a:avLst/>
          </a:prstGeom>
          <a:ln w="12700">
            <a:solidFill>
              <a:schemeClr val="tx1">
                <a:lumMod val="90000"/>
                <a:lumOff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or: Elbow 19">
            <a:extLst>
              <a:ext uri="{FF2B5EF4-FFF2-40B4-BE49-F238E27FC236}">
                <a16:creationId xmlns:a16="http://schemas.microsoft.com/office/drawing/2014/main" id="{C76DA4A8-D79E-8E4D-EFAB-028DB1F3B4B7}"/>
              </a:ext>
            </a:extLst>
          </p:cNvPr>
          <p:cNvCxnSpPr>
            <a:cxnSpLocks/>
            <a:endCxn id="9" idx="1"/>
          </p:cNvCxnSpPr>
          <p:nvPr/>
        </p:nvCxnSpPr>
        <p:spPr>
          <a:xfrm flipV="1">
            <a:off x="7869950" y="5345558"/>
            <a:ext cx="1591498" cy="1"/>
          </a:xfrm>
          <a:prstGeom prst="bentConnector3">
            <a:avLst>
              <a:gd name="adj1" fmla="val 50000"/>
            </a:avLst>
          </a:prstGeom>
          <a:ln w="12700">
            <a:solidFill>
              <a:schemeClr val="tx1">
                <a:lumMod val="90000"/>
                <a:lumOff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974AF6B6-ADEB-4C81-7A23-278A28F22687}"/>
              </a:ext>
            </a:extLst>
          </p:cNvPr>
          <p:cNvSpPr txBox="1"/>
          <p:nvPr/>
        </p:nvSpPr>
        <p:spPr>
          <a:xfrm>
            <a:off x="9238520" y="5544697"/>
            <a:ext cx="21998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600" b="1" i="0" u="none" strike="noStrike" kern="1200" cap="none" spc="0" normalizeH="0" baseline="0" noProof="0">
                <a:ln>
                  <a:noFill/>
                </a:ln>
                <a:solidFill>
                  <a:srgbClr val="242C2F">
                    <a:lumMod val="90000"/>
                    <a:lumOff val="10000"/>
                  </a:srgbClr>
                </a:solidFill>
                <a:effectLst/>
                <a:uLnTx/>
                <a:uFillTx/>
                <a:latin typeface="Aptos" panose="020B0004020202020204" pitchFamily="34" charset="0"/>
              </a:rPr>
              <a:t>Local Inventory</a:t>
            </a:r>
          </a:p>
        </p:txBody>
      </p:sp>
    </p:spTree>
    <p:extLst>
      <p:ext uri="{BB962C8B-B14F-4D97-AF65-F5344CB8AC3E}">
        <p14:creationId xmlns:p14="http://schemas.microsoft.com/office/powerpoint/2010/main" val="2935579680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1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3" name="Google Shape;1773;p228"/>
          <p:cNvPicPr preferRelativeResize="0"/>
          <p:nvPr/>
        </p:nvPicPr>
        <p:blipFill rotWithShape="1">
          <a:blip r:embed="rId3">
            <a:alphaModFix/>
          </a:blip>
          <a:srcRect t="49" b="59"/>
          <a:stretch/>
        </p:blipFill>
        <p:spPr>
          <a:xfrm>
            <a:off x="8343327" y="686830"/>
            <a:ext cx="2842203" cy="5484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4" name="Google Shape;1774;p228"/>
          <p:cNvPicPr preferRelativeResize="0"/>
          <p:nvPr/>
        </p:nvPicPr>
        <p:blipFill rotWithShape="1">
          <a:blip r:embed="rId4">
            <a:alphaModFix/>
          </a:blip>
          <a:srcRect b="33448"/>
          <a:stretch/>
        </p:blipFill>
        <p:spPr>
          <a:xfrm>
            <a:off x="7033297" y="2651461"/>
            <a:ext cx="766667" cy="155506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75" name="Google Shape;1775;p228"/>
          <p:cNvCxnSpPr/>
          <p:nvPr/>
        </p:nvCxnSpPr>
        <p:spPr>
          <a:xfrm>
            <a:off x="5773031" y="3351800"/>
            <a:ext cx="1174000" cy="0"/>
          </a:xfrm>
          <a:prstGeom prst="straightConnector1">
            <a:avLst/>
          </a:prstGeom>
          <a:noFill/>
          <a:ln w="9525" cap="flat" cmpd="sng">
            <a:solidFill>
              <a:srgbClr val="FBBC04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1776" name="Google Shape;1776;p228"/>
          <p:cNvPicPr preferRelativeResize="0"/>
          <p:nvPr/>
        </p:nvPicPr>
        <p:blipFill rotWithShape="1">
          <a:blip r:embed="rId5">
            <a:alphaModFix/>
          </a:blip>
          <a:srcRect l="9002" r="9010"/>
          <a:stretch/>
        </p:blipFill>
        <p:spPr>
          <a:xfrm>
            <a:off x="4120271" y="2565400"/>
            <a:ext cx="1652763" cy="14701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77" name="Google Shape;1777;p228"/>
          <p:cNvGrpSpPr/>
          <p:nvPr/>
        </p:nvGrpSpPr>
        <p:grpSpPr>
          <a:xfrm>
            <a:off x="4804368" y="5145000"/>
            <a:ext cx="3767233" cy="561600"/>
            <a:chOff x="3603275" y="3858750"/>
            <a:chExt cx="2825425" cy="421200"/>
          </a:xfrm>
        </p:grpSpPr>
        <p:grpSp>
          <p:nvGrpSpPr>
            <p:cNvPr id="1778" name="Google Shape;1778;p228"/>
            <p:cNvGrpSpPr/>
            <p:nvPr/>
          </p:nvGrpSpPr>
          <p:grpSpPr>
            <a:xfrm>
              <a:off x="3603275" y="3858750"/>
              <a:ext cx="2825425" cy="421200"/>
              <a:chOff x="3603275" y="3858750"/>
              <a:chExt cx="2825425" cy="421200"/>
            </a:xfrm>
          </p:grpSpPr>
          <p:sp>
            <p:nvSpPr>
              <p:cNvPr id="1779" name="Google Shape;1779;p228"/>
              <p:cNvSpPr/>
              <p:nvPr/>
            </p:nvSpPr>
            <p:spPr>
              <a:xfrm>
                <a:off x="3603275" y="3858750"/>
                <a:ext cx="2298000" cy="421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t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" sz="1467" b="0" i="0" u="none" strike="noStrike" kern="0" cap="none" spc="0" normalizeH="0" baseline="0" noProof="0">
                    <a:ln>
                      <a:noFill/>
                    </a:ln>
                    <a:solidFill>
                      <a:srgbClr val="80868B"/>
                    </a:solidFill>
                    <a:effectLst/>
                    <a:uLnTx/>
                    <a:uFillTx/>
                    <a:latin typeface="Google Sans"/>
                    <a:ea typeface="Google Sans"/>
                    <a:cs typeface="Google Sans"/>
                    <a:sym typeface="Google Sans"/>
                  </a:rPr>
                  <a:t>See What’s In Store</a:t>
                </a:r>
                <a:endParaRPr kumimoji="0" sz="1467" b="0" i="0" u="none" strike="noStrike" kern="0" cap="none" spc="0" normalizeH="0" baseline="0" noProof="0">
                  <a:ln>
                    <a:noFill/>
                  </a:ln>
                  <a:solidFill>
                    <a:srgbClr val="80868B"/>
                  </a:solidFill>
                  <a:effectLst/>
                  <a:uLnTx/>
                  <a:uFillTx/>
                  <a:latin typeface="Google Sans"/>
                  <a:ea typeface="Google Sans"/>
                  <a:cs typeface="Google Sans"/>
                  <a:sym typeface="Google Sans"/>
                </a:endParaRPr>
              </a:p>
            </p:txBody>
          </p:sp>
          <p:cxnSp>
            <p:nvCxnSpPr>
              <p:cNvPr id="1780" name="Google Shape;1780;p228"/>
              <p:cNvCxnSpPr/>
              <p:nvPr/>
            </p:nvCxnSpPr>
            <p:spPr>
              <a:xfrm rot="10800000" flipH="1">
                <a:off x="5438700" y="4047900"/>
                <a:ext cx="990000" cy="2100"/>
              </a:xfrm>
              <a:prstGeom prst="straightConnector1">
                <a:avLst/>
              </a:prstGeom>
              <a:noFill/>
              <a:ln w="28575" cap="flat" cmpd="sng">
                <a:solidFill>
                  <a:srgbClr val="FBBC04"/>
                </a:solidFill>
                <a:prstDash val="dot"/>
                <a:round/>
                <a:headEnd type="none" w="med" len="med"/>
                <a:tailEnd type="oval" w="med" len="med"/>
              </a:ln>
            </p:spPr>
          </p:cxnSp>
        </p:grpSp>
        <p:grpSp>
          <p:nvGrpSpPr>
            <p:cNvPr id="1781" name="Google Shape;1781;p228"/>
            <p:cNvGrpSpPr/>
            <p:nvPr/>
          </p:nvGrpSpPr>
          <p:grpSpPr>
            <a:xfrm>
              <a:off x="3909857" y="3880468"/>
              <a:ext cx="203279" cy="311425"/>
              <a:chOff x="3666696" y="3394240"/>
              <a:chExt cx="464002" cy="668869"/>
            </a:xfrm>
          </p:grpSpPr>
          <p:sp>
            <p:nvSpPr>
              <p:cNvPr id="1782" name="Google Shape;1782;p228"/>
              <p:cNvSpPr/>
              <p:nvPr/>
            </p:nvSpPr>
            <p:spPr>
              <a:xfrm rot="4499264" flipH="1">
                <a:off x="3753969" y="3733596"/>
                <a:ext cx="465590" cy="166424"/>
              </a:xfrm>
              <a:prstGeom prst="chevron">
                <a:avLst>
                  <a:gd name="adj" fmla="val 30080"/>
                </a:avLst>
              </a:prstGeom>
              <a:solidFill>
                <a:srgbClr val="FBBC0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83" name="Google Shape;1783;p228"/>
              <p:cNvSpPr/>
              <p:nvPr/>
            </p:nvSpPr>
            <p:spPr>
              <a:xfrm rot="-4499264">
                <a:off x="3574601" y="3733596"/>
                <a:ext cx="465590" cy="166424"/>
              </a:xfrm>
              <a:prstGeom prst="chevron">
                <a:avLst>
                  <a:gd name="adj" fmla="val 30080"/>
                </a:avLst>
              </a:prstGeom>
              <a:solidFill>
                <a:srgbClr val="FBBC0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 </a:t>
                </a: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84" name="Google Shape;1784;p228"/>
              <p:cNvSpPr/>
              <p:nvPr/>
            </p:nvSpPr>
            <p:spPr>
              <a:xfrm>
                <a:off x="3671098" y="3394240"/>
                <a:ext cx="459600" cy="459600"/>
              </a:xfrm>
              <a:prstGeom prst="star32">
                <a:avLst>
                  <a:gd name="adj" fmla="val 47363"/>
                </a:avLst>
              </a:prstGeom>
              <a:solidFill>
                <a:srgbClr val="EA86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6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oogle Sans"/>
                  <a:ea typeface="Google Sans"/>
                  <a:cs typeface="Google Sans"/>
                  <a:sym typeface="Google Sans"/>
                </a:endParaRPr>
              </a:p>
            </p:txBody>
          </p:sp>
          <p:sp>
            <p:nvSpPr>
              <p:cNvPr id="1785" name="Google Shape;1785;p228"/>
              <p:cNvSpPr/>
              <p:nvPr/>
            </p:nvSpPr>
            <p:spPr>
              <a:xfrm>
                <a:off x="3728388" y="3451529"/>
                <a:ext cx="345000" cy="345000"/>
              </a:xfrm>
              <a:prstGeom prst="ellipse">
                <a:avLst/>
              </a:prstGeom>
              <a:solidFill>
                <a:srgbClr val="FDE29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" sz="667" b="0" i="0" u="none" strike="noStrike" kern="0" cap="none" spc="0" normalizeH="0" baseline="0" noProof="0">
                    <a:ln>
                      <a:noFill/>
                    </a:ln>
                    <a:solidFill>
                      <a:srgbClr val="202124"/>
                    </a:solidFill>
                    <a:effectLst/>
                    <a:uLnTx/>
                    <a:uFillTx/>
                    <a:latin typeface="Google Sans"/>
                    <a:ea typeface="Google Sans"/>
                    <a:cs typeface="Google Sans"/>
                    <a:sym typeface="Google Sans"/>
                  </a:rPr>
                  <a:t> </a:t>
                </a:r>
                <a:endParaRPr kumimoji="0" sz="667" b="0" i="0" u="none" strike="noStrike" kern="0" cap="none" spc="0" normalizeH="0" baseline="0" noProof="0">
                  <a:ln>
                    <a:noFill/>
                  </a:ln>
                  <a:solidFill>
                    <a:srgbClr val="202124"/>
                  </a:solidFill>
                  <a:effectLst/>
                  <a:uLnTx/>
                  <a:uFillTx/>
                  <a:latin typeface="Google Sans"/>
                  <a:ea typeface="Google Sans"/>
                  <a:cs typeface="Google Sans"/>
                  <a:sym typeface="Google Sans"/>
                </a:endParaRPr>
              </a:p>
              <a:p>
                <a:pPr marL="0" marR="0" lvl="0" indent="0" algn="ctr" defTabSz="1219170" rtl="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667" b="0" i="0" u="none" strike="noStrike" kern="0" cap="none" spc="0" normalizeH="0" baseline="0" noProof="0">
                  <a:ln>
                    <a:noFill/>
                  </a:ln>
                  <a:solidFill>
                    <a:srgbClr val="202124"/>
                  </a:solidFill>
                  <a:effectLst/>
                  <a:uLnTx/>
                  <a:uFillTx/>
                  <a:latin typeface="Google Sans"/>
                  <a:ea typeface="Google Sans"/>
                  <a:cs typeface="Google Sans"/>
                  <a:sym typeface="Google Sans"/>
                </a:endParaRPr>
              </a:p>
            </p:txBody>
          </p:sp>
          <p:sp>
            <p:nvSpPr>
              <p:cNvPr id="1786" name="Google Shape;1786;p228"/>
              <p:cNvSpPr/>
              <p:nvPr/>
            </p:nvSpPr>
            <p:spPr>
              <a:xfrm>
                <a:off x="3801793" y="3548453"/>
                <a:ext cx="197840" cy="150876"/>
              </a:xfrm>
              <a:custGeom>
                <a:avLst/>
                <a:gdLst/>
                <a:ahLst/>
                <a:cxnLst/>
                <a:rect l="l" t="t" r="r" b="b"/>
                <a:pathLst>
                  <a:path w="274778" h="209550" extrusionOk="0">
                    <a:moveTo>
                      <a:pt x="238157" y="0"/>
                    </a:moveTo>
                    <a:lnTo>
                      <a:pt x="236402" y="59"/>
                    </a:lnTo>
                    <a:lnTo>
                      <a:pt x="234646" y="176"/>
                    </a:lnTo>
                    <a:lnTo>
                      <a:pt x="232891" y="351"/>
                    </a:lnTo>
                    <a:lnTo>
                      <a:pt x="231195" y="644"/>
                    </a:lnTo>
                    <a:lnTo>
                      <a:pt x="229440" y="1053"/>
                    </a:lnTo>
                    <a:lnTo>
                      <a:pt x="227743" y="1521"/>
                    </a:lnTo>
                    <a:lnTo>
                      <a:pt x="226047" y="2048"/>
                    </a:lnTo>
                    <a:lnTo>
                      <a:pt x="224409" y="2691"/>
                    </a:lnTo>
                    <a:lnTo>
                      <a:pt x="222771" y="3393"/>
                    </a:lnTo>
                    <a:lnTo>
                      <a:pt x="221133" y="4212"/>
                    </a:lnTo>
                    <a:lnTo>
                      <a:pt x="219553" y="5090"/>
                    </a:lnTo>
                    <a:lnTo>
                      <a:pt x="218032" y="6026"/>
                    </a:lnTo>
                    <a:lnTo>
                      <a:pt x="216511" y="7079"/>
                    </a:lnTo>
                    <a:lnTo>
                      <a:pt x="215049" y="8190"/>
                    </a:lnTo>
                    <a:lnTo>
                      <a:pt x="213645" y="9419"/>
                    </a:lnTo>
                    <a:lnTo>
                      <a:pt x="212299" y="10706"/>
                    </a:lnTo>
                    <a:lnTo>
                      <a:pt x="109338" y="113550"/>
                    </a:lnTo>
                    <a:lnTo>
                      <a:pt x="108928" y="113901"/>
                    </a:lnTo>
                    <a:lnTo>
                      <a:pt x="108460" y="114252"/>
                    </a:lnTo>
                    <a:lnTo>
                      <a:pt x="107992" y="114486"/>
                    </a:lnTo>
                    <a:lnTo>
                      <a:pt x="107524" y="114720"/>
                    </a:lnTo>
                    <a:lnTo>
                      <a:pt x="106998" y="114896"/>
                    </a:lnTo>
                    <a:lnTo>
                      <a:pt x="106471" y="115013"/>
                    </a:lnTo>
                    <a:lnTo>
                      <a:pt x="105945" y="115130"/>
                    </a:lnTo>
                    <a:lnTo>
                      <a:pt x="104892" y="115130"/>
                    </a:lnTo>
                    <a:lnTo>
                      <a:pt x="104365" y="115013"/>
                    </a:lnTo>
                    <a:lnTo>
                      <a:pt x="103897" y="114896"/>
                    </a:lnTo>
                    <a:lnTo>
                      <a:pt x="103371" y="114720"/>
                    </a:lnTo>
                    <a:lnTo>
                      <a:pt x="102903" y="114486"/>
                    </a:lnTo>
                    <a:lnTo>
                      <a:pt x="102435" y="114252"/>
                    </a:lnTo>
                    <a:lnTo>
                      <a:pt x="101967" y="113901"/>
                    </a:lnTo>
                    <a:lnTo>
                      <a:pt x="101557" y="113550"/>
                    </a:lnTo>
                    <a:lnTo>
                      <a:pt x="62479" y="74472"/>
                    </a:lnTo>
                    <a:lnTo>
                      <a:pt x="61075" y="73126"/>
                    </a:lnTo>
                    <a:lnTo>
                      <a:pt x="59671" y="71956"/>
                    </a:lnTo>
                    <a:lnTo>
                      <a:pt x="58208" y="70786"/>
                    </a:lnTo>
                    <a:lnTo>
                      <a:pt x="56746" y="69733"/>
                    </a:lnTo>
                    <a:lnTo>
                      <a:pt x="55166" y="68797"/>
                    </a:lnTo>
                    <a:lnTo>
                      <a:pt x="53587" y="67919"/>
                    </a:lnTo>
                    <a:lnTo>
                      <a:pt x="52007" y="67100"/>
                    </a:lnTo>
                    <a:lnTo>
                      <a:pt x="50369" y="66398"/>
                    </a:lnTo>
                    <a:lnTo>
                      <a:pt x="48673" y="65755"/>
                    </a:lnTo>
                    <a:lnTo>
                      <a:pt x="47035" y="65228"/>
                    </a:lnTo>
                    <a:lnTo>
                      <a:pt x="45280" y="64760"/>
                    </a:lnTo>
                    <a:lnTo>
                      <a:pt x="43583" y="64409"/>
                    </a:lnTo>
                    <a:lnTo>
                      <a:pt x="41828" y="64117"/>
                    </a:lnTo>
                    <a:lnTo>
                      <a:pt x="40073" y="63883"/>
                    </a:lnTo>
                    <a:lnTo>
                      <a:pt x="38318" y="63766"/>
                    </a:lnTo>
                    <a:lnTo>
                      <a:pt x="36563" y="63707"/>
                    </a:lnTo>
                    <a:lnTo>
                      <a:pt x="34808" y="63766"/>
                    </a:lnTo>
                    <a:lnTo>
                      <a:pt x="33053" y="63883"/>
                    </a:lnTo>
                    <a:lnTo>
                      <a:pt x="31356" y="64117"/>
                    </a:lnTo>
                    <a:lnTo>
                      <a:pt x="29601" y="64409"/>
                    </a:lnTo>
                    <a:lnTo>
                      <a:pt x="27846" y="64760"/>
                    </a:lnTo>
                    <a:lnTo>
                      <a:pt x="26150" y="65228"/>
                    </a:lnTo>
                    <a:lnTo>
                      <a:pt x="24453" y="65755"/>
                    </a:lnTo>
                    <a:lnTo>
                      <a:pt x="22815" y="66398"/>
                    </a:lnTo>
                    <a:lnTo>
                      <a:pt x="21177" y="67100"/>
                    </a:lnTo>
                    <a:lnTo>
                      <a:pt x="19539" y="67919"/>
                    </a:lnTo>
                    <a:lnTo>
                      <a:pt x="18018" y="68797"/>
                    </a:lnTo>
                    <a:lnTo>
                      <a:pt x="16439" y="69733"/>
                    </a:lnTo>
                    <a:lnTo>
                      <a:pt x="14918" y="70786"/>
                    </a:lnTo>
                    <a:lnTo>
                      <a:pt x="13514" y="71956"/>
                    </a:lnTo>
                    <a:lnTo>
                      <a:pt x="12051" y="73126"/>
                    </a:lnTo>
                    <a:lnTo>
                      <a:pt x="10706" y="74472"/>
                    </a:lnTo>
                    <a:lnTo>
                      <a:pt x="9419" y="75817"/>
                    </a:lnTo>
                    <a:lnTo>
                      <a:pt x="8190" y="77221"/>
                    </a:lnTo>
                    <a:lnTo>
                      <a:pt x="7079" y="78684"/>
                    </a:lnTo>
                    <a:lnTo>
                      <a:pt x="6026" y="80205"/>
                    </a:lnTo>
                    <a:lnTo>
                      <a:pt x="5031" y="81726"/>
                    </a:lnTo>
                    <a:lnTo>
                      <a:pt x="4154" y="83305"/>
                    </a:lnTo>
                    <a:lnTo>
                      <a:pt x="3393" y="84885"/>
                    </a:lnTo>
                    <a:lnTo>
                      <a:pt x="2691" y="86581"/>
                    </a:lnTo>
                    <a:lnTo>
                      <a:pt x="2048" y="88219"/>
                    </a:lnTo>
                    <a:lnTo>
                      <a:pt x="1521" y="89916"/>
                    </a:lnTo>
                    <a:lnTo>
                      <a:pt x="1053" y="91612"/>
                    </a:lnTo>
                    <a:lnTo>
                      <a:pt x="644" y="93309"/>
                    </a:lnTo>
                    <a:lnTo>
                      <a:pt x="351" y="95064"/>
                    </a:lnTo>
                    <a:lnTo>
                      <a:pt x="176" y="96819"/>
                    </a:lnTo>
                    <a:lnTo>
                      <a:pt x="0" y="98574"/>
                    </a:lnTo>
                    <a:lnTo>
                      <a:pt x="0" y="100329"/>
                    </a:lnTo>
                    <a:lnTo>
                      <a:pt x="0" y="102084"/>
                    </a:lnTo>
                    <a:lnTo>
                      <a:pt x="176" y="103839"/>
                    </a:lnTo>
                    <a:lnTo>
                      <a:pt x="351" y="105594"/>
                    </a:lnTo>
                    <a:lnTo>
                      <a:pt x="644" y="107291"/>
                    </a:lnTo>
                    <a:lnTo>
                      <a:pt x="1053" y="109046"/>
                    </a:lnTo>
                    <a:lnTo>
                      <a:pt x="1521" y="110742"/>
                    </a:lnTo>
                    <a:lnTo>
                      <a:pt x="2048" y="112439"/>
                    </a:lnTo>
                    <a:lnTo>
                      <a:pt x="2691" y="114077"/>
                    </a:lnTo>
                    <a:lnTo>
                      <a:pt x="3393" y="115715"/>
                    </a:lnTo>
                    <a:lnTo>
                      <a:pt x="4154" y="117353"/>
                    </a:lnTo>
                    <a:lnTo>
                      <a:pt x="5031" y="118932"/>
                    </a:lnTo>
                    <a:lnTo>
                      <a:pt x="6026" y="120453"/>
                    </a:lnTo>
                    <a:lnTo>
                      <a:pt x="7079" y="121974"/>
                    </a:lnTo>
                    <a:lnTo>
                      <a:pt x="8190" y="123437"/>
                    </a:lnTo>
                    <a:lnTo>
                      <a:pt x="9419" y="124841"/>
                    </a:lnTo>
                    <a:lnTo>
                      <a:pt x="10706" y="126186"/>
                    </a:lnTo>
                    <a:lnTo>
                      <a:pt x="85996" y="201477"/>
                    </a:lnTo>
                    <a:lnTo>
                      <a:pt x="86991" y="202471"/>
                    </a:lnTo>
                    <a:lnTo>
                      <a:pt x="88102" y="203407"/>
                    </a:lnTo>
                    <a:lnTo>
                      <a:pt x="89155" y="204226"/>
                    </a:lnTo>
                    <a:lnTo>
                      <a:pt x="90325" y="204987"/>
                    </a:lnTo>
                    <a:lnTo>
                      <a:pt x="91437" y="205747"/>
                    </a:lnTo>
                    <a:lnTo>
                      <a:pt x="92665" y="206391"/>
                    </a:lnTo>
                    <a:lnTo>
                      <a:pt x="93835" y="206976"/>
                    </a:lnTo>
                    <a:lnTo>
                      <a:pt x="95064" y="207502"/>
                    </a:lnTo>
                    <a:lnTo>
                      <a:pt x="96351" y="208029"/>
                    </a:lnTo>
                    <a:lnTo>
                      <a:pt x="97579" y="208438"/>
                    </a:lnTo>
                    <a:lnTo>
                      <a:pt x="98866" y="208731"/>
                    </a:lnTo>
                    <a:lnTo>
                      <a:pt x="100212" y="209024"/>
                    </a:lnTo>
                    <a:lnTo>
                      <a:pt x="101499" y="209258"/>
                    </a:lnTo>
                    <a:lnTo>
                      <a:pt x="102786" y="209433"/>
                    </a:lnTo>
                    <a:lnTo>
                      <a:pt x="104131" y="209492"/>
                    </a:lnTo>
                    <a:lnTo>
                      <a:pt x="105418" y="209550"/>
                    </a:lnTo>
                    <a:lnTo>
                      <a:pt x="106764" y="209492"/>
                    </a:lnTo>
                    <a:lnTo>
                      <a:pt x="108051" y="209433"/>
                    </a:lnTo>
                    <a:lnTo>
                      <a:pt x="109396" y="209258"/>
                    </a:lnTo>
                    <a:lnTo>
                      <a:pt x="110683" y="209024"/>
                    </a:lnTo>
                    <a:lnTo>
                      <a:pt x="111970" y="208731"/>
                    </a:lnTo>
                    <a:lnTo>
                      <a:pt x="113257" y="208438"/>
                    </a:lnTo>
                    <a:lnTo>
                      <a:pt x="114544" y="208029"/>
                    </a:lnTo>
                    <a:lnTo>
                      <a:pt x="115773" y="207502"/>
                    </a:lnTo>
                    <a:lnTo>
                      <a:pt x="117001" y="206976"/>
                    </a:lnTo>
                    <a:lnTo>
                      <a:pt x="118230" y="206391"/>
                    </a:lnTo>
                    <a:lnTo>
                      <a:pt x="119400" y="205747"/>
                    </a:lnTo>
                    <a:lnTo>
                      <a:pt x="120570" y="204987"/>
                    </a:lnTo>
                    <a:lnTo>
                      <a:pt x="121682" y="204226"/>
                    </a:lnTo>
                    <a:lnTo>
                      <a:pt x="122793" y="203407"/>
                    </a:lnTo>
                    <a:lnTo>
                      <a:pt x="123846" y="202471"/>
                    </a:lnTo>
                    <a:lnTo>
                      <a:pt x="124899" y="201477"/>
                    </a:lnTo>
                    <a:lnTo>
                      <a:pt x="264072" y="62479"/>
                    </a:lnTo>
                    <a:lnTo>
                      <a:pt x="265359" y="61133"/>
                    </a:lnTo>
                    <a:lnTo>
                      <a:pt x="266529" y="59729"/>
                    </a:lnTo>
                    <a:lnTo>
                      <a:pt x="267699" y="58267"/>
                    </a:lnTo>
                    <a:lnTo>
                      <a:pt x="268752" y="56746"/>
                    </a:lnTo>
                    <a:lnTo>
                      <a:pt x="269688" y="55225"/>
                    </a:lnTo>
                    <a:lnTo>
                      <a:pt x="270566" y="53645"/>
                    </a:lnTo>
                    <a:lnTo>
                      <a:pt x="271385" y="52007"/>
                    </a:lnTo>
                    <a:lnTo>
                      <a:pt x="272087" y="50369"/>
                    </a:lnTo>
                    <a:lnTo>
                      <a:pt x="272730" y="48731"/>
                    </a:lnTo>
                    <a:lnTo>
                      <a:pt x="273257" y="47035"/>
                    </a:lnTo>
                    <a:lnTo>
                      <a:pt x="273725" y="45338"/>
                    </a:lnTo>
                    <a:lnTo>
                      <a:pt x="274076" y="43583"/>
                    </a:lnTo>
                    <a:lnTo>
                      <a:pt x="274369" y="41828"/>
                    </a:lnTo>
                    <a:lnTo>
                      <a:pt x="274603" y="40132"/>
                    </a:lnTo>
                    <a:lnTo>
                      <a:pt x="274720" y="38377"/>
                    </a:lnTo>
                    <a:lnTo>
                      <a:pt x="274778" y="36622"/>
                    </a:lnTo>
                    <a:lnTo>
                      <a:pt x="274720" y="34867"/>
                    </a:lnTo>
                    <a:lnTo>
                      <a:pt x="274603" y="33111"/>
                    </a:lnTo>
                    <a:lnTo>
                      <a:pt x="274369" y="31356"/>
                    </a:lnTo>
                    <a:lnTo>
                      <a:pt x="274076" y="29601"/>
                    </a:lnTo>
                    <a:lnTo>
                      <a:pt x="273725" y="27905"/>
                    </a:lnTo>
                    <a:lnTo>
                      <a:pt x="273257" y="26208"/>
                    </a:lnTo>
                    <a:lnTo>
                      <a:pt x="272730" y="24512"/>
                    </a:lnTo>
                    <a:lnTo>
                      <a:pt x="272087" y="22815"/>
                    </a:lnTo>
                    <a:lnTo>
                      <a:pt x="271385" y="21177"/>
                    </a:lnTo>
                    <a:lnTo>
                      <a:pt x="270566" y="19598"/>
                    </a:lnTo>
                    <a:lnTo>
                      <a:pt x="269688" y="18018"/>
                    </a:lnTo>
                    <a:lnTo>
                      <a:pt x="268752" y="16439"/>
                    </a:lnTo>
                    <a:lnTo>
                      <a:pt x="267699" y="14976"/>
                    </a:lnTo>
                    <a:lnTo>
                      <a:pt x="266529" y="13514"/>
                    </a:lnTo>
                    <a:lnTo>
                      <a:pt x="265359" y="12110"/>
                    </a:lnTo>
                    <a:lnTo>
                      <a:pt x="264072" y="10706"/>
                    </a:lnTo>
                    <a:lnTo>
                      <a:pt x="262668" y="9419"/>
                    </a:lnTo>
                    <a:lnTo>
                      <a:pt x="261264" y="8190"/>
                    </a:lnTo>
                    <a:lnTo>
                      <a:pt x="259802" y="7079"/>
                    </a:lnTo>
                    <a:lnTo>
                      <a:pt x="258281" y="6026"/>
                    </a:lnTo>
                    <a:lnTo>
                      <a:pt x="256760" y="5090"/>
                    </a:lnTo>
                    <a:lnTo>
                      <a:pt x="255180" y="4212"/>
                    </a:lnTo>
                    <a:lnTo>
                      <a:pt x="253601" y="3393"/>
                    </a:lnTo>
                    <a:lnTo>
                      <a:pt x="251963" y="2691"/>
                    </a:lnTo>
                    <a:lnTo>
                      <a:pt x="250266" y="2048"/>
                    </a:lnTo>
                    <a:lnTo>
                      <a:pt x="248570" y="1521"/>
                    </a:lnTo>
                    <a:lnTo>
                      <a:pt x="246873" y="1053"/>
                    </a:lnTo>
                    <a:lnTo>
                      <a:pt x="245177" y="644"/>
                    </a:lnTo>
                    <a:lnTo>
                      <a:pt x="243422" y="351"/>
                    </a:lnTo>
                    <a:lnTo>
                      <a:pt x="241667" y="176"/>
                    </a:lnTo>
                    <a:lnTo>
                      <a:pt x="239912" y="59"/>
                    </a:lnTo>
                    <a:lnTo>
                      <a:pt x="238157" y="0"/>
                    </a:lnTo>
                    <a:close/>
                  </a:path>
                </a:pathLst>
              </a:custGeom>
              <a:solidFill>
                <a:srgbClr val="F299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6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oogle Sans"/>
                  <a:ea typeface="Google Sans"/>
                  <a:cs typeface="Google Sans"/>
                  <a:sym typeface="Google Sans"/>
                </a:endParaRPr>
              </a:p>
            </p:txBody>
          </p:sp>
        </p:grpSp>
      </p:grpSp>
      <p:grpSp>
        <p:nvGrpSpPr>
          <p:cNvPr id="1787" name="Google Shape;1787;p228"/>
          <p:cNvGrpSpPr/>
          <p:nvPr/>
        </p:nvGrpSpPr>
        <p:grpSpPr>
          <a:xfrm>
            <a:off x="1056796" y="687006"/>
            <a:ext cx="2842197" cy="5483990"/>
            <a:chOff x="792597" y="515254"/>
            <a:chExt cx="2131648" cy="4112992"/>
          </a:xfrm>
        </p:grpSpPr>
        <p:grpSp>
          <p:nvGrpSpPr>
            <p:cNvPr id="1788" name="Google Shape;1788;p228"/>
            <p:cNvGrpSpPr/>
            <p:nvPr/>
          </p:nvGrpSpPr>
          <p:grpSpPr>
            <a:xfrm>
              <a:off x="792597" y="515254"/>
              <a:ext cx="2131648" cy="4112992"/>
              <a:chOff x="735285" y="719636"/>
              <a:chExt cx="1869867" cy="3608837"/>
            </a:xfrm>
          </p:grpSpPr>
          <p:pic>
            <p:nvPicPr>
              <p:cNvPr id="1789" name="Google Shape;1789;p228"/>
              <p:cNvPicPr preferRelativeResize="0"/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>
                <a:off x="735285" y="719636"/>
                <a:ext cx="1869867" cy="3608837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790" name="Google Shape;1790;p228"/>
              <p:cNvSpPr/>
              <p:nvPr/>
            </p:nvSpPr>
            <p:spPr>
              <a:xfrm>
                <a:off x="787875" y="3444750"/>
                <a:ext cx="1756200" cy="789600"/>
              </a:xfrm>
              <a:prstGeom prst="roundRect">
                <a:avLst>
                  <a:gd name="adj" fmla="val 16170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91" name="Google Shape;1791;p228"/>
              <p:cNvSpPr/>
              <p:nvPr/>
            </p:nvSpPr>
            <p:spPr>
              <a:xfrm>
                <a:off x="787325" y="2262900"/>
                <a:ext cx="1756200" cy="18609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pic>
            <p:nvPicPr>
              <p:cNvPr id="1792" name="Google Shape;1792;p228"/>
              <p:cNvPicPr preferRelativeResize="0"/>
              <p:nvPr/>
            </p:nvPicPr>
            <p:blipFill rotWithShape="1">
              <a:blip r:embed="rId7">
                <a:alphaModFix/>
              </a:blip>
              <a:srcRect l="970" t="53918" r="1048" b="5989"/>
              <a:stretch/>
            </p:blipFill>
            <p:spPr>
              <a:xfrm>
                <a:off x="851700" y="2404875"/>
                <a:ext cx="1656401" cy="176727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793" name="Google Shape;1793;p228"/>
            <p:cNvSpPr/>
            <p:nvPr/>
          </p:nvSpPr>
          <p:spPr>
            <a:xfrm>
              <a:off x="2453375" y="3921700"/>
              <a:ext cx="317700" cy="182400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ogle Sans Text"/>
                <a:ea typeface="Google Sans Text"/>
                <a:cs typeface="Google Sans Text"/>
                <a:sym typeface="Google Sans Text"/>
              </a:endParaRPr>
            </a:p>
          </p:txBody>
        </p:sp>
        <p:sp>
          <p:nvSpPr>
            <p:cNvPr id="1794" name="Google Shape;1794;p228"/>
            <p:cNvSpPr txBox="1"/>
            <p:nvPr/>
          </p:nvSpPr>
          <p:spPr>
            <a:xfrm>
              <a:off x="2373525" y="3807700"/>
              <a:ext cx="470400" cy="42321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2067" b="0" i="0" u="none" strike="noStrike" kern="0" cap="none" spc="0" normalizeH="0" baseline="0" noProof="0">
                  <a:ln>
                    <a:noFill/>
                  </a:ln>
                  <a:solidFill>
                    <a:srgbClr val="5F6368"/>
                  </a:solidFill>
                  <a:effectLst/>
                  <a:uLnTx/>
                  <a:uFillTx/>
                  <a:latin typeface="Google Sans Text"/>
                  <a:ea typeface="Google Sans Text"/>
                  <a:cs typeface="Google Sans Text"/>
                  <a:sym typeface="Google Sans Text"/>
                </a:rPr>
                <a:t>4.8</a:t>
              </a:r>
              <a:endParaRPr kumimoji="0" sz="2067" b="0" i="0" u="none" strike="noStrike" kern="0" cap="none" spc="0" normalizeH="0" baseline="0" noProof="0">
                <a:ln>
                  <a:noFill/>
                </a:ln>
                <a:solidFill>
                  <a:srgbClr val="5F6368"/>
                </a:solidFill>
                <a:effectLst/>
                <a:uLnTx/>
                <a:uFillTx/>
                <a:latin typeface="Google Sans Text"/>
                <a:ea typeface="Google Sans Text"/>
                <a:cs typeface="Google Sans Text"/>
                <a:sym typeface="Google Sans Text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07" name="Google Shape;1807;p230"/>
          <p:cNvGrpSpPr/>
          <p:nvPr/>
        </p:nvGrpSpPr>
        <p:grpSpPr>
          <a:xfrm>
            <a:off x="497200" y="202233"/>
            <a:ext cx="10801667" cy="1128479"/>
            <a:chOff x="372900" y="151675"/>
            <a:chExt cx="8101250" cy="846359"/>
          </a:xfrm>
        </p:grpSpPr>
        <p:sp>
          <p:nvSpPr>
            <p:cNvPr id="1808" name="Google Shape;1808;p230"/>
            <p:cNvSpPr/>
            <p:nvPr/>
          </p:nvSpPr>
          <p:spPr>
            <a:xfrm>
              <a:off x="372900" y="151675"/>
              <a:ext cx="4302600" cy="823500"/>
            </a:xfrm>
            <a:prstGeom prst="roundRect">
              <a:avLst>
                <a:gd name="adj" fmla="val 4121"/>
              </a:avLst>
            </a:prstGeom>
            <a:solidFill>
              <a:schemeClr val="accent2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09" name="Google Shape;1809;p230"/>
            <p:cNvSpPr txBox="1"/>
            <p:nvPr/>
          </p:nvSpPr>
          <p:spPr>
            <a:xfrm>
              <a:off x="446750" y="151675"/>
              <a:ext cx="8027400" cy="5539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3200" b="1" i="0" u="none" strike="noStrike" kern="0" cap="none" spc="0" normalizeH="0" baseline="0" noProof="0">
                  <a:ln>
                    <a:noFill/>
                  </a:ln>
                  <a:solidFill>
                    <a:srgbClr val="4285F4"/>
                  </a:solidFill>
                  <a:effectLst/>
                  <a:uLnTx/>
                  <a:uFillTx/>
                  <a:latin typeface="Google Sans"/>
                  <a:ea typeface="Google Sans"/>
                  <a:cs typeface="Google Sans"/>
                  <a:sym typeface="Google Sans"/>
                </a:rPr>
                <a:t>Free Local Product Listings</a:t>
              </a:r>
              <a:endParaRPr kumimoji="0" sz="3200" b="1" i="0" u="none" strike="noStrike" kern="0" cap="none" spc="0" normalizeH="0" baseline="0" noProof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Google Sans"/>
                <a:ea typeface="Google Sans"/>
                <a:cs typeface="Google Sans"/>
                <a:sym typeface="Google Sans"/>
              </a:endParaRPr>
            </a:p>
          </p:txBody>
        </p:sp>
        <p:cxnSp>
          <p:nvCxnSpPr>
            <p:cNvPr id="1810" name="Google Shape;1810;p230"/>
            <p:cNvCxnSpPr/>
            <p:nvPr/>
          </p:nvCxnSpPr>
          <p:spPr>
            <a:xfrm rot="10800000" flipH="1">
              <a:off x="562950" y="648500"/>
              <a:ext cx="3729900" cy="60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811" name="Google Shape;1811;p230"/>
            <p:cNvSpPr txBox="1"/>
            <p:nvPr/>
          </p:nvSpPr>
          <p:spPr>
            <a:xfrm>
              <a:off x="476450" y="636475"/>
              <a:ext cx="4199100" cy="3615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333" b="0" i="0" u="none" strike="noStrike" kern="0" cap="none" spc="0" normalizeH="0" baseline="0" noProof="0">
                  <a:ln>
                    <a:noFill/>
                  </a:ln>
                  <a:solidFill>
                    <a:srgbClr val="5F6368"/>
                  </a:solidFill>
                  <a:effectLst/>
                  <a:uLnTx/>
                  <a:uFillTx/>
                  <a:latin typeface="Google Sans"/>
                  <a:ea typeface="Google Sans"/>
                  <a:cs typeface="Google Sans"/>
                  <a:sym typeface="Google Sans"/>
                </a:rPr>
                <a:t>Showcase your store’s products </a:t>
              </a:r>
              <a:r>
                <a:rPr kumimoji="0" lang="en" sz="1333" b="1" i="0" u="none" strike="noStrike" kern="0" cap="none" spc="0" normalizeH="0" baseline="0" noProof="0">
                  <a:ln>
                    <a:noFill/>
                  </a:ln>
                  <a:solidFill>
                    <a:srgbClr val="5F6368"/>
                  </a:solidFill>
                  <a:effectLst/>
                  <a:uLnTx/>
                  <a:uFillTx/>
                  <a:latin typeface="Google Sans"/>
                  <a:ea typeface="Google Sans"/>
                  <a:cs typeface="Google Sans"/>
                  <a:sym typeface="Google Sans"/>
                </a:rPr>
                <a:t>for free</a:t>
              </a:r>
              <a:r>
                <a:rPr kumimoji="0" lang="en" sz="1333" b="0" i="0" u="none" strike="noStrike" kern="0" cap="none" spc="0" normalizeH="0" baseline="0" noProof="0">
                  <a:ln>
                    <a:noFill/>
                  </a:ln>
                  <a:solidFill>
                    <a:srgbClr val="5F6368"/>
                  </a:solidFill>
                  <a:effectLst/>
                  <a:uLnTx/>
                  <a:uFillTx/>
                  <a:latin typeface="Google Sans"/>
                  <a:ea typeface="Google Sans"/>
                  <a:cs typeface="Google Sans"/>
                  <a:sym typeface="Google Sans"/>
                </a:rPr>
                <a:t> on </a:t>
              </a:r>
              <a:r>
                <a:rPr kumimoji="0" lang="en" sz="1333" b="0" i="0" u="none" strike="noStrike" kern="0" cap="none" spc="0" normalizeH="0" baseline="0" noProof="0">
                  <a:ln>
                    <a:noFill/>
                  </a:ln>
                  <a:solidFill>
                    <a:srgbClr val="4285F4"/>
                  </a:solidFill>
                  <a:effectLst/>
                  <a:uLnTx/>
                  <a:uFillTx/>
                  <a:latin typeface="Google Sans"/>
                  <a:ea typeface="Google Sans"/>
                  <a:cs typeface="Google Sans"/>
                  <a:sym typeface="Google Sans"/>
                </a:rPr>
                <a:t>Google Search</a:t>
              </a:r>
              <a:endParaRPr kumimoji="0" sz="1467" b="0" i="0" u="none" strike="noStrike" kern="0" cap="none" spc="0" normalizeH="0" baseline="0" noProof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812" name="Google Shape;1812;p230"/>
          <p:cNvGrpSpPr/>
          <p:nvPr/>
        </p:nvGrpSpPr>
        <p:grpSpPr>
          <a:xfrm>
            <a:off x="1251208" y="1430013"/>
            <a:ext cx="2374269" cy="4946506"/>
            <a:chOff x="938406" y="1072509"/>
            <a:chExt cx="1780702" cy="3709880"/>
          </a:xfrm>
        </p:grpSpPr>
        <p:sp>
          <p:nvSpPr>
            <p:cNvPr id="1813" name="Google Shape;1813;p230"/>
            <p:cNvSpPr txBox="1"/>
            <p:nvPr/>
          </p:nvSpPr>
          <p:spPr>
            <a:xfrm>
              <a:off x="1417000" y="1072509"/>
              <a:ext cx="823500" cy="2666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1333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067" b="1" i="0" u="none" strike="noStrike" kern="0" cap="none" spc="0" normalizeH="0" baseline="0" noProof="0">
                  <a:ln>
                    <a:noFill/>
                  </a:ln>
                  <a:solidFill>
                    <a:srgbClr val="4285F4"/>
                  </a:solidFill>
                  <a:effectLst/>
                  <a:uLnTx/>
                  <a:uFillTx/>
                  <a:latin typeface="Google Sans"/>
                  <a:ea typeface="Google Sans"/>
                  <a:cs typeface="Google Sans"/>
                  <a:sym typeface="Google Sans"/>
                </a:rPr>
                <a:t>Google Search</a:t>
              </a:r>
              <a:endParaRPr kumimoji="0" sz="1333" b="0" i="0" u="none" strike="noStrike" kern="0" cap="none" spc="0" normalizeH="0" baseline="0" noProof="0">
                <a:ln>
                  <a:noFill/>
                </a:ln>
                <a:solidFill>
                  <a:srgbClr val="4285F4"/>
                </a:solidFill>
                <a:effectLst/>
                <a:uLnTx/>
                <a:uFillTx/>
                <a:latin typeface="Google Sans"/>
                <a:ea typeface="Google Sans"/>
                <a:cs typeface="Google Sans"/>
                <a:sym typeface="Google Sans"/>
              </a:endParaRPr>
            </a:p>
          </p:txBody>
        </p:sp>
        <p:pic>
          <p:nvPicPr>
            <p:cNvPr id="1814" name="Google Shape;1814;p230"/>
            <p:cNvPicPr preferRelativeResize="0"/>
            <p:nvPr/>
          </p:nvPicPr>
          <p:blipFill rotWithShape="1">
            <a:blip r:embed="rId3">
              <a:alphaModFix/>
            </a:blip>
            <a:srcRect t="49" b="59"/>
            <a:stretch/>
          </p:blipFill>
          <p:spPr>
            <a:xfrm>
              <a:off x="938406" y="1357145"/>
              <a:ext cx="1780702" cy="342524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815" name="Google Shape;1815;p230"/>
          <p:cNvGrpSpPr/>
          <p:nvPr/>
        </p:nvGrpSpPr>
        <p:grpSpPr>
          <a:xfrm>
            <a:off x="8566538" y="1430028"/>
            <a:ext cx="2374269" cy="4946526"/>
            <a:chOff x="6424903" y="1072520"/>
            <a:chExt cx="1780702" cy="3709895"/>
          </a:xfrm>
        </p:grpSpPr>
        <p:sp>
          <p:nvSpPr>
            <p:cNvPr id="1816" name="Google Shape;1816;p230"/>
            <p:cNvSpPr txBox="1"/>
            <p:nvPr/>
          </p:nvSpPr>
          <p:spPr>
            <a:xfrm>
              <a:off x="6727702" y="1072520"/>
              <a:ext cx="1175100" cy="2666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1333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067" b="1" i="0" u="none" strike="noStrike" kern="0" cap="none" spc="0" normalizeH="0" baseline="0" noProof="0">
                  <a:ln>
                    <a:noFill/>
                  </a:ln>
                  <a:solidFill>
                    <a:srgbClr val="4285F4"/>
                  </a:solidFill>
                  <a:effectLst/>
                  <a:uLnTx/>
                  <a:uFillTx/>
                  <a:latin typeface="Google Sans"/>
                  <a:ea typeface="Google Sans"/>
                  <a:cs typeface="Google Sans"/>
                  <a:sym typeface="Google Sans"/>
                </a:rPr>
                <a:t>Google Business Profile</a:t>
              </a:r>
              <a:endParaRPr kumimoji="0" sz="1067" b="1" i="0" u="none" strike="noStrike" kern="0" cap="none" spc="0" normalizeH="0" baseline="0" noProof="0">
                <a:ln>
                  <a:noFill/>
                </a:ln>
                <a:solidFill>
                  <a:srgbClr val="3C4043"/>
                </a:solidFill>
                <a:effectLst/>
                <a:uLnTx/>
                <a:uFillTx/>
                <a:latin typeface="Google Sans"/>
                <a:ea typeface="Google Sans"/>
                <a:cs typeface="Google Sans"/>
                <a:sym typeface="Google Sans"/>
              </a:endParaRPr>
            </a:p>
          </p:txBody>
        </p:sp>
        <p:pic>
          <p:nvPicPr>
            <p:cNvPr id="1817" name="Google Shape;1817;p230"/>
            <p:cNvPicPr preferRelativeResize="0"/>
            <p:nvPr/>
          </p:nvPicPr>
          <p:blipFill rotWithShape="1">
            <a:blip r:embed="rId4">
              <a:alphaModFix/>
            </a:blip>
            <a:srcRect t="49" b="59"/>
            <a:stretch/>
          </p:blipFill>
          <p:spPr>
            <a:xfrm>
              <a:off x="6424903" y="1357171"/>
              <a:ext cx="1780702" cy="342524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818" name="Google Shape;1818;p230"/>
          <p:cNvGrpSpPr/>
          <p:nvPr/>
        </p:nvGrpSpPr>
        <p:grpSpPr>
          <a:xfrm>
            <a:off x="4908856" y="1430042"/>
            <a:ext cx="2374269" cy="4946529"/>
            <a:chOff x="3681642" y="1072531"/>
            <a:chExt cx="1780702" cy="3709897"/>
          </a:xfrm>
        </p:grpSpPr>
        <p:sp>
          <p:nvSpPr>
            <p:cNvPr id="1819" name="Google Shape;1819;p230"/>
            <p:cNvSpPr txBox="1"/>
            <p:nvPr/>
          </p:nvSpPr>
          <p:spPr>
            <a:xfrm>
              <a:off x="3824675" y="1072531"/>
              <a:ext cx="1494600" cy="2666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1333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067" b="1" i="0" u="none" strike="noStrike" kern="0" cap="none" spc="0" normalizeH="0" baseline="0" noProof="0">
                  <a:ln>
                    <a:noFill/>
                  </a:ln>
                  <a:solidFill>
                    <a:srgbClr val="4285F4"/>
                  </a:solidFill>
                  <a:effectLst/>
                  <a:uLnTx/>
                  <a:uFillTx/>
                  <a:latin typeface="Google Sans"/>
                  <a:ea typeface="Google Sans"/>
                  <a:cs typeface="Google Sans"/>
                  <a:sym typeface="Google Sans"/>
                </a:rPr>
                <a:t>Shopping Tab</a:t>
              </a:r>
              <a:endParaRPr kumimoji="0" sz="1067" b="1" i="0" u="none" strike="noStrike" kern="0" cap="none" spc="0" normalizeH="0" baseline="0" noProof="0">
                <a:ln>
                  <a:noFill/>
                </a:ln>
                <a:solidFill>
                  <a:srgbClr val="3C4043"/>
                </a:solidFill>
                <a:effectLst/>
                <a:uLnTx/>
                <a:uFillTx/>
                <a:latin typeface="Google Sans"/>
                <a:ea typeface="Google Sans"/>
                <a:cs typeface="Google Sans"/>
                <a:sym typeface="Google Sans"/>
              </a:endParaRPr>
            </a:p>
          </p:txBody>
        </p:sp>
        <p:grpSp>
          <p:nvGrpSpPr>
            <p:cNvPr id="1820" name="Google Shape;1820;p230"/>
            <p:cNvGrpSpPr/>
            <p:nvPr/>
          </p:nvGrpSpPr>
          <p:grpSpPr>
            <a:xfrm>
              <a:off x="3681642" y="1357184"/>
              <a:ext cx="1780702" cy="3425244"/>
              <a:chOff x="3681642" y="1357184"/>
              <a:chExt cx="1780702" cy="3425244"/>
            </a:xfrm>
          </p:grpSpPr>
          <p:pic>
            <p:nvPicPr>
              <p:cNvPr id="1821" name="Google Shape;1821;p230"/>
              <p:cNvPicPr preferRelativeResize="0"/>
              <p:nvPr/>
            </p:nvPicPr>
            <p:blipFill rotWithShape="1">
              <a:blip r:embed="rId5">
                <a:alphaModFix/>
              </a:blip>
              <a:srcRect t="49" b="59"/>
              <a:stretch/>
            </p:blipFill>
            <p:spPr>
              <a:xfrm>
                <a:off x="3681642" y="1357184"/>
                <a:ext cx="1780702" cy="3425244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822" name="Google Shape;1822;p230"/>
              <p:cNvSpPr/>
              <p:nvPr/>
            </p:nvSpPr>
            <p:spPr>
              <a:xfrm>
                <a:off x="3841875" y="2631200"/>
                <a:ext cx="178200" cy="71400"/>
              </a:xfrm>
              <a:prstGeom prst="rect">
                <a:avLst/>
              </a:pr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ogle Sans Text"/>
                  <a:ea typeface="Google Sans Text"/>
                  <a:cs typeface="Google Sans Text"/>
                  <a:sym typeface="Google Sans Text"/>
                </a:endParaRPr>
              </a:p>
            </p:txBody>
          </p:sp>
          <p:sp>
            <p:nvSpPr>
              <p:cNvPr id="1823" name="Google Shape;1823;p230"/>
              <p:cNvSpPr/>
              <p:nvPr/>
            </p:nvSpPr>
            <p:spPr>
              <a:xfrm>
                <a:off x="4161650" y="2631200"/>
                <a:ext cx="178200" cy="71400"/>
              </a:xfrm>
              <a:prstGeom prst="rect">
                <a:avLst/>
              </a:pr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ogle Sans Text"/>
                  <a:ea typeface="Google Sans Text"/>
                  <a:cs typeface="Google Sans Text"/>
                  <a:sym typeface="Google Sans Text"/>
                </a:endParaRPr>
              </a:p>
            </p:txBody>
          </p:sp>
          <p:sp>
            <p:nvSpPr>
              <p:cNvPr id="1824" name="Google Shape;1824;p230"/>
              <p:cNvSpPr/>
              <p:nvPr/>
            </p:nvSpPr>
            <p:spPr>
              <a:xfrm>
                <a:off x="4482900" y="2631200"/>
                <a:ext cx="178200" cy="71400"/>
              </a:xfrm>
              <a:prstGeom prst="rect">
                <a:avLst/>
              </a:pr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ogle Sans Text"/>
                  <a:ea typeface="Google Sans Text"/>
                  <a:cs typeface="Google Sans Text"/>
                  <a:sym typeface="Google Sans Text"/>
                </a:endParaRPr>
              </a:p>
            </p:txBody>
          </p:sp>
          <p:sp>
            <p:nvSpPr>
              <p:cNvPr id="1825" name="Google Shape;1825;p230"/>
              <p:cNvSpPr/>
              <p:nvPr/>
            </p:nvSpPr>
            <p:spPr>
              <a:xfrm>
                <a:off x="4804150" y="2631200"/>
                <a:ext cx="178200" cy="71400"/>
              </a:xfrm>
              <a:prstGeom prst="rect">
                <a:avLst/>
              </a:pr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ogle Sans Text"/>
                  <a:ea typeface="Google Sans Text"/>
                  <a:cs typeface="Google Sans Text"/>
                  <a:sym typeface="Google Sans Text"/>
                </a:endParaRPr>
              </a:p>
            </p:txBody>
          </p:sp>
          <p:sp>
            <p:nvSpPr>
              <p:cNvPr id="1826" name="Google Shape;1826;p230"/>
              <p:cNvSpPr/>
              <p:nvPr/>
            </p:nvSpPr>
            <p:spPr>
              <a:xfrm>
                <a:off x="5133388" y="2631200"/>
                <a:ext cx="178200" cy="71400"/>
              </a:xfrm>
              <a:prstGeom prst="rect">
                <a:avLst/>
              </a:pr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ogle Sans Text"/>
                  <a:ea typeface="Google Sans Text"/>
                  <a:cs typeface="Google Sans Text"/>
                  <a:sym typeface="Google Sans Text"/>
                </a:endParaRPr>
              </a:p>
            </p:txBody>
          </p:sp>
          <p:sp>
            <p:nvSpPr>
              <p:cNvPr id="1827" name="Google Shape;1827;p230"/>
              <p:cNvSpPr/>
              <p:nvPr/>
            </p:nvSpPr>
            <p:spPr>
              <a:xfrm>
                <a:off x="3786825" y="2605400"/>
                <a:ext cx="288300" cy="123000"/>
              </a:xfrm>
              <a:prstGeom prst="roundRect">
                <a:avLst>
                  <a:gd name="adj" fmla="val 16667"/>
                </a:avLst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" sz="533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Google Sans Text"/>
                    <a:ea typeface="Google Sans Text"/>
                    <a:cs typeface="Google Sans Text"/>
                    <a:sym typeface="Google Sans Text"/>
                  </a:rPr>
                  <a:t>Red</a:t>
                </a:r>
                <a:endParaRPr kumimoji="0" sz="5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ogle Sans Text"/>
                  <a:ea typeface="Google Sans Text"/>
                  <a:cs typeface="Google Sans Text"/>
                  <a:sym typeface="Google Sans Text"/>
                </a:endParaRPr>
              </a:p>
            </p:txBody>
          </p:sp>
          <p:sp>
            <p:nvSpPr>
              <p:cNvPr id="1828" name="Google Shape;1828;p230"/>
              <p:cNvSpPr/>
              <p:nvPr/>
            </p:nvSpPr>
            <p:spPr>
              <a:xfrm>
                <a:off x="4074638" y="2605400"/>
                <a:ext cx="353700" cy="123000"/>
              </a:xfrm>
              <a:prstGeom prst="roundRect">
                <a:avLst>
                  <a:gd name="adj" fmla="val 16667"/>
                </a:avLst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" sz="533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Google Sans Text"/>
                    <a:ea typeface="Google Sans Text"/>
                    <a:cs typeface="Google Sans Text"/>
                    <a:sym typeface="Google Sans Text"/>
                  </a:rPr>
                  <a:t>Yellow</a:t>
                </a:r>
                <a:endParaRPr kumimoji="0" sz="5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ogle Sans Text"/>
                  <a:ea typeface="Google Sans Text"/>
                  <a:cs typeface="Google Sans Text"/>
                  <a:sym typeface="Google Sans Text"/>
                </a:endParaRPr>
              </a:p>
            </p:txBody>
          </p:sp>
          <p:sp>
            <p:nvSpPr>
              <p:cNvPr id="1829" name="Google Shape;1829;p230"/>
              <p:cNvSpPr/>
              <p:nvPr/>
            </p:nvSpPr>
            <p:spPr>
              <a:xfrm>
                <a:off x="4395138" y="2605400"/>
                <a:ext cx="353700" cy="123000"/>
              </a:xfrm>
              <a:prstGeom prst="roundRect">
                <a:avLst>
                  <a:gd name="adj" fmla="val 16667"/>
                </a:avLst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" sz="533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Google Sans Text"/>
                    <a:ea typeface="Google Sans Text"/>
                    <a:cs typeface="Google Sans Text"/>
                    <a:sym typeface="Google Sans Text"/>
                  </a:rPr>
                  <a:t>Large</a:t>
                </a:r>
                <a:endParaRPr kumimoji="0" sz="5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ogle Sans Text"/>
                  <a:ea typeface="Google Sans Text"/>
                  <a:cs typeface="Google Sans Text"/>
                  <a:sym typeface="Google Sans Text"/>
                </a:endParaRPr>
              </a:p>
            </p:txBody>
          </p:sp>
          <p:sp>
            <p:nvSpPr>
              <p:cNvPr id="1830" name="Google Shape;1830;p230"/>
              <p:cNvSpPr/>
              <p:nvPr/>
            </p:nvSpPr>
            <p:spPr>
              <a:xfrm>
                <a:off x="4700651" y="2605400"/>
                <a:ext cx="385200" cy="123000"/>
              </a:xfrm>
              <a:prstGeom prst="roundRect">
                <a:avLst>
                  <a:gd name="adj" fmla="val 16667"/>
                </a:avLst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" sz="533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Google Sans Text"/>
                    <a:ea typeface="Google Sans Text"/>
                    <a:cs typeface="Google Sans Text"/>
                    <a:sym typeface="Google Sans Text"/>
                  </a:rPr>
                  <a:t>Electric</a:t>
                </a:r>
                <a:endParaRPr kumimoji="0" sz="5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ogle Sans Text"/>
                  <a:ea typeface="Google Sans Text"/>
                  <a:cs typeface="Google Sans Text"/>
                  <a:sym typeface="Google Sans Text"/>
                </a:endParaRPr>
              </a:p>
            </p:txBody>
          </p:sp>
          <p:sp>
            <p:nvSpPr>
              <p:cNvPr id="1831" name="Google Shape;1831;p230"/>
              <p:cNvSpPr/>
              <p:nvPr/>
            </p:nvSpPr>
            <p:spPr>
              <a:xfrm>
                <a:off x="5050850" y="2605400"/>
                <a:ext cx="317100" cy="123000"/>
              </a:xfrm>
              <a:prstGeom prst="roundRect">
                <a:avLst>
                  <a:gd name="adj" fmla="val 16667"/>
                </a:avLst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" sz="533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Google Sans Text"/>
                    <a:ea typeface="Google Sans Text"/>
                    <a:cs typeface="Google Sans Text"/>
                    <a:sym typeface="Google Sans Text"/>
                  </a:rPr>
                  <a:t>Blue</a:t>
                </a:r>
                <a:endParaRPr kumimoji="0" sz="5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ogle Sans Text"/>
                  <a:ea typeface="Google Sans Text"/>
                  <a:cs typeface="Google Sans Text"/>
                  <a:sym typeface="Google Sans Text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6" name="Google Shape;1836;p231"/>
          <p:cNvPicPr preferRelativeResize="0"/>
          <p:nvPr/>
        </p:nvPicPr>
        <p:blipFill rotWithShape="1">
          <a:blip r:embed="rId3">
            <a:alphaModFix/>
          </a:blip>
          <a:srcRect l="-6950" t="-13040" r="6949" b="13039"/>
          <a:stretch/>
        </p:blipFill>
        <p:spPr>
          <a:xfrm>
            <a:off x="9470805" y="3960733"/>
            <a:ext cx="2721200" cy="2897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7" name="Google Shape;1837;p231"/>
          <p:cNvPicPr preferRelativeResize="0"/>
          <p:nvPr/>
        </p:nvPicPr>
        <p:blipFill rotWithShape="1">
          <a:blip r:embed="rId4">
            <a:alphaModFix/>
          </a:blip>
          <a:srcRect b="70453"/>
          <a:stretch/>
        </p:blipFill>
        <p:spPr>
          <a:xfrm>
            <a:off x="8362267" y="5787000"/>
            <a:ext cx="3624799" cy="107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8" name="Google Shape;1838;p231"/>
          <p:cNvPicPr preferRelativeResize="0"/>
          <p:nvPr/>
        </p:nvPicPr>
        <p:blipFill rotWithShape="1">
          <a:blip r:embed="rId5">
            <a:alphaModFix/>
          </a:blip>
          <a:srcRect l="18831" t="20331"/>
          <a:stretch/>
        </p:blipFill>
        <p:spPr>
          <a:xfrm>
            <a:off x="1" y="0"/>
            <a:ext cx="1751433" cy="16479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9" name="Google Shape;1839;p231"/>
          <p:cNvPicPr preferRelativeResize="0"/>
          <p:nvPr/>
        </p:nvPicPr>
        <p:blipFill rotWithShape="1">
          <a:blip r:embed="rId6">
            <a:alphaModFix/>
          </a:blip>
          <a:srcRect l="-24368" t="57293" r="-4564" b="-25613"/>
          <a:stretch/>
        </p:blipFill>
        <p:spPr>
          <a:xfrm>
            <a:off x="5691001" y="0"/>
            <a:ext cx="3485900" cy="184726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40" name="Google Shape;1840;p231"/>
          <p:cNvGrpSpPr/>
          <p:nvPr/>
        </p:nvGrpSpPr>
        <p:grpSpPr>
          <a:xfrm>
            <a:off x="497200" y="202234"/>
            <a:ext cx="5736867" cy="1128478"/>
            <a:chOff x="372900" y="151675"/>
            <a:chExt cx="4302650" cy="846359"/>
          </a:xfrm>
        </p:grpSpPr>
        <p:sp>
          <p:nvSpPr>
            <p:cNvPr id="1841" name="Google Shape;1841;p231"/>
            <p:cNvSpPr/>
            <p:nvPr/>
          </p:nvSpPr>
          <p:spPr>
            <a:xfrm>
              <a:off x="372900" y="151675"/>
              <a:ext cx="4302600" cy="823500"/>
            </a:xfrm>
            <a:prstGeom prst="roundRect">
              <a:avLst>
                <a:gd name="adj" fmla="val 4121"/>
              </a:avLst>
            </a:prstGeom>
            <a:solidFill>
              <a:srgbClr val="CEEAD6"/>
            </a:solidFill>
            <a:ln w="9525" cap="flat" cmpd="sng">
              <a:solidFill>
                <a:srgbClr val="34A85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42" name="Google Shape;1842;p231"/>
            <p:cNvSpPr txBox="1"/>
            <p:nvPr/>
          </p:nvSpPr>
          <p:spPr>
            <a:xfrm>
              <a:off x="446750" y="151675"/>
              <a:ext cx="3692100" cy="5539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3200" b="1" i="0" u="none" strike="noStrike" kern="0" cap="none" spc="0" normalizeH="0" baseline="0" noProof="0">
                  <a:ln>
                    <a:noFill/>
                  </a:ln>
                  <a:solidFill>
                    <a:srgbClr val="34A853"/>
                  </a:solidFill>
                  <a:effectLst/>
                  <a:uLnTx/>
                  <a:uFillTx/>
                  <a:latin typeface="Google Sans"/>
                  <a:ea typeface="Google Sans"/>
                  <a:cs typeface="Google Sans"/>
                  <a:sym typeface="Google Sans"/>
                </a:rPr>
                <a:t>Local Inventory Ads</a:t>
              </a:r>
              <a:endParaRPr kumimoji="0" sz="3200" b="1" i="0" u="none" strike="noStrike" kern="0" cap="none" spc="0" normalizeH="0" baseline="0" noProof="0">
                <a:ln>
                  <a:noFill/>
                </a:ln>
                <a:solidFill>
                  <a:srgbClr val="34A853"/>
                </a:solidFill>
                <a:effectLst/>
                <a:uLnTx/>
                <a:uFillTx/>
                <a:latin typeface="Google Sans"/>
                <a:ea typeface="Google Sans"/>
                <a:cs typeface="Google Sans"/>
                <a:sym typeface="Google Sans"/>
              </a:endParaRPr>
            </a:p>
          </p:txBody>
        </p:sp>
        <p:cxnSp>
          <p:nvCxnSpPr>
            <p:cNvPr id="1843" name="Google Shape;1843;p231"/>
            <p:cNvCxnSpPr/>
            <p:nvPr/>
          </p:nvCxnSpPr>
          <p:spPr>
            <a:xfrm rot="10800000" flipH="1">
              <a:off x="562950" y="648500"/>
              <a:ext cx="3729900" cy="6000"/>
            </a:xfrm>
            <a:prstGeom prst="straightConnector1">
              <a:avLst/>
            </a:prstGeom>
            <a:noFill/>
            <a:ln w="9525" cap="flat" cmpd="sng">
              <a:solidFill>
                <a:srgbClr val="34A85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844" name="Google Shape;1844;p231"/>
            <p:cNvSpPr txBox="1"/>
            <p:nvPr/>
          </p:nvSpPr>
          <p:spPr>
            <a:xfrm>
              <a:off x="476450" y="636475"/>
              <a:ext cx="4199100" cy="3615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333" b="0" i="0" u="none" strike="noStrike" kern="0" cap="none" spc="0" normalizeH="0" baseline="0" noProof="0">
                  <a:ln>
                    <a:noFill/>
                  </a:ln>
                  <a:solidFill>
                    <a:srgbClr val="5F6368"/>
                  </a:solidFill>
                  <a:effectLst/>
                  <a:uLnTx/>
                  <a:uFillTx/>
                  <a:latin typeface="Google Sans"/>
                  <a:ea typeface="Google Sans"/>
                  <a:cs typeface="Google Sans"/>
                  <a:sym typeface="Google Sans"/>
                </a:rPr>
                <a:t>Drive more in store sales with </a:t>
              </a:r>
              <a:r>
                <a:rPr kumimoji="0" lang="en" sz="1333" b="0" i="0" u="none" strike="noStrike" kern="0" cap="none" spc="0" normalizeH="0" baseline="0" noProof="0">
                  <a:ln>
                    <a:noFill/>
                  </a:ln>
                  <a:solidFill>
                    <a:srgbClr val="34A854"/>
                  </a:solidFill>
                  <a:effectLst/>
                  <a:uLnTx/>
                  <a:uFillTx/>
                  <a:latin typeface="Google Sans"/>
                  <a:ea typeface="Google Sans"/>
                  <a:cs typeface="Google Sans"/>
                  <a:sym typeface="Google Sans"/>
                </a:rPr>
                <a:t>highly targeted Ads campaigns</a:t>
              </a:r>
              <a:endParaRPr kumimoji="0" sz="1467" b="0" i="0" u="none" strike="noStrike" kern="0" cap="none" spc="0" normalizeH="0" baseline="0" noProof="0">
                <a:ln>
                  <a:noFill/>
                </a:ln>
                <a:solidFill>
                  <a:srgbClr val="34A854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845" name="Google Shape;1845;p231"/>
          <p:cNvGrpSpPr/>
          <p:nvPr/>
        </p:nvGrpSpPr>
        <p:grpSpPr>
          <a:xfrm>
            <a:off x="878384" y="2332383"/>
            <a:ext cx="3487493" cy="4795243"/>
            <a:chOff x="658788" y="1749288"/>
            <a:chExt cx="2615620" cy="3596432"/>
          </a:xfrm>
        </p:grpSpPr>
        <p:grpSp>
          <p:nvGrpSpPr>
            <p:cNvPr id="1846" name="Google Shape;1846;p231"/>
            <p:cNvGrpSpPr/>
            <p:nvPr/>
          </p:nvGrpSpPr>
          <p:grpSpPr>
            <a:xfrm>
              <a:off x="658788" y="1749287"/>
              <a:ext cx="2615620" cy="3596432"/>
              <a:chOff x="658788" y="1749288"/>
              <a:chExt cx="2615620" cy="3596432"/>
            </a:xfrm>
          </p:grpSpPr>
          <p:grpSp>
            <p:nvGrpSpPr>
              <p:cNvPr id="1847" name="Google Shape;1847;p231"/>
              <p:cNvGrpSpPr/>
              <p:nvPr/>
            </p:nvGrpSpPr>
            <p:grpSpPr>
              <a:xfrm>
                <a:off x="658788" y="1749287"/>
                <a:ext cx="2615620" cy="3596432"/>
                <a:chOff x="658788" y="1749288"/>
                <a:chExt cx="2615620" cy="3596432"/>
              </a:xfrm>
            </p:grpSpPr>
            <p:grpSp>
              <p:nvGrpSpPr>
                <p:cNvPr id="1848" name="Google Shape;1848;p231"/>
                <p:cNvGrpSpPr/>
                <p:nvPr/>
              </p:nvGrpSpPr>
              <p:grpSpPr>
                <a:xfrm>
                  <a:off x="658788" y="2120231"/>
                  <a:ext cx="2615620" cy="3225488"/>
                  <a:chOff x="6319000" y="789699"/>
                  <a:chExt cx="2335375" cy="2871951"/>
                </a:xfrm>
              </p:grpSpPr>
              <p:pic>
                <p:nvPicPr>
                  <p:cNvPr id="1849" name="Google Shape;1849;p231"/>
                  <p:cNvPicPr preferRelativeResize="0"/>
                  <p:nvPr/>
                </p:nvPicPr>
                <p:blipFill rotWithShape="1">
                  <a:blip r:embed="rId7">
                    <a:alphaModFix/>
                  </a:blip>
                  <a:srcRect t="47" b="21546"/>
                  <a:stretch/>
                </p:blipFill>
                <p:spPr>
                  <a:xfrm>
                    <a:off x="6319000" y="789699"/>
                    <a:ext cx="1780699" cy="268859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1850" name="Google Shape;1850;p231"/>
                  <p:cNvPicPr preferRelativeResize="0"/>
                  <p:nvPr/>
                </p:nvPicPr>
                <p:blipFill rotWithShape="1">
                  <a:blip r:embed="rId8">
                    <a:alphaModFix/>
                  </a:blip>
                  <a:srcRect t="3197" b="8228"/>
                  <a:stretch/>
                </p:blipFill>
                <p:spPr>
                  <a:xfrm>
                    <a:off x="6381625" y="872250"/>
                    <a:ext cx="1654800" cy="2606100"/>
                  </a:xfrm>
                  <a:prstGeom prst="roundRect">
                    <a:avLst>
                      <a:gd name="adj" fmla="val 7669"/>
                    </a:avLst>
                  </a:prstGeom>
                  <a:noFill/>
                  <a:ln>
                    <a:noFill/>
                  </a:ln>
                </p:spPr>
              </p:pic>
              <p:pic>
                <p:nvPicPr>
                  <p:cNvPr id="1851" name="Google Shape;1851;p231"/>
                  <p:cNvPicPr preferRelativeResize="0"/>
                  <p:nvPr/>
                </p:nvPicPr>
                <p:blipFill rotWithShape="1">
                  <a:blip r:embed="rId9">
                    <a:alphaModFix/>
                  </a:blip>
                  <a:srcRect l="34844" t="2767" r="34847" b="91870"/>
                  <a:stretch/>
                </p:blipFill>
                <p:spPr>
                  <a:xfrm>
                    <a:off x="6926377" y="872255"/>
                    <a:ext cx="565936" cy="17798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sp>
                <p:nvSpPr>
                  <p:cNvPr id="1852" name="Google Shape;1852;p231"/>
                  <p:cNvSpPr/>
                  <p:nvPr/>
                </p:nvSpPr>
                <p:spPr>
                  <a:xfrm>
                    <a:off x="6381625" y="1481850"/>
                    <a:ext cx="1884600" cy="2179800"/>
                  </a:xfrm>
                  <a:prstGeom prst="rect">
                    <a:avLst/>
                  </a:prstGeom>
                  <a:solidFill>
                    <a:srgbClr val="FFFFFF">
                      <a:alpha val="82680"/>
                    </a:srgbClr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Tx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grpSp>
                <p:nvGrpSpPr>
                  <p:cNvPr id="1853" name="Google Shape;1853;p231"/>
                  <p:cNvGrpSpPr/>
                  <p:nvPr/>
                </p:nvGrpSpPr>
                <p:grpSpPr>
                  <a:xfrm>
                    <a:off x="6926375" y="1595575"/>
                    <a:ext cx="1728000" cy="1581149"/>
                    <a:chOff x="503325" y="3270550"/>
                    <a:chExt cx="1728000" cy="1581149"/>
                  </a:xfrm>
                </p:grpSpPr>
                <p:pic>
                  <p:nvPicPr>
                    <p:cNvPr id="1854" name="Google Shape;1854;p231"/>
                    <p:cNvPicPr preferRelativeResize="0"/>
                    <p:nvPr/>
                  </p:nvPicPr>
                  <p:blipFill>
                    <a:blip r:embed="rId10">
                      <a:alphaModFix/>
                    </a:blip>
                    <a:stretch>
                      <a:fillRect/>
                    </a:stretch>
                  </p:blipFill>
                  <p:spPr>
                    <a:xfrm>
                      <a:off x="503325" y="3270550"/>
                      <a:ext cx="1728000" cy="158114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>
                      <a:outerShdw blurRad="57150" dist="19050" dir="5400000" algn="bl" rotWithShape="0">
                        <a:srgbClr val="000000">
                          <a:alpha val="22000"/>
                        </a:srgbClr>
                      </a:outerShdw>
                    </a:effectLst>
                  </p:spPr>
                </p:pic>
                <p:pic>
                  <p:nvPicPr>
                    <p:cNvPr id="1855" name="Google Shape;1855;p231"/>
                    <p:cNvPicPr preferRelativeResize="0"/>
                    <p:nvPr/>
                  </p:nvPicPr>
                  <p:blipFill>
                    <a:blip r:embed="rId11">
                      <a:alphaModFix/>
                    </a:blip>
                    <a:stretch>
                      <a:fillRect/>
                    </a:stretch>
                  </p:blipFill>
                  <p:spPr>
                    <a:xfrm>
                      <a:off x="594375" y="4730175"/>
                      <a:ext cx="234950" cy="807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  <p:pic>
                  <p:nvPicPr>
                    <p:cNvPr id="1856" name="Google Shape;1856;p231"/>
                    <p:cNvPicPr preferRelativeResize="0"/>
                    <p:nvPr/>
                  </p:nvPicPr>
                  <p:blipFill>
                    <a:blip r:embed="rId11">
                      <a:alphaModFix/>
                    </a:blip>
                    <a:stretch>
                      <a:fillRect/>
                    </a:stretch>
                  </p:blipFill>
                  <p:spPr>
                    <a:xfrm>
                      <a:off x="1461150" y="4730175"/>
                      <a:ext cx="234950" cy="807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</p:grpSp>
            </p:grpSp>
            <p:sp>
              <p:nvSpPr>
                <p:cNvPr id="1857" name="Google Shape;1857;p231"/>
                <p:cNvSpPr txBox="1"/>
                <p:nvPr/>
              </p:nvSpPr>
              <p:spPr>
                <a:xfrm>
                  <a:off x="871975" y="1749288"/>
                  <a:ext cx="1609800" cy="4143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121900" tIns="121900" rIns="121900" bIns="121900" anchor="t" anchorCtr="0">
                  <a:noAutofit/>
                </a:bodyPr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r>
                    <a:rPr kumimoji="0" lang="en" sz="12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34A854"/>
                      </a:solidFill>
                      <a:effectLst/>
                      <a:uLnTx/>
                      <a:uFillTx/>
                      <a:latin typeface="Google Sans"/>
                      <a:ea typeface="Google Sans"/>
                      <a:cs typeface="Google Sans"/>
                      <a:sym typeface="Google Sans"/>
                    </a:rPr>
                    <a:t>Top of Page Results</a:t>
                  </a:r>
                  <a:endParaRPr kumimoji="0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34A854"/>
                    </a:solidFill>
                    <a:effectLst/>
                    <a:uLnTx/>
                    <a:uFillTx/>
                    <a:latin typeface="Google Sans"/>
                    <a:ea typeface="Google Sans"/>
                    <a:cs typeface="Google Sans"/>
                    <a:sym typeface="Google Sans"/>
                  </a:endParaRPr>
                </a:p>
              </p:txBody>
            </p:sp>
          </p:grpSp>
          <p:pic>
            <p:nvPicPr>
              <p:cNvPr id="1858" name="Google Shape;1858;p231"/>
              <p:cNvPicPr preferRelativeResize="0"/>
              <p:nvPr/>
            </p:nvPicPr>
            <p:blipFill rotWithShape="1">
              <a:blip r:embed="rId12">
                <a:alphaModFix/>
              </a:blip>
              <a:srcRect l="552" t="79843" r="75611" b="7318"/>
              <a:stretch/>
            </p:blipFill>
            <p:spPr>
              <a:xfrm>
                <a:off x="2336075" y="3806225"/>
                <a:ext cx="511200" cy="162300"/>
              </a:xfrm>
              <a:prstGeom prst="roundRect">
                <a:avLst>
                  <a:gd name="adj" fmla="val 50000"/>
                </a:avLst>
              </a:prstGeom>
              <a:noFill/>
              <a:ln>
                <a:noFill/>
              </a:ln>
              <a:effectLst>
                <a:outerShdw blurRad="57150" dist="19050" dir="5400000" algn="bl" rotWithShape="0">
                  <a:srgbClr val="3C4043">
                    <a:alpha val="51000"/>
                  </a:srgbClr>
                </a:outerShdw>
              </a:effectLst>
            </p:spPr>
          </p:pic>
          <p:sp>
            <p:nvSpPr>
              <p:cNvPr id="1859" name="Google Shape;1859;p231"/>
              <p:cNvSpPr/>
              <p:nvPr/>
            </p:nvSpPr>
            <p:spPr>
              <a:xfrm>
                <a:off x="2481775" y="3849875"/>
                <a:ext cx="299400" cy="75000"/>
              </a:xfrm>
              <a:prstGeom prst="rect">
                <a:avLst/>
              </a:pr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800" b="0" i="0" u="none" strike="noStrike" kern="0" cap="none" spc="0" normalizeH="0" baseline="0" noProof="0">
                  <a:ln>
                    <a:noFill/>
                  </a:ln>
                  <a:solidFill>
                    <a:srgbClr val="6F7579"/>
                  </a:solidFill>
                  <a:effectLst/>
                  <a:uLnTx/>
                  <a:uFillTx/>
                  <a:latin typeface="Google Sans Text"/>
                  <a:ea typeface="Google Sans Text"/>
                  <a:cs typeface="Google Sans Text"/>
                  <a:sym typeface="Google Sans Text"/>
                </a:endParaRPr>
              </a:p>
            </p:txBody>
          </p:sp>
          <p:sp>
            <p:nvSpPr>
              <p:cNvPr id="1860" name="Google Shape;1860;p231"/>
              <p:cNvSpPr/>
              <p:nvPr/>
            </p:nvSpPr>
            <p:spPr>
              <a:xfrm>
                <a:off x="2381875" y="3800550"/>
                <a:ext cx="499200" cy="152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" sz="867" b="0" i="0" u="none" strike="noStrike" kern="0" cap="none" spc="0" normalizeH="0" baseline="0" noProof="0">
                    <a:ln>
                      <a:noFill/>
                    </a:ln>
                    <a:solidFill>
                      <a:srgbClr val="6F7579"/>
                    </a:solidFill>
                    <a:effectLst/>
                    <a:uLnTx/>
                    <a:uFillTx/>
                    <a:latin typeface="Google Sans Text"/>
                    <a:ea typeface="Google Sans Text"/>
                    <a:cs typeface="Google Sans Text"/>
                    <a:sym typeface="Google Sans Text"/>
                  </a:rPr>
                  <a:t>Nearby</a:t>
                </a:r>
                <a:endParaRPr kumimoji="0" sz="867" b="0" i="0" u="none" strike="noStrike" kern="0" cap="none" spc="0" normalizeH="0" baseline="0" noProof="0">
                  <a:ln>
                    <a:noFill/>
                  </a:ln>
                  <a:solidFill>
                    <a:srgbClr val="6F7579"/>
                  </a:solidFill>
                  <a:effectLst/>
                  <a:uLnTx/>
                  <a:uFillTx/>
                  <a:latin typeface="Google Sans Text"/>
                  <a:ea typeface="Google Sans Text"/>
                  <a:cs typeface="Google Sans Text"/>
                  <a:sym typeface="Google Sans Text"/>
                </a:endParaRPr>
              </a:p>
            </p:txBody>
          </p:sp>
        </p:grpSp>
        <p:grpSp>
          <p:nvGrpSpPr>
            <p:cNvPr id="1861" name="Google Shape;1861;p231"/>
            <p:cNvGrpSpPr/>
            <p:nvPr/>
          </p:nvGrpSpPr>
          <p:grpSpPr>
            <a:xfrm>
              <a:off x="1313575" y="3801150"/>
              <a:ext cx="830700" cy="162300"/>
              <a:chOff x="-1032275" y="3820600"/>
              <a:chExt cx="830700" cy="162300"/>
            </a:xfrm>
          </p:grpSpPr>
          <p:sp>
            <p:nvSpPr>
              <p:cNvPr id="1862" name="Google Shape;1862;p231"/>
              <p:cNvSpPr/>
              <p:nvPr/>
            </p:nvSpPr>
            <p:spPr>
              <a:xfrm>
                <a:off x="-1032275" y="3820600"/>
                <a:ext cx="830700" cy="162300"/>
              </a:xfrm>
              <a:prstGeom prst="roundRect">
                <a:avLst>
                  <a:gd name="adj" fmla="val 50000"/>
                </a:avLst>
              </a:pr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ogle Sans Text"/>
                  <a:ea typeface="Google Sans Text"/>
                  <a:cs typeface="Google Sans Text"/>
                  <a:sym typeface="Google Sans Text"/>
                </a:endParaRPr>
              </a:p>
            </p:txBody>
          </p:sp>
          <p:sp>
            <p:nvSpPr>
              <p:cNvPr id="1863" name="Google Shape;1863;p231"/>
              <p:cNvSpPr/>
              <p:nvPr/>
            </p:nvSpPr>
            <p:spPr>
              <a:xfrm>
                <a:off x="-984550" y="3825550"/>
                <a:ext cx="760200" cy="152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" sz="867" b="0" i="0" u="none" strike="noStrike" kern="0" cap="none" spc="0" normalizeH="0" baseline="0" noProof="0">
                    <a:ln>
                      <a:noFill/>
                    </a:ln>
                    <a:solidFill>
                      <a:srgbClr val="6F7579"/>
                    </a:solidFill>
                    <a:effectLst/>
                    <a:uLnTx/>
                    <a:uFillTx/>
                    <a:latin typeface="Google Sans Text"/>
                    <a:ea typeface="Google Sans Text"/>
                    <a:cs typeface="Google Sans Text"/>
                    <a:sym typeface="Google Sans Text"/>
                  </a:rPr>
                  <a:t>2.0 mi · Pickup </a:t>
                </a:r>
                <a:endParaRPr kumimoji="0" sz="867" b="0" i="0" u="none" strike="noStrike" kern="0" cap="none" spc="0" normalizeH="0" baseline="0" noProof="0">
                  <a:ln>
                    <a:noFill/>
                  </a:ln>
                  <a:solidFill>
                    <a:srgbClr val="6F7579"/>
                  </a:solidFill>
                  <a:effectLst/>
                  <a:uLnTx/>
                  <a:uFillTx/>
                  <a:latin typeface="Google Sans Text"/>
                  <a:ea typeface="Google Sans Text"/>
                  <a:cs typeface="Google Sans Text"/>
                  <a:sym typeface="Google Sans Text"/>
                </a:endParaRPr>
              </a:p>
            </p:txBody>
          </p:sp>
          <p:pic>
            <p:nvPicPr>
              <p:cNvPr id="1864" name="Google Shape;1864;p231"/>
              <p:cNvPicPr preferRelativeResize="0"/>
              <p:nvPr/>
            </p:nvPicPr>
            <p:blipFill>
              <a:blip r:embed="rId13">
                <a:alphaModFix/>
              </a:blip>
              <a:stretch>
                <a:fillRect/>
              </a:stretch>
            </p:blipFill>
            <p:spPr>
              <a:xfrm>
                <a:off x="-984550" y="3855913"/>
                <a:ext cx="78800" cy="91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1865" name="Google Shape;1865;p231"/>
          <p:cNvGrpSpPr/>
          <p:nvPr/>
        </p:nvGrpSpPr>
        <p:grpSpPr>
          <a:xfrm>
            <a:off x="4640551" y="2353217"/>
            <a:ext cx="2910899" cy="4753568"/>
            <a:chOff x="3480425" y="1749288"/>
            <a:chExt cx="2183174" cy="3565176"/>
          </a:xfrm>
        </p:grpSpPr>
        <p:grpSp>
          <p:nvGrpSpPr>
            <p:cNvPr id="1866" name="Google Shape;1866;p231"/>
            <p:cNvGrpSpPr/>
            <p:nvPr/>
          </p:nvGrpSpPr>
          <p:grpSpPr>
            <a:xfrm>
              <a:off x="3480425" y="1749288"/>
              <a:ext cx="2183174" cy="3565176"/>
              <a:chOff x="3480425" y="1749288"/>
              <a:chExt cx="2183174" cy="3565176"/>
            </a:xfrm>
          </p:grpSpPr>
          <p:grpSp>
            <p:nvGrpSpPr>
              <p:cNvPr id="1867" name="Google Shape;1867;p231"/>
              <p:cNvGrpSpPr/>
              <p:nvPr/>
            </p:nvGrpSpPr>
            <p:grpSpPr>
              <a:xfrm>
                <a:off x="3480425" y="1749288"/>
                <a:ext cx="2183174" cy="3565176"/>
                <a:chOff x="3480425" y="1749288"/>
                <a:chExt cx="2183174" cy="3565176"/>
              </a:xfrm>
            </p:grpSpPr>
            <p:pic>
              <p:nvPicPr>
                <p:cNvPr id="1868" name="Google Shape;1868;p231"/>
                <p:cNvPicPr preferRelativeResize="0"/>
                <p:nvPr/>
              </p:nvPicPr>
              <p:blipFill rotWithShape="1">
                <a:blip r:embed="rId7">
                  <a:alphaModFix/>
                </a:blip>
                <a:srcRect t="46" b="22572"/>
                <a:stretch/>
              </p:blipFill>
              <p:spPr>
                <a:xfrm>
                  <a:off x="3480425" y="2120225"/>
                  <a:ext cx="1994374" cy="3020933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869" name="Google Shape;1869;p231"/>
                <p:cNvPicPr preferRelativeResize="0"/>
                <p:nvPr/>
              </p:nvPicPr>
              <p:blipFill rotWithShape="1">
                <a:blip r:embed="rId9">
                  <a:alphaModFix/>
                </a:blip>
                <a:srcRect l="34295" t="3560" r="35395" b="90314"/>
                <a:stretch/>
              </p:blipFill>
              <p:spPr>
                <a:xfrm>
                  <a:off x="4160663" y="2285725"/>
                  <a:ext cx="633876" cy="22832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870" name="Google Shape;1870;p231"/>
                <p:cNvPicPr preferRelativeResize="0"/>
                <p:nvPr/>
              </p:nvPicPr>
              <p:blipFill rotWithShape="1">
                <a:blip r:embed="rId9">
                  <a:alphaModFix/>
                </a:blip>
                <a:srcRect t="5225" b="12095"/>
                <a:stretch/>
              </p:blipFill>
              <p:spPr>
                <a:xfrm>
                  <a:off x="3524800" y="2213790"/>
                  <a:ext cx="1905600" cy="2839200"/>
                </a:xfrm>
                <a:prstGeom prst="roundRect">
                  <a:avLst>
                    <a:gd name="adj" fmla="val 10256"/>
                  </a:avLst>
                </a:prstGeom>
                <a:noFill/>
                <a:ln>
                  <a:noFill/>
                </a:ln>
              </p:spPr>
            </p:pic>
            <p:pic>
              <p:nvPicPr>
                <p:cNvPr id="1871" name="Google Shape;1871;p231"/>
                <p:cNvPicPr preferRelativeResize="0"/>
                <p:nvPr/>
              </p:nvPicPr>
              <p:blipFill rotWithShape="1">
                <a:blip r:embed="rId9">
                  <a:alphaModFix/>
                </a:blip>
                <a:srcRect l="34295" t="2767" r="35395" b="91958"/>
                <a:stretch/>
              </p:blipFill>
              <p:spPr>
                <a:xfrm>
                  <a:off x="4160650" y="2213800"/>
                  <a:ext cx="633876" cy="196598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1872" name="Google Shape;1872;p231"/>
                <p:cNvSpPr/>
                <p:nvPr/>
              </p:nvSpPr>
              <p:spPr>
                <a:xfrm>
                  <a:off x="3540136" y="2832863"/>
                  <a:ext cx="1890300" cy="2481600"/>
                </a:xfrm>
                <a:prstGeom prst="rect">
                  <a:avLst/>
                </a:prstGeom>
                <a:solidFill>
                  <a:srgbClr val="FFFFFF">
                    <a:alpha val="8268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pic>
              <p:nvPicPr>
                <p:cNvPr id="1873" name="Google Shape;1873;p231"/>
                <p:cNvPicPr preferRelativeResize="0"/>
                <p:nvPr/>
              </p:nvPicPr>
              <p:blipFill rotWithShape="1">
                <a:blip r:embed="rId14">
                  <a:alphaModFix/>
                </a:blip>
                <a:srcRect l="13032" r="4999" b="6898"/>
                <a:stretch/>
              </p:blipFill>
              <p:spPr>
                <a:xfrm>
                  <a:off x="4604700" y="2916566"/>
                  <a:ext cx="1058899" cy="2027462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22000"/>
                    </a:srgbClr>
                  </a:outerShdw>
                </a:effectLst>
              </p:spPr>
            </p:pic>
            <p:pic>
              <p:nvPicPr>
                <p:cNvPr id="1874" name="Google Shape;1874;p231"/>
                <p:cNvPicPr preferRelativeResize="0"/>
                <p:nvPr/>
              </p:nvPicPr>
              <p:blipFill>
                <a:blip r:embed="rId11">
                  <a:alphaModFix/>
                </a:blip>
                <a:stretch>
                  <a:fillRect/>
                </a:stretch>
              </p:blipFill>
              <p:spPr>
                <a:xfrm>
                  <a:off x="4668675" y="4782425"/>
                  <a:ext cx="270150" cy="9285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1875" name="Google Shape;1875;p231"/>
                <p:cNvSpPr txBox="1"/>
                <p:nvPr/>
              </p:nvSpPr>
              <p:spPr>
                <a:xfrm>
                  <a:off x="3710375" y="1749288"/>
                  <a:ext cx="1549800" cy="4143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121900" tIns="121900" rIns="121900" bIns="121900" anchor="t" anchorCtr="0">
                  <a:noAutofit/>
                </a:bodyPr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r>
                    <a:rPr kumimoji="0" lang="en" sz="12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34A854"/>
                      </a:solidFill>
                      <a:effectLst/>
                      <a:uLnTx/>
                      <a:uFillTx/>
                      <a:latin typeface="Google Sans"/>
                      <a:ea typeface="Google Sans"/>
                      <a:cs typeface="Google Sans"/>
                      <a:sym typeface="Google Sans"/>
                    </a:rPr>
                    <a:t>Image Search</a:t>
                  </a:r>
                  <a:endParaRPr kumimoji="0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34A854"/>
                    </a:solidFill>
                    <a:effectLst/>
                    <a:uLnTx/>
                    <a:uFillTx/>
                    <a:latin typeface="Google Sans"/>
                    <a:ea typeface="Google Sans"/>
                    <a:cs typeface="Google Sans"/>
                    <a:sym typeface="Google Sans"/>
                  </a:endParaRPr>
                </a:p>
              </p:txBody>
            </p:sp>
          </p:grpSp>
          <p:sp>
            <p:nvSpPr>
              <p:cNvPr id="1876" name="Google Shape;1876;p231"/>
              <p:cNvSpPr/>
              <p:nvPr/>
            </p:nvSpPr>
            <p:spPr>
              <a:xfrm>
                <a:off x="4640325" y="3675750"/>
                <a:ext cx="947700" cy="297300"/>
              </a:xfrm>
              <a:prstGeom prst="rect">
                <a:avLst/>
              </a:pr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ogle Sans Text"/>
                  <a:ea typeface="Google Sans Text"/>
                  <a:cs typeface="Google Sans Text"/>
                  <a:sym typeface="Google Sans Text"/>
                </a:endParaRPr>
              </a:p>
            </p:txBody>
          </p:sp>
        </p:grpSp>
        <p:grpSp>
          <p:nvGrpSpPr>
            <p:cNvPr id="1877" name="Google Shape;1877;p231"/>
            <p:cNvGrpSpPr/>
            <p:nvPr/>
          </p:nvGrpSpPr>
          <p:grpSpPr>
            <a:xfrm>
              <a:off x="4521725" y="3753125"/>
              <a:ext cx="731400" cy="162300"/>
              <a:chOff x="3689275" y="1303500"/>
              <a:chExt cx="731400" cy="162300"/>
            </a:xfrm>
          </p:grpSpPr>
          <p:sp>
            <p:nvSpPr>
              <p:cNvPr id="1878" name="Google Shape;1878;p231"/>
              <p:cNvSpPr/>
              <p:nvPr/>
            </p:nvSpPr>
            <p:spPr>
              <a:xfrm>
                <a:off x="3689275" y="1303500"/>
                <a:ext cx="731400" cy="162300"/>
              </a:xfrm>
              <a:prstGeom prst="roundRect">
                <a:avLst>
                  <a:gd name="adj" fmla="val 50000"/>
                </a:avLst>
              </a:pr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ogle Sans Text"/>
                  <a:ea typeface="Google Sans Text"/>
                  <a:cs typeface="Google Sans Text"/>
                  <a:sym typeface="Google Sans Text"/>
                </a:endParaRPr>
              </a:p>
            </p:txBody>
          </p:sp>
          <p:sp>
            <p:nvSpPr>
              <p:cNvPr id="1879" name="Google Shape;1879;p231"/>
              <p:cNvSpPr/>
              <p:nvPr/>
            </p:nvSpPr>
            <p:spPr>
              <a:xfrm>
                <a:off x="3737000" y="1308450"/>
                <a:ext cx="648000" cy="152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" sz="867" b="0" i="0" u="none" strike="noStrike" kern="0" cap="none" spc="0" normalizeH="0" baseline="0" noProof="0">
                    <a:ln>
                      <a:noFill/>
                    </a:ln>
                    <a:solidFill>
                      <a:srgbClr val="6F7579"/>
                    </a:solidFill>
                    <a:effectLst/>
                    <a:uLnTx/>
                    <a:uFillTx/>
                    <a:latin typeface="Google Sans Text"/>
                    <a:ea typeface="Google Sans Text"/>
                    <a:cs typeface="Google Sans Text"/>
                    <a:sym typeface="Google Sans Text"/>
                  </a:rPr>
                  <a:t>4.5mi away </a:t>
                </a:r>
                <a:endParaRPr kumimoji="0" sz="867" b="0" i="0" u="none" strike="noStrike" kern="0" cap="none" spc="0" normalizeH="0" baseline="0" noProof="0">
                  <a:ln>
                    <a:noFill/>
                  </a:ln>
                  <a:solidFill>
                    <a:srgbClr val="6F7579"/>
                  </a:solidFill>
                  <a:effectLst/>
                  <a:uLnTx/>
                  <a:uFillTx/>
                  <a:latin typeface="Google Sans Text"/>
                  <a:ea typeface="Google Sans Text"/>
                  <a:cs typeface="Google Sans Text"/>
                  <a:sym typeface="Google Sans Text"/>
                </a:endParaRPr>
              </a:p>
            </p:txBody>
          </p:sp>
          <p:pic>
            <p:nvPicPr>
              <p:cNvPr id="1880" name="Google Shape;1880;p231"/>
              <p:cNvPicPr preferRelativeResize="0"/>
              <p:nvPr/>
            </p:nvPicPr>
            <p:blipFill>
              <a:blip r:embed="rId13">
                <a:alphaModFix/>
              </a:blip>
              <a:stretch>
                <a:fillRect/>
              </a:stretch>
            </p:blipFill>
            <p:spPr>
              <a:xfrm>
                <a:off x="3737000" y="1338813"/>
                <a:ext cx="78800" cy="91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1881" name="Google Shape;1881;p231"/>
          <p:cNvGrpSpPr/>
          <p:nvPr/>
        </p:nvGrpSpPr>
        <p:grpSpPr>
          <a:xfrm>
            <a:off x="8278700" y="2332384"/>
            <a:ext cx="3683584" cy="4683131"/>
            <a:chOff x="6209025" y="1749288"/>
            <a:chExt cx="2762688" cy="3512348"/>
          </a:xfrm>
        </p:grpSpPr>
        <p:sp>
          <p:nvSpPr>
            <p:cNvPr id="1882" name="Google Shape;1882;p231"/>
            <p:cNvSpPr/>
            <p:nvPr/>
          </p:nvSpPr>
          <p:spPr>
            <a:xfrm>
              <a:off x="6304025" y="2348650"/>
              <a:ext cx="703800" cy="75000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ogle Sans Text"/>
                <a:ea typeface="Google Sans Text"/>
                <a:cs typeface="Google Sans Text"/>
                <a:sym typeface="Google Sans Text"/>
              </a:endParaRPr>
            </a:p>
          </p:txBody>
        </p:sp>
        <p:grpSp>
          <p:nvGrpSpPr>
            <p:cNvPr id="1883" name="Google Shape;1883;p231"/>
            <p:cNvGrpSpPr/>
            <p:nvPr/>
          </p:nvGrpSpPr>
          <p:grpSpPr>
            <a:xfrm>
              <a:off x="6209025" y="1749288"/>
              <a:ext cx="2762688" cy="3512348"/>
              <a:chOff x="6209025" y="1749288"/>
              <a:chExt cx="2762688" cy="3512348"/>
            </a:xfrm>
          </p:grpSpPr>
          <p:pic>
            <p:nvPicPr>
              <p:cNvPr id="1884" name="Google Shape;1884;p231"/>
              <p:cNvPicPr preferRelativeResize="0"/>
              <p:nvPr/>
            </p:nvPicPr>
            <p:blipFill rotWithShape="1">
              <a:blip r:embed="rId7">
                <a:alphaModFix/>
              </a:blip>
              <a:srcRect t="46" b="22572"/>
              <a:stretch/>
            </p:blipFill>
            <p:spPr>
              <a:xfrm>
                <a:off x="6209025" y="2120225"/>
                <a:ext cx="1994374" cy="302092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85" name="Google Shape;1885;p231"/>
              <p:cNvPicPr preferRelativeResize="0"/>
              <p:nvPr/>
            </p:nvPicPr>
            <p:blipFill rotWithShape="1">
              <a:blip r:embed="rId9">
                <a:alphaModFix/>
              </a:blip>
              <a:srcRect l="34295" t="3560" r="35395" b="90314"/>
              <a:stretch/>
            </p:blipFill>
            <p:spPr>
              <a:xfrm>
                <a:off x="6889263" y="2242525"/>
                <a:ext cx="633876" cy="22832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86" name="Google Shape;1886;p231"/>
              <p:cNvPicPr preferRelativeResize="0"/>
              <p:nvPr/>
            </p:nvPicPr>
            <p:blipFill>
              <a:blip r:embed="rId11">
                <a:alphaModFix/>
              </a:blip>
              <a:stretch>
                <a:fillRect/>
              </a:stretch>
            </p:blipFill>
            <p:spPr>
              <a:xfrm>
                <a:off x="7397288" y="4781275"/>
                <a:ext cx="270150" cy="9285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87" name="Google Shape;1887;p231"/>
              <p:cNvPicPr preferRelativeResize="0"/>
              <p:nvPr/>
            </p:nvPicPr>
            <p:blipFill rotWithShape="1">
              <a:blip r:embed="rId15">
                <a:alphaModFix/>
              </a:blip>
              <a:srcRect l="308" t="-2432" r="317" b="12334"/>
              <a:stretch/>
            </p:blipFill>
            <p:spPr>
              <a:xfrm>
                <a:off x="6263850" y="2242513"/>
                <a:ext cx="1870601" cy="3019123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888" name="Google Shape;1888;p231"/>
              <p:cNvSpPr/>
              <p:nvPr/>
            </p:nvSpPr>
            <p:spPr>
              <a:xfrm>
                <a:off x="7418625" y="2301297"/>
                <a:ext cx="703800" cy="147300"/>
              </a:xfrm>
              <a:prstGeom prst="rect">
                <a:avLst/>
              </a:pr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ogle Sans Text"/>
                  <a:ea typeface="Google Sans Text"/>
                  <a:cs typeface="Google Sans Text"/>
                  <a:sym typeface="Google Sans Text"/>
                </a:endParaRPr>
              </a:p>
            </p:txBody>
          </p:sp>
          <p:pic>
            <p:nvPicPr>
              <p:cNvPr id="1889" name="Google Shape;1889;p231"/>
              <p:cNvPicPr preferRelativeResize="0"/>
              <p:nvPr/>
            </p:nvPicPr>
            <p:blipFill rotWithShape="1">
              <a:blip r:embed="rId9">
                <a:alphaModFix/>
              </a:blip>
              <a:srcRect l="34295" t="2767" r="35395" b="91958"/>
              <a:stretch/>
            </p:blipFill>
            <p:spPr>
              <a:xfrm>
                <a:off x="6893038" y="2242513"/>
                <a:ext cx="633876" cy="196598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890" name="Google Shape;1890;p231"/>
              <p:cNvSpPr/>
              <p:nvPr/>
            </p:nvSpPr>
            <p:spPr>
              <a:xfrm>
                <a:off x="6264849" y="2771975"/>
                <a:ext cx="1890300" cy="2448000"/>
              </a:xfrm>
              <a:prstGeom prst="rect">
                <a:avLst/>
              </a:prstGeom>
              <a:solidFill>
                <a:srgbClr val="FFFFFF">
                  <a:alpha val="8268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1891" name="Google Shape;1891;p231"/>
              <p:cNvGrpSpPr/>
              <p:nvPr/>
            </p:nvGrpSpPr>
            <p:grpSpPr>
              <a:xfrm>
                <a:off x="7007813" y="2908313"/>
                <a:ext cx="1963900" cy="1018450"/>
                <a:chOff x="4756788" y="3376050"/>
                <a:chExt cx="1963900" cy="1018450"/>
              </a:xfrm>
            </p:grpSpPr>
            <p:pic>
              <p:nvPicPr>
                <p:cNvPr id="1892" name="Google Shape;1892;p231"/>
                <p:cNvPicPr preferRelativeResize="0"/>
                <p:nvPr/>
              </p:nvPicPr>
              <p:blipFill rotWithShape="1">
                <a:blip r:embed="rId16">
                  <a:alphaModFix/>
                </a:blip>
                <a:srcRect l="7134" t="6508" r="13411" b="6474"/>
                <a:stretch/>
              </p:blipFill>
              <p:spPr>
                <a:xfrm>
                  <a:off x="4756788" y="3376050"/>
                  <a:ext cx="1963900" cy="101845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22000"/>
                    </a:srgbClr>
                  </a:outerShdw>
                </a:effectLst>
              </p:spPr>
            </p:pic>
            <p:sp>
              <p:nvSpPr>
                <p:cNvPr id="1893" name="Google Shape;1893;p231"/>
                <p:cNvSpPr/>
                <p:nvPr/>
              </p:nvSpPr>
              <p:spPr>
                <a:xfrm>
                  <a:off x="5698700" y="4218775"/>
                  <a:ext cx="415200" cy="12480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Roboto"/>
                    <a:ea typeface="Roboto"/>
                    <a:cs typeface="Roboto"/>
                    <a:sym typeface="Roboto"/>
                  </a:endParaRPr>
                </a:p>
              </p:txBody>
            </p:sp>
            <p:pic>
              <p:nvPicPr>
                <p:cNvPr id="1894" name="Google Shape;1894;p231"/>
                <p:cNvPicPr preferRelativeResize="0"/>
                <p:nvPr/>
              </p:nvPicPr>
              <p:blipFill>
                <a:blip r:embed="rId11">
                  <a:alphaModFix/>
                </a:blip>
                <a:stretch>
                  <a:fillRect/>
                </a:stretch>
              </p:blipFill>
              <p:spPr>
                <a:xfrm>
                  <a:off x="5551563" y="4247925"/>
                  <a:ext cx="234950" cy="8075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1895" name="Google Shape;1895;p231"/>
              <p:cNvSpPr txBox="1"/>
              <p:nvPr/>
            </p:nvSpPr>
            <p:spPr>
              <a:xfrm>
                <a:off x="6394250" y="1749288"/>
                <a:ext cx="1609800" cy="414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t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34A854"/>
                    </a:solidFill>
                    <a:effectLst/>
                    <a:uLnTx/>
                    <a:uFillTx/>
                    <a:latin typeface="Google Sans"/>
                    <a:ea typeface="Google Sans"/>
                    <a:cs typeface="Google Sans"/>
                    <a:sym typeface="Google Sans"/>
                  </a:rPr>
                  <a:t>Shopping Tab</a:t>
                </a:r>
                <a:endParaRPr kumimoji="0" sz="1200" b="1" i="0" u="none" strike="noStrike" kern="0" cap="none" spc="0" normalizeH="0" baseline="0" noProof="0">
                  <a:ln>
                    <a:noFill/>
                  </a:ln>
                  <a:solidFill>
                    <a:srgbClr val="34A854"/>
                  </a:solidFill>
                  <a:effectLst/>
                  <a:uLnTx/>
                  <a:uFillTx/>
                  <a:latin typeface="Google Sans"/>
                  <a:ea typeface="Google Sans"/>
                  <a:cs typeface="Google Sans"/>
                  <a:sym typeface="Google Sans"/>
                </a:endParaRPr>
              </a:p>
            </p:txBody>
          </p:sp>
        </p:grpSp>
        <p:sp>
          <p:nvSpPr>
            <p:cNvPr id="1896" name="Google Shape;1896;p231"/>
            <p:cNvSpPr/>
            <p:nvPr/>
          </p:nvSpPr>
          <p:spPr>
            <a:xfrm>
              <a:off x="6271700" y="2312497"/>
              <a:ext cx="703800" cy="147300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ogle Sans Text"/>
                <a:ea typeface="Google Sans Text"/>
                <a:cs typeface="Google Sans Text"/>
                <a:sym typeface="Google Sans Text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8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B26BF5-60BD-A038-0F2A-AE02910ADE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LS Retail Academy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40E8F5-6AF3-6C83-65ED-FCABC5B8554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99463" y="954930"/>
            <a:ext cx="5419289" cy="3432511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CF-710 eCommerce for</a:t>
            </a:r>
          </a:p>
          <a:p>
            <a:pPr marL="0" indent="0" algn="ctr">
              <a:buNone/>
            </a:pPr>
            <a:r>
              <a:rPr lang="en-US" dirty="0"/>
              <a:t>LS Central</a:t>
            </a:r>
          </a:p>
          <a:p>
            <a:pPr marL="0" indent="0" algn="ctr">
              <a:buNone/>
            </a:pPr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86C11EF-A37A-E220-88CF-46D72D1BD5BD}"/>
              </a:ext>
            </a:extLst>
          </p:cNvPr>
          <p:cNvCxnSpPr/>
          <p:nvPr/>
        </p:nvCxnSpPr>
        <p:spPr>
          <a:xfrm>
            <a:off x="8010939" y="2156791"/>
            <a:ext cx="1918252" cy="0"/>
          </a:xfrm>
          <a:prstGeom prst="line">
            <a:avLst/>
          </a:prstGeom>
          <a:ln w="38100">
            <a:solidFill>
              <a:srgbClr val="351C5C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CF88D31-7013-36ED-29DF-FF15DF08889F}"/>
              </a:ext>
            </a:extLst>
          </p:cNvPr>
          <p:cNvCxnSpPr/>
          <p:nvPr/>
        </p:nvCxnSpPr>
        <p:spPr>
          <a:xfrm>
            <a:off x="8010939" y="3816626"/>
            <a:ext cx="1918252" cy="0"/>
          </a:xfrm>
          <a:prstGeom prst="line">
            <a:avLst/>
          </a:prstGeom>
          <a:ln w="38100">
            <a:solidFill>
              <a:srgbClr val="351C5C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4046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FC681A-F64D-B0FD-8E79-934922CDB7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012C65-2763-A3A7-1A75-D91183FE5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LS Retail Academy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9866E7-A605-C1F5-CA5D-3091CDC3CAB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99463" y="954930"/>
            <a:ext cx="5419289" cy="3432511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CF-710 eCommerce for</a:t>
            </a:r>
          </a:p>
          <a:p>
            <a:pPr marL="0" indent="0" algn="ctr">
              <a:buNone/>
            </a:pPr>
            <a:r>
              <a:rPr lang="en-US" dirty="0"/>
              <a:t>LS Central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CF-720 eCommerce for </a:t>
            </a:r>
          </a:p>
          <a:p>
            <a:pPr marL="0" indent="0" algn="ctr">
              <a:buNone/>
            </a:pPr>
            <a:r>
              <a:rPr lang="en-US" dirty="0"/>
              <a:t>LS Central - Shopify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sz="110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295D883-992F-9195-7634-7DC377A1516A}"/>
              </a:ext>
            </a:extLst>
          </p:cNvPr>
          <p:cNvCxnSpPr/>
          <p:nvPr/>
        </p:nvCxnSpPr>
        <p:spPr>
          <a:xfrm>
            <a:off x="8010939" y="2156791"/>
            <a:ext cx="1918252" cy="0"/>
          </a:xfrm>
          <a:prstGeom prst="line">
            <a:avLst/>
          </a:prstGeom>
          <a:ln w="38100">
            <a:solidFill>
              <a:srgbClr val="351C5C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8D00DA6-AF43-0438-8FB7-F3661DCD42C2}"/>
              </a:ext>
            </a:extLst>
          </p:cNvPr>
          <p:cNvCxnSpPr/>
          <p:nvPr/>
        </p:nvCxnSpPr>
        <p:spPr>
          <a:xfrm>
            <a:off x="8010939" y="3816626"/>
            <a:ext cx="1918252" cy="0"/>
          </a:xfrm>
          <a:prstGeom prst="line">
            <a:avLst/>
          </a:prstGeom>
          <a:ln w="38100">
            <a:solidFill>
              <a:srgbClr val="351C5C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1125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3B5AA1-F205-AF05-A618-9A92AD3DFF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C8114C-20DB-6264-B30E-842470A69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LS Retail Academy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B63A85-69EB-F001-9F8D-7CF6D3873C1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99463" y="954930"/>
            <a:ext cx="5419289" cy="3432511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CF-710 eCommerce for</a:t>
            </a:r>
          </a:p>
          <a:p>
            <a:pPr marL="0" indent="0" algn="ctr">
              <a:buNone/>
            </a:pPr>
            <a:r>
              <a:rPr lang="en-US" dirty="0"/>
              <a:t>LS Central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CF-720 eCommerce for </a:t>
            </a:r>
          </a:p>
          <a:p>
            <a:pPr marL="0" indent="0" algn="ctr">
              <a:buNone/>
            </a:pPr>
            <a:r>
              <a:rPr lang="en-US" dirty="0"/>
              <a:t>LS Central - Shopify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sz="1100" dirty="0"/>
          </a:p>
          <a:p>
            <a:pPr marL="0" indent="0" algn="ctr">
              <a:buNone/>
            </a:pPr>
            <a:r>
              <a:rPr lang="en-US" dirty="0"/>
              <a:t>To be released:</a:t>
            </a:r>
          </a:p>
          <a:p>
            <a:pPr marL="0" indent="0" algn="ctr">
              <a:buNone/>
            </a:pPr>
            <a:r>
              <a:rPr lang="en-US" dirty="0"/>
              <a:t>CF-730 eCommerce for Hospitality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1554083-E789-FB00-E43C-9CEC13538DC0}"/>
              </a:ext>
            </a:extLst>
          </p:cNvPr>
          <p:cNvCxnSpPr/>
          <p:nvPr/>
        </p:nvCxnSpPr>
        <p:spPr>
          <a:xfrm>
            <a:off x="8010939" y="2156791"/>
            <a:ext cx="1918252" cy="0"/>
          </a:xfrm>
          <a:prstGeom prst="line">
            <a:avLst/>
          </a:prstGeom>
          <a:ln w="38100">
            <a:solidFill>
              <a:srgbClr val="351C5C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949E56A-57F3-4589-6C5A-ED1636474D7C}"/>
              </a:ext>
            </a:extLst>
          </p:cNvPr>
          <p:cNvCxnSpPr/>
          <p:nvPr/>
        </p:nvCxnSpPr>
        <p:spPr>
          <a:xfrm>
            <a:off x="8010939" y="3816626"/>
            <a:ext cx="1918252" cy="0"/>
          </a:xfrm>
          <a:prstGeom prst="line">
            <a:avLst/>
          </a:prstGeom>
          <a:ln w="38100">
            <a:solidFill>
              <a:srgbClr val="351C5C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2475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80C481-8399-F72D-ADB3-E0291E2AE8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</a:t>
            </a:r>
            <a:r>
              <a:rPr lang="en-US" baseline="30000" dirty="0"/>
              <a:t>rd</a:t>
            </a:r>
            <a:r>
              <a:rPr lang="en-US" dirty="0"/>
              <a:t> party online market-places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8F03AF-FBC1-A92F-651E-8A3823F8FB5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/>
              <a:t>An extendable framework for custom marketplace integrations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Following our Shopify architecture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Default integrations provided by LS Retail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Starting with Shopee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980388C-04FC-DEC4-991B-23D2D80181A0}"/>
              </a:ext>
            </a:extLst>
          </p:cNvPr>
          <p:cNvCxnSpPr/>
          <p:nvPr/>
        </p:nvCxnSpPr>
        <p:spPr>
          <a:xfrm>
            <a:off x="8010939" y="2156791"/>
            <a:ext cx="1918252" cy="0"/>
          </a:xfrm>
          <a:prstGeom prst="line">
            <a:avLst/>
          </a:prstGeom>
          <a:ln w="38100">
            <a:solidFill>
              <a:srgbClr val="351C5C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8B60D8E-97A0-656F-0B8B-FD4D76907FCB}"/>
              </a:ext>
            </a:extLst>
          </p:cNvPr>
          <p:cNvCxnSpPr/>
          <p:nvPr/>
        </p:nvCxnSpPr>
        <p:spPr>
          <a:xfrm>
            <a:off x="8010939" y="3429000"/>
            <a:ext cx="1918252" cy="0"/>
          </a:xfrm>
          <a:prstGeom prst="line">
            <a:avLst/>
          </a:prstGeom>
          <a:ln w="38100">
            <a:solidFill>
              <a:srgbClr val="351C5C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8480B11-1371-D84E-54DC-70383E9AE388}"/>
              </a:ext>
            </a:extLst>
          </p:cNvPr>
          <p:cNvCxnSpPr/>
          <p:nvPr/>
        </p:nvCxnSpPr>
        <p:spPr>
          <a:xfrm>
            <a:off x="8010939" y="4909930"/>
            <a:ext cx="1918252" cy="0"/>
          </a:xfrm>
          <a:prstGeom prst="line">
            <a:avLst/>
          </a:prstGeom>
          <a:ln w="38100">
            <a:solidFill>
              <a:srgbClr val="351C5C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9533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52FE91E-2564-3F8D-357F-2550419A61C5}"/>
              </a:ext>
            </a:extLst>
          </p:cNvPr>
          <p:cNvSpPr txBox="1"/>
          <p:nvPr/>
        </p:nvSpPr>
        <p:spPr>
          <a:xfrm>
            <a:off x="6144327" y="3162089"/>
            <a:ext cx="191020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800" b="1" i="0" u="none" strike="noStrike" kern="1200" cap="none" spc="0" normalizeH="0" baseline="0" noProof="0">
                <a:ln>
                  <a:noFill/>
                </a:ln>
                <a:solidFill>
                  <a:srgbClr val="242C2F">
                    <a:lumMod val="90000"/>
                    <a:lumOff val="10000"/>
                  </a:srgb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eCommerce API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4C46924-BD4D-2467-A266-5788D8322D16}"/>
              </a:ext>
            </a:extLst>
          </p:cNvPr>
          <p:cNvGrpSpPr/>
          <p:nvPr/>
        </p:nvGrpSpPr>
        <p:grpSpPr>
          <a:xfrm>
            <a:off x="4322050" y="4834767"/>
            <a:ext cx="3547900" cy="1021583"/>
            <a:chOff x="3724771" y="5177689"/>
            <a:chExt cx="3547900" cy="1021583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E1AB036-F9FF-2917-F41E-0638CF099FD6}"/>
                </a:ext>
              </a:extLst>
            </p:cNvPr>
            <p:cNvSpPr/>
            <p:nvPr/>
          </p:nvSpPr>
          <p:spPr>
            <a:xfrm>
              <a:off x="3724771" y="5177689"/>
              <a:ext cx="3547900" cy="1021583"/>
            </a:xfrm>
            <a:prstGeom prst="rect">
              <a:avLst/>
            </a:prstGeom>
            <a:solidFill>
              <a:srgbClr val="2B7D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s-I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E58F023B-8B0D-7D79-AFE9-39576B3C03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009553" y="5404080"/>
              <a:ext cx="978336" cy="568800"/>
            </a:xfrm>
            <a:prstGeom prst="rect">
              <a:avLst/>
            </a:prstGeom>
          </p:spPr>
        </p:pic>
      </p:grpSp>
      <p:pic>
        <p:nvPicPr>
          <p:cNvPr id="6" name="Picture 2" descr="Adobe Commerce Review — Pricing, Comparisons, and FAQs">
            <a:extLst>
              <a:ext uri="{FF2B5EF4-FFF2-40B4-BE49-F238E27FC236}">
                <a16:creationId xmlns:a16="http://schemas.microsoft.com/office/drawing/2014/main" id="{78E936FA-9388-FF71-5E41-8E5B7976EC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0425" y="259958"/>
            <a:ext cx="2770093" cy="1385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Magento Logo PNG Transparent &amp; SVG Vector - Freebie Supply">
            <a:extLst>
              <a:ext uri="{FF2B5EF4-FFF2-40B4-BE49-F238E27FC236}">
                <a16:creationId xmlns:a16="http://schemas.microsoft.com/office/drawing/2014/main" id="{967B0C72-4D0E-2FC0-9859-F94DFEF06A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518" y="649570"/>
            <a:ext cx="2391246" cy="698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775E6EE-DE2F-776E-F95F-8275CB228A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4154" y="674893"/>
            <a:ext cx="1724643" cy="970112"/>
          </a:xfrm>
          <a:prstGeom prst="rect">
            <a:avLst/>
          </a:prstGeom>
        </p:spPr>
      </p:pic>
      <p:pic>
        <p:nvPicPr>
          <p:cNvPr id="9" name="Picture 6" descr="Google logo PNG images free download | Pngimg.com">
            <a:extLst>
              <a:ext uri="{FF2B5EF4-FFF2-40B4-BE49-F238E27FC236}">
                <a16:creationId xmlns:a16="http://schemas.microsoft.com/office/drawing/2014/main" id="{DBB19A5A-A176-EEF0-4229-87076C5ACF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1448" y="4761968"/>
            <a:ext cx="1753957" cy="1167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402F6D6B-BDB0-615B-65BA-B9FEE08964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977608" y="2546353"/>
            <a:ext cx="918729" cy="918729"/>
          </a:xfrm>
          <a:prstGeom prst="rect">
            <a:avLst/>
          </a:prstGeom>
        </p:spPr>
      </p:pic>
      <p:pic>
        <p:nvPicPr>
          <p:cNvPr id="11" name="Picture 10" descr="A black background with purple letters&#10;&#10;Description automatically generated">
            <a:extLst>
              <a:ext uri="{FF2B5EF4-FFF2-40B4-BE49-F238E27FC236}">
                <a16:creationId xmlns:a16="http://schemas.microsoft.com/office/drawing/2014/main" id="{64BB39D7-9E02-D827-D9AA-BFBB3DCF8BF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33678" y="1509131"/>
            <a:ext cx="1724643" cy="641567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44772A1E-CF94-9A26-615C-39C65531B81E}"/>
              </a:ext>
            </a:extLst>
          </p:cNvPr>
          <p:cNvSpPr/>
          <p:nvPr/>
        </p:nvSpPr>
        <p:spPr>
          <a:xfrm>
            <a:off x="5986817" y="2903358"/>
            <a:ext cx="218364" cy="204717"/>
          </a:xfrm>
          <a:prstGeom prst="ellipse">
            <a:avLst/>
          </a:prstGeom>
          <a:noFill/>
          <a:ln w="19050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s-I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BB657B6-1254-62DD-0D76-FC065B9F8F0D}"/>
              </a:ext>
            </a:extLst>
          </p:cNvPr>
          <p:cNvCxnSpPr>
            <a:cxnSpLocks/>
            <a:stCxn id="12" idx="4"/>
            <a:endCxn id="14" idx="0"/>
          </p:cNvCxnSpPr>
          <p:nvPr/>
        </p:nvCxnSpPr>
        <p:spPr>
          <a:xfrm>
            <a:off x="6095999" y="3108075"/>
            <a:ext cx="1" cy="423346"/>
          </a:xfrm>
          <a:prstGeom prst="line">
            <a:avLst/>
          </a:prstGeom>
          <a:ln w="12700"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F993C72F-CFE6-93D5-5CD0-17F514958C6D}"/>
              </a:ext>
            </a:extLst>
          </p:cNvPr>
          <p:cNvSpPr/>
          <p:nvPr/>
        </p:nvSpPr>
        <p:spPr>
          <a:xfrm>
            <a:off x="4322050" y="3531421"/>
            <a:ext cx="3547900" cy="9906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Commerce Services for 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LS Central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3D6AED3-6CDE-88A4-5014-CEC39C588E37}"/>
              </a:ext>
            </a:extLst>
          </p:cNvPr>
          <p:cNvCxnSpPr>
            <a:cxnSpLocks/>
            <a:stCxn id="14" idx="2"/>
          </p:cNvCxnSpPr>
          <p:nvPr/>
        </p:nvCxnSpPr>
        <p:spPr>
          <a:xfrm>
            <a:off x="6096000" y="4522021"/>
            <a:ext cx="0" cy="312746"/>
          </a:xfrm>
          <a:prstGeom prst="straightConnector1">
            <a:avLst/>
          </a:prstGeom>
          <a:ln w="12700">
            <a:solidFill>
              <a:schemeClr val="tx1">
                <a:lumMod val="90000"/>
                <a:lumOff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274DCA6-DC2E-2174-E9C4-552C475C1C55}"/>
              </a:ext>
            </a:extLst>
          </p:cNvPr>
          <p:cNvCxnSpPr>
            <a:cxnSpLocks/>
            <a:stCxn id="11" idx="2"/>
            <a:endCxn id="12" idx="0"/>
          </p:cNvCxnSpPr>
          <p:nvPr/>
        </p:nvCxnSpPr>
        <p:spPr>
          <a:xfrm flipH="1">
            <a:off x="6095999" y="2150698"/>
            <a:ext cx="1" cy="752660"/>
          </a:xfrm>
          <a:prstGeom prst="straightConnector1">
            <a:avLst/>
          </a:prstGeom>
          <a:ln w="12700">
            <a:solidFill>
              <a:schemeClr val="tx1">
                <a:lumMod val="90000"/>
                <a:lumOff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B9C5DE7B-0C1A-2123-2164-1A2309D48518}"/>
              </a:ext>
            </a:extLst>
          </p:cNvPr>
          <p:cNvSpPr txBox="1"/>
          <p:nvPr/>
        </p:nvSpPr>
        <p:spPr>
          <a:xfrm>
            <a:off x="9055902" y="1795062"/>
            <a:ext cx="18434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600" b="1" i="0" u="none" strike="noStrike" kern="1200" cap="none" spc="0" normalizeH="0" baseline="0" noProof="0">
                <a:ln>
                  <a:noFill/>
                </a:ln>
                <a:solidFill>
                  <a:srgbClr val="242C2F">
                    <a:lumMod val="90000"/>
                    <a:lumOff val="10000"/>
                  </a:srgb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3rd </a:t>
            </a:r>
            <a:r>
              <a:rPr kumimoji="0" lang="is-IS" sz="1600" b="1" i="0" u="none" strike="noStrike" kern="1200" cap="none" spc="0" normalizeH="0" baseline="0" noProof="0" err="1">
                <a:ln>
                  <a:noFill/>
                </a:ln>
                <a:solidFill>
                  <a:srgbClr val="242C2F">
                    <a:lumMod val="90000"/>
                    <a:lumOff val="10000"/>
                  </a:srgb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party</a:t>
            </a:r>
            <a:r>
              <a:rPr kumimoji="0" lang="is-IS" sz="1600" b="1" i="0" u="none" strike="noStrike" kern="1200" cap="none" spc="0" normalizeH="0" baseline="0" noProof="0">
                <a:ln>
                  <a:noFill/>
                </a:ln>
                <a:solidFill>
                  <a:srgbClr val="242C2F">
                    <a:lumMod val="90000"/>
                    <a:lumOff val="10000"/>
                  </a:srgb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600" b="1" i="0" u="none" strike="noStrike" kern="1200" cap="none" spc="0" normalizeH="0" baseline="0" noProof="0">
                <a:ln>
                  <a:noFill/>
                </a:ln>
                <a:solidFill>
                  <a:srgbClr val="242C2F">
                    <a:lumMod val="90000"/>
                    <a:lumOff val="10000"/>
                  </a:srgb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eCommerce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600" b="1" i="0" u="none" strike="noStrike" kern="1200" cap="none" spc="0" normalizeH="0" baseline="0" noProof="0" err="1">
                <a:ln>
                  <a:noFill/>
                </a:ln>
                <a:solidFill>
                  <a:srgbClr val="242C2F">
                    <a:lumMod val="90000"/>
                    <a:lumOff val="10000"/>
                  </a:srgb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providers</a:t>
            </a:r>
            <a:endParaRPr kumimoji="0" lang="is-IS" sz="1600" b="1" i="0" u="none" strike="noStrike" kern="1200" cap="none" spc="0" normalizeH="0" baseline="0" noProof="0">
              <a:ln>
                <a:noFill/>
              </a:ln>
              <a:solidFill>
                <a:srgbClr val="242C2F">
                  <a:lumMod val="90000"/>
                  <a:lumOff val="10000"/>
                </a:srgbClr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cxnSp>
        <p:nvCxnSpPr>
          <p:cNvPr id="18" name="Connector: Elbow 17">
            <a:extLst>
              <a:ext uri="{FF2B5EF4-FFF2-40B4-BE49-F238E27FC236}">
                <a16:creationId xmlns:a16="http://schemas.microsoft.com/office/drawing/2014/main" id="{0970D6B0-F372-4396-E24B-944309A22F6F}"/>
              </a:ext>
            </a:extLst>
          </p:cNvPr>
          <p:cNvCxnSpPr>
            <a:cxnSpLocks/>
            <a:stCxn id="10" idx="1"/>
            <a:endCxn id="12" idx="6"/>
          </p:cNvCxnSpPr>
          <p:nvPr/>
        </p:nvCxnSpPr>
        <p:spPr>
          <a:xfrm rot="10800000">
            <a:off x="6205182" y="3005718"/>
            <a:ext cx="3772427" cy="1"/>
          </a:xfrm>
          <a:prstGeom prst="bentConnector3">
            <a:avLst>
              <a:gd name="adj1" fmla="val 50000"/>
            </a:avLst>
          </a:prstGeom>
          <a:ln w="12700">
            <a:solidFill>
              <a:schemeClr val="tx1">
                <a:lumMod val="90000"/>
                <a:lumOff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or: Elbow 18">
            <a:extLst>
              <a:ext uri="{FF2B5EF4-FFF2-40B4-BE49-F238E27FC236}">
                <a16:creationId xmlns:a16="http://schemas.microsoft.com/office/drawing/2014/main" id="{FD818A97-748E-0597-BA14-87A65478E3CD}"/>
              </a:ext>
            </a:extLst>
          </p:cNvPr>
          <p:cNvCxnSpPr>
            <a:cxnSpLocks/>
            <a:endCxn id="23" idx="2"/>
          </p:cNvCxnSpPr>
          <p:nvPr/>
        </p:nvCxnSpPr>
        <p:spPr>
          <a:xfrm rot="10800000">
            <a:off x="1591180" y="3294839"/>
            <a:ext cx="2730871" cy="2050721"/>
          </a:xfrm>
          <a:prstGeom prst="bentConnector2">
            <a:avLst/>
          </a:prstGeom>
          <a:ln w="12700">
            <a:solidFill>
              <a:schemeClr val="tx1">
                <a:lumMod val="90000"/>
                <a:lumOff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or: Elbow 19">
            <a:extLst>
              <a:ext uri="{FF2B5EF4-FFF2-40B4-BE49-F238E27FC236}">
                <a16:creationId xmlns:a16="http://schemas.microsoft.com/office/drawing/2014/main" id="{8DACA0F3-FE31-2D0F-D38D-6D53FE09C79F}"/>
              </a:ext>
            </a:extLst>
          </p:cNvPr>
          <p:cNvCxnSpPr>
            <a:cxnSpLocks/>
            <a:endCxn id="9" idx="1"/>
          </p:cNvCxnSpPr>
          <p:nvPr/>
        </p:nvCxnSpPr>
        <p:spPr>
          <a:xfrm flipV="1">
            <a:off x="7869950" y="5345558"/>
            <a:ext cx="1591498" cy="1"/>
          </a:xfrm>
          <a:prstGeom prst="bentConnector3">
            <a:avLst>
              <a:gd name="adj1" fmla="val 50000"/>
            </a:avLst>
          </a:prstGeom>
          <a:ln w="12700">
            <a:solidFill>
              <a:schemeClr val="tx1">
                <a:lumMod val="90000"/>
                <a:lumOff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CC23B5C6-BBF4-64B7-A1C0-F6853AFAEA2A}"/>
              </a:ext>
            </a:extLst>
          </p:cNvPr>
          <p:cNvSpPr txBox="1"/>
          <p:nvPr/>
        </p:nvSpPr>
        <p:spPr>
          <a:xfrm>
            <a:off x="9238520" y="5544697"/>
            <a:ext cx="21998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600" b="1" i="0" u="none" strike="noStrike" kern="1200" cap="none" spc="0" normalizeH="0" baseline="0" noProof="0">
                <a:ln>
                  <a:noFill/>
                </a:ln>
                <a:solidFill>
                  <a:srgbClr val="242C2F">
                    <a:lumMod val="90000"/>
                    <a:lumOff val="10000"/>
                  </a:srgb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Local Inventory</a:t>
            </a:r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4E2D7E5C-15EA-1067-E4BF-9481C15103B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311917" y="1865320"/>
            <a:ext cx="918729" cy="918729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859A735D-7778-817D-5F3D-6226E114189B}"/>
              </a:ext>
            </a:extLst>
          </p:cNvPr>
          <p:cNvSpPr txBox="1"/>
          <p:nvPr/>
        </p:nvSpPr>
        <p:spPr>
          <a:xfrm>
            <a:off x="834154" y="2710063"/>
            <a:ext cx="15140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600" b="1" i="0" u="none" strike="noStrike" kern="1200" cap="none" spc="0" normalizeH="0" baseline="0" noProof="0">
                <a:ln>
                  <a:noFill/>
                </a:ln>
                <a:solidFill>
                  <a:srgbClr val="242C2F">
                    <a:lumMod val="90000"/>
                    <a:lumOff val="10000"/>
                  </a:srgb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3rd party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600" b="1" i="0" u="none" strike="noStrike" kern="1200" cap="none" spc="0" normalizeH="0" baseline="0" noProof="0">
                <a:ln>
                  <a:noFill/>
                </a:ln>
                <a:solidFill>
                  <a:srgbClr val="242C2F">
                    <a:lumMod val="90000"/>
                    <a:lumOff val="10000"/>
                  </a:srgb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marketplaces</a:t>
            </a:r>
          </a:p>
        </p:txBody>
      </p:sp>
    </p:spTree>
    <p:extLst>
      <p:ext uri="{BB962C8B-B14F-4D97-AF65-F5344CB8AC3E}">
        <p14:creationId xmlns:p14="http://schemas.microsoft.com/office/powerpoint/2010/main" val="288837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DBF9662-CB21-8752-28E1-0FEB3FC3B32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Roadmap v27</a:t>
            </a:r>
          </a:p>
        </p:txBody>
      </p:sp>
      <p:pic>
        <p:nvPicPr>
          <p:cNvPr id="6" name="Picture Placeholder 5" descr="A road with mountains in the background&#10;&#10;AI-generated content may be incorrect.">
            <a:extLst>
              <a:ext uri="{FF2B5EF4-FFF2-40B4-BE49-F238E27FC236}">
                <a16:creationId xmlns:a16="http://schemas.microsoft.com/office/drawing/2014/main" id="{5A411C21-4D8A-8C20-736A-98179EE9BB1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7667" r="7667"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91CCCD-5B9F-60E3-2966-75B68E1E598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3</a:t>
            </a:r>
            <a:r>
              <a:rPr lang="en-US" baseline="30000" dirty="0"/>
              <a:t>rd</a:t>
            </a:r>
            <a:r>
              <a:rPr lang="en-US" dirty="0"/>
              <a:t> party online marketplaces – Shopee</a:t>
            </a:r>
          </a:p>
          <a:p>
            <a:r>
              <a:rPr lang="en-US" dirty="0"/>
              <a:t>Google local inventory – Phase II</a:t>
            </a:r>
          </a:p>
          <a:p>
            <a:r>
              <a:rPr lang="en-US" dirty="0"/>
              <a:t>Online returns</a:t>
            </a:r>
          </a:p>
          <a:p>
            <a:r>
              <a:rPr lang="en-US" dirty="0"/>
              <a:t>Magento</a:t>
            </a:r>
          </a:p>
          <a:p>
            <a:pPr lvl="1">
              <a:buFont typeface="System Font Regular"/>
              <a:buChar char="-"/>
            </a:pPr>
            <a:r>
              <a:rPr lang="en-US" dirty="0"/>
              <a:t>Click and collect improvements</a:t>
            </a:r>
          </a:p>
          <a:p>
            <a:r>
              <a:rPr lang="en-US" dirty="0"/>
              <a:t>Shopify</a:t>
            </a:r>
          </a:p>
          <a:p>
            <a:pPr lvl="1">
              <a:buFont typeface="System Font Regular"/>
              <a:buChar char="-"/>
            </a:pPr>
            <a:r>
              <a:rPr lang="en-US" dirty="0" err="1"/>
              <a:t>GraphQL</a:t>
            </a:r>
            <a:r>
              <a:rPr lang="en-US" dirty="0"/>
              <a:t> transition – Phase II</a:t>
            </a:r>
          </a:p>
          <a:p>
            <a:pPr lvl="1">
              <a:buFont typeface="System Font Regular"/>
              <a:buChar char="-"/>
            </a:pPr>
            <a:r>
              <a:rPr lang="en-US" dirty="0"/>
              <a:t>Partner feature requests</a:t>
            </a:r>
          </a:p>
          <a:p>
            <a:r>
              <a:rPr lang="en-US" dirty="0"/>
              <a:t>Moving the eCommerce API to LS Central</a:t>
            </a:r>
          </a:p>
        </p:txBody>
      </p:sp>
    </p:spTree>
    <p:extLst>
      <p:ext uri="{BB962C8B-B14F-4D97-AF65-F5344CB8AC3E}">
        <p14:creationId xmlns:p14="http://schemas.microsoft.com/office/powerpoint/2010/main" val="2852353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89A3C04-D1DC-71D4-D107-29CC1827F7A4}"/>
              </a:ext>
            </a:extLst>
          </p:cNvPr>
          <p:cNvCxnSpPr>
            <a:cxnSpLocks/>
          </p:cNvCxnSpPr>
          <p:nvPr/>
        </p:nvCxnSpPr>
        <p:spPr>
          <a:xfrm>
            <a:off x="3581400" y="2190750"/>
            <a:ext cx="0" cy="474345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F5DF9F0-7622-3A13-FD03-A2CECA1B21B7}"/>
              </a:ext>
            </a:extLst>
          </p:cNvPr>
          <p:cNvCxnSpPr>
            <a:cxnSpLocks/>
          </p:cNvCxnSpPr>
          <p:nvPr/>
        </p:nvCxnSpPr>
        <p:spPr>
          <a:xfrm>
            <a:off x="8648700" y="2190750"/>
            <a:ext cx="0" cy="466725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B626D42-D5DD-B1AA-6A22-1509330693CB}"/>
              </a:ext>
            </a:extLst>
          </p:cNvPr>
          <p:cNvCxnSpPr>
            <a:cxnSpLocks/>
          </p:cNvCxnSpPr>
          <p:nvPr/>
        </p:nvCxnSpPr>
        <p:spPr>
          <a:xfrm>
            <a:off x="0" y="2190750"/>
            <a:ext cx="12192000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01B2297-4099-37A9-E185-3D12D04F7FC7}"/>
              </a:ext>
            </a:extLst>
          </p:cNvPr>
          <p:cNvGrpSpPr/>
          <p:nvPr/>
        </p:nvGrpSpPr>
        <p:grpSpPr>
          <a:xfrm>
            <a:off x="1602096" y="306150"/>
            <a:ext cx="5851910" cy="1385047"/>
            <a:chOff x="3273040" y="711822"/>
            <a:chExt cx="5851910" cy="1385047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E253B59E-751A-AB4D-E776-C8C716D80C96}"/>
                </a:ext>
              </a:extLst>
            </p:cNvPr>
            <p:cNvSpPr/>
            <p:nvPr/>
          </p:nvSpPr>
          <p:spPr>
            <a:xfrm>
              <a:off x="3273040" y="816155"/>
              <a:ext cx="5851910" cy="1278485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  <a:alpha val="1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ptos" panose="020B0004020202020204" pitchFamily="34" charset="0"/>
              </a:endParaRPr>
            </a:p>
          </p:txBody>
        </p:sp>
        <p:pic>
          <p:nvPicPr>
            <p:cNvPr id="18" name="Picture 2" descr="Adobe Commerce Review — Pricing, Comparisons, and FAQs">
              <a:extLst>
                <a:ext uri="{FF2B5EF4-FFF2-40B4-BE49-F238E27FC236}">
                  <a16:creationId xmlns:a16="http://schemas.microsoft.com/office/drawing/2014/main" id="{D3C69EE2-B4F7-5066-8742-B2459211E1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70425" y="711822"/>
              <a:ext cx="2770093" cy="13850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2" descr="Magento Logo PNG Transparent &amp; SVG Vector - Freebie Supply">
              <a:extLst>
                <a:ext uri="{FF2B5EF4-FFF2-40B4-BE49-F238E27FC236}">
                  <a16:creationId xmlns:a16="http://schemas.microsoft.com/office/drawing/2014/main" id="{FAA42365-EE74-03DE-C177-A333AB6475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0518" y="1101434"/>
              <a:ext cx="2391246" cy="6983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3D5021A6-83D2-3C77-9E35-B4137B361397}"/>
              </a:ext>
            </a:extLst>
          </p:cNvPr>
          <p:cNvGrpSpPr/>
          <p:nvPr/>
        </p:nvGrpSpPr>
        <p:grpSpPr>
          <a:xfrm>
            <a:off x="364289" y="2470333"/>
            <a:ext cx="2475617" cy="4081517"/>
            <a:chOff x="364288" y="2414533"/>
            <a:chExt cx="2475617" cy="4081517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D752D059-E1CC-3D2D-E05C-1D9D098134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84840" y="2616160"/>
              <a:ext cx="1724643" cy="970112"/>
            </a:xfrm>
            <a:prstGeom prst="rect">
              <a:avLst/>
            </a:prstGeom>
          </p:spPr>
        </p:pic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EED8BE89-0332-3585-ADFB-CFE457CA4371}"/>
                </a:ext>
              </a:extLst>
            </p:cNvPr>
            <p:cNvGrpSpPr/>
            <p:nvPr/>
          </p:nvGrpSpPr>
          <p:grpSpPr>
            <a:xfrm>
              <a:off x="547207" y="3670151"/>
              <a:ext cx="2199811" cy="1167179"/>
              <a:chOff x="9238520" y="4761968"/>
              <a:chExt cx="2199811" cy="1167179"/>
            </a:xfrm>
          </p:grpSpPr>
          <p:pic>
            <p:nvPicPr>
              <p:cNvPr id="27" name="Picture 6" descr="Google logo PNG images free download | Pngimg.com">
                <a:extLst>
                  <a:ext uri="{FF2B5EF4-FFF2-40B4-BE49-F238E27FC236}">
                    <a16:creationId xmlns:a16="http://schemas.microsoft.com/office/drawing/2014/main" id="{DFFAB817-40CF-4D69-E26E-BCCBA93AA1C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461448" y="4761968"/>
                <a:ext cx="1753957" cy="116717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D7433D48-6A31-14FA-DFE4-896AACFC26CB}"/>
                  </a:ext>
                </a:extLst>
              </p:cNvPr>
              <p:cNvSpPr txBox="1"/>
              <p:nvPr/>
            </p:nvSpPr>
            <p:spPr>
              <a:xfrm>
                <a:off x="9238520" y="5544697"/>
                <a:ext cx="219981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s-I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42C2F">
                        <a:lumMod val="90000"/>
                        <a:lumOff val="10000"/>
                      </a:srgbClr>
                    </a:solidFill>
                    <a:effectLst/>
                    <a:uLnTx/>
                    <a:uFillTx/>
                    <a:latin typeface="Aptos" panose="020B0004020202020204" pitchFamily="34" charset="0"/>
                  </a:rPr>
                  <a:t>Local Inventory</a:t>
                </a: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BAA71D7C-0AF8-EAD6-E821-176E84C0B6DB}"/>
                </a:ext>
              </a:extLst>
            </p:cNvPr>
            <p:cNvGrpSpPr/>
            <p:nvPr/>
          </p:nvGrpSpPr>
          <p:grpSpPr>
            <a:xfrm>
              <a:off x="793066" y="4905300"/>
              <a:ext cx="1514049" cy="1429518"/>
              <a:chOff x="834154" y="3465082"/>
              <a:chExt cx="1514049" cy="1429518"/>
            </a:xfrm>
          </p:grpSpPr>
          <p:pic>
            <p:nvPicPr>
              <p:cNvPr id="25" name="Graphic 24">
                <a:extLst>
                  <a:ext uri="{FF2B5EF4-FFF2-40B4-BE49-F238E27FC236}">
                    <a16:creationId xmlns:a16="http://schemas.microsoft.com/office/drawing/2014/main" id="{856868AB-81F1-0FB9-3CD0-F91BDD501E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1311917" y="3465082"/>
                <a:ext cx="918729" cy="918729"/>
              </a:xfrm>
              <a:prstGeom prst="rect">
                <a:avLst/>
              </a:prstGeom>
            </p:spPr>
          </p:pic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77653D3-A877-B3AC-0877-82340E78DE92}"/>
                  </a:ext>
                </a:extLst>
              </p:cNvPr>
              <p:cNvSpPr txBox="1"/>
              <p:nvPr/>
            </p:nvSpPr>
            <p:spPr>
              <a:xfrm>
                <a:off x="834154" y="4309825"/>
                <a:ext cx="151404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s-IS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242C2F">
                        <a:lumMod val="90000"/>
                        <a:lumOff val="10000"/>
                      </a:srgbClr>
                    </a:solidFill>
                    <a:effectLst/>
                    <a:uLnTx/>
                    <a:uFillTx/>
                    <a:latin typeface="Aptos" panose="020B0004020202020204" pitchFamily="34" charset="0"/>
                  </a:rPr>
                  <a:t>3rd party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s-IS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242C2F">
                        <a:lumMod val="90000"/>
                        <a:lumOff val="10000"/>
                      </a:srgbClr>
                    </a:solidFill>
                    <a:effectLst/>
                    <a:uLnTx/>
                    <a:uFillTx/>
                    <a:latin typeface="Aptos" panose="020B0004020202020204" pitchFamily="34" charset="0"/>
                  </a:rPr>
                  <a:t>marketplaces</a:t>
                </a:r>
              </a:p>
            </p:txBody>
          </p:sp>
        </p:grp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65865733-DBBC-1FB8-99D2-70FE2013B6F7}"/>
                </a:ext>
              </a:extLst>
            </p:cNvPr>
            <p:cNvSpPr/>
            <p:nvPr/>
          </p:nvSpPr>
          <p:spPr>
            <a:xfrm>
              <a:off x="364288" y="2414533"/>
              <a:ext cx="2475617" cy="4081517"/>
            </a:xfrm>
            <a:prstGeom prst="roundRect">
              <a:avLst/>
            </a:prstGeom>
            <a:solidFill>
              <a:schemeClr val="accent1">
                <a:alpha val="1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ptos" panose="020B0004020202020204" pitchFamily="34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B9CF7C88-503A-66B7-86B2-A07AB63FAF95}"/>
              </a:ext>
            </a:extLst>
          </p:cNvPr>
          <p:cNvGrpSpPr/>
          <p:nvPr/>
        </p:nvGrpSpPr>
        <p:grpSpPr>
          <a:xfrm>
            <a:off x="7772400" y="429938"/>
            <a:ext cx="2924175" cy="1278485"/>
            <a:chOff x="7772400" y="429938"/>
            <a:chExt cx="2924175" cy="1278485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682F2801-D140-754A-D0E7-456FCD9BE605}"/>
                </a:ext>
              </a:extLst>
            </p:cNvPr>
            <p:cNvSpPr/>
            <p:nvPr/>
          </p:nvSpPr>
          <p:spPr>
            <a:xfrm>
              <a:off x="7772400" y="429938"/>
              <a:ext cx="2924175" cy="1278485"/>
            </a:xfrm>
            <a:prstGeom prst="roundRect">
              <a:avLst/>
            </a:prstGeom>
            <a:solidFill>
              <a:schemeClr val="accent4">
                <a:lumMod val="75000"/>
                <a:alpha val="1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ptos" panose="020B0004020202020204" pitchFamily="34" charset="0"/>
              </a:endParaRPr>
            </a:p>
          </p:txBody>
        </p:sp>
        <p:pic>
          <p:nvPicPr>
            <p:cNvPr id="39" name="Graphic 38">
              <a:extLst>
                <a:ext uri="{FF2B5EF4-FFF2-40B4-BE49-F238E27FC236}">
                  <a16:creationId xmlns:a16="http://schemas.microsoft.com/office/drawing/2014/main" id="{A53049CE-6073-A765-20AC-CBCBF5930CB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148445" y="636739"/>
              <a:ext cx="918729" cy="918729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D75F5F43-4E5F-7F47-1D68-FC7DB1946282}"/>
                </a:ext>
              </a:extLst>
            </p:cNvPr>
            <p:cNvSpPr txBox="1"/>
            <p:nvPr/>
          </p:nvSpPr>
          <p:spPr>
            <a:xfrm>
              <a:off x="8465650" y="680605"/>
              <a:ext cx="184341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s-I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242C2F">
                      <a:lumMod val="90000"/>
                      <a:lumOff val="10000"/>
                    </a:srgbClr>
                  </a:solidFill>
                  <a:effectLst/>
                  <a:uLnTx/>
                  <a:uFillTx/>
                  <a:latin typeface="Aptos" panose="020B0004020202020204" pitchFamily="34" charset="0"/>
                </a:rPr>
                <a:t>3rd party 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s-I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242C2F">
                      <a:lumMod val="90000"/>
                      <a:lumOff val="10000"/>
                    </a:srgbClr>
                  </a:solidFill>
                  <a:effectLst/>
                  <a:uLnTx/>
                  <a:uFillTx/>
                  <a:latin typeface="Aptos" panose="020B0004020202020204" pitchFamily="34" charset="0"/>
                </a:rPr>
                <a:t>eCommerce 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s-I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242C2F">
                      <a:lumMod val="90000"/>
                      <a:lumOff val="10000"/>
                    </a:srgbClr>
                  </a:solidFill>
                  <a:effectLst/>
                  <a:uLnTx/>
                  <a:uFillTx/>
                  <a:latin typeface="Aptos" panose="020B0004020202020204" pitchFamily="34" charset="0"/>
                </a:rPr>
                <a:t>providers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A0F53783-1D5A-3AAD-325B-B5D3E0097025}"/>
              </a:ext>
            </a:extLst>
          </p:cNvPr>
          <p:cNvGrpSpPr/>
          <p:nvPr/>
        </p:nvGrpSpPr>
        <p:grpSpPr>
          <a:xfrm>
            <a:off x="4410784" y="3047360"/>
            <a:ext cx="3360197" cy="2811039"/>
            <a:chOff x="4410784" y="3047360"/>
            <a:chExt cx="3360197" cy="2811039"/>
          </a:xfrm>
        </p:grpSpPr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2C90EB0D-DC62-F69A-B36E-9A8E4ECD24B8}"/>
                </a:ext>
              </a:extLst>
            </p:cNvPr>
            <p:cNvSpPr/>
            <p:nvPr/>
          </p:nvSpPr>
          <p:spPr>
            <a:xfrm>
              <a:off x="4410784" y="3047360"/>
              <a:ext cx="3360197" cy="2811039"/>
            </a:xfrm>
            <a:prstGeom prst="roundRect">
              <a:avLst/>
            </a:prstGeom>
            <a:solidFill>
              <a:srgbClr val="2B7D8B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ptos" panose="020B0004020202020204" pitchFamily="34" charset="0"/>
              </a:endParaRPr>
            </a:p>
          </p:txBody>
        </p:sp>
        <p:pic>
          <p:nvPicPr>
            <p:cNvPr id="44" name="Graphic 43">
              <a:extLst>
                <a:ext uri="{FF2B5EF4-FFF2-40B4-BE49-F238E27FC236}">
                  <a16:creationId xmlns:a16="http://schemas.microsoft.com/office/drawing/2014/main" id="{0417EF81-60AE-6CAB-E7F3-5245410DAE7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5480304" y="4053357"/>
              <a:ext cx="1269492" cy="738077"/>
            </a:xfrm>
            <a:prstGeom prst="rect">
              <a:avLst/>
            </a:prstGeom>
          </p:spPr>
        </p:pic>
      </p:grp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9B20B1E4-2CC8-EDA4-F34C-651D64AB874A}"/>
              </a:ext>
            </a:extLst>
          </p:cNvPr>
          <p:cNvSpPr/>
          <p:nvPr/>
        </p:nvSpPr>
        <p:spPr>
          <a:xfrm>
            <a:off x="9526420" y="3434267"/>
            <a:ext cx="2046198" cy="916771"/>
          </a:xfrm>
          <a:prstGeom prst="roundRect">
            <a:avLst/>
          </a:prstGeom>
          <a:solidFill>
            <a:srgbClr val="85939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0B0004020202020204" pitchFamily="34" charset="0"/>
              </a:rPr>
              <a:t>Commerce Services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0B0004020202020204" pitchFamily="34" charset="0"/>
              </a:rPr>
              <a:t>for LS Central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375A35C5-60DC-AEA4-05F9-13A12E3CDBA8}"/>
              </a:ext>
            </a:extLst>
          </p:cNvPr>
          <p:cNvSpPr/>
          <p:nvPr/>
        </p:nvSpPr>
        <p:spPr>
          <a:xfrm>
            <a:off x="9562029" y="5255559"/>
            <a:ext cx="932030" cy="916766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 panose="020B0004020202020204" pitchFamily="34" charset="0"/>
              </a:rPr>
              <a:t>Scan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s-IS" sz="1400" dirty="0">
                <a:solidFill>
                  <a:schemeClr val="tx1"/>
                </a:solidFill>
                <a:latin typeface="Aptos" panose="020B0004020202020204" pitchFamily="34" charset="0"/>
              </a:rPr>
              <a:t>Pay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 panose="020B0004020202020204" pitchFamily="34" charset="0"/>
              </a:rPr>
              <a:t>Go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0FB62863-07DE-702E-BEC7-2808D3A5555B}"/>
              </a:ext>
            </a:extLst>
          </p:cNvPr>
          <p:cNvSpPr/>
          <p:nvPr/>
        </p:nvSpPr>
        <p:spPr>
          <a:xfrm>
            <a:off x="10640588" y="5274684"/>
            <a:ext cx="932030" cy="916766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 panose="020B0004020202020204" pitchFamily="34" charset="0"/>
              </a:rPr>
              <a:t>3rd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s-IS" sz="1400" dirty="0">
                <a:solidFill>
                  <a:schemeClr val="tx1"/>
                </a:solidFill>
                <a:latin typeface="Aptos" panose="020B0004020202020204" pitchFamily="34" charset="0"/>
              </a:rPr>
              <a:t>Party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s-IS" sz="1400" dirty="0">
                <a:solidFill>
                  <a:schemeClr val="tx1"/>
                </a:solidFill>
                <a:latin typeface="Aptos" panose="020B0004020202020204" pitchFamily="34" charset="0"/>
              </a:rPr>
              <a:t>Apps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sp>
        <p:nvSpPr>
          <p:cNvPr id="49" name="Arrow: Right 48">
            <a:extLst>
              <a:ext uri="{FF2B5EF4-FFF2-40B4-BE49-F238E27FC236}">
                <a16:creationId xmlns:a16="http://schemas.microsoft.com/office/drawing/2014/main" id="{269642E6-1E3A-38BF-E576-AFC56ED84966}"/>
              </a:ext>
            </a:extLst>
          </p:cNvPr>
          <p:cNvSpPr/>
          <p:nvPr/>
        </p:nvSpPr>
        <p:spPr>
          <a:xfrm rot="10800000">
            <a:off x="8118605" y="3866406"/>
            <a:ext cx="978408" cy="484632"/>
          </a:xfrm>
          <a:prstGeom prst="rightArrow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ptos" panose="020B0004020202020204" pitchFamily="34" charset="0"/>
            </a:endParaRPr>
          </a:p>
        </p:txBody>
      </p:sp>
      <p:sp>
        <p:nvSpPr>
          <p:cNvPr id="50" name="Arrow: Right 49">
            <a:extLst>
              <a:ext uri="{FF2B5EF4-FFF2-40B4-BE49-F238E27FC236}">
                <a16:creationId xmlns:a16="http://schemas.microsoft.com/office/drawing/2014/main" id="{91776386-4F73-B4B8-61A7-F958E7246DC2}"/>
              </a:ext>
            </a:extLst>
          </p:cNvPr>
          <p:cNvSpPr/>
          <p:nvPr/>
        </p:nvSpPr>
        <p:spPr>
          <a:xfrm rot="10800000">
            <a:off x="3143942" y="3885051"/>
            <a:ext cx="978408" cy="484632"/>
          </a:xfrm>
          <a:prstGeom prst="rightArrow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ptos" panose="020B0004020202020204" pitchFamily="34" charset="0"/>
            </a:endParaRPr>
          </a:p>
        </p:txBody>
      </p:sp>
      <p:sp>
        <p:nvSpPr>
          <p:cNvPr id="51" name="Arrow: Right 50">
            <a:extLst>
              <a:ext uri="{FF2B5EF4-FFF2-40B4-BE49-F238E27FC236}">
                <a16:creationId xmlns:a16="http://schemas.microsoft.com/office/drawing/2014/main" id="{AA7576C8-7EB7-FE4A-9DAF-1FB9BCAD0B37}"/>
              </a:ext>
            </a:extLst>
          </p:cNvPr>
          <p:cNvSpPr/>
          <p:nvPr/>
        </p:nvSpPr>
        <p:spPr>
          <a:xfrm rot="5400000">
            <a:off x="5643240" y="2081751"/>
            <a:ext cx="895284" cy="484632"/>
          </a:xfrm>
          <a:prstGeom prst="rightArrow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ptos" panose="020B0004020202020204" pitchFamily="34" charset="0"/>
            </a:endParaRPr>
          </a:p>
        </p:txBody>
      </p:sp>
      <p:sp>
        <p:nvSpPr>
          <p:cNvPr id="52" name="Arrow: Right 51">
            <a:extLst>
              <a:ext uri="{FF2B5EF4-FFF2-40B4-BE49-F238E27FC236}">
                <a16:creationId xmlns:a16="http://schemas.microsoft.com/office/drawing/2014/main" id="{741B1ED2-46DB-50D3-5493-D5CC0121D876}"/>
              </a:ext>
            </a:extLst>
          </p:cNvPr>
          <p:cNvSpPr/>
          <p:nvPr/>
        </p:nvSpPr>
        <p:spPr>
          <a:xfrm rot="16200000">
            <a:off x="10259691" y="4641990"/>
            <a:ext cx="579655" cy="341741"/>
          </a:xfrm>
          <a:prstGeom prst="rightArrow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9491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>
            <a:extLst>
              <a:ext uri="{FF2B5EF4-FFF2-40B4-BE49-F238E27FC236}">
                <a16:creationId xmlns:a16="http://schemas.microsoft.com/office/drawing/2014/main" id="{56E449C5-C692-AD47-754D-A7F7242896E8}"/>
              </a:ext>
            </a:extLst>
          </p:cNvPr>
          <p:cNvGrpSpPr/>
          <p:nvPr/>
        </p:nvGrpSpPr>
        <p:grpSpPr>
          <a:xfrm>
            <a:off x="-1" y="359803"/>
            <a:ext cx="6705790" cy="6498198"/>
            <a:chOff x="-1" y="359803"/>
            <a:chExt cx="6705790" cy="6498198"/>
          </a:xfrm>
        </p:grpSpPr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FB778523-761C-C52B-59A6-F09F5FD4AEC4}"/>
                </a:ext>
              </a:extLst>
            </p:cNvPr>
            <p:cNvSpPr/>
            <p:nvPr/>
          </p:nvSpPr>
          <p:spPr>
            <a:xfrm rot="16200000">
              <a:off x="4577470" y="4729680"/>
              <a:ext cx="1926308" cy="2330331"/>
            </a:xfrm>
            <a:custGeom>
              <a:avLst/>
              <a:gdLst>
                <a:gd name="connsiteX0" fmla="*/ 1926308 w 1926308"/>
                <a:gd name="connsiteY0" fmla="*/ 1165165 h 2330331"/>
                <a:gd name="connsiteX1" fmla="*/ 809288 w 1926308"/>
                <a:gd name="connsiteY1" fmla="*/ 2330331 h 2330331"/>
                <a:gd name="connsiteX2" fmla="*/ 78791 w 1926308"/>
                <a:gd name="connsiteY2" fmla="*/ 2075324 h 2330331"/>
                <a:gd name="connsiteX3" fmla="*/ 0 w 1926308"/>
                <a:gd name="connsiteY3" fmla="*/ 2002044 h 2330331"/>
                <a:gd name="connsiteX4" fmla="*/ 0 w 1926308"/>
                <a:gd name="connsiteY4" fmla="*/ 328288 h 2330331"/>
                <a:gd name="connsiteX5" fmla="*/ 78791 w 1926308"/>
                <a:gd name="connsiteY5" fmla="*/ 255008 h 2330331"/>
                <a:gd name="connsiteX6" fmla="*/ 809288 w 1926308"/>
                <a:gd name="connsiteY6" fmla="*/ 0 h 2330331"/>
                <a:gd name="connsiteX7" fmla="*/ 1926308 w 1926308"/>
                <a:gd name="connsiteY7" fmla="*/ 1165165 h 2330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26308" h="2330331">
                  <a:moveTo>
                    <a:pt x="1926308" y="1165165"/>
                  </a:moveTo>
                  <a:cubicBezTo>
                    <a:pt x="1926308" y="1830941"/>
                    <a:pt x="1462799" y="2330331"/>
                    <a:pt x="809288" y="2330331"/>
                  </a:cubicBezTo>
                  <a:cubicBezTo>
                    <a:pt x="523378" y="2330331"/>
                    <a:pt x="271589" y="2237036"/>
                    <a:pt x="78791" y="2075324"/>
                  </a:cubicBezTo>
                  <a:lnTo>
                    <a:pt x="0" y="2002044"/>
                  </a:lnTo>
                  <a:lnTo>
                    <a:pt x="0" y="328288"/>
                  </a:lnTo>
                  <a:lnTo>
                    <a:pt x="78791" y="255008"/>
                  </a:lnTo>
                  <a:cubicBezTo>
                    <a:pt x="271589" y="93296"/>
                    <a:pt x="523378" y="0"/>
                    <a:pt x="809288" y="0"/>
                  </a:cubicBezTo>
                  <a:cubicBezTo>
                    <a:pt x="1462799" y="0"/>
                    <a:pt x="1926308" y="499390"/>
                    <a:pt x="1926308" y="1165165"/>
                  </a:cubicBezTo>
                  <a:close/>
                </a:path>
              </a:pathLst>
            </a:custGeom>
            <a:solidFill>
              <a:srgbClr val="351C5C"/>
            </a:solidFill>
            <a:ln w="2343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8E6CACCB-EE40-EADD-F103-ACC3C7E1219F}"/>
                </a:ext>
              </a:extLst>
            </p:cNvPr>
            <p:cNvSpPr/>
            <p:nvPr/>
          </p:nvSpPr>
          <p:spPr>
            <a:xfrm rot="16200000">
              <a:off x="1585120" y="4841719"/>
              <a:ext cx="431162" cy="3601400"/>
            </a:xfrm>
            <a:custGeom>
              <a:avLst/>
              <a:gdLst>
                <a:gd name="connsiteX0" fmla="*/ 431162 w 431162"/>
                <a:gd name="connsiteY0" fmla="*/ 0 h 3601400"/>
                <a:gd name="connsiteX1" fmla="*/ 431162 w 431162"/>
                <a:gd name="connsiteY1" fmla="*/ 2297170 h 3601400"/>
                <a:gd name="connsiteX2" fmla="*/ 55711 w 431162"/>
                <a:gd name="connsiteY2" fmla="*/ 3526865 h 3601400"/>
                <a:gd name="connsiteX3" fmla="*/ 0 w 431162"/>
                <a:gd name="connsiteY3" fmla="*/ 3601400 h 3601400"/>
                <a:gd name="connsiteX4" fmla="*/ 0 w 431162"/>
                <a:gd name="connsiteY4" fmla="*/ 0 h 360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1162" h="3601400">
                  <a:moveTo>
                    <a:pt x="431162" y="0"/>
                  </a:moveTo>
                  <a:lnTo>
                    <a:pt x="431162" y="2297170"/>
                  </a:lnTo>
                  <a:cubicBezTo>
                    <a:pt x="431162" y="2752676"/>
                    <a:pt x="292751" y="3175841"/>
                    <a:pt x="55711" y="3526865"/>
                  </a:cubicBezTo>
                  <a:lnTo>
                    <a:pt x="0" y="36014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61D5C"/>
            </a:solidFill>
            <a:ln w="2343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1815177-6351-A381-164F-32B4E093EFD0}"/>
                </a:ext>
              </a:extLst>
            </p:cNvPr>
            <p:cNvSpPr/>
            <p:nvPr/>
          </p:nvSpPr>
          <p:spPr>
            <a:xfrm rot="16200000">
              <a:off x="-1331716" y="1691518"/>
              <a:ext cx="6498198" cy="3834767"/>
            </a:xfrm>
            <a:custGeom>
              <a:avLst/>
              <a:gdLst>
                <a:gd name="connsiteX0" fmla="*/ 6498198 w 6498198"/>
                <a:gd name="connsiteY0" fmla="*/ 0 h 3834767"/>
                <a:gd name="connsiteX1" fmla="*/ 6474471 w 6498198"/>
                <a:gd name="connsiteY1" fmla="*/ 195015 h 3834767"/>
                <a:gd name="connsiteX2" fmla="*/ 6430042 w 6498198"/>
                <a:gd name="connsiteY2" fmla="*/ 453793 h 3834767"/>
                <a:gd name="connsiteX3" fmla="*/ 2390521 w 6498198"/>
                <a:gd name="connsiteY3" fmla="*/ 3834767 h 3834767"/>
                <a:gd name="connsiteX4" fmla="*/ 65310 w 6498198"/>
                <a:gd name="connsiteY4" fmla="*/ 2999700 h 3834767"/>
                <a:gd name="connsiteX5" fmla="*/ 0 w 6498198"/>
                <a:gd name="connsiteY5" fmla="*/ 2942538 h 3834767"/>
                <a:gd name="connsiteX6" fmla="*/ 1 w 6498198"/>
                <a:gd name="connsiteY6" fmla="*/ 485320 h 3834767"/>
                <a:gd name="connsiteX7" fmla="*/ 33337 w 6498198"/>
                <a:gd name="connsiteY7" fmla="*/ 497453 h 3834767"/>
                <a:gd name="connsiteX8" fmla="*/ 1145661 w 6498198"/>
                <a:gd name="connsiteY8" fmla="*/ 662419 h 3834767"/>
                <a:gd name="connsiteX9" fmla="*/ 2218113 w 6498198"/>
                <a:gd name="connsiteY9" fmla="*/ 469046 h 3834767"/>
                <a:gd name="connsiteX10" fmla="*/ 2357213 w 6498198"/>
                <a:gd name="connsiteY10" fmla="*/ 476791 h 3834767"/>
                <a:gd name="connsiteX11" fmla="*/ 3432582 w 6498198"/>
                <a:gd name="connsiteY11" fmla="*/ 5709 h 3834767"/>
                <a:gd name="connsiteX12" fmla="*/ 3436927 w 6498198"/>
                <a:gd name="connsiteY12" fmla="*/ 0 h 3834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498198" h="3834767">
                  <a:moveTo>
                    <a:pt x="6498198" y="0"/>
                  </a:moveTo>
                  <a:lnTo>
                    <a:pt x="6474471" y="195015"/>
                  </a:lnTo>
                  <a:cubicBezTo>
                    <a:pt x="6461650" y="282421"/>
                    <a:pt x="6446813" y="368664"/>
                    <a:pt x="6430042" y="453793"/>
                  </a:cubicBezTo>
                  <a:cubicBezTo>
                    <a:pt x="6020249" y="2519644"/>
                    <a:pt x="4432214" y="3834767"/>
                    <a:pt x="2390521" y="3834767"/>
                  </a:cubicBezTo>
                  <a:cubicBezTo>
                    <a:pt x="1534987" y="3834767"/>
                    <a:pt x="718642" y="3530404"/>
                    <a:pt x="65310" y="2999700"/>
                  </a:cubicBezTo>
                  <a:lnTo>
                    <a:pt x="0" y="2942538"/>
                  </a:lnTo>
                  <a:lnTo>
                    <a:pt x="1" y="485320"/>
                  </a:lnTo>
                  <a:lnTo>
                    <a:pt x="33337" y="497453"/>
                  </a:lnTo>
                  <a:cubicBezTo>
                    <a:pt x="370908" y="604718"/>
                    <a:pt x="744841" y="662419"/>
                    <a:pt x="1145661" y="662419"/>
                  </a:cubicBezTo>
                  <a:cubicBezTo>
                    <a:pt x="1537392" y="662419"/>
                    <a:pt x="1895815" y="592721"/>
                    <a:pt x="2218113" y="469046"/>
                  </a:cubicBezTo>
                  <a:cubicBezTo>
                    <a:pt x="2264558" y="474209"/>
                    <a:pt x="2311002" y="476791"/>
                    <a:pt x="2357213" y="476791"/>
                  </a:cubicBezTo>
                  <a:cubicBezTo>
                    <a:pt x="2794802" y="476791"/>
                    <a:pt x="3175101" y="303046"/>
                    <a:pt x="3432582" y="5709"/>
                  </a:cubicBezTo>
                  <a:lnTo>
                    <a:pt x="3436927" y="0"/>
                  </a:lnTo>
                  <a:close/>
                </a:path>
              </a:pathLst>
            </a:custGeom>
            <a:solidFill>
              <a:srgbClr val="6E63D6"/>
            </a:solidFill>
            <a:ln w="2343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BBCF5B23-87A7-8C1F-8982-7A5C3A442DCE}"/>
                </a:ext>
              </a:extLst>
            </p:cNvPr>
            <p:cNvSpPr/>
            <p:nvPr/>
          </p:nvSpPr>
          <p:spPr>
            <a:xfrm rot="16200000">
              <a:off x="-777846" y="5417734"/>
              <a:ext cx="2218112" cy="662419"/>
            </a:xfrm>
            <a:custGeom>
              <a:avLst/>
              <a:gdLst>
                <a:gd name="connsiteX0" fmla="*/ 2218112 w 2218112"/>
                <a:gd name="connsiteY0" fmla="*/ 468812 h 662419"/>
                <a:gd name="connsiteX1" fmla="*/ 1145660 w 2218112"/>
                <a:gd name="connsiteY1" fmla="*/ 662184 h 662419"/>
                <a:gd name="connsiteX2" fmla="*/ 1145660 w 2218112"/>
                <a:gd name="connsiteY2" fmla="*/ 662419 h 662419"/>
                <a:gd name="connsiteX3" fmla="*/ 33336 w 2218112"/>
                <a:gd name="connsiteY3" fmla="*/ 497420 h 662419"/>
                <a:gd name="connsiteX4" fmla="*/ 0 w 2218112"/>
                <a:gd name="connsiteY4" fmla="*/ 485285 h 662419"/>
                <a:gd name="connsiteX5" fmla="*/ 0 w 2218112"/>
                <a:gd name="connsiteY5" fmla="*/ 0 h 662419"/>
                <a:gd name="connsiteX6" fmla="*/ 1282981 w 2218112"/>
                <a:gd name="connsiteY6" fmla="*/ 0 h 662419"/>
                <a:gd name="connsiteX7" fmla="*/ 1294583 w 2218112"/>
                <a:gd name="connsiteY7" fmla="*/ 14274 h 662419"/>
                <a:gd name="connsiteX8" fmla="*/ 2218112 w 2218112"/>
                <a:gd name="connsiteY8" fmla="*/ 468812 h 662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18112" h="662419">
                  <a:moveTo>
                    <a:pt x="2218112" y="468812"/>
                  </a:moveTo>
                  <a:cubicBezTo>
                    <a:pt x="1895814" y="592485"/>
                    <a:pt x="1537626" y="662184"/>
                    <a:pt x="1145660" y="662184"/>
                  </a:cubicBezTo>
                  <a:lnTo>
                    <a:pt x="1145660" y="662419"/>
                  </a:lnTo>
                  <a:cubicBezTo>
                    <a:pt x="744840" y="662419"/>
                    <a:pt x="370907" y="604704"/>
                    <a:pt x="33336" y="497420"/>
                  </a:cubicBezTo>
                  <a:lnTo>
                    <a:pt x="0" y="485285"/>
                  </a:lnTo>
                  <a:lnTo>
                    <a:pt x="0" y="0"/>
                  </a:lnTo>
                  <a:lnTo>
                    <a:pt x="1282981" y="0"/>
                  </a:lnTo>
                  <a:lnTo>
                    <a:pt x="1294583" y="14274"/>
                  </a:lnTo>
                  <a:cubicBezTo>
                    <a:pt x="1525956" y="272799"/>
                    <a:pt x="1849486" y="436544"/>
                    <a:pt x="2218112" y="468812"/>
                  </a:cubicBezTo>
                  <a:close/>
                </a:path>
              </a:pathLst>
            </a:custGeom>
            <a:solidFill>
              <a:srgbClr val="EFBC6E"/>
            </a:solidFill>
            <a:ln w="2343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7862A199-CA68-90E4-A4C5-6BA4EC9158EF}"/>
                </a:ext>
              </a:extLst>
            </p:cNvPr>
            <p:cNvSpPr/>
            <p:nvPr/>
          </p:nvSpPr>
          <p:spPr>
            <a:xfrm rot="16200000">
              <a:off x="-2372195" y="2733778"/>
              <a:ext cx="5213436" cy="469046"/>
            </a:xfrm>
            <a:custGeom>
              <a:avLst/>
              <a:gdLst>
                <a:gd name="connsiteX0" fmla="*/ 1746295 w 5213436"/>
                <a:gd name="connsiteY0" fmla="*/ 1 h 469046"/>
                <a:gd name="connsiteX1" fmla="*/ 1706688 w 5213436"/>
                <a:gd name="connsiteY1" fmla="*/ 34133 h 469046"/>
                <a:gd name="connsiteX2" fmla="*/ 934896 w 5213436"/>
                <a:gd name="connsiteY2" fmla="*/ 469046 h 469046"/>
                <a:gd name="connsiteX3" fmla="*/ 935131 w 5213436"/>
                <a:gd name="connsiteY3" fmla="*/ 468812 h 469046"/>
                <a:gd name="connsiteX4" fmla="*/ 11602 w 5213436"/>
                <a:gd name="connsiteY4" fmla="*/ 14274 h 469046"/>
                <a:gd name="connsiteX5" fmla="*/ 0 w 5213436"/>
                <a:gd name="connsiteY5" fmla="*/ 0 h 469046"/>
                <a:gd name="connsiteX6" fmla="*/ 5213436 w 5213436"/>
                <a:gd name="connsiteY6" fmla="*/ 1 h 469046"/>
                <a:gd name="connsiteX7" fmla="*/ 5147059 w 5213436"/>
                <a:gd name="connsiteY7" fmla="*/ 453557 h 469046"/>
                <a:gd name="connsiteX8" fmla="*/ 2252238 w 5213436"/>
                <a:gd name="connsiteY8" fmla="*/ 453557 h 469046"/>
                <a:gd name="connsiteX9" fmla="*/ 2252238 w 5213436"/>
                <a:gd name="connsiteY9" fmla="*/ 1 h 469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13436" h="469046">
                  <a:moveTo>
                    <a:pt x="1746295" y="1"/>
                  </a:moveTo>
                  <a:lnTo>
                    <a:pt x="1706688" y="34133"/>
                  </a:lnTo>
                  <a:cubicBezTo>
                    <a:pt x="1485313" y="210492"/>
                    <a:pt x="1226232" y="360743"/>
                    <a:pt x="934896" y="469046"/>
                  </a:cubicBezTo>
                  <a:lnTo>
                    <a:pt x="935131" y="468812"/>
                  </a:lnTo>
                  <a:cubicBezTo>
                    <a:pt x="566505" y="436544"/>
                    <a:pt x="242975" y="272799"/>
                    <a:pt x="11602" y="14274"/>
                  </a:cubicBezTo>
                  <a:lnTo>
                    <a:pt x="0" y="0"/>
                  </a:lnTo>
                  <a:close/>
                  <a:moveTo>
                    <a:pt x="5213436" y="1"/>
                  </a:moveTo>
                  <a:lnTo>
                    <a:pt x="5147059" y="453557"/>
                  </a:lnTo>
                  <a:lnTo>
                    <a:pt x="2252238" y="453557"/>
                  </a:lnTo>
                  <a:lnTo>
                    <a:pt x="2252238" y="1"/>
                  </a:lnTo>
                  <a:close/>
                </a:path>
              </a:pathLst>
            </a:custGeom>
            <a:solidFill>
              <a:srgbClr val="6E64D6"/>
            </a:solidFill>
            <a:ln w="2343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170" name="Group 169">
            <a:extLst>
              <a:ext uri="{FF2B5EF4-FFF2-40B4-BE49-F238E27FC236}">
                <a16:creationId xmlns:a16="http://schemas.microsoft.com/office/drawing/2014/main" id="{DD91F514-D8AB-F13D-A26A-3C3E59BF25CE}"/>
              </a:ext>
            </a:extLst>
          </p:cNvPr>
          <p:cNvGrpSpPr/>
          <p:nvPr/>
        </p:nvGrpSpPr>
        <p:grpSpPr>
          <a:xfrm>
            <a:off x="4537959" y="1423007"/>
            <a:ext cx="3116079" cy="4577920"/>
            <a:chOff x="4537959" y="1423007"/>
            <a:chExt cx="3116079" cy="457792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AAF238FE-2E95-72B2-CE91-BAA8C6294AC1}"/>
                </a:ext>
              </a:extLst>
            </p:cNvPr>
            <p:cNvGrpSpPr/>
            <p:nvPr/>
          </p:nvGrpSpPr>
          <p:grpSpPr>
            <a:xfrm>
              <a:off x="4537959" y="1423007"/>
              <a:ext cx="3116079" cy="4577920"/>
              <a:chOff x="4311646" y="1009435"/>
              <a:chExt cx="3568707" cy="5242890"/>
            </a:xfrm>
            <a:effectLst>
              <a:outerShdw blurRad="165100" dist="127000" dir="5400000" algn="ctr" rotWithShape="0">
                <a:srgbClr val="000000">
                  <a:alpha val="20045"/>
                </a:srgbClr>
              </a:outerShdw>
            </a:effectLst>
          </p:grpSpPr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E28D14B0-7D04-2F21-E5EC-F65B54922500}"/>
                  </a:ext>
                </a:extLst>
              </p:cNvPr>
              <p:cNvSpPr/>
              <p:nvPr/>
            </p:nvSpPr>
            <p:spPr>
              <a:xfrm>
                <a:off x="4311646" y="1009435"/>
                <a:ext cx="3568707" cy="524288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F1DEE0A5-DCC5-7A76-5067-3568B03FB9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311647" y="1009436"/>
                <a:ext cx="3568706" cy="5242889"/>
              </a:xfrm>
              <a:prstGeom prst="rect">
                <a:avLst/>
              </a:prstGeom>
              <a:ln>
                <a:noFill/>
              </a:ln>
            </p:spPr>
          </p:pic>
        </p:grpSp>
        <p:sp>
          <p:nvSpPr>
            <p:cNvPr id="160" name="Rectangle 159">
              <a:extLst>
                <a:ext uri="{FF2B5EF4-FFF2-40B4-BE49-F238E27FC236}">
                  <a16:creationId xmlns:a16="http://schemas.microsoft.com/office/drawing/2014/main" id="{4339873D-7941-402D-1422-D37CD476C4B3}"/>
                </a:ext>
              </a:extLst>
            </p:cNvPr>
            <p:cNvSpPr/>
            <p:nvPr/>
          </p:nvSpPr>
          <p:spPr>
            <a:xfrm>
              <a:off x="5042505" y="3862269"/>
              <a:ext cx="2217507" cy="18866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TextBox 162">
              <a:extLst>
                <a:ext uri="{FF2B5EF4-FFF2-40B4-BE49-F238E27FC236}">
                  <a16:creationId xmlns:a16="http://schemas.microsoft.com/office/drawing/2014/main" id="{BEA3653A-7E3C-9682-0228-92F4305BB18E}"/>
                </a:ext>
              </a:extLst>
            </p:cNvPr>
            <p:cNvSpPr txBox="1"/>
            <p:nvPr/>
          </p:nvSpPr>
          <p:spPr>
            <a:xfrm>
              <a:off x="4850773" y="3988177"/>
              <a:ext cx="2524310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accent1">
                      <a:lumMod val="50000"/>
                    </a:schemeClr>
                  </a:solidFill>
                  <a:latin typeface="Aptos ExtraBold" panose="020B0004020202020204" pitchFamily="34" charset="0"/>
                  <a:cs typeface="Segoe UI" panose="020B0502040204020203" pitchFamily="34" charset="0"/>
                </a:rPr>
                <a:t>Shopify</a:t>
              </a:r>
            </a:p>
          </p:txBody>
        </p:sp>
        <p:sp>
          <p:nvSpPr>
            <p:cNvPr id="166" name="TextBox 165">
              <a:extLst>
                <a:ext uri="{FF2B5EF4-FFF2-40B4-BE49-F238E27FC236}">
                  <a16:creationId xmlns:a16="http://schemas.microsoft.com/office/drawing/2014/main" id="{E1B74AED-E17A-7083-CCE3-4B2E8C521652}"/>
                </a:ext>
              </a:extLst>
            </p:cNvPr>
            <p:cNvSpPr txBox="1"/>
            <p:nvPr/>
          </p:nvSpPr>
          <p:spPr>
            <a:xfrm>
              <a:off x="4815925" y="4603995"/>
              <a:ext cx="2524310" cy="8309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solidFill>
                    <a:srgbClr val="27B1A6"/>
                  </a:solidFill>
                  <a:latin typeface="Aptos ExtraBold" panose="020B0004020202020204" pitchFamily="34" charset="0"/>
                  <a:cs typeface="Segoe UI" panose="020B0502040204020203" pitchFamily="34" charset="0"/>
                </a:rPr>
                <a:t>17</a:t>
              </a:r>
            </a:p>
          </p:txBody>
        </p:sp>
      </p:grpSp>
      <p:grpSp>
        <p:nvGrpSpPr>
          <p:cNvPr id="173" name="Group 172">
            <a:extLst>
              <a:ext uri="{FF2B5EF4-FFF2-40B4-BE49-F238E27FC236}">
                <a16:creationId xmlns:a16="http://schemas.microsoft.com/office/drawing/2014/main" id="{46DD992D-9A69-6008-D33D-30CCA4BA6F1B}"/>
              </a:ext>
            </a:extLst>
          </p:cNvPr>
          <p:cNvGrpSpPr/>
          <p:nvPr/>
        </p:nvGrpSpPr>
        <p:grpSpPr>
          <a:xfrm>
            <a:off x="8039655" y="1423007"/>
            <a:ext cx="3116079" cy="4577920"/>
            <a:chOff x="8039655" y="1423007"/>
            <a:chExt cx="3116079" cy="457792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A8D76FBC-B64F-ED97-E50E-EFBCE1459E5D}"/>
                </a:ext>
              </a:extLst>
            </p:cNvPr>
            <p:cNvGrpSpPr/>
            <p:nvPr/>
          </p:nvGrpSpPr>
          <p:grpSpPr>
            <a:xfrm>
              <a:off x="8039655" y="1423007"/>
              <a:ext cx="3116079" cy="4577920"/>
              <a:chOff x="8237087" y="1009435"/>
              <a:chExt cx="3568708" cy="5242890"/>
            </a:xfrm>
            <a:effectLst>
              <a:outerShdw blurRad="165100" dist="127000" dir="5400000" algn="ctr" rotWithShape="0">
                <a:srgbClr val="000000">
                  <a:alpha val="20045"/>
                </a:srgbClr>
              </a:outerShdw>
            </a:effectLst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DD653822-8005-8C44-118E-89280A583070}"/>
                  </a:ext>
                </a:extLst>
              </p:cNvPr>
              <p:cNvSpPr/>
              <p:nvPr/>
            </p:nvSpPr>
            <p:spPr>
              <a:xfrm>
                <a:off x="8237087" y="1009435"/>
                <a:ext cx="3568707" cy="524288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72558A2B-BEAD-F629-C39B-42A5D58710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237088" y="1009435"/>
                <a:ext cx="3568707" cy="5242890"/>
              </a:xfrm>
              <a:prstGeom prst="rect">
                <a:avLst/>
              </a:prstGeom>
              <a:ln>
                <a:noFill/>
              </a:ln>
            </p:spPr>
          </p:pic>
        </p:grpSp>
        <p:sp>
          <p:nvSpPr>
            <p:cNvPr id="161" name="Rectangle 160">
              <a:extLst>
                <a:ext uri="{FF2B5EF4-FFF2-40B4-BE49-F238E27FC236}">
                  <a16:creationId xmlns:a16="http://schemas.microsoft.com/office/drawing/2014/main" id="{F02B9F3B-26A5-3534-F390-70AC01CFB17F}"/>
                </a:ext>
              </a:extLst>
            </p:cNvPr>
            <p:cNvSpPr/>
            <p:nvPr/>
          </p:nvSpPr>
          <p:spPr>
            <a:xfrm>
              <a:off x="8231631" y="3988354"/>
              <a:ext cx="2644852" cy="18866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TextBox 163">
              <a:extLst>
                <a:ext uri="{FF2B5EF4-FFF2-40B4-BE49-F238E27FC236}">
                  <a16:creationId xmlns:a16="http://schemas.microsoft.com/office/drawing/2014/main" id="{FADA60AA-AE76-985C-564B-684D13A5CC31}"/>
                </a:ext>
              </a:extLst>
            </p:cNvPr>
            <p:cNvSpPr txBox="1"/>
            <p:nvPr/>
          </p:nvSpPr>
          <p:spPr>
            <a:xfrm>
              <a:off x="8335076" y="3988177"/>
              <a:ext cx="2524310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accent1">
                      <a:lumMod val="50000"/>
                    </a:schemeClr>
                  </a:solidFill>
                  <a:latin typeface="Aptos ExtraBold" panose="020B0004020202020204" pitchFamily="34" charset="0"/>
                  <a:cs typeface="Segoe UI" panose="020B0502040204020203" pitchFamily="34" charset="0"/>
                </a:rPr>
                <a:t>3</a:t>
              </a:r>
              <a:r>
                <a:rPr lang="en-US" sz="2800" b="1" baseline="30000" dirty="0">
                  <a:solidFill>
                    <a:schemeClr val="accent1">
                      <a:lumMod val="50000"/>
                    </a:schemeClr>
                  </a:solidFill>
                  <a:latin typeface="Aptos ExtraBold" panose="020B0004020202020204" pitchFamily="34" charset="0"/>
                  <a:cs typeface="Segoe UI" panose="020B0502040204020203" pitchFamily="34" charset="0"/>
                </a:rPr>
                <a:t>rd</a:t>
              </a:r>
              <a:r>
                <a:rPr lang="en-US" sz="2800" b="1" dirty="0">
                  <a:solidFill>
                    <a:schemeClr val="accent1">
                      <a:lumMod val="50000"/>
                    </a:schemeClr>
                  </a:solidFill>
                  <a:latin typeface="Aptos ExtraBold" panose="020B0004020202020204" pitchFamily="34" charset="0"/>
                  <a:cs typeface="Segoe UI" panose="020B0502040204020203" pitchFamily="34" charset="0"/>
                </a:rPr>
                <a:t> party</a:t>
              </a:r>
            </a:p>
          </p:txBody>
        </p:sp>
        <p:sp>
          <p:nvSpPr>
            <p:cNvPr id="167" name="TextBox 166">
              <a:extLst>
                <a:ext uri="{FF2B5EF4-FFF2-40B4-BE49-F238E27FC236}">
                  <a16:creationId xmlns:a16="http://schemas.microsoft.com/office/drawing/2014/main" id="{D0E4D315-9221-3082-E301-E0B7DB2AEC35}"/>
                </a:ext>
              </a:extLst>
            </p:cNvPr>
            <p:cNvSpPr txBox="1"/>
            <p:nvPr/>
          </p:nvSpPr>
          <p:spPr>
            <a:xfrm>
              <a:off x="8369843" y="4603995"/>
              <a:ext cx="2524310" cy="8309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solidFill>
                    <a:srgbClr val="6057C1"/>
                  </a:solidFill>
                  <a:latin typeface="Aptos ExtraBold" panose="020B0004020202020204" pitchFamily="34" charset="0"/>
                  <a:cs typeface="Segoe UI" panose="020B0502040204020203" pitchFamily="34" charset="0"/>
                </a:rPr>
                <a:t>21</a:t>
              </a:r>
            </a:p>
          </p:txBody>
        </p:sp>
      </p:grpSp>
      <p:sp>
        <p:nvSpPr>
          <p:cNvPr id="168" name="TextBox 167">
            <a:extLst>
              <a:ext uri="{FF2B5EF4-FFF2-40B4-BE49-F238E27FC236}">
                <a16:creationId xmlns:a16="http://schemas.microsoft.com/office/drawing/2014/main" id="{0804DD5D-CBC7-182C-DAD2-94EF4DFEB8F6}"/>
              </a:ext>
            </a:extLst>
          </p:cNvPr>
          <p:cNvSpPr txBox="1"/>
          <p:nvPr/>
        </p:nvSpPr>
        <p:spPr>
          <a:xfrm>
            <a:off x="2476977" y="283582"/>
            <a:ext cx="86783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 ExtraBold" panose="020B0004020202020204" pitchFamily="34" charset="0"/>
                <a:ea typeface="+mn-ea"/>
                <a:cs typeface="Segoe UI" panose="020B0502040204020203" pitchFamily="34" charset="0"/>
              </a:rPr>
              <a:t>Supported projects</a:t>
            </a:r>
            <a:endParaRPr kumimoji="0" lang="en-IS" sz="4800" b="1" i="0" u="none" strike="noStrike" kern="1200" cap="none" spc="0" normalizeH="0" baseline="0" noProof="0" dirty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Aptos ExtraBold" panose="020B0004020202020204" pitchFamily="34" charset="0"/>
              <a:ea typeface="+mn-ea"/>
              <a:cs typeface="Segoe UI" panose="020B0502040204020203" pitchFamily="34" charset="0"/>
            </a:endParaRPr>
          </a:p>
        </p:txBody>
      </p:sp>
      <p:grpSp>
        <p:nvGrpSpPr>
          <p:cNvPr id="175" name="Group 174">
            <a:extLst>
              <a:ext uri="{FF2B5EF4-FFF2-40B4-BE49-F238E27FC236}">
                <a16:creationId xmlns:a16="http://schemas.microsoft.com/office/drawing/2014/main" id="{B99062D4-6D9E-30C0-652D-6171F94546EA}"/>
              </a:ext>
            </a:extLst>
          </p:cNvPr>
          <p:cNvGrpSpPr/>
          <p:nvPr/>
        </p:nvGrpSpPr>
        <p:grpSpPr>
          <a:xfrm>
            <a:off x="963401" y="1422400"/>
            <a:ext cx="3116080" cy="4577920"/>
            <a:chOff x="1000983" y="1422830"/>
            <a:chExt cx="3116080" cy="4577920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F11CE69B-7D08-EC88-66BA-551E7FE82BF4}"/>
                </a:ext>
              </a:extLst>
            </p:cNvPr>
            <p:cNvGrpSpPr/>
            <p:nvPr/>
          </p:nvGrpSpPr>
          <p:grpSpPr>
            <a:xfrm>
              <a:off x="1000983" y="1422830"/>
              <a:ext cx="3116080" cy="4577920"/>
              <a:chOff x="386203" y="1009435"/>
              <a:chExt cx="3568708" cy="5242891"/>
            </a:xfrm>
            <a:effectLst>
              <a:outerShdw blurRad="165100" dist="127000" dir="5400000" algn="ctr" rotWithShape="0">
                <a:srgbClr val="000000">
                  <a:alpha val="20045"/>
                </a:srgbClr>
              </a:outerShdw>
            </a:effectLst>
          </p:grpSpPr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177C6323-6B4F-4E41-49E4-C3FB319F8E31}"/>
                  </a:ext>
                </a:extLst>
              </p:cNvPr>
              <p:cNvSpPr/>
              <p:nvPr/>
            </p:nvSpPr>
            <p:spPr>
              <a:xfrm>
                <a:off x="386203" y="1009435"/>
                <a:ext cx="3568707" cy="524288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9EE5BFE8-AB8E-CD36-FFF0-B57A002AF0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86205" y="1009437"/>
                <a:ext cx="3568706" cy="5242889"/>
              </a:xfrm>
              <a:prstGeom prst="rect">
                <a:avLst/>
              </a:prstGeom>
              <a:ln>
                <a:noFill/>
              </a:ln>
            </p:spPr>
          </p:pic>
        </p:grpSp>
        <p:sp>
          <p:nvSpPr>
            <p:cNvPr id="174" name="Rectangle 173">
              <a:extLst>
                <a:ext uri="{FF2B5EF4-FFF2-40B4-BE49-F238E27FC236}">
                  <a16:creationId xmlns:a16="http://schemas.microsoft.com/office/drawing/2014/main" id="{496C61E0-7F0B-6931-479C-85804E6098B2}"/>
                </a:ext>
              </a:extLst>
            </p:cNvPr>
            <p:cNvSpPr/>
            <p:nvPr/>
          </p:nvSpPr>
          <p:spPr>
            <a:xfrm>
              <a:off x="1800701" y="4145280"/>
              <a:ext cx="2257181" cy="17295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TextBox 161">
              <a:extLst>
                <a:ext uri="{FF2B5EF4-FFF2-40B4-BE49-F238E27FC236}">
                  <a16:creationId xmlns:a16="http://schemas.microsoft.com/office/drawing/2014/main" id="{B59AA2E5-24ED-9BB6-A45C-5C38D9798154}"/>
                </a:ext>
              </a:extLst>
            </p:cNvPr>
            <p:cNvSpPr txBox="1"/>
            <p:nvPr/>
          </p:nvSpPr>
          <p:spPr>
            <a:xfrm>
              <a:off x="1502988" y="3988177"/>
              <a:ext cx="2524310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accent1">
                      <a:lumMod val="50000"/>
                    </a:schemeClr>
                  </a:solidFill>
                  <a:latin typeface="Aptos ExtraBold" panose="020B0004020202020204" pitchFamily="34" charset="0"/>
                  <a:cs typeface="Segoe UI" panose="020B0502040204020203" pitchFamily="34" charset="0"/>
                </a:rPr>
                <a:t>Adobe</a:t>
              </a:r>
            </a:p>
          </p:txBody>
        </p:sp>
        <p:sp>
          <p:nvSpPr>
            <p:cNvPr id="165" name="TextBox 164">
              <a:extLst>
                <a:ext uri="{FF2B5EF4-FFF2-40B4-BE49-F238E27FC236}">
                  <a16:creationId xmlns:a16="http://schemas.microsoft.com/office/drawing/2014/main" id="{D5F120C5-6762-56B4-F2CF-54749FF6DE67}"/>
                </a:ext>
              </a:extLst>
            </p:cNvPr>
            <p:cNvSpPr txBox="1"/>
            <p:nvPr/>
          </p:nvSpPr>
          <p:spPr>
            <a:xfrm>
              <a:off x="1569131" y="4594566"/>
              <a:ext cx="2392024" cy="8309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solidFill>
                    <a:srgbClr val="D3A04A"/>
                  </a:solidFill>
                  <a:latin typeface="Aptos ExtraBold" panose="020B0004020202020204" pitchFamily="34" charset="0"/>
                  <a:cs typeface="Segoe UI" panose="020B0502040204020203" pitchFamily="34" charset="0"/>
                </a:rPr>
                <a:t>57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168786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37203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94F3AB-FFC7-0759-52B6-7BAA9111A7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dobe Commerce Review — Pricing, Comparisons, and FAQs">
            <a:extLst>
              <a:ext uri="{FF2B5EF4-FFF2-40B4-BE49-F238E27FC236}">
                <a16:creationId xmlns:a16="http://schemas.microsoft.com/office/drawing/2014/main" id="{3D3A01DF-A423-1F3B-2156-EDC6B89C95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976" y="4832529"/>
            <a:ext cx="3911427" cy="1955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Magento Logo PNG Transparent &amp; SVG Vector - Freebie Supply">
            <a:extLst>
              <a:ext uri="{FF2B5EF4-FFF2-40B4-BE49-F238E27FC236}">
                <a16:creationId xmlns:a16="http://schemas.microsoft.com/office/drawing/2014/main" id="{A177FCC5-A01C-95F7-018B-3C63FD5C1D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2403" y="5473725"/>
            <a:ext cx="2909331" cy="849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4F750AB3-13C1-5BBE-9A05-8BB74CE972D8}"/>
              </a:ext>
            </a:extLst>
          </p:cNvPr>
          <p:cNvGrpSpPr/>
          <p:nvPr/>
        </p:nvGrpSpPr>
        <p:grpSpPr>
          <a:xfrm>
            <a:off x="2157373" y="1558845"/>
            <a:ext cx="2526442" cy="3305918"/>
            <a:chOff x="1953092" y="2063750"/>
            <a:chExt cx="2526442" cy="4003200"/>
          </a:xfrm>
          <a:solidFill>
            <a:srgbClr val="EFBC6E"/>
          </a:solidFill>
        </p:grpSpPr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2687BE8B-0645-B5B6-5ED4-AC5D23E13A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955223" y="2063750"/>
              <a:ext cx="2524311" cy="4003200"/>
            </a:xfrm>
            <a:prstGeom prst="rect">
              <a:avLst/>
            </a:prstGeom>
            <a:effectLst>
              <a:outerShdw blurRad="165100" dist="127000" dir="5400000" algn="ctr" rotWithShape="0">
                <a:srgbClr val="000000">
                  <a:alpha val="15000"/>
                </a:srgbClr>
              </a:outerShdw>
            </a:effec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BB66015-1DE3-E545-42A4-583287993F98}"/>
                </a:ext>
              </a:extLst>
            </p:cNvPr>
            <p:cNvSpPr txBox="1"/>
            <p:nvPr/>
          </p:nvSpPr>
          <p:spPr>
            <a:xfrm>
              <a:off x="1953092" y="2173160"/>
              <a:ext cx="2524310" cy="95410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6B4C19"/>
                  </a:solidFill>
                  <a:latin typeface="Aptos ExtraBold" panose="020B0004020202020204" pitchFamily="34" charset="0"/>
                  <a:cs typeface="Segoe UI" panose="020B0502040204020203" pitchFamily="34" charset="0"/>
                </a:rPr>
                <a:t>Retail</a:t>
              </a:r>
              <a:endParaRPr kumimoji="0" lang="en-IS" sz="2800" b="1" i="0" u="none" strike="noStrike" kern="1200" cap="none" spc="0" normalizeH="0" baseline="0" noProof="0" dirty="0">
                <a:ln>
                  <a:noFill/>
                </a:ln>
                <a:solidFill>
                  <a:srgbClr val="6B4C19"/>
                </a:solidFill>
                <a:effectLst/>
                <a:uLnTx/>
                <a:uFillTx/>
                <a:latin typeface="Aptos ExtraBold" panose="020B0004020202020204" pitchFamily="34" charset="0"/>
                <a:ea typeface="+mn-ea"/>
                <a:cs typeface="Segoe UI" panose="020B0502040204020203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S" sz="2800" b="1" i="0" u="none" strike="noStrike" kern="1200" cap="none" spc="0" normalizeH="0" baseline="0" noProof="0" dirty="0">
                <a:ln>
                  <a:noFill/>
                </a:ln>
                <a:solidFill>
                  <a:srgbClr val="4040A4"/>
                </a:solidFill>
                <a:effectLst/>
                <a:uLnTx/>
                <a:uFillTx/>
                <a:latin typeface="Aptos ExtraBold" panose="020B0004020202020204" pitchFamily="34" charset="0"/>
                <a:ea typeface="+mn-ea"/>
                <a:cs typeface="Segoe UI" panose="020B0502040204020203" pitchFamily="34" charset="0"/>
              </a:endParaRPr>
            </a:p>
          </p:txBody>
        </p:sp>
      </p:grp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48679F27-11CA-B328-C027-AF9C5B283FCF}"/>
              </a:ext>
            </a:extLst>
          </p:cNvPr>
          <p:cNvSpPr/>
          <p:nvPr/>
        </p:nvSpPr>
        <p:spPr>
          <a:xfrm>
            <a:off x="2431058" y="2332069"/>
            <a:ext cx="1981201" cy="464127"/>
          </a:xfrm>
          <a:prstGeom prst="roundRect">
            <a:avLst/>
          </a:prstGeom>
          <a:solidFill>
            <a:srgbClr val="EEEB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Segoe UI" panose="020B0502040204020203" pitchFamily="34" charset="0"/>
              </a:rPr>
              <a:t>Stand-alone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Segoe UI" panose="020B0502040204020203" pitchFamily="34" charset="0"/>
              </a:rPr>
              <a:t>integration options</a:t>
            </a:r>
            <a:endParaRPr kumimoji="0" lang="en-IS" sz="1200" b="0" i="0" u="none" strike="noStrike" kern="1200" cap="none" spc="0" normalizeH="0" baseline="0" noProof="0" dirty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4" name="Freeform 77">
            <a:extLst>
              <a:ext uri="{FF2B5EF4-FFF2-40B4-BE49-F238E27FC236}">
                <a16:creationId xmlns:a16="http://schemas.microsoft.com/office/drawing/2014/main" id="{03065C5C-383E-AAE1-A280-9E69F2F662F8}"/>
              </a:ext>
            </a:extLst>
          </p:cNvPr>
          <p:cNvSpPr/>
          <p:nvPr/>
        </p:nvSpPr>
        <p:spPr>
          <a:xfrm rot="10800000">
            <a:off x="9073123" y="2171922"/>
            <a:ext cx="3136391" cy="4686077"/>
          </a:xfrm>
          <a:custGeom>
            <a:avLst/>
            <a:gdLst>
              <a:gd name="connsiteX0" fmla="*/ 3136298 w 3136391"/>
              <a:gd name="connsiteY0" fmla="*/ 4685937 h 4686077"/>
              <a:gd name="connsiteX1" fmla="*/ 651548 w 3136391"/>
              <a:gd name="connsiteY1" fmla="*/ 4685937 h 4686077"/>
              <a:gd name="connsiteX2" fmla="*/ 0 w 3136391"/>
              <a:gd name="connsiteY2" fmla="*/ 3629453 h 4686077"/>
              <a:gd name="connsiteX3" fmla="*/ 0 w 3136391"/>
              <a:gd name="connsiteY3" fmla="*/ 0 h 4686077"/>
              <a:gd name="connsiteX4" fmla="*/ 2404468 w 3136391"/>
              <a:gd name="connsiteY4" fmla="*/ 0 h 4686077"/>
              <a:gd name="connsiteX5" fmla="*/ 2379225 w 3136391"/>
              <a:gd name="connsiteY5" fmla="*/ 59727 h 4686077"/>
              <a:gd name="connsiteX6" fmla="*/ 1481045 w 3136391"/>
              <a:gd name="connsiteY6" fmla="*/ 1107722 h 4686077"/>
              <a:gd name="connsiteX7" fmla="*/ 949741 w 3136391"/>
              <a:gd name="connsiteY7" fmla="*/ 1384413 h 4686077"/>
              <a:gd name="connsiteX8" fmla="*/ 1822998 w 3136391"/>
              <a:gd name="connsiteY8" fmla="*/ 2703285 h 4686077"/>
              <a:gd name="connsiteX9" fmla="*/ 3136391 w 3136391"/>
              <a:gd name="connsiteY9" fmla="*/ 4686077 h 4686077"/>
              <a:gd name="connsiteX10" fmla="*/ 3136298 w 3136391"/>
              <a:gd name="connsiteY10" fmla="*/ 4685937 h 4686077"/>
              <a:gd name="connsiteX11" fmla="*/ 3136391 w 3136391"/>
              <a:gd name="connsiteY11" fmla="*/ 4685937 h 4686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136391" h="4686077">
                <a:moveTo>
                  <a:pt x="3136298" y="4685937"/>
                </a:moveTo>
                <a:lnTo>
                  <a:pt x="651548" y="4685937"/>
                </a:lnTo>
                <a:lnTo>
                  <a:pt x="0" y="3629453"/>
                </a:lnTo>
                <a:lnTo>
                  <a:pt x="0" y="0"/>
                </a:lnTo>
                <a:lnTo>
                  <a:pt x="2404468" y="0"/>
                </a:lnTo>
                <a:lnTo>
                  <a:pt x="2379225" y="59727"/>
                </a:lnTo>
                <a:cubicBezTo>
                  <a:pt x="2183782" y="476411"/>
                  <a:pt x="1875368" y="840978"/>
                  <a:pt x="1481045" y="1107722"/>
                </a:cubicBezTo>
                <a:cubicBezTo>
                  <a:pt x="1317923" y="1218118"/>
                  <a:pt x="1139092" y="1310862"/>
                  <a:pt x="949741" y="1384413"/>
                </a:cubicBezTo>
                <a:lnTo>
                  <a:pt x="1822998" y="2703285"/>
                </a:lnTo>
                <a:close/>
                <a:moveTo>
                  <a:pt x="3136391" y="4686077"/>
                </a:moveTo>
                <a:lnTo>
                  <a:pt x="3136298" y="4685937"/>
                </a:lnTo>
                <a:lnTo>
                  <a:pt x="3136391" y="4685937"/>
                </a:lnTo>
                <a:close/>
              </a:path>
            </a:pathLst>
          </a:custGeom>
          <a:solidFill>
            <a:srgbClr val="35225E"/>
          </a:solidFill>
          <a:ln w="1401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" name="Freeform 74">
            <a:extLst>
              <a:ext uri="{FF2B5EF4-FFF2-40B4-BE49-F238E27FC236}">
                <a16:creationId xmlns:a16="http://schemas.microsoft.com/office/drawing/2014/main" id="{EB59BD6A-E520-60DE-36CF-217EC9B51655}"/>
              </a:ext>
            </a:extLst>
          </p:cNvPr>
          <p:cNvSpPr/>
          <p:nvPr/>
        </p:nvSpPr>
        <p:spPr>
          <a:xfrm rot="10800000">
            <a:off x="9492220" y="1807833"/>
            <a:ext cx="2717294" cy="3665892"/>
          </a:xfrm>
          <a:custGeom>
            <a:avLst/>
            <a:gdLst>
              <a:gd name="connsiteX0" fmla="*/ 2717154 w 2717294"/>
              <a:gd name="connsiteY0" fmla="*/ 140 h 3665892"/>
              <a:gd name="connsiteX1" fmla="*/ 2716303 w 2717294"/>
              <a:gd name="connsiteY1" fmla="*/ 140 h 3665892"/>
              <a:gd name="connsiteX2" fmla="*/ 2717294 w 2717294"/>
              <a:gd name="connsiteY2" fmla="*/ 0 h 3665892"/>
              <a:gd name="connsiteX3" fmla="*/ 0 w 2717294"/>
              <a:gd name="connsiteY3" fmla="*/ 3665892 h 3665892"/>
              <a:gd name="connsiteX4" fmla="*/ 0 w 2717294"/>
              <a:gd name="connsiteY4" fmla="*/ 465385 h 3665892"/>
              <a:gd name="connsiteX5" fmla="*/ 51494 w 2717294"/>
              <a:gd name="connsiteY5" fmla="*/ 368118 h 3665892"/>
              <a:gd name="connsiteX6" fmla="*/ 546212 w 2717294"/>
              <a:gd name="connsiteY6" fmla="*/ 140 h 3665892"/>
              <a:gd name="connsiteX7" fmla="*/ 2716303 w 2717294"/>
              <a:gd name="connsiteY7" fmla="*/ 140 h 3665892"/>
              <a:gd name="connsiteX8" fmla="*/ 2587476 w 2717294"/>
              <a:gd name="connsiteY8" fmla="*/ 18340 h 3665892"/>
              <a:gd name="connsiteX9" fmla="*/ 1884291 w 2717294"/>
              <a:gd name="connsiteY9" fmla="*/ 1152437 h 3665892"/>
              <a:gd name="connsiteX10" fmla="*/ 1822857 w 2717294"/>
              <a:gd name="connsiteY10" fmla="*/ 1318872 h 3665892"/>
              <a:gd name="connsiteX11" fmla="*/ 655054 w 2717294"/>
              <a:gd name="connsiteY11" fmla="*/ 3301664 h 3665892"/>
              <a:gd name="connsiteX12" fmla="*/ 29933 w 2717294"/>
              <a:gd name="connsiteY12" fmla="*/ 3656792 h 3665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717294" h="3665892">
                <a:moveTo>
                  <a:pt x="2717154" y="140"/>
                </a:moveTo>
                <a:lnTo>
                  <a:pt x="2716303" y="140"/>
                </a:lnTo>
                <a:lnTo>
                  <a:pt x="2717294" y="0"/>
                </a:lnTo>
                <a:close/>
                <a:moveTo>
                  <a:pt x="0" y="3665892"/>
                </a:moveTo>
                <a:lnTo>
                  <a:pt x="0" y="465385"/>
                </a:lnTo>
                <a:lnTo>
                  <a:pt x="51494" y="368118"/>
                </a:lnTo>
                <a:cubicBezTo>
                  <a:pt x="191705" y="124258"/>
                  <a:pt x="338347" y="140"/>
                  <a:pt x="546212" y="140"/>
                </a:cubicBezTo>
                <a:lnTo>
                  <a:pt x="2716303" y="140"/>
                </a:lnTo>
                <a:lnTo>
                  <a:pt x="2587476" y="18340"/>
                </a:lnTo>
                <a:cubicBezTo>
                  <a:pt x="2302592" y="103816"/>
                  <a:pt x="2134409" y="487292"/>
                  <a:pt x="1884291" y="1152437"/>
                </a:cubicBezTo>
                <a:cubicBezTo>
                  <a:pt x="1864935" y="1206795"/>
                  <a:pt x="1843896" y="1262834"/>
                  <a:pt x="1822857" y="1318872"/>
                </a:cubicBezTo>
                <a:cubicBezTo>
                  <a:pt x="1563377" y="2030004"/>
                  <a:pt x="1251158" y="2814687"/>
                  <a:pt x="655054" y="3301664"/>
                </a:cubicBezTo>
                <a:cubicBezTo>
                  <a:pt x="474469" y="3450517"/>
                  <a:pt x="268428" y="3572261"/>
                  <a:pt x="29933" y="3656792"/>
                </a:cubicBezTo>
                <a:close/>
              </a:path>
            </a:pathLst>
          </a:custGeom>
          <a:solidFill>
            <a:srgbClr val="D14B74"/>
          </a:solidFill>
          <a:ln w="1401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5B5DBC2-C64A-5927-0670-CFD88B9D40A0}"/>
              </a:ext>
            </a:extLst>
          </p:cNvPr>
          <p:cNvSpPr txBox="1"/>
          <p:nvPr/>
        </p:nvSpPr>
        <p:spPr>
          <a:xfrm>
            <a:off x="613453" y="154696"/>
            <a:ext cx="75933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 ExtraBold" panose="020B0004020202020204" pitchFamily="34" charset="0"/>
                <a:ea typeface="+mn-ea"/>
                <a:cs typeface="Segoe UI" panose="020B0502040204020203" pitchFamily="34" charset="0"/>
              </a:rPr>
              <a:t>What’s new?</a:t>
            </a:r>
            <a:endParaRPr kumimoji="0" lang="en-IS" sz="4800" b="1" i="0" u="none" strike="noStrike" kern="1200" cap="none" spc="0" normalizeH="0" baseline="0" noProof="0" dirty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Aptos ExtraBold" panose="020B0004020202020204" pitchFamily="34" charset="0"/>
              <a:ea typeface="+mn-ea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7158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5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9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9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4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01A22E-2CC1-9EEA-9CDC-23F6DC39B6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dobe Commerce Review — Pricing, Comparisons, and FAQs">
            <a:extLst>
              <a:ext uri="{FF2B5EF4-FFF2-40B4-BE49-F238E27FC236}">
                <a16:creationId xmlns:a16="http://schemas.microsoft.com/office/drawing/2014/main" id="{C8136DEB-3BA0-9983-1FBD-EDAAA4A86B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976" y="4832529"/>
            <a:ext cx="3911427" cy="1955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Magento Logo PNG Transparent &amp; SVG Vector - Freebie Supply">
            <a:extLst>
              <a:ext uri="{FF2B5EF4-FFF2-40B4-BE49-F238E27FC236}">
                <a16:creationId xmlns:a16="http://schemas.microsoft.com/office/drawing/2014/main" id="{D72D13EB-298D-1B58-7A57-2FDB49128C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2403" y="5473725"/>
            <a:ext cx="2909331" cy="849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E5AD9D91-3DE1-358D-92DF-DA06706E4874}"/>
              </a:ext>
            </a:extLst>
          </p:cNvPr>
          <p:cNvGrpSpPr/>
          <p:nvPr/>
        </p:nvGrpSpPr>
        <p:grpSpPr>
          <a:xfrm>
            <a:off x="2157373" y="1558845"/>
            <a:ext cx="2526442" cy="3305918"/>
            <a:chOff x="1953092" y="2063750"/>
            <a:chExt cx="2526442" cy="4003200"/>
          </a:xfrm>
          <a:solidFill>
            <a:srgbClr val="EFBC6E"/>
          </a:solidFill>
        </p:grpSpPr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714A8DE4-7D32-C136-8DFF-07463721B6B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955223" y="2063750"/>
              <a:ext cx="2524311" cy="4003200"/>
            </a:xfrm>
            <a:prstGeom prst="rect">
              <a:avLst/>
            </a:prstGeom>
            <a:effectLst>
              <a:outerShdw blurRad="165100" dist="127000" dir="5400000" algn="ctr" rotWithShape="0">
                <a:srgbClr val="000000">
                  <a:alpha val="15000"/>
                </a:srgbClr>
              </a:outerShdw>
            </a:effec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2F997CE-0BC2-6D96-1CFE-5C827270372B}"/>
                </a:ext>
              </a:extLst>
            </p:cNvPr>
            <p:cNvSpPr txBox="1"/>
            <p:nvPr/>
          </p:nvSpPr>
          <p:spPr>
            <a:xfrm>
              <a:off x="1953092" y="2173160"/>
              <a:ext cx="2524310" cy="95410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6B4C19"/>
                  </a:solidFill>
                  <a:latin typeface="Aptos ExtraBold" panose="020B0004020202020204" pitchFamily="34" charset="0"/>
                  <a:cs typeface="Segoe UI" panose="020B0502040204020203" pitchFamily="34" charset="0"/>
                </a:rPr>
                <a:t>Retail</a:t>
              </a:r>
              <a:endParaRPr kumimoji="0" lang="en-IS" sz="2800" b="1" i="0" u="none" strike="noStrike" kern="1200" cap="none" spc="0" normalizeH="0" baseline="0" noProof="0" dirty="0">
                <a:ln>
                  <a:noFill/>
                </a:ln>
                <a:solidFill>
                  <a:srgbClr val="6B4C19"/>
                </a:solidFill>
                <a:effectLst/>
                <a:uLnTx/>
                <a:uFillTx/>
                <a:latin typeface="Aptos ExtraBold" panose="020B0004020202020204" pitchFamily="34" charset="0"/>
                <a:ea typeface="+mn-ea"/>
                <a:cs typeface="Segoe UI" panose="020B0502040204020203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S" sz="2800" b="1" i="0" u="none" strike="noStrike" kern="1200" cap="none" spc="0" normalizeH="0" baseline="0" noProof="0" dirty="0">
                <a:ln>
                  <a:noFill/>
                </a:ln>
                <a:solidFill>
                  <a:srgbClr val="4040A4"/>
                </a:solidFill>
                <a:effectLst/>
                <a:uLnTx/>
                <a:uFillTx/>
                <a:latin typeface="Aptos ExtraBold" panose="020B0004020202020204" pitchFamily="34" charset="0"/>
                <a:ea typeface="+mn-ea"/>
                <a:cs typeface="Segoe UI" panose="020B0502040204020203" pitchFamily="34" charset="0"/>
              </a:endParaRPr>
            </a:p>
          </p:txBody>
        </p:sp>
      </p:grp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4AC25DE0-B1C7-1562-B280-63BDB04B07AD}"/>
              </a:ext>
            </a:extLst>
          </p:cNvPr>
          <p:cNvSpPr/>
          <p:nvPr/>
        </p:nvSpPr>
        <p:spPr>
          <a:xfrm>
            <a:off x="2431058" y="2332069"/>
            <a:ext cx="1981201" cy="464127"/>
          </a:xfrm>
          <a:prstGeom prst="roundRect">
            <a:avLst/>
          </a:prstGeom>
          <a:solidFill>
            <a:srgbClr val="EEEB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Segoe UI" panose="020B0502040204020203" pitchFamily="34" charset="0"/>
              </a:rPr>
              <a:t>Stand-alone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Segoe UI" panose="020B0502040204020203" pitchFamily="34" charset="0"/>
              </a:rPr>
              <a:t>integration options</a:t>
            </a:r>
            <a:endParaRPr kumimoji="0" lang="en-IS" sz="1200" b="0" i="0" u="none" strike="noStrike" kern="1200" cap="none" spc="0" normalizeH="0" baseline="0" noProof="0" dirty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DC8291E6-9587-EAF3-3369-E6046AE33A9C}"/>
              </a:ext>
            </a:extLst>
          </p:cNvPr>
          <p:cNvSpPr/>
          <p:nvPr/>
        </p:nvSpPr>
        <p:spPr>
          <a:xfrm>
            <a:off x="2437634" y="2924095"/>
            <a:ext cx="1981201" cy="464127"/>
          </a:xfrm>
          <a:prstGeom prst="roundRect">
            <a:avLst/>
          </a:prstGeom>
          <a:solidFill>
            <a:srgbClr val="EEEB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351C5C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Time based discounts</a:t>
            </a:r>
            <a:endParaRPr kumimoji="0" lang="en-IS" sz="1200" b="0" i="0" u="none" strike="noStrike" kern="1200" cap="none" spc="0" normalizeH="0" baseline="0" noProof="0" dirty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4" name="Freeform 77">
            <a:extLst>
              <a:ext uri="{FF2B5EF4-FFF2-40B4-BE49-F238E27FC236}">
                <a16:creationId xmlns:a16="http://schemas.microsoft.com/office/drawing/2014/main" id="{13B4323F-2381-37AD-50E9-95A5B2346A47}"/>
              </a:ext>
            </a:extLst>
          </p:cNvPr>
          <p:cNvSpPr/>
          <p:nvPr/>
        </p:nvSpPr>
        <p:spPr>
          <a:xfrm rot="10800000">
            <a:off x="9073123" y="2171922"/>
            <a:ext cx="3136391" cy="4686077"/>
          </a:xfrm>
          <a:custGeom>
            <a:avLst/>
            <a:gdLst>
              <a:gd name="connsiteX0" fmla="*/ 3136298 w 3136391"/>
              <a:gd name="connsiteY0" fmla="*/ 4685937 h 4686077"/>
              <a:gd name="connsiteX1" fmla="*/ 651548 w 3136391"/>
              <a:gd name="connsiteY1" fmla="*/ 4685937 h 4686077"/>
              <a:gd name="connsiteX2" fmla="*/ 0 w 3136391"/>
              <a:gd name="connsiteY2" fmla="*/ 3629453 h 4686077"/>
              <a:gd name="connsiteX3" fmla="*/ 0 w 3136391"/>
              <a:gd name="connsiteY3" fmla="*/ 0 h 4686077"/>
              <a:gd name="connsiteX4" fmla="*/ 2404468 w 3136391"/>
              <a:gd name="connsiteY4" fmla="*/ 0 h 4686077"/>
              <a:gd name="connsiteX5" fmla="*/ 2379225 w 3136391"/>
              <a:gd name="connsiteY5" fmla="*/ 59727 h 4686077"/>
              <a:gd name="connsiteX6" fmla="*/ 1481045 w 3136391"/>
              <a:gd name="connsiteY6" fmla="*/ 1107722 h 4686077"/>
              <a:gd name="connsiteX7" fmla="*/ 949741 w 3136391"/>
              <a:gd name="connsiteY7" fmla="*/ 1384413 h 4686077"/>
              <a:gd name="connsiteX8" fmla="*/ 1822998 w 3136391"/>
              <a:gd name="connsiteY8" fmla="*/ 2703285 h 4686077"/>
              <a:gd name="connsiteX9" fmla="*/ 3136391 w 3136391"/>
              <a:gd name="connsiteY9" fmla="*/ 4686077 h 4686077"/>
              <a:gd name="connsiteX10" fmla="*/ 3136298 w 3136391"/>
              <a:gd name="connsiteY10" fmla="*/ 4685937 h 4686077"/>
              <a:gd name="connsiteX11" fmla="*/ 3136391 w 3136391"/>
              <a:gd name="connsiteY11" fmla="*/ 4685937 h 4686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136391" h="4686077">
                <a:moveTo>
                  <a:pt x="3136298" y="4685937"/>
                </a:moveTo>
                <a:lnTo>
                  <a:pt x="651548" y="4685937"/>
                </a:lnTo>
                <a:lnTo>
                  <a:pt x="0" y="3629453"/>
                </a:lnTo>
                <a:lnTo>
                  <a:pt x="0" y="0"/>
                </a:lnTo>
                <a:lnTo>
                  <a:pt x="2404468" y="0"/>
                </a:lnTo>
                <a:lnTo>
                  <a:pt x="2379225" y="59727"/>
                </a:lnTo>
                <a:cubicBezTo>
                  <a:pt x="2183782" y="476411"/>
                  <a:pt x="1875368" y="840978"/>
                  <a:pt x="1481045" y="1107722"/>
                </a:cubicBezTo>
                <a:cubicBezTo>
                  <a:pt x="1317923" y="1218118"/>
                  <a:pt x="1139092" y="1310862"/>
                  <a:pt x="949741" y="1384413"/>
                </a:cubicBezTo>
                <a:lnTo>
                  <a:pt x="1822998" y="2703285"/>
                </a:lnTo>
                <a:close/>
                <a:moveTo>
                  <a:pt x="3136391" y="4686077"/>
                </a:moveTo>
                <a:lnTo>
                  <a:pt x="3136298" y="4685937"/>
                </a:lnTo>
                <a:lnTo>
                  <a:pt x="3136391" y="4685937"/>
                </a:lnTo>
                <a:close/>
              </a:path>
            </a:pathLst>
          </a:custGeom>
          <a:solidFill>
            <a:srgbClr val="35225E"/>
          </a:solidFill>
          <a:ln w="1401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" name="Freeform 74">
            <a:extLst>
              <a:ext uri="{FF2B5EF4-FFF2-40B4-BE49-F238E27FC236}">
                <a16:creationId xmlns:a16="http://schemas.microsoft.com/office/drawing/2014/main" id="{682540F1-9574-2BCA-EC45-3F0947BC135B}"/>
              </a:ext>
            </a:extLst>
          </p:cNvPr>
          <p:cNvSpPr/>
          <p:nvPr/>
        </p:nvSpPr>
        <p:spPr>
          <a:xfrm rot="10800000">
            <a:off x="9492220" y="1807833"/>
            <a:ext cx="2717294" cy="3665892"/>
          </a:xfrm>
          <a:custGeom>
            <a:avLst/>
            <a:gdLst>
              <a:gd name="connsiteX0" fmla="*/ 2717154 w 2717294"/>
              <a:gd name="connsiteY0" fmla="*/ 140 h 3665892"/>
              <a:gd name="connsiteX1" fmla="*/ 2716303 w 2717294"/>
              <a:gd name="connsiteY1" fmla="*/ 140 h 3665892"/>
              <a:gd name="connsiteX2" fmla="*/ 2717294 w 2717294"/>
              <a:gd name="connsiteY2" fmla="*/ 0 h 3665892"/>
              <a:gd name="connsiteX3" fmla="*/ 0 w 2717294"/>
              <a:gd name="connsiteY3" fmla="*/ 3665892 h 3665892"/>
              <a:gd name="connsiteX4" fmla="*/ 0 w 2717294"/>
              <a:gd name="connsiteY4" fmla="*/ 465385 h 3665892"/>
              <a:gd name="connsiteX5" fmla="*/ 51494 w 2717294"/>
              <a:gd name="connsiteY5" fmla="*/ 368118 h 3665892"/>
              <a:gd name="connsiteX6" fmla="*/ 546212 w 2717294"/>
              <a:gd name="connsiteY6" fmla="*/ 140 h 3665892"/>
              <a:gd name="connsiteX7" fmla="*/ 2716303 w 2717294"/>
              <a:gd name="connsiteY7" fmla="*/ 140 h 3665892"/>
              <a:gd name="connsiteX8" fmla="*/ 2587476 w 2717294"/>
              <a:gd name="connsiteY8" fmla="*/ 18340 h 3665892"/>
              <a:gd name="connsiteX9" fmla="*/ 1884291 w 2717294"/>
              <a:gd name="connsiteY9" fmla="*/ 1152437 h 3665892"/>
              <a:gd name="connsiteX10" fmla="*/ 1822857 w 2717294"/>
              <a:gd name="connsiteY10" fmla="*/ 1318872 h 3665892"/>
              <a:gd name="connsiteX11" fmla="*/ 655054 w 2717294"/>
              <a:gd name="connsiteY11" fmla="*/ 3301664 h 3665892"/>
              <a:gd name="connsiteX12" fmla="*/ 29933 w 2717294"/>
              <a:gd name="connsiteY12" fmla="*/ 3656792 h 3665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717294" h="3665892">
                <a:moveTo>
                  <a:pt x="2717154" y="140"/>
                </a:moveTo>
                <a:lnTo>
                  <a:pt x="2716303" y="140"/>
                </a:lnTo>
                <a:lnTo>
                  <a:pt x="2717294" y="0"/>
                </a:lnTo>
                <a:close/>
                <a:moveTo>
                  <a:pt x="0" y="3665892"/>
                </a:moveTo>
                <a:lnTo>
                  <a:pt x="0" y="465385"/>
                </a:lnTo>
                <a:lnTo>
                  <a:pt x="51494" y="368118"/>
                </a:lnTo>
                <a:cubicBezTo>
                  <a:pt x="191705" y="124258"/>
                  <a:pt x="338347" y="140"/>
                  <a:pt x="546212" y="140"/>
                </a:cubicBezTo>
                <a:lnTo>
                  <a:pt x="2716303" y="140"/>
                </a:lnTo>
                <a:lnTo>
                  <a:pt x="2587476" y="18340"/>
                </a:lnTo>
                <a:cubicBezTo>
                  <a:pt x="2302592" y="103816"/>
                  <a:pt x="2134409" y="487292"/>
                  <a:pt x="1884291" y="1152437"/>
                </a:cubicBezTo>
                <a:cubicBezTo>
                  <a:pt x="1864935" y="1206795"/>
                  <a:pt x="1843896" y="1262834"/>
                  <a:pt x="1822857" y="1318872"/>
                </a:cubicBezTo>
                <a:cubicBezTo>
                  <a:pt x="1563377" y="2030004"/>
                  <a:pt x="1251158" y="2814687"/>
                  <a:pt x="655054" y="3301664"/>
                </a:cubicBezTo>
                <a:cubicBezTo>
                  <a:pt x="474469" y="3450517"/>
                  <a:pt x="268428" y="3572261"/>
                  <a:pt x="29933" y="3656792"/>
                </a:cubicBezTo>
                <a:close/>
              </a:path>
            </a:pathLst>
          </a:custGeom>
          <a:solidFill>
            <a:srgbClr val="D14B74"/>
          </a:solidFill>
          <a:ln w="1401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C202C3B-C326-38BC-C44C-CB40179226B4}"/>
              </a:ext>
            </a:extLst>
          </p:cNvPr>
          <p:cNvSpPr txBox="1"/>
          <p:nvPr/>
        </p:nvSpPr>
        <p:spPr>
          <a:xfrm>
            <a:off x="613453" y="154696"/>
            <a:ext cx="75933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 ExtraBold" panose="020B0004020202020204" pitchFamily="34" charset="0"/>
                <a:ea typeface="+mn-ea"/>
                <a:cs typeface="Segoe UI" panose="020B0502040204020203" pitchFamily="34" charset="0"/>
              </a:rPr>
              <a:t>What’s new?</a:t>
            </a:r>
            <a:endParaRPr kumimoji="0" lang="en-IS" sz="4800" b="1" i="0" u="none" strike="noStrike" kern="1200" cap="none" spc="0" normalizeH="0" baseline="0" noProof="0" dirty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Aptos ExtraBold" panose="020B0004020202020204" pitchFamily="34" charset="0"/>
              <a:ea typeface="+mn-ea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0403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42319D-12A8-2BF7-998F-C1EE6B3F1A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dobe Commerce Review — Pricing, Comparisons, and FAQs">
            <a:extLst>
              <a:ext uri="{FF2B5EF4-FFF2-40B4-BE49-F238E27FC236}">
                <a16:creationId xmlns:a16="http://schemas.microsoft.com/office/drawing/2014/main" id="{969F755E-C528-74BA-934E-2BDF6CA6E3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976" y="4832529"/>
            <a:ext cx="3911427" cy="1955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Magento Logo PNG Transparent &amp; SVG Vector - Freebie Supply">
            <a:extLst>
              <a:ext uri="{FF2B5EF4-FFF2-40B4-BE49-F238E27FC236}">
                <a16:creationId xmlns:a16="http://schemas.microsoft.com/office/drawing/2014/main" id="{E4FD665E-1ABA-63C9-2C59-677A5BE17B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2403" y="5473725"/>
            <a:ext cx="2909331" cy="849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EF76E5FF-260E-5ACA-D04D-D350DC1464EC}"/>
              </a:ext>
            </a:extLst>
          </p:cNvPr>
          <p:cNvGrpSpPr/>
          <p:nvPr/>
        </p:nvGrpSpPr>
        <p:grpSpPr>
          <a:xfrm>
            <a:off x="2157373" y="1558845"/>
            <a:ext cx="2526442" cy="3305918"/>
            <a:chOff x="1953092" y="2063750"/>
            <a:chExt cx="2526442" cy="4003200"/>
          </a:xfrm>
          <a:solidFill>
            <a:srgbClr val="EFBC6E"/>
          </a:solidFill>
        </p:grpSpPr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94C10665-921A-34B5-C79E-68D2A4308EA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955223" y="2063750"/>
              <a:ext cx="2524311" cy="4003200"/>
            </a:xfrm>
            <a:prstGeom prst="rect">
              <a:avLst/>
            </a:prstGeom>
            <a:effectLst>
              <a:outerShdw blurRad="165100" dist="127000" dir="5400000" algn="ctr" rotWithShape="0">
                <a:srgbClr val="000000">
                  <a:alpha val="15000"/>
                </a:srgbClr>
              </a:outerShdw>
            </a:effec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71398C6-564C-850F-BF76-DC95FD59670C}"/>
                </a:ext>
              </a:extLst>
            </p:cNvPr>
            <p:cNvSpPr txBox="1"/>
            <p:nvPr/>
          </p:nvSpPr>
          <p:spPr>
            <a:xfrm>
              <a:off x="1953092" y="2173160"/>
              <a:ext cx="2524310" cy="95410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6B4C19"/>
                  </a:solidFill>
                  <a:latin typeface="Aptos ExtraBold" panose="020B0004020202020204" pitchFamily="34" charset="0"/>
                  <a:cs typeface="Segoe UI" panose="020B0502040204020203" pitchFamily="34" charset="0"/>
                </a:rPr>
                <a:t>Retail</a:t>
              </a:r>
              <a:endParaRPr kumimoji="0" lang="en-IS" sz="2800" b="1" i="0" u="none" strike="noStrike" kern="1200" cap="none" spc="0" normalizeH="0" baseline="0" noProof="0" dirty="0">
                <a:ln>
                  <a:noFill/>
                </a:ln>
                <a:solidFill>
                  <a:srgbClr val="6B4C19"/>
                </a:solidFill>
                <a:effectLst/>
                <a:uLnTx/>
                <a:uFillTx/>
                <a:latin typeface="Aptos ExtraBold" panose="020B0004020202020204" pitchFamily="34" charset="0"/>
                <a:ea typeface="+mn-ea"/>
                <a:cs typeface="Segoe UI" panose="020B0502040204020203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S" sz="2800" b="1" i="0" u="none" strike="noStrike" kern="1200" cap="none" spc="0" normalizeH="0" baseline="0" noProof="0" dirty="0">
                <a:ln>
                  <a:noFill/>
                </a:ln>
                <a:solidFill>
                  <a:srgbClr val="4040A4"/>
                </a:solidFill>
                <a:effectLst/>
                <a:uLnTx/>
                <a:uFillTx/>
                <a:latin typeface="Aptos ExtraBold" panose="020B0004020202020204" pitchFamily="34" charset="0"/>
                <a:ea typeface="+mn-ea"/>
                <a:cs typeface="Segoe UI" panose="020B0502040204020203" pitchFamily="34" charset="0"/>
              </a:endParaRPr>
            </a:p>
          </p:txBody>
        </p:sp>
      </p:grp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B36A296B-965F-5462-F625-5699AC43CC9F}"/>
              </a:ext>
            </a:extLst>
          </p:cNvPr>
          <p:cNvSpPr/>
          <p:nvPr/>
        </p:nvSpPr>
        <p:spPr>
          <a:xfrm>
            <a:off x="2431058" y="2332069"/>
            <a:ext cx="1981201" cy="464127"/>
          </a:xfrm>
          <a:prstGeom prst="roundRect">
            <a:avLst/>
          </a:prstGeom>
          <a:solidFill>
            <a:srgbClr val="EEEB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Segoe UI" panose="020B0502040204020203" pitchFamily="34" charset="0"/>
              </a:rPr>
              <a:t>Stand-alone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Segoe UI" panose="020B0502040204020203" pitchFamily="34" charset="0"/>
              </a:rPr>
              <a:t>integration options</a:t>
            </a:r>
            <a:endParaRPr kumimoji="0" lang="en-IS" sz="1200" b="0" i="0" u="none" strike="noStrike" kern="1200" cap="none" spc="0" normalizeH="0" baseline="0" noProof="0" dirty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D78B3EA4-EBC1-47B8-4857-D4EBC4E51BEA}"/>
              </a:ext>
            </a:extLst>
          </p:cNvPr>
          <p:cNvSpPr/>
          <p:nvPr/>
        </p:nvSpPr>
        <p:spPr>
          <a:xfrm>
            <a:off x="2437634" y="2924095"/>
            <a:ext cx="1981201" cy="464127"/>
          </a:xfrm>
          <a:prstGeom prst="roundRect">
            <a:avLst/>
          </a:prstGeom>
          <a:solidFill>
            <a:srgbClr val="EEEB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351C5C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Time based discounts</a:t>
            </a:r>
            <a:endParaRPr kumimoji="0" lang="en-IS" sz="1200" b="0" i="0" u="none" strike="noStrike" kern="1200" cap="none" spc="0" normalizeH="0" baseline="0" noProof="0" dirty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0BA5CBE5-D889-68EB-0307-BDB552AD6290}"/>
              </a:ext>
            </a:extLst>
          </p:cNvPr>
          <p:cNvSpPr/>
          <p:nvPr/>
        </p:nvSpPr>
        <p:spPr>
          <a:xfrm>
            <a:off x="2431058" y="3516121"/>
            <a:ext cx="1981201" cy="464127"/>
          </a:xfrm>
          <a:prstGeom prst="roundRect">
            <a:avLst/>
          </a:prstGeom>
          <a:solidFill>
            <a:srgbClr val="EEEB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351C5C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Push notifications (PWA)</a:t>
            </a:r>
            <a:endParaRPr kumimoji="0" lang="en-IS" sz="1200" b="0" i="0" u="none" strike="noStrike" kern="1200" cap="none" spc="0" normalizeH="0" baseline="0" noProof="0" dirty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4" name="Freeform 77">
            <a:extLst>
              <a:ext uri="{FF2B5EF4-FFF2-40B4-BE49-F238E27FC236}">
                <a16:creationId xmlns:a16="http://schemas.microsoft.com/office/drawing/2014/main" id="{E1C44E9D-4425-4B47-264B-9DBBE3ABBAAB}"/>
              </a:ext>
            </a:extLst>
          </p:cNvPr>
          <p:cNvSpPr/>
          <p:nvPr/>
        </p:nvSpPr>
        <p:spPr>
          <a:xfrm rot="10800000">
            <a:off x="9073123" y="2171922"/>
            <a:ext cx="3136391" cy="4686077"/>
          </a:xfrm>
          <a:custGeom>
            <a:avLst/>
            <a:gdLst>
              <a:gd name="connsiteX0" fmla="*/ 3136298 w 3136391"/>
              <a:gd name="connsiteY0" fmla="*/ 4685937 h 4686077"/>
              <a:gd name="connsiteX1" fmla="*/ 651548 w 3136391"/>
              <a:gd name="connsiteY1" fmla="*/ 4685937 h 4686077"/>
              <a:gd name="connsiteX2" fmla="*/ 0 w 3136391"/>
              <a:gd name="connsiteY2" fmla="*/ 3629453 h 4686077"/>
              <a:gd name="connsiteX3" fmla="*/ 0 w 3136391"/>
              <a:gd name="connsiteY3" fmla="*/ 0 h 4686077"/>
              <a:gd name="connsiteX4" fmla="*/ 2404468 w 3136391"/>
              <a:gd name="connsiteY4" fmla="*/ 0 h 4686077"/>
              <a:gd name="connsiteX5" fmla="*/ 2379225 w 3136391"/>
              <a:gd name="connsiteY5" fmla="*/ 59727 h 4686077"/>
              <a:gd name="connsiteX6" fmla="*/ 1481045 w 3136391"/>
              <a:gd name="connsiteY6" fmla="*/ 1107722 h 4686077"/>
              <a:gd name="connsiteX7" fmla="*/ 949741 w 3136391"/>
              <a:gd name="connsiteY7" fmla="*/ 1384413 h 4686077"/>
              <a:gd name="connsiteX8" fmla="*/ 1822998 w 3136391"/>
              <a:gd name="connsiteY8" fmla="*/ 2703285 h 4686077"/>
              <a:gd name="connsiteX9" fmla="*/ 3136391 w 3136391"/>
              <a:gd name="connsiteY9" fmla="*/ 4686077 h 4686077"/>
              <a:gd name="connsiteX10" fmla="*/ 3136298 w 3136391"/>
              <a:gd name="connsiteY10" fmla="*/ 4685937 h 4686077"/>
              <a:gd name="connsiteX11" fmla="*/ 3136391 w 3136391"/>
              <a:gd name="connsiteY11" fmla="*/ 4685937 h 4686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136391" h="4686077">
                <a:moveTo>
                  <a:pt x="3136298" y="4685937"/>
                </a:moveTo>
                <a:lnTo>
                  <a:pt x="651548" y="4685937"/>
                </a:lnTo>
                <a:lnTo>
                  <a:pt x="0" y="3629453"/>
                </a:lnTo>
                <a:lnTo>
                  <a:pt x="0" y="0"/>
                </a:lnTo>
                <a:lnTo>
                  <a:pt x="2404468" y="0"/>
                </a:lnTo>
                <a:lnTo>
                  <a:pt x="2379225" y="59727"/>
                </a:lnTo>
                <a:cubicBezTo>
                  <a:pt x="2183782" y="476411"/>
                  <a:pt x="1875368" y="840978"/>
                  <a:pt x="1481045" y="1107722"/>
                </a:cubicBezTo>
                <a:cubicBezTo>
                  <a:pt x="1317923" y="1218118"/>
                  <a:pt x="1139092" y="1310862"/>
                  <a:pt x="949741" y="1384413"/>
                </a:cubicBezTo>
                <a:lnTo>
                  <a:pt x="1822998" y="2703285"/>
                </a:lnTo>
                <a:close/>
                <a:moveTo>
                  <a:pt x="3136391" y="4686077"/>
                </a:moveTo>
                <a:lnTo>
                  <a:pt x="3136298" y="4685937"/>
                </a:lnTo>
                <a:lnTo>
                  <a:pt x="3136391" y="4685937"/>
                </a:lnTo>
                <a:close/>
              </a:path>
            </a:pathLst>
          </a:custGeom>
          <a:solidFill>
            <a:srgbClr val="35225E"/>
          </a:solidFill>
          <a:ln w="1401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" name="Freeform 74">
            <a:extLst>
              <a:ext uri="{FF2B5EF4-FFF2-40B4-BE49-F238E27FC236}">
                <a16:creationId xmlns:a16="http://schemas.microsoft.com/office/drawing/2014/main" id="{D451A0F5-163E-943F-28BA-1BFB0A9A3D08}"/>
              </a:ext>
            </a:extLst>
          </p:cNvPr>
          <p:cNvSpPr/>
          <p:nvPr/>
        </p:nvSpPr>
        <p:spPr>
          <a:xfrm rot="10800000">
            <a:off x="9492220" y="1807833"/>
            <a:ext cx="2717294" cy="3665892"/>
          </a:xfrm>
          <a:custGeom>
            <a:avLst/>
            <a:gdLst>
              <a:gd name="connsiteX0" fmla="*/ 2717154 w 2717294"/>
              <a:gd name="connsiteY0" fmla="*/ 140 h 3665892"/>
              <a:gd name="connsiteX1" fmla="*/ 2716303 w 2717294"/>
              <a:gd name="connsiteY1" fmla="*/ 140 h 3665892"/>
              <a:gd name="connsiteX2" fmla="*/ 2717294 w 2717294"/>
              <a:gd name="connsiteY2" fmla="*/ 0 h 3665892"/>
              <a:gd name="connsiteX3" fmla="*/ 0 w 2717294"/>
              <a:gd name="connsiteY3" fmla="*/ 3665892 h 3665892"/>
              <a:gd name="connsiteX4" fmla="*/ 0 w 2717294"/>
              <a:gd name="connsiteY4" fmla="*/ 465385 h 3665892"/>
              <a:gd name="connsiteX5" fmla="*/ 51494 w 2717294"/>
              <a:gd name="connsiteY5" fmla="*/ 368118 h 3665892"/>
              <a:gd name="connsiteX6" fmla="*/ 546212 w 2717294"/>
              <a:gd name="connsiteY6" fmla="*/ 140 h 3665892"/>
              <a:gd name="connsiteX7" fmla="*/ 2716303 w 2717294"/>
              <a:gd name="connsiteY7" fmla="*/ 140 h 3665892"/>
              <a:gd name="connsiteX8" fmla="*/ 2587476 w 2717294"/>
              <a:gd name="connsiteY8" fmla="*/ 18340 h 3665892"/>
              <a:gd name="connsiteX9" fmla="*/ 1884291 w 2717294"/>
              <a:gd name="connsiteY9" fmla="*/ 1152437 h 3665892"/>
              <a:gd name="connsiteX10" fmla="*/ 1822857 w 2717294"/>
              <a:gd name="connsiteY10" fmla="*/ 1318872 h 3665892"/>
              <a:gd name="connsiteX11" fmla="*/ 655054 w 2717294"/>
              <a:gd name="connsiteY11" fmla="*/ 3301664 h 3665892"/>
              <a:gd name="connsiteX12" fmla="*/ 29933 w 2717294"/>
              <a:gd name="connsiteY12" fmla="*/ 3656792 h 3665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717294" h="3665892">
                <a:moveTo>
                  <a:pt x="2717154" y="140"/>
                </a:moveTo>
                <a:lnTo>
                  <a:pt x="2716303" y="140"/>
                </a:lnTo>
                <a:lnTo>
                  <a:pt x="2717294" y="0"/>
                </a:lnTo>
                <a:close/>
                <a:moveTo>
                  <a:pt x="0" y="3665892"/>
                </a:moveTo>
                <a:lnTo>
                  <a:pt x="0" y="465385"/>
                </a:lnTo>
                <a:lnTo>
                  <a:pt x="51494" y="368118"/>
                </a:lnTo>
                <a:cubicBezTo>
                  <a:pt x="191705" y="124258"/>
                  <a:pt x="338347" y="140"/>
                  <a:pt x="546212" y="140"/>
                </a:cubicBezTo>
                <a:lnTo>
                  <a:pt x="2716303" y="140"/>
                </a:lnTo>
                <a:lnTo>
                  <a:pt x="2587476" y="18340"/>
                </a:lnTo>
                <a:cubicBezTo>
                  <a:pt x="2302592" y="103816"/>
                  <a:pt x="2134409" y="487292"/>
                  <a:pt x="1884291" y="1152437"/>
                </a:cubicBezTo>
                <a:cubicBezTo>
                  <a:pt x="1864935" y="1206795"/>
                  <a:pt x="1843896" y="1262834"/>
                  <a:pt x="1822857" y="1318872"/>
                </a:cubicBezTo>
                <a:cubicBezTo>
                  <a:pt x="1563377" y="2030004"/>
                  <a:pt x="1251158" y="2814687"/>
                  <a:pt x="655054" y="3301664"/>
                </a:cubicBezTo>
                <a:cubicBezTo>
                  <a:pt x="474469" y="3450517"/>
                  <a:pt x="268428" y="3572261"/>
                  <a:pt x="29933" y="3656792"/>
                </a:cubicBezTo>
                <a:close/>
              </a:path>
            </a:pathLst>
          </a:custGeom>
          <a:solidFill>
            <a:srgbClr val="D14B74"/>
          </a:solidFill>
          <a:ln w="1401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29FFC36-35F3-0461-0552-BE99A75F9905}"/>
              </a:ext>
            </a:extLst>
          </p:cNvPr>
          <p:cNvSpPr txBox="1"/>
          <p:nvPr/>
        </p:nvSpPr>
        <p:spPr>
          <a:xfrm>
            <a:off x="613453" y="154696"/>
            <a:ext cx="75933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 ExtraBold" panose="020B0004020202020204" pitchFamily="34" charset="0"/>
                <a:ea typeface="+mn-ea"/>
                <a:cs typeface="Segoe UI" panose="020B0502040204020203" pitchFamily="34" charset="0"/>
              </a:rPr>
              <a:t>What’s new?</a:t>
            </a:r>
            <a:endParaRPr kumimoji="0" lang="en-IS" sz="4800" b="1" i="0" u="none" strike="noStrike" kern="1200" cap="none" spc="0" normalizeH="0" baseline="0" noProof="0" dirty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Aptos ExtraBold" panose="020B0004020202020204" pitchFamily="34" charset="0"/>
              <a:ea typeface="+mn-ea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1483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66B978-4655-D9AC-FB18-46F188E35A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dobe Commerce Review — Pricing, Comparisons, and FAQs">
            <a:extLst>
              <a:ext uri="{FF2B5EF4-FFF2-40B4-BE49-F238E27FC236}">
                <a16:creationId xmlns:a16="http://schemas.microsoft.com/office/drawing/2014/main" id="{901D8091-8D39-6F40-395B-F511020A06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976" y="4832529"/>
            <a:ext cx="3911427" cy="1955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Magento Logo PNG Transparent &amp; SVG Vector - Freebie Supply">
            <a:extLst>
              <a:ext uri="{FF2B5EF4-FFF2-40B4-BE49-F238E27FC236}">
                <a16:creationId xmlns:a16="http://schemas.microsoft.com/office/drawing/2014/main" id="{7E50A9E7-C76E-A120-557A-3A5F15B2C2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2403" y="5473725"/>
            <a:ext cx="2909331" cy="849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5FC5598E-1EA8-B8BA-DE30-B7A456786197}"/>
              </a:ext>
            </a:extLst>
          </p:cNvPr>
          <p:cNvGrpSpPr/>
          <p:nvPr/>
        </p:nvGrpSpPr>
        <p:grpSpPr>
          <a:xfrm>
            <a:off x="2157373" y="1558845"/>
            <a:ext cx="2526442" cy="3305918"/>
            <a:chOff x="1953092" y="2063750"/>
            <a:chExt cx="2526442" cy="4003200"/>
          </a:xfrm>
          <a:solidFill>
            <a:srgbClr val="EFBC6E"/>
          </a:solidFill>
        </p:grpSpPr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37EA412E-D102-0CE5-08E0-C14244B7B34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955223" y="2063750"/>
              <a:ext cx="2524311" cy="4003200"/>
            </a:xfrm>
            <a:prstGeom prst="rect">
              <a:avLst/>
            </a:prstGeom>
            <a:effectLst>
              <a:outerShdw blurRad="165100" dist="127000" dir="5400000" algn="ctr" rotWithShape="0">
                <a:srgbClr val="000000">
                  <a:alpha val="15000"/>
                </a:srgbClr>
              </a:outerShdw>
            </a:effec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ED5A05E-D393-6C9D-752D-AD25DFF91369}"/>
                </a:ext>
              </a:extLst>
            </p:cNvPr>
            <p:cNvSpPr txBox="1"/>
            <p:nvPr/>
          </p:nvSpPr>
          <p:spPr>
            <a:xfrm>
              <a:off x="1953092" y="2173160"/>
              <a:ext cx="2524310" cy="95410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6B4C19"/>
                  </a:solidFill>
                  <a:latin typeface="Aptos ExtraBold" panose="020B0004020202020204" pitchFamily="34" charset="0"/>
                  <a:cs typeface="Segoe UI" panose="020B0502040204020203" pitchFamily="34" charset="0"/>
                </a:rPr>
                <a:t>Retail</a:t>
              </a:r>
              <a:endParaRPr kumimoji="0" lang="en-IS" sz="2800" b="1" i="0" u="none" strike="noStrike" kern="1200" cap="none" spc="0" normalizeH="0" baseline="0" noProof="0" dirty="0">
                <a:ln>
                  <a:noFill/>
                </a:ln>
                <a:solidFill>
                  <a:srgbClr val="6B4C19"/>
                </a:solidFill>
                <a:effectLst/>
                <a:uLnTx/>
                <a:uFillTx/>
                <a:latin typeface="Aptos ExtraBold" panose="020B0004020202020204" pitchFamily="34" charset="0"/>
                <a:ea typeface="+mn-ea"/>
                <a:cs typeface="Segoe UI" panose="020B0502040204020203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S" sz="2800" b="1" i="0" u="none" strike="noStrike" kern="1200" cap="none" spc="0" normalizeH="0" baseline="0" noProof="0" dirty="0">
                <a:ln>
                  <a:noFill/>
                </a:ln>
                <a:solidFill>
                  <a:srgbClr val="4040A4"/>
                </a:solidFill>
                <a:effectLst/>
                <a:uLnTx/>
                <a:uFillTx/>
                <a:latin typeface="Aptos ExtraBold" panose="020B0004020202020204" pitchFamily="34" charset="0"/>
                <a:ea typeface="+mn-ea"/>
                <a:cs typeface="Segoe UI" panose="020B0502040204020203" pitchFamily="34" charset="0"/>
              </a:endParaRPr>
            </a:p>
          </p:txBody>
        </p:sp>
      </p:grp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C5464EAE-4CD7-DC5F-613C-8F59ED7DC0E1}"/>
              </a:ext>
            </a:extLst>
          </p:cNvPr>
          <p:cNvSpPr/>
          <p:nvPr/>
        </p:nvSpPr>
        <p:spPr>
          <a:xfrm>
            <a:off x="2431058" y="2332069"/>
            <a:ext cx="1981201" cy="464127"/>
          </a:xfrm>
          <a:prstGeom prst="roundRect">
            <a:avLst/>
          </a:prstGeom>
          <a:solidFill>
            <a:srgbClr val="EEEB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Segoe UI" panose="020B0502040204020203" pitchFamily="34" charset="0"/>
              </a:rPr>
              <a:t>Stand-alone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Segoe UI" panose="020B0502040204020203" pitchFamily="34" charset="0"/>
              </a:rPr>
              <a:t>integration options</a:t>
            </a:r>
            <a:endParaRPr kumimoji="0" lang="en-IS" sz="1200" b="0" i="0" u="none" strike="noStrike" kern="1200" cap="none" spc="0" normalizeH="0" baseline="0" noProof="0" dirty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003EEAF1-5371-32E3-5A1D-3CBFAE07A583}"/>
              </a:ext>
            </a:extLst>
          </p:cNvPr>
          <p:cNvSpPr/>
          <p:nvPr/>
        </p:nvSpPr>
        <p:spPr>
          <a:xfrm>
            <a:off x="2437634" y="2924095"/>
            <a:ext cx="1981201" cy="464127"/>
          </a:xfrm>
          <a:prstGeom prst="roundRect">
            <a:avLst/>
          </a:prstGeom>
          <a:solidFill>
            <a:srgbClr val="EEEB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351C5C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Time based discounts</a:t>
            </a:r>
            <a:endParaRPr kumimoji="0" lang="en-IS" sz="1200" b="0" i="0" u="none" strike="noStrike" kern="1200" cap="none" spc="0" normalizeH="0" baseline="0" noProof="0" dirty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5EAFA39C-544D-8342-4D51-2821CED99CBE}"/>
              </a:ext>
            </a:extLst>
          </p:cNvPr>
          <p:cNvSpPr/>
          <p:nvPr/>
        </p:nvSpPr>
        <p:spPr>
          <a:xfrm>
            <a:off x="2431058" y="3516121"/>
            <a:ext cx="1981201" cy="464127"/>
          </a:xfrm>
          <a:prstGeom prst="roundRect">
            <a:avLst/>
          </a:prstGeom>
          <a:solidFill>
            <a:srgbClr val="EEEB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351C5C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Push notifications (PWA)</a:t>
            </a:r>
            <a:endParaRPr kumimoji="0" lang="en-IS" sz="1200" b="0" i="0" u="none" strike="noStrike" kern="1200" cap="none" spc="0" normalizeH="0" baseline="0" noProof="0" dirty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30" name="Rounded Rectangle 17">
            <a:extLst>
              <a:ext uri="{FF2B5EF4-FFF2-40B4-BE49-F238E27FC236}">
                <a16:creationId xmlns:a16="http://schemas.microsoft.com/office/drawing/2014/main" id="{C829F831-646F-6726-B942-6421AF752C4B}"/>
              </a:ext>
            </a:extLst>
          </p:cNvPr>
          <p:cNvSpPr/>
          <p:nvPr/>
        </p:nvSpPr>
        <p:spPr>
          <a:xfrm>
            <a:off x="2428927" y="4108147"/>
            <a:ext cx="1981201" cy="464127"/>
          </a:xfrm>
          <a:prstGeom prst="roundRect">
            <a:avLst/>
          </a:prstGeom>
          <a:solidFill>
            <a:srgbClr val="EEEB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noProof="0" dirty="0">
                <a:solidFill>
                  <a:srgbClr val="351C5C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Code coverage</a:t>
            </a:r>
            <a:endParaRPr kumimoji="0" lang="en-IS" sz="1200" b="0" i="0" u="none" strike="noStrike" kern="1200" cap="none" spc="0" normalizeH="0" baseline="0" noProof="0" dirty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4" name="Freeform 77">
            <a:extLst>
              <a:ext uri="{FF2B5EF4-FFF2-40B4-BE49-F238E27FC236}">
                <a16:creationId xmlns:a16="http://schemas.microsoft.com/office/drawing/2014/main" id="{E9236631-DF1B-5328-E651-D5086153C816}"/>
              </a:ext>
            </a:extLst>
          </p:cNvPr>
          <p:cNvSpPr/>
          <p:nvPr/>
        </p:nvSpPr>
        <p:spPr>
          <a:xfrm rot="10800000">
            <a:off x="9073123" y="2171922"/>
            <a:ext cx="3136391" cy="4686077"/>
          </a:xfrm>
          <a:custGeom>
            <a:avLst/>
            <a:gdLst>
              <a:gd name="connsiteX0" fmla="*/ 3136298 w 3136391"/>
              <a:gd name="connsiteY0" fmla="*/ 4685937 h 4686077"/>
              <a:gd name="connsiteX1" fmla="*/ 651548 w 3136391"/>
              <a:gd name="connsiteY1" fmla="*/ 4685937 h 4686077"/>
              <a:gd name="connsiteX2" fmla="*/ 0 w 3136391"/>
              <a:gd name="connsiteY2" fmla="*/ 3629453 h 4686077"/>
              <a:gd name="connsiteX3" fmla="*/ 0 w 3136391"/>
              <a:gd name="connsiteY3" fmla="*/ 0 h 4686077"/>
              <a:gd name="connsiteX4" fmla="*/ 2404468 w 3136391"/>
              <a:gd name="connsiteY4" fmla="*/ 0 h 4686077"/>
              <a:gd name="connsiteX5" fmla="*/ 2379225 w 3136391"/>
              <a:gd name="connsiteY5" fmla="*/ 59727 h 4686077"/>
              <a:gd name="connsiteX6" fmla="*/ 1481045 w 3136391"/>
              <a:gd name="connsiteY6" fmla="*/ 1107722 h 4686077"/>
              <a:gd name="connsiteX7" fmla="*/ 949741 w 3136391"/>
              <a:gd name="connsiteY7" fmla="*/ 1384413 h 4686077"/>
              <a:gd name="connsiteX8" fmla="*/ 1822998 w 3136391"/>
              <a:gd name="connsiteY8" fmla="*/ 2703285 h 4686077"/>
              <a:gd name="connsiteX9" fmla="*/ 3136391 w 3136391"/>
              <a:gd name="connsiteY9" fmla="*/ 4686077 h 4686077"/>
              <a:gd name="connsiteX10" fmla="*/ 3136298 w 3136391"/>
              <a:gd name="connsiteY10" fmla="*/ 4685937 h 4686077"/>
              <a:gd name="connsiteX11" fmla="*/ 3136391 w 3136391"/>
              <a:gd name="connsiteY11" fmla="*/ 4685937 h 4686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136391" h="4686077">
                <a:moveTo>
                  <a:pt x="3136298" y="4685937"/>
                </a:moveTo>
                <a:lnTo>
                  <a:pt x="651548" y="4685937"/>
                </a:lnTo>
                <a:lnTo>
                  <a:pt x="0" y="3629453"/>
                </a:lnTo>
                <a:lnTo>
                  <a:pt x="0" y="0"/>
                </a:lnTo>
                <a:lnTo>
                  <a:pt x="2404468" y="0"/>
                </a:lnTo>
                <a:lnTo>
                  <a:pt x="2379225" y="59727"/>
                </a:lnTo>
                <a:cubicBezTo>
                  <a:pt x="2183782" y="476411"/>
                  <a:pt x="1875368" y="840978"/>
                  <a:pt x="1481045" y="1107722"/>
                </a:cubicBezTo>
                <a:cubicBezTo>
                  <a:pt x="1317923" y="1218118"/>
                  <a:pt x="1139092" y="1310862"/>
                  <a:pt x="949741" y="1384413"/>
                </a:cubicBezTo>
                <a:lnTo>
                  <a:pt x="1822998" y="2703285"/>
                </a:lnTo>
                <a:close/>
                <a:moveTo>
                  <a:pt x="3136391" y="4686077"/>
                </a:moveTo>
                <a:lnTo>
                  <a:pt x="3136298" y="4685937"/>
                </a:lnTo>
                <a:lnTo>
                  <a:pt x="3136391" y="4685937"/>
                </a:lnTo>
                <a:close/>
              </a:path>
            </a:pathLst>
          </a:custGeom>
          <a:solidFill>
            <a:srgbClr val="35225E"/>
          </a:solidFill>
          <a:ln w="1401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" name="Freeform 74">
            <a:extLst>
              <a:ext uri="{FF2B5EF4-FFF2-40B4-BE49-F238E27FC236}">
                <a16:creationId xmlns:a16="http://schemas.microsoft.com/office/drawing/2014/main" id="{12B822C4-8D33-9FC9-BD92-9D50323016D8}"/>
              </a:ext>
            </a:extLst>
          </p:cNvPr>
          <p:cNvSpPr/>
          <p:nvPr/>
        </p:nvSpPr>
        <p:spPr>
          <a:xfrm rot="10800000">
            <a:off x="9492220" y="1807833"/>
            <a:ext cx="2717294" cy="3665892"/>
          </a:xfrm>
          <a:custGeom>
            <a:avLst/>
            <a:gdLst>
              <a:gd name="connsiteX0" fmla="*/ 2717154 w 2717294"/>
              <a:gd name="connsiteY0" fmla="*/ 140 h 3665892"/>
              <a:gd name="connsiteX1" fmla="*/ 2716303 w 2717294"/>
              <a:gd name="connsiteY1" fmla="*/ 140 h 3665892"/>
              <a:gd name="connsiteX2" fmla="*/ 2717294 w 2717294"/>
              <a:gd name="connsiteY2" fmla="*/ 0 h 3665892"/>
              <a:gd name="connsiteX3" fmla="*/ 0 w 2717294"/>
              <a:gd name="connsiteY3" fmla="*/ 3665892 h 3665892"/>
              <a:gd name="connsiteX4" fmla="*/ 0 w 2717294"/>
              <a:gd name="connsiteY4" fmla="*/ 465385 h 3665892"/>
              <a:gd name="connsiteX5" fmla="*/ 51494 w 2717294"/>
              <a:gd name="connsiteY5" fmla="*/ 368118 h 3665892"/>
              <a:gd name="connsiteX6" fmla="*/ 546212 w 2717294"/>
              <a:gd name="connsiteY6" fmla="*/ 140 h 3665892"/>
              <a:gd name="connsiteX7" fmla="*/ 2716303 w 2717294"/>
              <a:gd name="connsiteY7" fmla="*/ 140 h 3665892"/>
              <a:gd name="connsiteX8" fmla="*/ 2587476 w 2717294"/>
              <a:gd name="connsiteY8" fmla="*/ 18340 h 3665892"/>
              <a:gd name="connsiteX9" fmla="*/ 1884291 w 2717294"/>
              <a:gd name="connsiteY9" fmla="*/ 1152437 h 3665892"/>
              <a:gd name="connsiteX10" fmla="*/ 1822857 w 2717294"/>
              <a:gd name="connsiteY10" fmla="*/ 1318872 h 3665892"/>
              <a:gd name="connsiteX11" fmla="*/ 655054 w 2717294"/>
              <a:gd name="connsiteY11" fmla="*/ 3301664 h 3665892"/>
              <a:gd name="connsiteX12" fmla="*/ 29933 w 2717294"/>
              <a:gd name="connsiteY12" fmla="*/ 3656792 h 3665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717294" h="3665892">
                <a:moveTo>
                  <a:pt x="2717154" y="140"/>
                </a:moveTo>
                <a:lnTo>
                  <a:pt x="2716303" y="140"/>
                </a:lnTo>
                <a:lnTo>
                  <a:pt x="2717294" y="0"/>
                </a:lnTo>
                <a:close/>
                <a:moveTo>
                  <a:pt x="0" y="3665892"/>
                </a:moveTo>
                <a:lnTo>
                  <a:pt x="0" y="465385"/>
                </a:lnTo>
                <a:lnTo>
                  <a:pt x="51494" y="368118"/>
                </a:lnTo>
                <a:cubicBezTo>
                  <a:pt x="191705" y="124258"/>
                  <a:pt x="338347" y="140"/>
                  <a:pt x="546212" y="140"/>
                </a:cubicBezTo>
                <a:lnTo>
                  <a:pt x="2716303" y="140"/>
                </a:lnTo>
                <a:lnTo>
                  <a:pt x="2587476" y="18340"/>
                </a:lnTo>
                <a:cubicBezTo>
                  <a:pt x="2302592" y="103816"/>
                  <a:pt x="2134409" y="487292"/>
                  <a:pt x="1884291" y="1152437"/>
                </a:cubicBezTo>
                <a:cubicBezTo>
                  <a:pt x="1864935" y="1206795"/>
                  <a:pt x="1843896" y="1262834"/>
                  <a:pt x="1822857" y="1318872"/>
                </a:cubicBezTo>
                <a:cubicBezTo>
                  <a:pt x="1563377" y="2030004"/>
                  <a:pt x="1251158" y="2814687"/>
                  <a:pt x="655054" y="3301664"/>
                </a:cubicBezTo>
                <a:cubicBezTo>
                  <a:pt x="474469" y="3450517"/>
                  <a:pt x="268428" y="3572261"/>
                  <a:pt x="29933" y="3656792"/>
                </a:cubicBezTo>
                <a:close/>
              </a:path>
            </a:pathLst>
          </a:custGeom>
          <a:solidFill>
            <a:srgbClr val="D14B74"/>
          </a:solidFill>
          <a:ln w="1401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6DA7B3C-2E2F-DBA1-A72E-690EF89B6FFB}"/>
              </a:ext>
            </a:extLst>
          </p:cNvPr>
          <p:cNvSpPr txBox="1"/>
          <p:nvPr/>
        </p:nvSpPr>
        <p:spPr>
          <a:xfrm>
            <a:off x="613453" y="154696"/>
            <a:ext cx="75933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 ExtraBold" panose="020B0004020202020204" pitchFamily="34" charset="0"/>
                <a:ea typeface="+mn-ea"/>
                <a:cs typeface="Segoe UI" panose="020B0502040204020203" pitchFamily="34" charset="0"/>
              </a:rPr>
              <a:t>What’s new?</a:t>
            </a:r>
            <a:endParaRPr kumimoji="0" lang="en-IS" sz="4800" b="1" i="0" u="none" strike="noStrike" kern="1200" cap="none" spc="0" normalizeH="0" baseline="0" noProof="0" dirty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Aptos ExtraBold" panose="020B0004020202020204" pitchFamily="34" charset="0"/>
              <a:ea typeface="+mn-ea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7803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2952B9-20E5-9975-378B-16B14BB7AD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D6C29B79-C7B5-F76B-37E5-B42B7A4203A0}"/>
              </a:ext>
            </a:extLst>
          </p:cNvPr>
          <p:cNvGrpSpPr/>
          <p:nvPr/>
        </p:nvGrpSpPr>
        <p:grpSpPr>
          <a:xfrm>
            <a:off x="5037416" y="1558845"/>
            <a:ext cx="2524310" cy="3305918"/>
            <a:chOff x="4833135" y="2063750"/>
            <a:chExt cx="2524310" cy="4002072"/>
          </a:xfrm>
          <a:solidFill>
            <a:srgbClr val="89D7EB"/>
          </a:solidFill>
        </p:grpSpPr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B66488D2-4AC7-AF04-9FF6-F1DD6F1BC2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833844" y="2063750"/>
              <a:ext cx="2523600" cy="4002072"/>
            </a:xfrm>
            <a:prstGeom prst="rect">
              <a:avLst/>
            </a:prstGeom>
            <a:effectLst>
              <a:outerShdw blurRad="165100" dist="127000" dir="5400000" algn="ctr" rotWithShape="0">
                <a:srgbClr val="000000">
                  <a:alpha val="15000"/>
                </a:srgbClr>
              </a:outerShdw>
            </a:effec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673BBC6-E243-1862-A8FB-5896B459F183}"/>
                </a:ext>
              </a:extLst>
            </p:cNvPr>
            <p:cNvSpPr txBox="1"/>
            <p:nvPr/>
          </p:nvSpPr>
          <p:spPr>
            <a:xfrm>
              <a:off x="4833135" y="2173160"/>
              <a:ext cx="2524310" cy="95410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6793"/>
                  </a:solidFill>
                  <a:latin typeface="Aptos ExtraBold" panose="020B0004020202020204" pitchFamily="34" charset="0"/>
                  <a:cs typeface="Segoe UI" panose="020B0502040204020203" pitchFamily="34" charset="0"/>
                </a:rPr>
                <a:t>Restaurants</a:t>
              </a:r>
              <a:endParaRPr kumimoji="0" lang="en-IS" sz="2800" b="1" i="0" u="none" strike="noStrike" kern="1200" cap="none" spc="0" normalizeH="0" baseline="0" noProof="0" dirty="0">
                <a:ln>
                  <a:noFill/>
                </a:ln>
                <a:solidFill>
                  <a:srgbClr val="006793"/>
                </a:solidFill>
                <a:effectLst/>
                <a:uLnTx/>
                <a:uFillTx/>
                <a:latin typeface="Aptos ExtraBold" panose="020B0004020202020204" pitchFamily="34" charset="0"/>
                <a:ea typeface="+mn-ea"/>
                <a:cs typeface="Segoe UI" panose="020B0502040204020203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S" sz="2800" b="1" i="0" u="none" strike="noStrike" kern="1200" cap="none" spc="0" normalizeH="0" baseline="0" noProof="0" dirty="0">
                <a:ln>
                  <a:noFill/>
                </a:ln>
                <a:solidFill>
                  <a:srgbClr val="00706E"/>
                </a:solidFill>
                <a:effectLst/>
                <a:uLnTx/>
                <a:uFillTx/>
                <a:latin typeface="Aptos ExtraBold" panose="020B0004020202020204" pitchFamily="34" charset="0"/>
                <a:ea typeface="+mn-ea"/>
                <a:cs typeface="Segoe UI" panose="020B0502040204020203" pitchFamily="34" charset="0"/>
              </a:endParaRPr>
            </a:p>
          </p:txBody>
        </p:sp>
      </p:grp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FF9FD7FB-A223-1280-DC02-FAFB5F4AB221}"/>
              </a:ext>
            </a:extLst>
          </p:cNvPr>
          <p:cNvSpPr/>
          <p:nvPr/>
        </p:nvSpPr>
        <p:spPr>
          <a:xfrm>
            <a:off x="5309324" y="2332069"/>
            <a:ext cx="1981201" cy="464127"/>
          </a:xfrm>
          <a:prstGeom prst="roundRect">
            <a:avLst/>
          </a:prstGeom>
          <a:solidFill>
            <a:srgbClr val="EEEB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351C5C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Improved QR code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351C5C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group ordering</a:t>
            </a:r>
            <a:endParaRPr kumimoji="0" lang="en-IS" sz="1200" b="0" i="0" u="none" strike="noStrike" kern="1200" cap="none" spc="0" normalizeH="0" baseline="0" noProof="0" dirty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Segoe UI" panose="020B0502040204020203" pitchFamily="34" charset="0"/>
            </a:endParaRPr>
          </a:p>
        </p:txBody>
      </p:sp>
      <p:pic>
        <p:nvPicPr>
          <p:cNvPr id="2" name="Picture 2" descr="Adobe Commerce Review — Pricing, Comparisons, and FAQs">
            <a:extLst>
              <a:ext uri="{FF2B5EF4-FFF2-40B4-BE49-F238E27FC236}">
                <a16:creationId xmlns:a16="http://schemas.microsoft.com/office/drawing/2014/main" id="{252ACE7F-5F40-511E-B0FC-C13F6AF2A8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976" y="4832529"/>
            <a:ext cx="3911427" cy="1955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Magento Logo PNG Transparent &amp; SVG Vector - Freebie Supply">
            <a:extLst>
              <a:ext uri="{FF2B5EF4-FFF2-40B4-BE49-F238E27FC236}">
                <a16:creationId xmlns:a16="http://schemas.microsoft.com/office/drawing/2014/main" id="{F1378590-8837-39E2-E70D-7A477B806A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2403" y="5473725"/>
            <a:ext cx="2909331" cy="849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4F5AC362-77C3-3AF3-59E8-839957F642D7}"/>
              </a:ext>
            </a:extLst>
          </p:cNvPr>
          <p:cNvGrpSpPr/>
          <p:nvPr/>
        </p:nvGrpSpPr>
        <p:grpSpPr>
          <a:xfrm>
            <a:off x="2157373" y="1558845"/>
            <a:ext cx="2526442" cy="3305918"/>
            <a:chOff x="1953092" y="2063750"/>
            <a:chExt cx="2526442" cy="4003200"/>
          </a:xfrm>
          <a:solidFill>
            <a:srgbClr val="EFBC6E"/>
          </a:solidFill>
        </p:grpSpPr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DAFBE1B1-2EEA-913F-0F10-F39D99BF206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955223" y="2063750"/>
              <a:ext cx="2524311" cy="4003200"/>
            </a:xfrm>
            <a:prstGeom prst="rect">
              <a:avLst/>
            </a:prstGeom>
            <a:effectLst>
              <a:outerShdw blurRad="165100" dist="127000" dir="5400000" algn="ctr" rotWithShape="0">
                <a:srgbClr val="000000">
                  <a:alpha val="15000"/>
                </a:srgbClr>
              </a:outerShdw>
            </a:effec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AB4ACFE-1F15-C53D-D3E1-D6377A7E8BCB}"/>
                </a:ext>
              </a:extLst>
            </p:cNvPr>
            <p:cNvSpPr txBox="1"/>
            <p:nvPr/>
          </p:nvSpPr>
          <p:spPr>
            <a:xfrm>
              <a:off x="1953092" y="2173160"/>
              <a:ext cx="2524310" cy="95410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6B4C19"/>
                  </a:solidFill>
                  <a:latin typeface="Aptos ExtraBold" panose="020B0004020202020204" pitchFamily="34" charset="0"/>
                  <a:cs typeface="Segoe UI" panose="020B0502040204020203" pitchFamily="34" charset="0"/>
                </a:rPr>
                <a:t>Retail</a:t>
              </a:r>
              <a:endParaRPr kumimoji="0" lang="en-IS" sz="2800" b="1" i="0" u="none" strike="noStrike" kern="1200" cap="none" spc="0" normalizeH="0" baseline="0" noProof="0" dirty="0">
                <a:ln>
                  <a:noFill/>
                </a:ln>
                <a:solidFill>
                  <a:srgbClr val="6B4C19"/>
                </a:solidFill>
                <a:effectLst/>
                <a:uLnTx/>
                <a:uFillTx/>
                <a:latin typeface="Aptos ExtraBold" panose="020B0004020202020204" pitchFamily="34" charset="0"/>
                <a:ea typeface="+mn-ea"/>
                <a:cs typeface="Segoe UI" panose="020B0502040204020203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S" sz="2800" b="1" i="0" u="none" strike="noStrike" kern="1200" cap="none" spc="0" normalizeH="0" baseline="0" noProof="0" dirty="0">
                <a:ln>
                  <a:noFill/>
                </a:ln>
                <a:solidFill>
                  <a:srgbClr val="4040A4"/>
                </a:solidFill>
                <a:effectLst/>
                <a:uLnTx/>
                <a:uFillTx/>
                <a:latin typeface="Aptos ExtraBold" panose="020B0004020202020204" pitchFamily="34" charset="0"/>
                <a:ea typeface="+mn-ea"/>
                <a:cs typeface="Segoe UI" panose="020B0502040204020203" pitchFamily="34" charset="0"/>
              </a:endParaRPr>
            </a:p>
          </p:txBody>
        </p:sp>
      </p:grp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396E9FD5-2DE4-57F0-F3A4-AFA20B05AE9E}"/>
              </a:ext>
            </a:extLst>
          </p:cNvPr>
          <p:cNvSpPr/>
          <p:nvPr/>
        </p:nvSpPr>
        <p:spPr>
          <a:xfrm>
            <a:off x="2431058" y="2332069"/>
            <a:ext cx="1981201" cy="464127"/>
          </a:xfrm>
          <a:prstGeom prst="roundRect">
            <a:avLst/>
          </a:prstGeom>
          <a:solidFill>
            <a:srgbClr val="EEEB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Segoe UI" panose="020B0502040204020203" pitchFamily="34" charset="0"/>
              </a:rPr>
              <a:t>Stand-alone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Segoe UI" panose="020B0502040204020203" pitchFamily="34" charset="0"/>
              </a:rPr>
              <a:t>integration options</a:t>
            </a:r>
            <a:endParaRPr kumimoji="0" lang="en-IS" sz="1200" b="0" i="0" u="none" strike="noStrike" kern="1200" cap="none" spc="0" normalizeH="0" baseline="0" noProof="0" dirty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C5851449-E001-D529-DEFF-ECE191B70C87}"/>
              </a:ext>
            </a:extLst>
          </p:cNvPr>
          <p:cNvSpPr/>
          <p:nvPr/>
        </p:nvSpPr>
        <p:spPr>
          <a:xfrm>
            <a:off x="2437634" y="2924095"/>
            <a:ext cx="1981201" cy="464127"/>
          </a:xfrm>
          <a:prstGeom prst="roundRect">
            <a:avLst/>
          </a:prstGeom>
          <a:solidFill>
            <a:srgbClr val="EEEB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351C5C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Time based discounts</a:t>
            </a:r>
            <a:endParaRPr kumimoji="0" lang="en-IS" sz="1200" b="0" i="0" u="none" strike="noStrike" kern="1200" cap="none" spc="0" normalizeH="0" baseline="0" noProof="0" dirty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4839E863-FAA3-883D-0587-BD6AEFFE3965}"/>
              </a:ext>
            </a:extLst>
          </p:cNvPr>
          <p:cNvSpPr/>
          <p:nvPr/>
        </p:nvSpPr>
        <p:spPr>
          <a:xfrm>
            <a:off x="2431058" y="3516121"/>
            <a:ext cx="1981201" cy="464127"/>
          </a:xfrm>
          <a:prstGeom prst="roundRect">
            <a:avLst/>
          </a:prstGeom>
          <a:solidFill>
            <a:srgbClr val="EEEB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351C5C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Push notifications (PWA)</a:t>
            </a:r>
            <a:endParaRPr kumimoji="0" lang="en-IS" sz="1200" b="0" i="0" u="none" strike="noStrike" kern="1200" cap="none" spc="0" normalizeH="0" baseline="0" noProof="0" dirty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30" name="Rounded Rectangle 17">
            <a:extLst>
              <a:ext uri="{FF2B5EF4-FFF2-40B4-BE49-F238E27FC236}">
                <a16:creationId xmlns:a16="http://schemas.microsoft.com/office/drawing/2014/main" id="{3B9BF81D-84A0-0584-4637-9266A46DDB18}"/>
              </a:ext>
            </a:extLst>
          </p:cNvPr>
          <p:cNvSpPr/>
          <p:nvPr/>
        </p:nvSpPr>
        <p:spPr>
          <a:xfrm>
            <a:off x="2428927" y="4108147"/>
            <a:ext cx="1981201" cy="464127"/>
          </a:xfrm>
          <a:prstGeom prst="roundRect">
            <a:avLst/>
          </a:prstGeom>
          <a:solidFill>
            <a:srgbClr val="EEEB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noProof="0" dirty="0">
                <a:solidFill>
                  <a:srgbClr val="351C5C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Code coverage</a:t>
            </a:r>
            <a:endParaRPr kumimoji="0" lang="en-IS" sz="1200" b="0" i="0" u="none" strike="noStrike" kern="1200" cap="none" spc="0" normalizeH="0" baseline="0" noProof="0" dirty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4" name="Freeform 77">
            <a:extLst>
              <a:ext uri="{FF2B5EF4-FFF2-40B4-BE49-F238E27FC236}">
                <a16:creationId xmlns:a16="http://schemas.microsoft.com/office/drawing/2014/main" id="{A9FA0C4F-5609-9529-52EB-683F0D95BCA8}"/>
              </a:ext>
            </a:extLst>
          </p:cNvPr>
          <p:cNvSpPr/>
          <p:nvPr/>
        </p:nvSpPr>
        <p:spPr>
          <a:xfrm rot="10800000">
            <a:off x="9073123" y="2171922"/>
            <a:ext cx="3136391" cy="4686077"/>
          </a:xfrm>
          <a:custGeom>
            <a:avLst/>
            <a:gdLst>
              <a:gd name="connsiteX0" fmla="*/ 3136298 w 3136391"/>
              <a:gd name="connsiteY0" fmla="*/ 4685937 h 4686077"/>
              <a:gd name="connsiteX1" fmla="*/ 651548 w 3136391"/>
              <a:gd name="connsiteY1" fmla="*/ 4685937 h 4686077"/>
              <a:gd name="connsiteX2" fmla="*/ 0 w 3136391"/>
              <a:gd name="connsiteY2" fmla="*/ 3629453 h 4686077"/>
              <a:gd name="connsiteX3" fmla="*/ 0 w 3136391"/>
              <a:gd name="connsiteY3" fmla="*/ 0 h 4686077"/>
              <a:gd name="connsiteX4" fmla="*/ 2404468 w 3136391"/>
              <a:gd name="connsiteY4" fmla="*/ 0 h 4686077"/>
              <a:gd name="connsiteX5" fmla="*/ 2379225 w 3136391"/>
              <a:gd name="connsiteY5" fmla="*/ 59727 h 4686077"/>
              <a:gd name="connsiteX6" fmla="*/ 1481045 w 3136391"/>
              <a:gd name="connsiteY6" fmla="*/ 1107722 h 4686077"/>
              <a:gd name="connsiteX7" fmla="*/ 949741 w 3136391"/>
              <a:gd name="connsiteY7" fmla="*/ 1384413 h 4686077"/>
              <a:gd name="connsiteX8" fmla="*/ 1822998 w 3136391"/>
              <a:gd name="connsiteY8" fmla="*/ 2703285 h 4686077"/>
              <a:gd name="connsiteX9" fmla="*/ 3136391 w 3136391"/>
              <a:gd name="connsiteY9" fmla="*/ 4686077 h 4686077"/>
              <a:gd name="connsiteX10" fmla="*/ 3136298 w 3136391"/>
              <a:gd name="connsiteY10" fmla="*/ 4685937 h 4686077"/>
              <a:gd name="connsiteX11" fmla="*/ 3136391 w 3136391"/>
              <a:gd name="connsiteY11" fmla="*/ 4685937 h 4686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136391" h="4686077">
                <a:moveTo>
                  <a:pt x="3136298" y="4685937"/>
                </a:moveTo>
                <a:lnTo>
                  <a:pt x="651548" y="4685937"/>
                </a:lnTo>
                <a:lnTo>
                  <a:pt x="0" y="3629453"/>
                </a:lnTo>
                <a:lnTo>
                  <a:pt x="0" y="0"/>
                </a:lnTo>
                <a:lnTo>
                  <a:pt x="2404468" y="0"/>
                </a:lnTo>
                <a:lnTo>
                  <a:pt x="2379225" y="59727"/>
                </a:lnTo>
                <a:cubicBezTo>
                  <a:pt x="2183782" y="476411"/>
                  <a:pt x="1875368" y="840978"/>
                  <a:pt x="1481045" y="1107722"/>
                </a:cubicBezTo>
                <a:cubicBezTo>
                  <a:pt x="1317923" y="1218118"/>
                  <a:pt x="1139092" y="1310862"/>
                  <a:pt x="949741" y="1384413"/>
                </a:cubicBezTo>
                <a:lnTo>
                  <a:pt x="1822998" y="2703285"/>
                </a:lnTo>
                <a:close/>
                <a:moveTo>
                  <a:pt x="3136391" y="4686077"/>
                </a:moveTo>
                <a:lnTo>
                  <a:pt x="3136298" y="4685937"/>
                </a:lnTo>
                <a:lnTo>
                  <a:pt x="3136391" y="4685937"/>
                </a:lnTo>
                <a:close/>
              </a:path>
            </a:pathLst>
          </a:custGeom>
          <a:solidFill>
            <a:srgbClr val="35225E"/>
          </a:solidFill>
          <a:ln w="1401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" name="Freeform 74">
            <a:extLst>
              <a:ext uri="{FF2B5EF4-FFF2-40B4-BE49-F238E27FC236}">
                <a16:creationId xmlns:a16="http://schemas.microsoft.com/office/drawing/2014/main" id="{3CE70DD7-AB52-A174-465A-2A95687E6858}"/>
              </a:ext>
            </a:extLst>
          </p:cNvPr>
          <p:cNvSpPr/>
          <p:nvPr/>
        </p:nvSpPr>
        <p:spPr>
          <a:xfrm rot="10800000">
            <a:off x="9492220" y="1807833"/>
            <a:ext cx="2717294" cy="3665892"/>
          </a:xfrm>
          <a:custGeom>
            <a:avLst/>
            <a:gdLst>
              <a:gd name="connsiteX0" fmla="*/ 2717154 w 2717294"/>
              <a:gd name="connsiteY0" fmla="*/ 140 h 3665892"/>
              <a:gd name="connsiteX1" fmla="*/ 2716303 w 2717294"/>
              <a:gd name="connsiteY1" fmla="*/ 140 h 3665892"/>
              <a:gd name="connsiteX2" fmla="*/ 2717294 w 2717294"/>
              <a:gd name="connsiteY2" fmla="*/ 0 h 3665892"/>
              <a:gd name="connsiteX3" fmla="*/ 0 w 2717294"/>
              <a:gd name="connsiteY3" fmla="*/ 3665892 h 3665892"/>
              <a:gd name="connsiteX4" fmla="*/ 0 w 2717294"/>
              <a:gd name="connsiteY4" fmla="*/ 465385 h 3665892"/>
              <a:gd name="connsiteX5" fmla="*/ 51494 w 2717294"/>
              <a:gd name="connsiteY5" fmla="*/ 368118 h 3665892"/>
              <a:gd name="connsiteX6" fmla="*/ 546212 w 2717294"/>
              <a:gd name="connsiteY6" fmla="*/ 140 h 3665892"/>
              <a:gd name="connsiteX7" fmla="*/ 2716303 w 2717294"/>
              <a:gd name="connsiteY7" fmla="*/ 140 h 3665892"/>
              <a:gd name="connsiteX8" fmla="*/ 2587476 w 2717294"/>
              <a:gd name="connsiteY8" fmla="*/ 18340 h 3665892"/>
              <a:gd name="connsiteX9" fmla="*/ 1884291 w 2717294"/>
              <a:gd name="connsiteY9" fmla="*/ 1152437 h 3665892"/>
              <a:gd name="connsiteX10" fmla="*/ 1822857 w 2717294"/>
              <a:gd name="connsiteY10" fmla="*/ 1318872 h 3665892"/>
              <a:gd name="connsiteX11" fmla="*/ 655054 w 2717294"/>
              <a:gd name="connsiteY11" fmla="*/ 3301664 h 3665892"/>
              <a:gd name="connsiteX12" fmla="*/ 29933 w 2717294"/>
              <a:gd name="connsiteY12" fmla="*/ 3656792 h 3665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717294" h="3665892">
                <a:moveTo>
                  <a:pt x="2717154" y="140"/>
                </a:moveTo>
                <a:lnTo>
                  <a:pt x="2716303" y="140"/>
                </a:lnTo>
                <a:lnTo>
                  <a:pt x="2717294" y="0"/>
                </a:lnTo>
                <a:close/>
                <a:moveTo>
                  <a:pt x="0" y="3665892"/>
                </a:moveTo>
                <a:lnTo>
                  <a:pt x="0" y="465385"/>
                </a:lnTo>
                <a:lnTo>
                  <a:pt x="51494" y="368118"/>
                </a:lnTo>
                <a:cubicBezTo>
                  <a:pt x="191705" y="124258"/>
                  <a:pt x="338347" y="140"/>
                  <a:pt x="546212" y="140"/>
                </a:cubicBezTo>
                <a:lnTo>
                  <a:pt x="2716303" y="140"/>
                </a:lnTo>
                <a:lnTo>
                  <a:pt x="2587476" y="18340"/>
                </a:lnTo>
                <a:cubicBezTo>
                  <a:pt x="2302592" y="103816"/>
                  <a:pt x="2134409" y="487292"/>
                  <a:pt x="1884291" y="1152437"/>
                </a:cubicBezTo>
                <a:cubicBezTo>
                  <a:pt x="1864935" y="1206795"/>
                  <a:pt x="1843896" y="1262834"/>
                  <a:pt x="1822857" y="1318872"/>
                </a:cubicBezTo>
                <a:cubicBezTo>
                  <a:pt x="1563377" y="2030004"/>
                  <a:pt x="1251158" y="2814687"/>
                  <a:pt x="655054" y="3301664"/>
                </a:cubicBezTo>
                <a:cubicBezTo>
                  <a:pt x="474469" y="3450517"/>
                  <a:pt x="268428" y="3572261"/>
                  <a:pt x="29933" y="3656792"/>
                </a:cubicBezTo>
                <a:close/>
              </a:path>
            </a:pathLst>
          </a:custGeom>
          <a:solidFill>
            <a:srgbClr val="D14B74"/>
          </a:solidFill>
          <a:ln w="1401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A6C3DAA-505B-5E58-F796-996F4B710E92}"/>
              </a:ext>
            </a:extLst>
          </p:cNvPr>
          <p:cNvSpPr txBox="1"/>
          <p:nvPr/>
        </p:nvSpPr>
        <p:spPr>
          <a:xfrm>
            <a:off x="613453" y="154696"/>
            <a:ext cx="75933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 ExtraBold" panose="020B0004020202020204" pitchFamily="34" charset="0"/>
                <a:ea typeface="+mn-ea"/>
                <a:cs typeface="Segoe UI" panose="020B0502040204020203" pitchFamily="34" charset="0"/>
              </a:rPr>
              <a:t>What’s new?</a:t>
            </a:r>
            <a:endParaRPr kumimoji="0" lang="en-IS" sz="4800" b="1" i="0" u="none" strike="noStrike" kern="1200" cap="none" spc="0" normalizeH="0" baseline="0" noProof="0" dirty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Aptos ExtraBold" panose="020B0004020202020204" pitchFamily="34" charset="0"/>
              <a:ea typeface="+mn-ea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5598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8A74B7-676C-B457-6994-96BF202AFA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02EA7758-B09A-5E36-C0DF-63DD8BC7FBB0}"/>
              </a:ext>
            </a:extLst>
          </p:cNvPr>
          <p:cNvGrpSpPr/>
          <p:nvPr/>
        </p:nvGrpSpPr>
        <p:grpSpPr>
          <a:xfrm>
            <a:off x="5037416" y="1558845"/>
            <a:ext cx="2524310" cy="3305918"/>
            <a:chOff x="4833135" y="2063750"/>
            <a:chExt cx="2524310" cy="4002072"/>
          </a:xfrm>
          <a:solidFill>
            <a:srgbClr val="89D7EB"/>
          </a:solidFill>
        </p:grpSpPr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F166A308-EFFB-DF1B-4725-8F11004C05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833844" y="2063750"/>
              <a:ext cx="2523600" cy="4002072"/>
            </a:xfrm>
            <a:prstGeom prst="rect">
              <a:avLst/>
            </a:prstGeom>
            <a:effectLst>
              <a:outerShdw blurRad="165100" dist="127000" dir="5400000" algn="ctr" rotWithShape="0">
                <a:srgbClr val="000000">
                  <a:alpha val="15000"/>
                </a:srgbClr>
              </a:outerShdw>
            </a:effec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C915F28-5FD7-5740-C745-494E5D45E3F1}"/>
                </a:ext>
              </a:extLst>
            </p:cNvPr>
            <p:cNvSpPr txBox="1"/>
            <p:nvPr/>
          </p:nvSpPr>
          <p:spPr>
            <a:xfrm>
              <a:off x="4833135" y="2173160"/>
              <a:ext cx="2524310" cy="95410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6793"/>
                  </a:solidFill>
                  <a:latin typeface="Aptos ExtraBold" panose="020B0004020202020204" pitchFamily="34" charset="0"/>
                  <a:cs typeface="Segoe UI" panose="020B0502040204020203" pitchFamily="34" charset="0"/>
                </a:rPr>
                <a:t>Restaurants</a:t>
              </a:r>
              <a:endParaRPr kumimoji="0" lang="en-IS" sz="2800" b="1" i="0" u="none" strike="noStrike" kern="1200" cap="none" spc="0" normalizeH="0" baseline="0" noProof="0" dirty="0">
                <a:ln>
                  <a:noFill/>
                </a:ln>
                <a:solidFill>
                  <a:srgbClr val="006793"/>
                </a:solidFill>
                <a:effectLst/>
                <a:uLnTx/>
                <a:uFillTx/>
                <a:latin typeface="Aptos ExtraBold" panose="020B0004020202020204" pitchFamily="34" charset="0"/>
                <a:ea typeface="+mn-ea"/>
                <a:cs typeface="Segoe UI" panose="020B0502040204020203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S" sz="2800" b="1" i="0" u="none" strike="noStrike" kern="1200" cap="none" spc="0" normalizeH="0" baseline="0" noProof="0" dirty="0">
                <a:ln>
                  <a:noFill/>
                </a:ln>
                <a:solidFill>
                  <a:srgbClr val="00706E"/>
                </a:solidFill>
                <a:effectLst/>
                <a:uLnTx/>
                <a:uFillTx/>
                <a:latin typeface="Aptos ExtraBold" panose="020B0004020202020204" pitchFamily="34" charset="0"/>
                <a:ea typeface="+mn-ea"/>
                <a:cs typeface="Segoe UI" panose="020B0502040204020203" pitchFamily="34" charset="0"/>
              </a:endParaRPr>
            </a:p>
          </p:txBody>
        </p:sp>
      </p:grp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FA0B6578-B749-50D2-A7D8-5510A34AFB89}"/>
              </a:ext>
            </a:extLst>
          </p:cNvPr>
          <p:cNvSpPr/>
          <p:nvPr/>
        </p:nvSpPr>
        <p:spPr>
          <a:xfrm>
            <a:off x="5309324" y="2332069"/>
            <a:ext cx="1981201" cy="464127"/>
          </a:xfrm>
          <a:prstGeom prst="roundRect">
            <a:avLst/>
          </a:prstGeom>
          <a:solidFill>
            <a:srgbClr val="EEEB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351C5C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Improved QR code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351C5C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group ordering</a:t>
            </a:r>
            <a:endParaRPr kumimoji="0" lang="en-IS" sz="1200" b="0" i="0" u="none" strike="noStrike" kern="1200" cap="none" spc="0" normalizeH="0" baseline="0" noProof="0" dirty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71EE8327-B3BC-C704-A70D-DA3AD7EC1CE6}"/>
              </a:ext>
            </a:extLst>
          </p:cNvPr>
          <p:cNvSpPr/>
          <p:nvPr/>
        </p:nvSpPr>
        <p:spPr>
          <a:xfrm>
            <a:off x="5309324" y="2952845"/>
            <a:ext cx="1981201" cy="464127"/>
          </a:xfrm>
          <a:prstGeom prst="roundRect">
            <a:avLst/>
          </a:prstGeom>
          <a:solidFill>
            <a:srgbClr val="EEEB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Segoe UI" panose="020B0502040204020203" pitchFamily="34" charset="0"/>
              </a:rPr>
              <a:t>Queue counter support</a:t>
            </a:r>
            <a:endParaRPr kumimoji="0" lang="en-IS" sz="1200" b="0" i="0" u="none" strike="noStrike" kern="1200" cap="none" spc="0" normalizeH="0" baseline="0" noProof="0" dirty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Segoe UI" panose="020B0502040204020203" pitchFamily="34" charset="0"/>
            </a:endParaRPr>
          </a:p>
        </p:txBody>
      </p:sp>
      <p:pic>
        <p:nvPicPr>
          <p:cNvPr id="2" name="Picture 2" descr="Adobe Commerce Review — Pricing, Comparisons, and FAQs">
            <a:extLst>
              <a:ext uri="{FF2B5EF4-FFF2-40B4-BE49-F238E27FC236}">
                <a16:creationId xmlns:a16="http://schemas.microsoft.com/office/drawing/2014/main" id="{84AB196D-57DD-E0F5-5D2D-CC0D7B160C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976" y="4832529"/>
            <a:ext cx="3911427" cy="1955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Magento Logo PNG Transparent &amp; SVG Vector - Freebie Supply">
            <a:extLst>
              <a:ext uri="{FF2B5EF4-FFF2-40B4-BE49-F238E27FC236}">
                <a16:creationId xmlns:a16="http://schemas.microsoft.com/office/drawing/2014/main" id="{DF857DA0-A384-54F5-8376-FD6BA1094F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2403" y="5473725"/>
            <a:ext cx="2909331" cy="849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E69B1CE0-89EA-2372-A87D-FDD4F88AE6F4}"/>
              </a:ext>
            </a:extLst>
          </p:cNvPr>
          <p:cNvGrpSpPr/>
          <p:nvPr/>
        </p:nvGrpSpPr>
        <p:grpSpPr>
          <a:xfrm>
            <a:off x="2157373" y="1558845"/>
            <a:ext cx="2526442" cy="3305918"/>
            <a:chOff x="1953092" y="2063750"/>
            <a:chExt cx="2526442" cy="4003200"/>
          </a:xfrm>
          <a:solidFill>
            <a:srgbClr val="EFBC6E"/>
          </a:solidFill>
        </p:grpSpPr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693667E8-3D62-EA0A-D910-1C1DED8C1CC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955223" y="2063750"/>
              <a:ext cx="2524311" cy="4003200"/>
            </a:xfrm>
            <a:prstGeom prst="rect">
              <a:avLst/>
            </a:prstGeom>
            <a:effectLst>
              <a:outerShdw blurRad="165100" dist="127000" dir="5400000" algn="ctr" rotWithShape="0">
                <a:srgbClr val="000000">
                  <a:alpha val="15000"/>
                </a:srgbClr>
              </a:outerShdw>
            </a:effec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78C5870-FDD0-D46F-D55C-30C7EE4B8131}"/>
                </a:ext>
              </a:extLst>
            </p:cNvPr>
            <p:cNvSpPr txBox="1"/>
            <p:nvPr/>
          </p:nvSpPr>
          <p:spPr>
            <a:xfrm>
              <a:off x="1953092" y="2173160"/>
              <a:ext cx="2524310" cy="95410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6B4C19"/>
                  </a:solidFill>
                  <a:latin typeface="Aptos ExtraBold" panose="020B0004020202020204" pitchFamily="34" charset="0"/>
                  <a:cs typeface="Segoe UI" panose="020B0502040204020203" pitchFamily="34" charset="0"/>
                </a:rPr>
                <a:t>Retail</a:t>
              </a:r>
              <a:endParaRPr kumimoji="0" lang="en-IS" sz="2800" b="1" i="0" u="none" strike="noStrike" kern="1200" cap="none" spc="0" normalizeH="0" baseline="0" noProof="0" dirty="0">
                <a:ln>
                  <a:noFill/>
                </a:ln>
                <a:solidFill>
                  <a:srgbClr val="6B4C19"/>
                </a:solidFill>
                <a:effectLst/>
                <a:uLnTx/>
                <a:uFillTx/>
                <a:latin typeface="Aptos ExtraBold" panose="020B0004020202020204" pitchFamily="34" charset="0"/>
                <a:ea typeface="+mn-ea"/>
                <a:cs typeface="Segoe UI" panose="020B0502040204020203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S" sz="2800" b="1" i="0" u="none" strike="noStrike" kern="1200" cap="none" spc="0" normalizeH="0" baseline="0" noProof="0" dirty="0">
                <a:ln>
                  <a:noFill/>
                </a:ln>
                <a:solidFill>
                  <a:srgbClr val="4040A4"/>
                </a:solidFill>
                <a:effectLst/>
                <a:uLnTx/>
                <a:uFillTx/>
                <a:latin typeface="Aptos ExtraBold" panose="020B0004020202020204" pitchFamily="34" charset="0"/>
                <a:ea typeface="+mn-ea"/>
                <a:cs typeface="Segoe UI" panose="020B0502040204020203" pitchFamily="34" charset="0"/>
              </a:endParaRPr>
            </a:p>
          </p:txBody>
        </p:sp>
      </p:grp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0584B630-416A-4A8D-44B1-D29048E244F1}"/>
              </a:ext>
            </a:extLst>
          </p:cNvPr>
          <p:cNvSpPr/>
          <p:nvPr/>
        </p:nvSpPr>
        <p:spPr>
          <a:xfrm>
            <a:off x="2431058" y="2332069"/>
            <a:ext cx="1981201" cy="464127"/>
          </a:xfrm>
          <a:prstGeom prst="roundRect">
            <a:avLst/>
          </a:prstGeom>
          <a:solidFill>
            <a:srgbClr val="EEEB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Segoe UI" panose="020B0502040204020203" pitchFamily="34" charset="0"/>
              </a:rPr>
              <a:t>Stand-alone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Segoe UI" panose="020B0502040204020203" pitchFamily="34" charset="0"/>
              </a:rPr>
              <a:t>integration options</a:t>
            </a:r>
            <a:endParaRPr kumimoji="0" lang="en-IS" sz="1200" b="0" i="0" u="none" strike="noStrike" kern="1200" cap="none" spc="0" normalizeH="0" baseline="0" noProof="0" dirty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58247EAC-1E94-372B-99C3-4EB269811B4F}"/>
              </a:ext>
            </a:extLst>
          </p:cNvPr>
          <p:cNvSpPr/>
          <p:nvPr/>
        </p:nvSpPr>
        <p:spPr>
          <a:xfrm>
            <a:off x="2437634" y="2924095"/>
            <a:ext cx="1981201" cy="464127"/>
          </a:xfrm>
          <a:prstGeom prst="roundRect">
            <a:avLst/>
          </a:prstGeom>
          <a:solidFill>
            <a:srgbClr val="EEEB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351C5C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Time based discounts</a:t>
            </a:r>
            <a:endParaRPr kumimoji="0" lang="en-IS" sz="1200" b="0" i="0" u="none" strike="noStrike" kern="1200" cap="none" spc="0" normalizeH="0" baseline="0" noProof="0" dirty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AE5D63B6-1F8A-EAFE-9A02-50FA6BB1BBBD}"/>
              </a:ext>
            </a:extLst>
          </p:cNvPr>
          <p:cNvSpPr/>
          <p:nvPr/>
        </p:nvSpPr>
        <p:spPr>
          <a:xfrm>
            <a:off x="2431058" y="3516121"/>
            <a:ext cx="1981201" cy="464127"/>
          </a:xfrm>
          <a:prstGeom prst="roundRect">
            <a:avLst/>
          </a:prstGeom>
          <a:solidFill>
            <a:srgbClr val="EEEB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351C5C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Push notifications (PWA)</a:t>
            </a:r>
            <a:endParaRPr kumimoji="0" lang="en-IS" sz="1200" b="0" i="0" u="none" strike="noStrike" kern="1200" cap="none" spc="0" normalizeH="0" baseline="0" noProof="0" dirty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30" name="Rounded Rectangle 17">
            <a:extLst>
              <a:ext uri="{FF2B5EF4-FFF2-40B4-BE49-F238E27FC236}">
                <a16:creationId xmlns:a16="http://schemas.microsoft.com/office/drawing/2014/main" id="{8905D175-FC49-36A7-4E14-D61ADC302AF0}"/>
              </a:ext>
            </a:extLst>
          </p:cNvPr>
          <p:cNvSpPr/>
          <p:nvPr/>
        </p:nvSpPr>
        <p:spPr>
          <a:xfrm>
            <a:off x="2428927" y="4108147"/>
            <a:ext cx="1981201" cy="464127"/>
          </a:xfrm>
          <a:prstGeom prst="roundRect">
            <a:avLst/>
          </a:prstGeom>
          <a:solidFill>
            <a:srgbClr val="EEEB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noProof="0" dirty="0">
                <a:solidFill>
                  <a:srgbClr val="351C5C"/>
                </a:solidFill>
                <a:latin typeface="Aptos" panose="020B0004020202020204" pitchFamily="34" charset="0"/>
                <a:cs typeface="Segoe UI" panose="020B0502040204020203" pitchFamily="34" charset="0"/>
              </a:rPr>
              <a:t>Code coverage</a:t>
            </a:r>
            <a:endParaRPr kumimoji="0" lang="en-IS" sz="1200" b="0" i="0" u="none" strike="noStrike" kern="1200" cap="none" spc="0" normalizeH="0" baseline="0" noProof="0" dirty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4" name="Freeform 77">
            <a:extLst>
              <a:ext uri="{FF2B5EF4-FFF2-40B4-BE49-F238E27FC236}">
                <a16:creationId xmlns:a16="http://schemas.microsoft.com/office/drawing/2014/main" id="{33991824-F6F6-A9CE-3F4D-EB506D48B20D}"/>
              </a:ext>
            </a:extLst>
          </p:cNvPr>
          <p:cNvSpPr/>
          <p:nvPr/>
        </p:nvSpPr>
        <p:spPr>
          <a:xfrm rot="10800000">
            <a:off x="9073123" y="2171922"/>
            <a:ext cx="3136391" cy="4686077"/>
          </a:xfrm>
          <a:custGeom>
            <a:avLst/>
            <a:gdLst>
              <a:gd name="connsiteX0" fmla="*/ 3136298 w 3136391"/>
              <a:gd name="connsiteY0" fmla="*/ 4685937 h 4686077"/>
              <a:gd name="connsiteX1" fmla="*/ 651548 w 3136391"/>
              <a:gd name="connsiteY1" fmla="*/ 4685937 h 4686077"/>
              <a:gd name="connsiteX2" fmla="*/ 0 w 3136391"/>
              <a:gd name="connsiteY2" fmla="*/ 3629453 h 4686077"/>
              <a:gd name="connsiteX3" fmla="*/ 0 w 3136391"/>
              <a:gd name="connsiteY3" fmla="*/ 0 h 4686077"/>
              <a:gd name="connsiteX4" fmla="*/ 2404468 w 3136391"/>
              <a:gd name="connsiteY4" fmla="*/ 0 h 4686077"/>
              <a:gd name="connsiteX5" fmla="*/ 2379225 w 3136391"/>
              <a:gd name="connsiteY5" fmla="*/ 59727 h 4686077"/>
              <a:gd name="connsiteX6" fmla="*/ 1481045 w 3136391"/>
              <a:gd name="connsiteY6" fmla="*/ 1107722 h 4686077"/>
              <a:gd name="connsiteX7" fmla="*/ 949741 w 3136391"/>
              <a:gd name="connsiteY7" fmla="*/ 1384413 h 4686077"/>
              <a:gd name="connsiteX8" fmla="*/ 1822998 w 3136391"/>
              <a:gd name="connsiteY8" fmla="*/ 2703285 h 4686077"/>
              <a:gd name="connsiteX9" fmla="*/ 3136391 w 3136391"/>
              <a:gd name="connsiteY9" fmla="*/ 4686077 h 4686077"/>
              <a:gd name="connsiteX10" fmla="*/ 3136298 w 3136391"/>
              <a:gd name="connsiteY10" fmla="*/ 4685937 h 4686077"/>
              <a:gd name="connsiteX11" fmla="*/ 3136391 w 3136391"/>
              <a:gd name="connsiteY11" fmla="*/ 4685937 h 4686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136391" h="4686077">
                <a:moveTo>
                  <a:pt x="3136298" y="4685937"/>
                </a:moveTo>
                <a:lnTo>
                  <a:pt x="651548" y="4685937"/>
                </a:lnTo>
                <a:lnTo>
                  <a:pt x="0" y="3629453"/>
                </a:lnTo>
                <a:lnTo>
                  <a:pt x="0" y="0"/>
                </a:lnTo>
                <a:lnTo>
                  <a:pt x="2404468" y="0"/>
                </a:lnTo>
                <a:lnTo>
                  <a:pt x="2379225" y="59727"/>
                </a:lnTo>
                <a:cubicBezTo>
                  <a:pt x="2183782" y="476411"/>
                  <a:pt x="1875368" y="840978"/>
                  <a:pt x="1481045" y="1107722"/>
                </a:cubicBezTo>
                <a:cubicBezTo>
                  <a:pt x="1317923" y="1218118"/>
                  <a:pt x="1139092" y="1310862"/>
                  <a:pt x="949741" y="1384413"/>
                </a:cubicBezTo>
                <a:lnTo>
                  <a:pt x="1822998" y="2703285"/>
                </a:lnTo>
                <a:close/>
                <a:moveTo>
                  <a:pt x="3136391" y="4686077"/>
                </a:moveTo>
                <a:lnTo>
                  <a:pt x="3136298" y="4685937"/>
                </a:lnTo>
                <a:lnTo>
                  <a:pt x="3136391" y="4685937"/>
                </a:lnTo>
                <a:close/>
              </a:path>
            </a:pathLst>
          </a:custGeom>
          <a:solidFill>
            <a:srgbClr val="35225E"/>
          </a:solidFill>
          <a:ln w="1401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" name="Freeform 74">
            <a:extLst>
              <a:ext uri="{FF2B5EF4-FFF2-40B4-BE49-F238E27FC236}">
                <a16:creationId xmlns:a16="http://schemas.microsoft.com/office/drawing/2014/main" id="{1957D311-C820-FC4D-0BBD-A2B2C72062E3}"/>
              </a:ext>
            </a:extLst>
          </p:cNvPr>
          <p:cNvSpPr/>
          <p:nvPr/>
        </p:nvSpPr>
        <p:spPr>
          <a:xfrm rot="10800000">
            <a:off x="9492220" y="1807833"/>
            <a:ext cx="2717294" cy="3665892"/>
          </a:xfrm>
          <a:custGeom>
            <a:avLst/>
            <a:gdLst>
              <a:gd name="connsiteX0" fmla="*/ 2717154 w 2717294"/>
              <a:gd name="connsiteY0" fmla="*/ 140 h 3665892"/>
              <a:gd name="connsiteX1" fmla="*/ 2716303 w 2717294"/>
              <a:gd name="connsiteY1" fmla="*/ 140 h 3665892"/>
              <a:gd name="connsiteX2" fmla="*/ 2717294 w 2717294"/>
              <a:gd name="connsiteY2" fmla="*/ 0 h 3665892"/>
              <a:gd name="connsiteX3" fmla="*/ 0 w 2717294"/>
              <a:gd name="connsiteY3" fmla="*/ 3665892 h 3665892"/>
              <a:gd name="connsiteX4" fmla="*/ 0 w 2717294"/>
              <a:gd name="connsiteY4" fmla="*/ 465385 h 3665892"/>
              <a:gd name="connsiteX5" fmla="*/ 51494 w 2717294"/>
              <a:gd name="connsiteY5" fmla="*/ 368118 h 3665892"/>
              <a:gd name="connsiteX6" fmla="*/ 546212 w 2717294"/>
              <a:gd name="connsiteY6" fmla="*/ 140 h 3665892"/>
              <a:gd name="connsiteX7" fmla="*/ 2716303 w 2717294"/>
              <a:gd name="connsiteY7" fmla="*/ 140 h 3665892"/>
              <a:gd name="connsiteX8" fmla="*/ 2587476 w 2717294"/>
              <a:gd name="connsiteY8" fmla="*/ 18340 h 3665892"/>
              <a:gd name="connsiteX9" fmla="*/ 1884291 w 2717294"/>
              <a:gd name="connsiteY9" fmla="*/ 1152437 h 3665892"/>
              <a:gd name="connsiteX10" fmla="*/ 1822857 w 2717294"/>
              <a:gd name="connsiteY10" fmla="*/ 1318872 h 3665892"/>
              <a:gd name="connsiteX11" fmla="*/ 655054 w 2717294"/>
              <a:gd name="connsiteY11" fmla="*/ 3301664 h 3665892"/>
              <a:gd name="connsiteX12" fmla="*/ 29933 w 2717294"/>
              <a:gd name="connsiteY12" fmla="*/ 3656792 h 3665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717294" h="3665892">
                <a:moveTo>
                  <a:pt x="2717154" y="140"/>
                </a:moveTo>
                <a:lnTo>
                  <a:pt x="2716303" y="140"/>
                </a:lnTo>
                <a:lnTo>
                  <a:pt x="2717294" y="0"/>
                </a:lnTo>
                <a:close/>
                <a:moveTo>
                  <a:pt x="0" y="3665892"/>
                </a:moveTo>
                <a:lnTo>
                  <a:pt x="0" y="465385"/>
                </a:lnTo>
                <a:lnTo>
                  <a:pt x="51494" y="368118"/>
                </a:lnTo>
                <a:cubicBezTo>
                  <a:pt x="191705" y="124258"/>
                  <a:pt x="338347" y="140"/>
                  <a:pt x="546212" y="140"/>
                </a:cubicBezTo>
                <a:lnTo>
                  <a:pt x="2716303" y="140"/>
                </a:lnTo>
                <a:lnTo>
                  <a:pt x="2587476" y="18340"/>
                </a:lnTo>
                <a:cubicBezTo>
                  <a:pt x="2302592" y="103816"/>
                  <a:pt x="2134409" y="487292"/>
                  <a:pt x="1884291" y="1152437"/>
                </a:cubicBezTo>
                <a:cubicBezTo>
                  <a:pt x="1864935" y="1206795"/>
                  <a:pt x="1843896" y="1262834"/>
                  <a:pt x="1822857" y="1318872"/>
                </a:cubicBezTo>
                <a:cubicBezTo>
                  <a:pt x="1563377" y="2030004"/>
                  <a:pt x="1251158" y="2814687"/>
                  <a:pt x="655054" y="3301664"/>
                </a:cubicBezTo>
                <a:cubicBezTo>
                  <a:pt x="474469" y="3450517"/>
                  <a:pt x="268428" y="3572261"/>
                  <a:pt x="29933" y="3656792"/>
                </a:cubicBezTo>
                <a:close/>
              </a:path>
            </a:pathLst>
          </a:custGeom>
          <a:solidFill>
            <a:srgbClr val="D14B74"/>
          </a:solidFill>
          <a:ln w="1401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C9433B8-34E1-2F6B-6040-7943160D538E}"/>
              </a:ext>
            </a:extLst>
          </p:cNvPr>
          <p:cNvSpPr txBox="1"/>
          <p:nvPr/>
        </p:nvSpPr>
        <p:spPr>
          <a:xfrm>
            <a:off x="613453" y="154696"/>
            <a:ext cx="75933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Aptos ExtraBold" panose="020B0004020202020204" pitchFamily="34" charset="0"/>
                <a:ea typeface="+mn-ea"/>
                <a:cs typeface="Segoe UI" panose="020B0502040204020203" pitchFamily="34" charset="0"/>
              </a:rPr>
              <a:t>What’s new?</a:t>
            </a:r>
            <a:endParaRPr kumimoji="0" lang="en-IS" sz="4800" b="1" i="0" u="none" strike="noStrike" kern="1200" cap="none" spc="0" normalizeH="0" baseline="0" noProof="0" dirty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Aptos ExtraBold" panose="020B0004020202020204" pitchFamily="34" charset="0"/>
              <a:ea typeface="+mn-ea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3488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theme/theme1.xml><?xml version="1.0" encoding="utf-8"?>
<a:theme xmlns:a="http://schemas.openxmlformats.org/drawingml/2006/main" name="cX25 slides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Agenda slides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Whit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257819C2-6784-BF40-AE9C-FBEEBA1482BD}" vid="{358E8853-D709-994A-89CE-ED2222F22A29}"/>
    </a:ext>
  </a:extLst>
</a:theme>
</file>

<file path=ppt/theme/theme4.xml><?xml version="1.0" encoding="utf-8"?>
<a:theme xmlns:a="http://schemas.openxmlformats.org/drawingml/2006/main" name="Grey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257819C2-6784-BF40-AE9C-FBEEBA1482BD}" vid="{2513AB06-34C1-9842-B15F-1BA0878052CD}"/>
    </a:ext>
  </a:extLst>
</a:theme>
</file>

<file path=ppt/theme/theme5.xml><?xml version="1.0" encoding="utf-8"?>
<a:theme xmlns:a="http://schemas.openxmlformats.org/drawingml/2006/main" name="Presenter image title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 anchor="t" anchorCtr="0">
        <a:normAutofit lnSpcReduction="10000"/>
      </a:bodyPr>
      <a:lstStyle>
        <a:defPPr algn="l">
          <a:defRPr sz="2800" b="0" dirty="0">
            <a:solidFill>
              <a:srgbClr val="C4C0F2"/>
            </a:solidFill>
            <a:latin typeface="Segoe UI" panose="020B0502040204020203" pitchFamily="34" charset="0"/>
            <a:cs typeface="Segoe UI" panose="020B0502040204020203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2" id="{257819C2-6784-BF40-AE9C-FBEEBA1482BD}" vid="{3718D223-B577-284D-8774-E0385CFE886B}"/>
    </a:ext>
  </a:extLst>
</a:theme>
</file>

<file path=ppt/theme/theme6.xml><?xml version="1.0" encoding="utf-8"?>
<a:theme xmlns:a="http://schemas.openxmlformats.org/drawingml/2006/main" name="Title/chapter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257819C2-6784-BF40-AE9C-FBEEBA1482BD}" vid="{50C503EE-A7B6-3B47-A83B-1E4B88E1DD62}"/>
    </a:ext>
  </a:extLst>
</a:theme>
</file>

<file path=ppt/theme/theme7.xml><?xml version="1.0" encoding="utf-8"?>
<a:theme xmlns:a="http://schemas.openxmlformats.org/drawingml/2006/main" name="Colorful slide options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" id="{257819C2-6784-BF40-AE9C-FBEEBA1482BD}" vid="{EA1D70C2-C42E-2844-BC20-D9B6601D1E60}"/>
    </a:ext>
  </a:extLst>
</a:theme>
</file>

<file path=ppt/theme/theme8.xml><?xml version="1.0" encoding="utf-8"?>
<a:theme xmlns:a="http://schemas.openxmlformats.org/drawingml/2006/main" name="1_Grey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EF7F72DC-13AC-684A-8D16-22FBD4596A8D}" vid="{44D76986-7BA4-3146-AD50-6A2FC24EE8E4}"/>
    </a:ext>
  </a:extLst>
</a:theme>
</file>

<file path=ppt/theme/theme9.xml><?xml version="1.0" encoding="utf-8"?>
<a:theme xmlns:a="http://schemas.openxmlformats.org/drawingml/2006/main" name="Google Ads">
  <a:themeElements>
    <a:clrScheme name="Simple Light">
      <a:dk1>
        <a:srgbClr val="3C4043"/>
      </a:dk1>
      <a:lt1>
        <a:srgbClr val="FFFFFF"/>
      </a:lt1>
      <a:dk2>
        <a:srgbClr val="5F6368"/>
      </a:dk2>
      <a:lt2>
        <a:srgbClr val="F8F9FA"/>
      </a:lt2>
      <a:accent1>
        <a:srgbClr val="4285F4"/>
      </a:accent1>
      <a:accent2>
        <a:srgbClr val="E8F0FE"/>
      </a:accent2>
      <a:accent3>
        <a:srgbClr val="34A853"/>
      </a:accent3>
      <a:accent4>
        <a:srgbClr val="E6F4EA"/>
      </a:accent4>
      <a:accent5>
        <a:srgbClr val="FBBC04"/>
      </a:accent5>
      <a:accent6>
        <a:srgbClr val="EA4335"/>
      </a:accent6>
      <a:hlink>
        <a:srgbClr val="1967D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9F778840D0E4448A76F7E32A9FBEAD5" ma:contentTypeVersion="17" ma:contentTypeDescription="Create a new document." ma:contentTypeScope="" ma:versionID="fd4c6cd91654dda4fe76ff73aa631d9d">
  <xsd:schema xmlns:xsd="http://www.w3.org/2001/XMLSchema" xmlns:xs="http://www.w3.org/2001/XMLSchema" xmlns:p="http://schemas.microsoft.com/office/2006/metadata/properties" xmlns:ns2="0ec22545-32f7-47c8-afbd-c0084660662b" xmlns:ns3="a1a525c2-d4eb-46fe-9b09-8f8634d7947d" targetNamespace="http://schemas.microsoft.com/office/2006/metadata/properties" ma:root="true" ma:fieldsID="af37d4435f4b79a4b4b55a785f78245b" ns2:_="" ns3:_="">
    <xsd:import namespace="0ec22545-32f7-47c8-afbd-c0084660662b"/>
    <xsd:import namespace="a1a525c2-d4eb-46fe-9b09-8f8634d7947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  <xsd:element ref="ns2:Owner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c22545-32f7-47c8-afbd-c0084660662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f8b5d8dc-d837-4d45-bdf0-88d0e4b2b8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Owner" ma:index="23" nillable="true" ma:displayName="Owner" ma:format="Dropdown" ma:internalName="Owner">
      <xsd:simpleType>
        <xsd:restriction base="dms:Text">
          <xsd:maxLength value="255"/>
        </xsd:restriction>
      </xsd:simpleType>
    </xsd:element>
    <xsd:element name="MediaServiceBillingMetadata" ma:index="24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a525c2-d4eb-46fe-9b09-8f8634d7947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d3107078-99da-4c67-8587-993427b28979}" ma:internalName="TaxCatchAll" ma:showField="CatchAllData" ma:web="a1a525c2-d4eb-46fe-9b09-8f8634d7947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Owner xmlns="0ec22545-32f7-47c8-afbd-c0084660662b" xsi:nil="true"/>
    <TaxCatchAll xmlns="a1a525c2-d4eb-46fe-9b09-8f8634d7947d" xsi:nil="true"/>
    <lcf76f155ced4ddcb4097134ff3c332f xmlns="0ec22545-32f7-47c8-afbd-c0084660662b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84BA932-A312-495F-A8D2-171316D3E34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ec22545-32f7-47c8-afbd-c0084660662b"/>
    <ds:schemaRef ds:uri="a1a525c2-d4eb-46fe-9b09-8f8634d7947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0DD61A0-9A00-4535-9ADD-45B1C406DF2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D57A7F1-5E1F-453E-A92F-37B3E8CCB545}">
  <ds:schemaRefs>
    <ds:schemaRef ds:uri="http://purl.org/dc/elements/1.1/"/>
    <ds:schemaRef ds:uri="http://purl.org/dc/terms/"/>
    <ds:schemaRef ds:uri="http://schemas.microsoft.com/office/2006/documentManagement/types"/>
    <ds:schemaRef ds:uri="0ec22545-32f7-47c8-afbd-c0084660662b"/>
    <ds:schemaRef ds:uri="http://schemas.microsoft.com/office/infopath/2007/PartnerControls"/>
    <ds:schemaRef ds:uri="http://schemas.microsoft.com/office/2006/metadata/properties"/>
    <ds:schemaRef ds:uri="http://schemas.openxmlformats.org/package/2006/metadata/core-properties"/>
    <ds:schemaRef ds:uri="a1a525c2-d4eb-46fe-9b09-8f8634d7947d"/>
    <ds:schemaRef ds:uri="http://www.w3.org/XML/1998/namespace"/>
    <ds:schemaRef ds:uri="http://purl.org/dc/dcmitype/"/>
  </ds:schemaRefs>
</ds:datastoreItem>
</file>

<file path=docMetadata/LabelInfo.xml><?xml version="1.0" encoding="utf-8"?>
<clbl:labelList xmlns:clbl="http://schemas.microsoft.com/office/2020/mipLabelMetadata">
  <clbl:label id="{baef60cc-ecf7-46d0-826d-f00b389e8064}" enabled="0" method="" siteId="{baef60cc-ecf7-46d0-826d-f00b389e8064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Eggplant slides</Template>
  <TotalTime>744</TotalTime>
  <Words>546</Words>
  <Application>Microsoft Office PowerPoint</Application>
  <PresentationFormat>Widescreen</PresentationFormat>
  <Paragraphs>235</Paragraphs>
  <Slides>30</Slides>
  <Notes>30</Notes>
  <HiddenSlides>1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30</vt:i4>
      </vt:variant>
    </vt:vector>
  </HeadingPairs>
  <TitlesOfParts>
    <vt:vector size="52" baseType="lpstr">
      <vt:lpstr>Aptos</vt:lpstr>
      <vt:lpstr>Aptos Black</vt:lpstr>
      <vt:lpstr>Aptos ExtraBold</vt:lpstr>
      <vt:lpstr>Aptos Light</vt:lpstr>
      <vt:lpstr>Arial</vt:lpstr>
      <vt:lpstr>Calibri</vt:lpstr>
      <vt:lpstr>Google Sans</vt:lpstr>
      <vt:lpstr>Google Sans Medium</vt:lpstr>
      <vt:lpstr>Google Sans Text</vt:lpstr>
      <vt:lpstr>Helvetica Neue Light</vt:lpstr>
      <vt:lpstr>Roboto</vt:lpstr>
      <vt:lpstr>Segoe UI</vt:lpstr>
      <vt:lpstr>System Font Regular</vt:lpstr>
      <vt:lpstr>cX25 slides</vt:lpstr>
      <vt:lpstr>Agenda slides</vt:lpstr>
      <vt:lpstr>White slides</vt:lpstr>
      <vt:lpstr>Grey slides</vt:lpstr>
      <vt:lpstr>Presenter image title slides</vt:lpstr>
      <vt:lpstr>Title/chapter slides</vt:lpstr>
      <vt:lpstr>Colorful slide options</vt:lpstr>
      <vt:lpstr>1_Grey slides</vt:lpstr>
      <vt:lpstr>Google Ads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Google  Local  Inventory Ads</vt:lpstr>
      <vt:lpstr>PowerPoint Presentation</vt:lpstr>
      <vt:lpstr>PowerPoint Presentation</vt:lpstr>
      <vt:lpstr>PowerPoint Presentation</vt:lpstr>
      <vt:lpstr>LS Retail Academy</vt:lpstr>
      <vt:lpstr>LS Retail Academy</vt:lpstr>
      <vt:lpstr>LS Retail Academy</vt:lpstr>
      <vt:lpstr>3rd party online market-places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Hörður Ólafsson</dc:creator>
  <cp:lastModifiedBy>Bjorn Jonsson</cp:lastModifiedBy>
  <cp:revision>14</cp:revision>
  <dcterms:created xsi:type="dcterms:W3CDTF">2024-11-13T15:03:21Z</dcterms:created>
  <dcterms:modified xsi:type="dcterms:W3CDTF">2025-04-30T10:01:57Z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0x01010069F778840D0E4448A76F7E32A9FBEAD5</vt:lpwstr>
  </property>
  <property fmtid="{D5CDD505-2E9C-101B-9397-08002B2CF9AE}" pid="3" name="_dlc_DocIdItemGuid">
    <vt:lpwstr>c1ba7755-03e4-4373-a2c6-e3291bf0ac95</vt:lpwstr>
  </property>
  <property fmtid="{D5CDD505-2E9C-101B-9397-08002B2CF9AE}" pid="4" name="MediaServiceImageTags">
    <vt:lpwstr/>
  </property>
</Properties>
</file>