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7" r:id="rId10"/>
  </p:sldMasterIdLst>
  <p:notesMasterIdLst>
    <p:notesMasterId r:id="rId62"/>
  </p:notesMasterIdLst>
  <p:sldIdLst>
    <p:sldId id="299" r:id="rId11"/>
    <p:sldId id="312" r:id="rId12"/>
    <p:sldId id="315" r:id="rId13"/>
    <p:sldId id="314" r:id="rId14"/>
    <p:sldId id="316" r:id="rId15"/>
    <p:sldId id="313" r:id="rId16"/>
    <p:sldId id="311" r:id="rId17"/>
    <p:sldId id="317" r:id="rId18"/>
    <p:sldId id="3337" r:id="rId19"/>
    <p:sldId id="318" r:id="rId20"/>
    <p:sldId id="3338" r:id="rId21"/>
    <p:sldId id="319" r:id="rId22"/>
    <p:sldId id="320" r:id="rId23"/>
    <p:sldId id="3332" r:id="rId24"/>
    <p:sldId id="3334" r:id="rId25"/>
    <p:sldId id="3333" r:id="rId26"/>
    <p:sldId id="3335" r:id="rId27"/>
    <p:sldId id="321" r:id="rId28"/>
    <p:sldId id="335" r:id="rId29"/>
    <p:sldId id="3320" r:id="rId30"/>
    <p:sldId id="3331" r:id="rId31"/>
    <p:sldId id="336" r:id="rId32"/>
    <p:sldId id="3336" r:id="rId33"/>
    <p:sldId id="3339" r:id="rId34"/>
    <p:sldId id="343" r:id="rId35"/>
    <p:sldId id="344" r:id="rId36"/>
    <p:sldId id="340" r:id="rId37"/>
    <p:sldId id="3321" r:id="rId38"/>
    <p:sldId id="3322" r:id="rId39"/>
    <p:sldId id="3327" r:id="rId40"/>
    <p:sldId id="3328" r:id="rId41"/>
    <p:sldId id="3329" r:id="rId42"/>
    <p:sldId id="3330" r:id="rId43"/>
    <p:sldId id="3341" r:id="rId44"/>
    <p:sldId id="260" r:id="rId45"/>
    <p:sldId id="332" r:id="rId46"/>
    <p:sldId id="330" r:id="rId47"/>
    <p:sldId id="334" r:id="rId48"/>
    <p:sldId id="331" r:id="rId49"/>
    <p:sldId id="3342" r:id="rId50"/>
    <p:sldId id="329" r:id="rId51"/>
    <p:sldId id="3343" r:id="rId52"/>
    <p:sldId id="295" r:id="rId53"/>
    <p:sldId id="266" r:id="rId54"/>
    <p:sldId id="3344" r:id="rId55"/>
    <p:sldId id="268" r:id="rId56"/>
    <p:sldId id="269" r:id="rId57"/>
    <p:sldId id="3345" r:id="rId58"/>
    <p:sldId id="3346" r:id="rId59"/>
    <p:sldId id="337" r:id="rId60"/>
    <p:sldId id="3323" r:id="rId6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312"/>
            <p14:sldId id="315"/>
            <p14:sldId id="314"/>
            <p14:sldId id="316"/>
            <p14:sldId id="313"/>
            <p14:sldId id="311"/>
            <p14:sldId id="317"/>
            <p14:sldId id="3337"/>
            <p14:sldId id="318"/>
            <p14:sldId id="3338"/>
          </p14:sldIdLst>
        </p14:section>
        <p14:section name="Ricardo" id="{A3FBD462-0FD9-4E56-A751-F084A50E3D50}">
          <p14:sldIdLst>
            <p14:sldId id="319"/>
          </p14:sldIdLst>
        </p14:section>
        <p14:section name="Storage Capacity" id="{F492AA1A-E052-40CC-BDC0-F1627DD4D4F2}">
          <p14:sldIdLst>
            <p14:sldId id="320"/>
            <p14:sldId id="3332"/>
            <p14:sldId id="3334"/>
            <p14:sldId id="3333"/>
            <p14:sldId id="3335"/>
            <p14:sldId id="321"/>
            <p14:sldId id="335"/>
            <p14:sldId id="3320"/>
            <p14:sldId id="3331"/>
            <p14:sldId id="336"/>
            <p14:sldId id="3336"/>
            <p14:sldId id="3339"/>
          </p14:sldIdLst>
        </p14:section>
        <p14:section name="Extension Based Version Challenges" id="{01AF64C4-5FAD-4D20-BAB1-E432696338A3}">
          <p14:sldIdLst>
            <p14:sldId id="343"/>
            <p14:sldId id="344"/>
            <p14:sldId id="340"/>
            <p14:sldId id="3321"/>
            <p14:sldId id="3322"/>
          </p14:sldIdLst>
        </p14:section>
        <p14:section name="Non-Extension Based Version Challenges" id="{1D805643-41CD-46B3-8384-C6CFC4B5495E}">
          <p14:sldIdLst>
            <p14:sldId id="3327"/>
            <p14:sldId id="3328"/>
            <p14:sldId id="3329"/>
            <p14:sldId id="3330"/>
          </p14:sldIdLst>
        </p14:section>
        <p14:section name="Simplanova" id="{35C8D37A-8E75-034F-8AF7-EB8941DB175D}">
          <p14:sldIdLst>
            <p14:sldId id="3341"/>
            <p14:sldId id="260"/>
            <p14:sldId id="332"/>
            <p14:sldId id="330"/>
            <p14:sldId id="334"/>
            <p14:sldId id="331"/>
            <p14:sldId id="3342"/>
            <p14:sldId id="329"/>
            <p14:sldId id="3343"/>
            <p14:sldId id="295"/>
            <p14:sldId id="266"/>
            <p14:sldId id="3344"/>
            <p14:sldId id="268"/>
            <p14:sldId id="269"/>
            <p14:sldId id="3345"/>
            <p14:sldId id="3346"/>
            <p14:sldId id="337"/>
            <p14:sldId id="3323"/>
          </p14:sldIdLst>
        </p14:section>
        <p14:section name="conneXion template" id="{A748C63A-DC37-4044-9D4B-C2842D79B349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4812D-FAE5-F75D-B1ED-0843B6ACB5DD}" name="Ricardo Moinhos" initials="RM" userId="S::ricardomo@lsretail.com::5043ba23-3ebb-477f-9075-c886aae2f68c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267"/>
    <a:srgbClr val="138890"/>
    <a:srgbClr val="095979"/>
    <a:srgbClr val="E7EAED"/>
    <a:srgbClr val="CCD2D8"/>
    <a:srgbClr val="EEEBF2"/>
    <a:srgbClr val="51565C"/>
    <a:srgbClr val="BCB9BF"/>
    <a:srgbClr val="84CDC9"/>
    <a:srgbClr val="27B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C542C-605B-451A-6230-2EA140650BDC}" v="24" dt="2024-05-12T12:18:54.215"/>
    <p1510:client id="{9028190E-528B-4907-B1F9-FBCCA802C2A8}" v="33" dt="2024-05-12T08:38:59.820"/>
    <p1510:client id="{CCDB6F1B-FE71-F642-A713-881E23011264}" v="88" dt="2024-05-11T16:56:16.473"/>
    <p1510:client id="{F272F3BC-8217-43E3-8671-838BD3B66D7B}" v="21330" dt="2024-05-11T16:05:59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2357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25283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006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958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217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66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2504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9434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29190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4198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366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225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3282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50203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5169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6828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281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41243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3555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168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0741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382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2002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775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0963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35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09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88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49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08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785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079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916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87707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2880B-EB78-4F75-B909-BB851C4252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115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34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/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2880B-EB78-4F75-B909-BB851C4252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617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0900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812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435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53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997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949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52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59.svg"/><Relationship Id="rId4" Type="http://schemas.openxmlformats.org/officeDocument/2006/relationships/image" Target="../media/image4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5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ED11B0C5-9B2C-F020-0ECB-0094E21BF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928" y="1634124"/>
            <a:ext cx="5879509" cy="52238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6EFE0805-0C49-9E8C-3ACA-30206133BC3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11836" y="2651503"/>
            <a:ext cx="5369475" cy="155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US"/>
              <a:t>Presentation title</a:t>
            </a:r>
            <a:endParaRPr lang="en-IS"/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03B45638-2537-9D4C-FFDB-5403A33B59C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11836" y="5417975"/>
            <a:ext cx="5369475" cy="452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b="1" i="0" u="none" strike="noStrike" cap="none" spc="0" baseline="0">
                <a:solidFill>
                  <a:srgbClr val="351C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49AC5979-7224-1707-2540-F2A64D5E378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11836" y="5877964"/>
            <a:ext cx="5369475" cy="452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99F883F7-2F09-2D4C-156F-FA468068725C}"/>
              </a:ext>
            </a:extLst>
          </p:cNvPr>
          <p:cNvGrpSpPr/>
          <p:nvPr/>
        </p:nvGrpSpPr>
        <p:grpSpPr>
          <a:xfrm>
            <a:off x="7833664" y="935275"/>
            <a:ext cx="2525820" cy="776654"/>
            <a:chOff x="7833664" y="935275"/>
            <a:chExt cx="2525820" cy="776654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BE0A8ADF-F44E-F4C9-A820-1A4AB2F28AB3}"/>
                </a:ext>
              </a:extLst>
            </p:cNvPr>
            <p:cNvGrpSpPr/>
            <p:nvPr/>
          </p:nvGrpSpPr>
          <p:grpSpPr>
            <a:xfrm>
              <a:off x="7833664" y="935275"/>
              <a:ext cx="2525820" cy="599279"/>
              <a:chOff x="7833664" y="935275"/>
              <a:chExt cx="2525820" cy="599279"/>
            </a:xfrm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AF21641A-18E7-0AE2-2A70-E2553F12B70F}"/>
                  </a:ext>
                </a:extLst>
              </p:cNvPr>
              <p:cNvGrpSpPr/>
              <p:nvPr/>
            </p:nvGrpSpPr>
            <p:grpSpPr>
              <a:xfrm>
                <a:off x="8585895" y="1021092"/>
                <a:ext cx="1773589" cy="336087"/>
                <a:chOff x="8585895" y="1021092"/>
                <a:chExt cx="1773589" cy="336087"/>
              </a:xfrm>
            </p:grpSpPr>
            <p:sp>
              <p:nvSpPr>
                <p:cNvPr id="9" name="Freeform 53">
                  <a:extLst>
                    <a:ext uri="{FF2B5EF4-FFF2-40B4-BE49-F238E27FC236}">
                      <a16:creationId xmlns:a16="http://schemas.microsoft.com/office/drawing/2014/main" id="{3706E28E-A753-09B6-0C1E-45EDC8A5BB9E}"/>
                    </a:ext>
                  </a:extLst>
                </p:cNvPr>
                <p:cNvSpPr/>
                <p:nvPr/>
              </p:nvSpPr>
              <p:spPr>
                <a:xfrm>
                  <a:off x="8585895" y="1036088"/>
                  <a:ext cx="196074" cy="31576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2151"/>
                    <a:gd name="f7" fmla="val 389975"/>
                    <a:gd name="f8" fmla="val 95769"/>
                    <a:gd name="f9" fmla="val 304869"/>
                    <a:gd name="f10" fmla="+- 0 0 -90"/>
                    <a:gd name="f11" fmla="*/ f3 1 242151"/>
                    <a:gd name="f12" fmla="*/ f4 1 389975"/>
                    <a:gd name="f13" fmla="val f5"/>
                    <a:gd name="f14" fmla="val f6"/>
                    <a:gd name="f15" fmla="val f7"/>
                    <a:gd name="f16" fmla="*/ f10 f0 1"/>
                    <a:gd name="f17" fmla="+- f15 0 f13"/>
                    <a:gd name="f18" fmla="+- f14 0 f13"/>
                    <a:gd name="f19" fmla="*/ f16 1 f2"/>
                    <a:gd name="f20" fmla="*/ f18 1 242151"/>
                    <a:gd name="f21" fmla="*/ f17 1 389975"/>
                    <a:gd name="f22" fmla="*/ 0 f18 1"/>
                    <a:gd name="f23" fmla="*/ 0 f17 1"/>
                    <a:gd name="f24" fmla="*/ 95769 f18 1"/>
                    <a:gd name="f25" fmla="*/ 304869 f17 1"/>
                    <a:gd name="f26" fmla="*/ 242151 f18 1"/>
                    <a:gd name="f27" fmla="*/ 389975 f17 1"/>
                    <a:gd name="f28" fmla="+- f19 0 f1"/>
                    <a:gd name="f29" fmla="*/ f22 1 242151"/>
                    <a:gd name="f30" fmla="*/ f23 1 389975"/>
                    <a:gd name="f31" fmla="*/ f24 1 242151"/>
                    <a:gd name="f32" fmla="*/ f25 1 389975"/>
                    <a:gd name="f33" fmla="*/ f26 1 242151"/>
                    <a:gd name="f34" fmla="*/ f27 1 389975"/>
                    <a:gd name="f35" fmla="*/ f13 1 f20"/>
                    <a:gd name="f36" fmla="*/ f14 1 f20"/>
                    <a:gd name="f37" fmla="*/ f13 1 f21"/>
                    <a:gd name="f38" fmla="*/ f15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1 f20"/>
                    <a:gd name="f44" fmla="*/ f34 1 f21"/>
                    <a:gd name="f45" fmla="*/ f35 f11 1"/>
                    <a:gd name="f46" fmla="*/ f36 f11 1"/>
                    <a:gd name="f47" fmla="*/ f38 f12 1"/>
                    <a:gd name="f48" fmla="*/ f37 f12 1"/>
                    <a:gd name="f49" fmla="*/ f39 f11 1"/>
                    <a:gd name="f50" fmla="*/ f40 f12 1"/>
                    <a:gd name="f51" fmla="*/ f41 f11 1"/>
                    <a:gd name="f52" fmla="*/ f42 f12 1"/>
                    <a:gd name="f53" fmla="*/ f43 f11 1"/>
                    <a:gd name="f54" fmla="*/ f44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49" y="f50"/>
                    </a:cxn>
                    <a:cxn ang="f28">
                      <a:pos x="f51" y="f50"/>
                    </a:cxn>
                    <a:cxn ang="f28">
                      <a:pos x="f51" y="f52"/>
                    </a:cxn>
                    <a:cxn ang="f28">
                      <a:pos x="f53" y="f52"/>
                    </a:cxn>
                    <a:cxn ang="f28">
                      <a:pos x="f53" y="f54"/>
                    </a:cxn>
                    <a:cxn ang="f28">
                      <a:pos x="f49" y="f54"/>
                    </a:cxn>
                    <a:cxn ang="f28">
                      <a:pos x="f49" y="f50"/>
                    </a:cxn>
                  </a:cxnLst>
                  <a:rect l="f45" t="f48" r="f46" b="f47"/>
                  <a:pathLst>
                    <a:path w="242151" h="389975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8" y="f9"/>
                      </a:lnTo>
                      <a:lnTo>
                        <a:pt x="f6" y="f9"/>
                      </a:lnTo>
                      <a:lnTo>
                        <a:pt x="f6" y="f7"/>
                      </a:lnTo>
                      <a:lnTo>
                        <a:pt x="f5" y="f7"/>
                      </a:ln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0" name="Freeform 54">
                  <a:extLst>
                    <a:ext uri="{FF2B5EF4-FFF2-40B4-BE49-F238E27FC236}">
                      <a16:creationId xmlns:a16="http://schemas.microsoft.com/office/drawing/2014/main" id="{1AEDF022-8101-A54F-1142-B7C90EF9A9F7}"/>
                    </a:ext>
                  </a:extLst>
                </p:cNvPr>
                <p:cNvSpPr/>
                <p:nvPr/>
              </p:nvSpPr>
              <p:spPr>
                <a:xfrm>
                  <a:off x="8806220" y="1031150"/>
                  <a:ext cx="219885" cy="32590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1552"/>
                    <a:gd name="f7" fmla="val 402479"/>
                    <a:gd name="f8" fmla="val 248156"/>
                    <a:gd name="f9" fmla="val 26259"/>
                    <a:gd name="f10" fmla="val 117852"/>
                    <a:gd name="f11" fmla="val 222576"/>
                    <a:gd name="f12" fmla="val 98236"/>
                    <a:gd name="f13" fmla="val 183427"/>
                    <a:gd name="f14" fmla="val 85107"/>
                    <a:gd name="f15" fmla="val 147474"/>
                    <a:gd name="f16" fmla="val 115890"/>
                    <a:gd name="f17" fmla="val 96315"/>
                    <a:gd name="f18" fmla="val 95501"/>
                    <a:gd name="f19" fmla="val 115117"/>
                    <a:gd name="f20" fmla="val 134733"/>
                    <a:gd name="f21" fmla="val 115344"/>
                    <a:gd name="f22" fmla="val 142939"/>
                    <a:gd name="f23" fmla="val 152388"/>
                    <a:gd name="f24" fmla="val 156537"/>
                    <a:gd name="f25" fmla="val 206277"/>
                    <a:gd name="f26" fmla="val 177247"/>
                    <a:gd name="f27" fmla="val 271553"/>
                    <a:gd name="f28" fmla="val 201240"/>
                    <a:gd name="f29" fmla="val 278688"/>
                    <a:gd name="f30" fmla="val 351212"/>
                    <a:gd name="f31" fmla="val 216025"/>
                    <a:gd name="f32" fmla="val 402480"/>
                    <a:gd name="f33" fmla="val 121895"/>
                    <a:gd name="f34" fmla="val 74010"/>
                    <a:gd name="f35" fmla="val 29401"/>
                    <a:gd name="f36" fmla="val 388334"/>
                    <a:gd name="f37" fmla="val 1638"/>
                    <a:gd name="f38" fmla="val 369187"/>
                    <a:gd name="f39" fmla="val 271576"/>
                    <a:gd name="f40" fmla="val 29947"/>
                    <a:gd name="f41" fmla="val 297210"/>
                    <a:gd name="f42" fmla="val 71826"/>
                    <a:gd name="f43" fmla="val 316826"/>
                    <a:gd name="f44" fmla="val 114798"/>
                    <a:gd name="f45" fmla="val 150204"/>
                    <a:gd name="f46" fmla="val 170871"/>
                    <a:gd name="f47" fmla="val 302680"/>
                    <a:gd name="f48" fmla="val 281345"/>
                    <a:gd name="f49" fmla="val 257900"/>
                    <a:gd name="f50" fmla="val 144199"/>
                    <a:gd name="f51" fmla="val 248052"/>
                    <a:gd name="f52" fmla="val 105595"/>
                    <a:gd name="f53" fmla="val 232813"/>
                    <a:gd name="f54" fmla="val 60986"/>
                    <a:gd name="f55" fmla="val 215932"/>
                    <a:gd name="f56" fmla="val 189752"/>
                    <a:gd name="f57" fmla="val 118321"/>
                    <a:gd name="f58" fmla="val 50720"/>
                    <a:gd name="f59" fmla="val 53343"/>
                    <a:gd name="f60" fmla="val 183895"/>
                    <a:gd name="f61" fmla="val 220939"/>
                    <a:gd name="f62" fmla="val 9847"/>
                    <a:gd name="f63" fmla="val 26181"/>
                    <a:gd name="f64" fmla="+- 0 0 -90"/>
                    <a:gd name="f65" fmla="*/ f3 1 271552"/>
                    <a:gd name="f66" fmla="*/ f4 1 402479"/>
                    <a:gd name="f67" fmla="val f5"/>
                    <a:gd name="f68" fmla="val f6"/>
                    <a:gd name="f69" fmla="val f7"/>
                    <a:gd name="f70" fmla="*/ f64 f0 1"/>
                    <a:gd name="f71" fmla="+- f69 0 f67"/>
                    <a:gd name="f72" fmla="+- f68 0 f67"/>
                    <a:gd name="f73" fmla="*/ f70 1 f2"/>
                    <a:gd name="f74" fmla="*/ f72 1 271552"/>
                    <a:gd name="f75" fmla="*/ f71 1 402479"/>
                    <a:gd name="f76" fmla="*/ 248156 f72 1"/>
                    <a:gd name="f77" fmla="*/ 26259 f71 1"/>
                    <a:gd name="f78" fmla="*/ 117852 f71 1"/>
                    <a:gd name="f79" fmla="*/ 147474 f72 1"/>
                    <a:gd name="f80" fmla="*/ 85107 f71 1"/>
                    <a:gd name="f81" fmla="*/ 96315 f72 1"/>
                    <a:gd name="f82" fmla="*/ 115117 f71 1"/>
                    <a:gd name="f83" fmla="*/ 152388 f72 1"/>
                    <a:gd name="f84" fmla="*/ 156537 f71 1"/>
                    <a:gd name="f85" fmla="*/ 271553 f72 1"/>
                    <a:gd name="f86" fmla="*/ 278688 f71 1"/>
                    <a:gd name="f87" fmla="*/ 121895 f72 1"/>
                    <a:gd name="f88" fmla="*/ 402480 f71 1"/>
                    <a:gd name="f89" fmla="*/ 1638 f72 1"/>
                    <a:gd name="f90" fmla="*/ 369187 f71 1"/>
                    <a:gd name="f91" fmla="*/ 271576 f71 1"/>
                    <a:gd name="f92" fmla="*/ 114798 f72 1"/>
                    <a:gd name="f93" fmla="*/ 316826 f71 1"/>
                    <a:gd name="f94" fmla="*/ 170871 f72 1"/>
                    <a:gd name="f95" fmla="*/ 281345 f71 1"/>
                    <a:gd name="f96" fmla="*/ 105595 f72 1"/>
                    <a:gd name="f97" fmla="*/ 232813 f71 1"/>
                    <a:gd name="f98" fmla="*/ 0 f72 1"/>
                    <a:gd name="f99" fmla="*/ 118321 f71 1"/>
                    <a:gd name="f100" fmla="*/ 144199 f72 1"/>
                    <a:gd name="f101" fmla="*/ 0 f71 1"/>
                    <a:gd name="f102" fmla="*/ 26181 f71 1"/>
                    <a:gd name="f103" fmla="+- f73 0 f1"/>
                    <a:gd name="f104" fmla="*/ f76 1 271552"/>
                    <a:gd name="f105" fmla="*/ f77 1 402479"/>
                    <a:gd name="f106" fmla="*/ f78 1 402479"/>
                    <a:gd name="f107" fmla="*/ f79 1 271552"/>
                    <a:gd name="f108" fmla="*/ f80 1 402479"/>
                    <a:gd name="f109" fmla="*/ f81 1 271552"/>
                    <a:gd name="f110" fmla="*/ f82 1 402479"/>
                    <a:gd name="f111" fmla="*/ f83 1 271552"/>
                    <a:gd name="f112" fmla="*/ f84 1 402479"/>
                    <a:gd name="f113" fmla="*/ f85 1 271552"/>
                    <a:gd name="f114" fmla="*/ f86 1 402479"/>
                    <a:gd name="f115" fmla="*/ f87 1 271552"/>
                    <a:gd name="f116" fmla="*/ f88 1 402479"/>
                    <a:gd name="f117" fmla="*/ f89 1 271552"/>
                    <a:gd name="f118" fmla="*/ f90 1 402479"/>
                    <a:gd name="f119" fmla="*/ f91 1 402479"/>
                    <a:gd name="f120" fmla="*/ f92 1 271552"/>
                    <a:gd name="f121" fmla="*/ f93 1 402479"/>
                    <a:gd name="f122" fmla="*/ f94 1 271552"/>
                    <a:gd name="f123" fmla="*/ f95 1 402479"/>
                    <a:gd name="f124" fmla="*/ f96 1 271552"/>
                    <a:gd name="f125" fmla="*/ f97 1 402479"/>
                    <a:gd name="f126" fmla="*/ f98 1 271552"/>
                    <a:gd name="f127" fmla="*/ f99 1 402479"/>
                    <a:gd name="f128" fmla="*/ f100 1 271552"/>
                    <a:gd name="f129" fmla="*/ f101 1 402479"/>
                    <a:gd name="f130" fmla="*/ f102 1 402479"/>
                    <a:gd name="f131" fmla="*/ f67 1 f74"/>
                    <a:gd name="f132" fmla="*/ f68 1 f74"/>
                    <a:gd name="f133" fmla="*/ f67 1 f75"/>
                    <a:gd name="f134" fmla="*/ f69 1 f75"/>
                    <a:gd name="f135" fmla="*/ f104 1 f74"/>
                    <a:gd name="f136" fmla="*/ f105 1 f75"/>
                    <a:gd name="f137" fmla="*/ f106 1 f75"/>
                    <a:gd name="f138" fmla="*/ f107 1 f74"/>
                    <a:gd name="f139" fmla="*/ f108 1 f75"/>
                    <a:gd name="f140" fmla="*/ f109 1 f74"/>
                    <a:gd name="f141" fmla="*/ f110 1 f75"/>
                    <a:gd name="f142" fmla="*/ f111 1 f74"/>
                    <a:gd name="f143" fmla="*/ f112 1 f75"/>
                    <a:gd name="f144" fmla="*/ f113 1 f74"/>
                    <a:gd name="f145" fmla="*/ f114 1 f75"/>
                    <a:gd name="f146" fmla="*/ f115 1 f74"/>
                    <a:gd name="f147" fmla="*/ f116 1 f75"/>
                    <a:gd name="f148" fmla="*/ f117 1 f74"/>
                    <a:gd name="f149" fmla="*/ f118 1 f75"/>
                    <a:gd name="f150" fmla="*/ f119 1 f75"/>
                    <a:gd name="f151" fmla="*/ f120 1 f74"/>
                    <a:gd name="f152" fmla="*/ f121 1 f75"/>
                    <a:gd name="f153" fmla="*/ f122 1 f74"/>
                    <a:gd name="f154" fmla="*/ f123 1 f75"/>
                    <a:gd name="f155" fmla="*/ f124 1 f74"/>
                    <a:gd name="f156" fmla="*/ f125 1 f75"/>
                    <a:gd name="f157" fmla="*/ f126 1 f74"/>
                    <a:gd name="f158" fmla="*/ f127 1 f75"/>
                    <a:gd name="f159" fmla="*/ f128 1 f74"/>
                    <a:gd name="f160" fmla="*/ f129 1 f75"/>
                    <a:gd name="f161" fmla="*/ f130 1 f75"/>
                    <a:gd name="f162" fmla="*/ f131 f65 1"/>
                    <a:gd name="f163" fmla="*/ f132 f65 1"/>
                    <a:gd name="f164" fmla="*/ f134 f66 1"/>
                    <a:gd name="f165" fmla="*/ f133 f66 1"/>
                    <a:gd name="f166" fmla="*/ f135 f65 1"/>
                    <a:gd name="f167" fmla="*/ f136 f66 1"/>
                    <a:gd name="f168" fmla="*/ f137 f66 1"/>
                    <a:gd name="f169" fmla="*/ f138 f65 1"/>
                    <a:gd name="f170" fmla="*/ f139 f66 1"/>
                    <a:gd name="f171" fmla="*/ f140 f65 1"/>
                    <a:gd name="f172" fmla="*/ f141 f66 1"/>
                    <a:gd name="f173" fmla="*/ f142 f65 1"/>
                    <a:gd name="f174" fmla="*/ f143 f66 1"/>
                    <a:gd name="f175" fmla="*/ f144 f65 1"/>
                    <a:gd name="f176" fmla="*/ f145 f66 1"/>
                    <a:gd name="f177" fmla="*/ f146 f65 1"/>
                    <a:gd name="f178" fmla="*/ f147 f66 1"/>
                    <a:gd name="f179" fmla="*/ f148 f65 1"/>
                    <a:gd name="f180" fmla="*/ f149 f66 1"/>
                    <a:gd name="f181" fmla="*/ f150 f66 1"/>
                    <a:gd name="f182" fmla="*/ f151 f65 1"/>
                    <a:gd name="f183" fmla="*/ f152 f66 1"/>
                    <a:gd name="f184" fmla="*/ f153 f65 1"/>
                    <a:gd name="f185" fmla="*/ f154 f66 1"/>
                    <a:gd name="f186" fmla="*/ f155 f65 1"/>
                    <a:gd name="f187" fmla="*/ f156 f66 1"/>
                    <a:gd name="f188" fmla="*/ f157 f65 1"/>
                    <a:gd name="f189" fmla="*/ f158 f66 1"/>
                    <a:gd name="f190" fmla="*/ f159 f65 1"/>
                    <a:gd name="f191" fmla="*/ f160 f66 1"/>
                    <a:gd name="f192" fmla="*/ f161 f6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3">
                      <a:pos x="f166" y="f167"/>
                    </a:cxn>
                    <a:cxn ang="f103">
                      <a:pos x="f166" y="f168"/>
                    </a:cxn>
                    <a:cxn ang="f103">
                      <a:pos x="f169" y="f170"/>
                    </a:cxn>
                    <a:cxn ang="f103">
                      <a:pos x="f171" y="f172"/>
                    </a:cxn>
                    <a:cxn ang="f103">
                      <a:pos x="f173" y="f174"/>
                    </a:cxn>
                    <a:cxn ang="f103">
                      <a:pos x="f175" y="f176"/>
                    </a:cxn>
                    <a:cxn ang="f103">
                      <a:pos x="f177" y="f178"/>
                    </a:cxn>
                    <a:cxn ang="f103">
                      <a:pos x="f179" y="f180"/>
                    </a:cxn>
                    <a:cxn ang="f103">
                      <a:pos x="f179" y="f181"/>
                    </a:cxn>
                    <a:cxn ang="f103">
                      <a:pos x="f182" y="f183"/>
                    </a:cxn>
                    <a:cxn ang="f103">
                      <a:pos x="f184" y="f185"/>
                    </a:cxn>
                    <a:cxn ang="f103">
                      <a:pos x="f186" y="f187"/>
                    </a:cxn>
                    <a:cxn ang="f103">
                      <a:pos x="f188" y="f189"/>
                    </a:cxn>
                    <a:cxn ang="f103">
                      <a:pos x="f190" y="f191"/>
                    </a:cxn>
                    <a:cxn ang="f103">
                      <a:pos x="f166" y="f192"/>
                    </a:cxn>
                  </a:cxnLst>
                  <a:rect l="f162" t="f165" r="f163" b="f164"/>
                  <a:pathLst>
                    <a:path w="271552" h="402479">
                      <a:moveTo>
                        <a:pt x="f8" y="f9"/>
                      </a:moveTo>
                      <a:lnTo>
                        <a:pt x="f8" y="f10"/>
                      </a:lnTo>
                      <a:cubicBezTo>
                        <a:pt x="f11" y="f12"/>
                        <a:pt x="f13" y="f14"/>
                        <a:pt x="f15" y="f14"/>
                      </a:cubicBezTo>
                      <a:cubicBezTo>
                        <a:pt x="f16" y="f14"/>
                        <a:pt x="f17" y="f18"/>
                        <a:pt x="f17" y="f19"/>
                      </a:cubicBezTo>
                      <a:cubicBezTo>
                        <a:pt x="f17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7" y="f29"/>
                      </a:cubicBezTo>
                      <a:cubicBezTo>
                        <a:pt x="f27" y="f30"/>
                        <a:pt x="f31" y="f32"/>
                        <a:pt x="f33" y="f32"/>
                      </a:cubicBezTo>
                      <a:cubicBezTo>
                        <a:pt x="f34" y="f32"/>
                        <a:pt x="f35" y="f36"/>
                        <a:pt x="f37" y="f38"/>
                      </a:cubicBezTo>
                      <a:lnTo>
                        <a:pt x="f37" y="f39"/>
                      </a:lnTo>
                      <a:cubicBezTo>
                        <a:pt x="f40" y="f41"/>
                        <a:pt x="f42" y="f43"/>
                        <a:pt x="f44" y="f43"/>
                      </a:cubicBezTo>
                      <a:cubicBezTo>
                        <a:pt x="f45" y="f43"/>
                        <a:pt x="f46" y="f47"/>
                        <a:pt x="f46" y="f48"/>
                      </a:cubicBezTo>
                      <a:cubicBezTo>
                        <a:pt x="f46" y="f49"/>
                        <a:pt x="f50" y="f51"/>
                        <a:pt x="f52" y="f53"/>
                      </a:cubicBezTo>
                      <a:cubicBezTo>
                        <a:pt x="f54" y="f55"/>
                        <a:pt x="f5" y="f56"/>
                        <a:pt x="f5" y="f57"/>
                      </a:cubicBezTo>
                      <a:cubicBezTo>
                        <a:pt x="f5" y="f58"/>
                        <a:pt x="f59" y="f5"/>
                        <a:pt x="f50" y="f5"/>
                      </a:cubicBezTo>
                      <a:cubicBezTo>
                        <a:pt x="f60" y="f5"/>
                        <a:pt x="f61" y="f62"/>
                        <a:pt x="f8" y="f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1" name="Freeform 55">
                  <a:extLst>
                    <a:ext uri="{FF2B5EF4-FFF2-40B4-BE49-F238E27FC236}">
                      <a16:creationId xmlns:a16="http://schemas.microsoft.com/office/drawing/2014/main" id="{3DF26461-E883-B9DF-983E-CA3E53FD082B}"/>
                    </a:ext>
                  </a:extLst>
                </p:cNvPr>
                <p:cNvSpPr/>
                <p:nvPr/>
              </p:nvSpPr>
              <p:spPr>
                <a:xfrm>
                  <a:off x="9174056" y="1036088"/>
                  <a:ext cx="260933" cy="31576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2244"/>
                    <a:gd name="f7" fmla="val 389975"/>
                    <a:gd name="f8" fmla="val 156"/>
                    <a:gd name="f9" fmla="val 161200"/>
                    <a:gd name="f10" fmla="val 243945"/>
                    <a:gd name="f11" fmla="val 298848"/>
                    <a:gd name="f12" fmla="val 54003"/>
                    <a:gd name="f13" fmla="val 128168"/>
                    <a:gd name="f14" fmla="val 175606"/>
                    <a:gd name="f15" fmla="val 268355"/>
                    <a:gd name="f16" fmla="val 219215"/>
                    <a:gd name="f17" fmla="val 221563"/>
                    <a:gd name="f18" fmla="val 236721"/>
                    <a:gd name="f19" fmla="val 215012"/>
                    <a:gd name="f20" fmla="val 131175"/>
                    <a:gd name="f21" fmla="val 255789"/>
                    <a:gd name="f22" fmla="val 95769"/>
                    <a:gd name="f23" fmla="val 150906"/>
                    <a:gd name="f24" fmla="val 176700"/>
                    <a:gd name="f25" fmla="val 180853"/>
                    <a:gd name="f26" fmla="val 200428"/>
                    <a:gd name="f27" fmla="val 155990"/>
                    <a:gd name="f28" fmla="val 128715"/>
                    <a:gd name="f29" fmla="val 101440"/>
                    <a:gd name="f30" fmla="val 81277"/>
                    <a:gd name="f31" fmla="val 95925"/>
                    <a:gd name="f32" fmla="+- 0 0 -90"/>
                    <a:gd name="f33" fmla="*/ f3 1 322244"/>
                    <a:gd name="f34" fmla="*/ f4 1 389975"/>
                    <a:gd name="f35" fmla="val f5"/>
                    <a:gd name="f36" fmla="val f6"/>
                    <a:gd name="f37" fmla="val f7"/>
                    <a:gd name="f38" fmla="*/ f32 f0 1"/>
                    <a:gd name="f39" fmla="+- f37 0 f35"/>
                    <a:gd name="f40" fmla="+- f36 0 f35"/>
                    <a:gd name="f41" fmla="*/ f38 1 f2"/>
                    <a:gd name="f42" fmla="*/ f40 1 322244"/>
                    <a:gd name="f43" fmla="*/ f39 1 389975"/>
                    <a:gd name="f44" fmla="*/ 156 f40 1"/>
                    <a:gd name="f45" fmla="*/ 0 f39 1"/>
                    <a:gd name="f46" fmla="*/ 161200 f40 1"/>
                    <a:gd name="f47" fmla="*/ 298848 f40 1"/>
                    <a:gd name="f48" fmla="*/ 128168 f39 1"/>
                    <a:gd name="f49" fmla="*/ 221563 f40 1"/>
                    <a:gd name="f50" fmla="*/ 236721 f39 1"/>
                    <a:gd name="f51" fmla="*/ 322244 f40 1"/>
                    <a:gd name="f52" fmla="*/ 389975 f39 1"/>
                    <a:gd name="f53" fmla="*/ 215012 f40 1"/>
                    <a:gd name="f54" fmla="*/ 131175 f40 1"/>
                    <a:gd name="f55" fmla="*/ 255789 f39 1"/>
                    <a:gd name="f56" fmla="*/ 95769 f40 1"/>
                    <a:gd name="f57" fmla="*/ 0 f40 1"/>
                    <a:gd name="f58" fmla="*/ 150906 f40 1"/>
                    <a:gd name="f59" fmla="*/ 176700 f39 1"/>
                    <a:gd name="f60" fmla="*/ 200428 f40 1"/>
                    <a:gd name="f61" fmla="*/ 128715 f39 1"/>
                    <a:gd name="f62" fmla="*/ 81277 f39 1"/>
                    <a:gd name="f63" fmla="*/ 95925 f40 1"/>
                    <a:gd name="f64" fmla="+- f41 0 f1"/>
                    <a:gd name="f65" fmla="*/ f44 1 322244"/>
                    <a:gd name="f66" fmla="*/ f45 1 389975"/>
                    <a:gd name="f67" fmla="*/ f46 1 322244"/>
                    <a:gd name="f68" fmla="*/ f47 1 322244"/>
                    <a:gd name="f69" fmla="*/ f48 1 389975"/>
                    <a:gd name="f70" fmla="*/ f49 1 322244"/>
                    <a:gd name="f71" fmla="*/ f50 1 389975"/>
                    <a:gd name="f72" fmla="*/ f51 1 322244"/>
                    <a:gd name="f73" fmla="*/ f52 1 389975"/>
                    <a:gd name="f74" fmla="*/ f53 1 322244"/>
                    <a:gd name="f75" fmla="*/ f54 1 322244"/>
                    <a:gd name="f76" fmla="*/ f55 1 389975"/>
                    <a:gd name="f77" fmla="*/ f56 1 322244"/>
                    <a:gd name="f78" fmla="*/ f57 1 322244"/>
                    <a:gd name="f79" fmla="*/ f58 1 322244"/>
                    <a:gd name="f80" fmla="*/ f59 1 389975"/>
                    <a:gd name="f81" fmla="*/ f60 1 322244"/>
                    <a:gd name="f82" fmla="*/ f61 1 389975"/>
                    <a:gd name="f83" fmla="*/ f62 1 389975"/>
                    <a:gd name="f84" fmla="*/ f63 1 322244"/>
                    <a:gd name="f85" fmla="*/ f35 1 f42"/>
                    <a:gd name="f86" fmla="*/ f36 1 f42"/>
                    <a:gd name="f87" fmla="*/ f35 1 f43"/>
                    <a:gd name="f88" fmla="*/ f37 1 f43"/>
                    <a:gd name="f89" fmla="*/ f65 1 f42"/>
                    <a:gd name="f90" fmla="*/ f66 1 f43"/>
                    <a:gd name="f91" fmla="*/ f67 1 f42"/>
                    <a:gd name="f92" fmla="*/ f68 1 f42"/>
                    <a:gd name="f93" fmla="*/ f69 1 f43"/>
                    <a:gd name="f94" fmla="*/ f70 1 f42"/>
                    <a:gd name="f95" fmla="*/ f71 1 f43"/>
                    <a:gd name="f96" fmla="*/ f72 1 f42"/>
                    <a:gd name="f97" fmla="*/ f73 1 f43"/>
                    <a:gd name="f98" fmla="*/ f74 1 f42"/>
                    <a:gd name="f99" fmla="*/ f75 1 f42"/>
                    <a:gd name="f100" fmla="*/ f76 1 f43"/>
                    <a:gd name="f101" fmla="*/ f77 1 f42"/>
                    <a:gd name="f102" fmla="*/ f78 1 f42"/>
                    <a:gd name="f103" fmla="*/ f79 1 f42"/>
                    <a:gd name="f104" fmla="*/ f80 1 f43"/>
                    <a:gd name="f105" fmla="*/ f81 1 f42"/>
                    <a:gd name="f106" fmla="*/ f82 1 f43"/>
                    <a:gd name="f107" fmla="*/ f83 1 f43"/>
                    <a:gd name="f108" fmla="*/ f84 1 f42"/>
                    <a:gd name="f109" fmla="*/ f85 f33 1"/>
                    <a:gd name="f110" fmla="*/ f86 f33 1"/>
                    <a:gd name="f111" fmla="*/ f88 f34 1"/>
                    <a:gd name="f112" fmla="*/ f87 f34 1"/>
                    <a:gd name="f113" fmla="*/ f89 f33 1"/>
                    <a:gd name="f114" fmla="*/ f90 f34 1"/>
                    <a:gd name="f115" fmla="*/ f91 f33 1"/>
                    <a:gd name="f116" fmla="*/ f92 f33 1"/>
                    <a:gd name="f117" fmla="*/ f93 f34 1"/>
                    <a:gd name="f118" fmla="*/ f94 f33 1"/>
                    <a:gd name="f119" fmla="*/ f95 f34 1"/>
                    <a:gd name="f120" fmla="*/ f96 f33 1"/>
                    <a:gd name="f121" fmla="*/ f97 f34 1"/>
                    <a:gd name="f122" fmla="*/ f98 f33 1"/>
                    <a:gd name="f123" fmla="*/ f99 f33 1"/>
                    <a:gd name="f124" fmla="*/ f100 f34 1"/>
                    <a:gd name="f125" fmla="*/ f101 f33 1"/>
                    <a:gd name="f126" fmla="*/ f102 f33 1"/>
                    <a:gd name="f127" fmla="*/ f103 f33 1"/>
                    <a:gd name="f128" fmla="*/ f104 f34 1"/>
                    <a:gd name="f129" fmla="*/ f105 f33 1"/>
                    <a:gd name="f130" fmla="*/ f106 f34 1"/>
                    <a:gd name="f131" fmla="*/ f107 f34 1"/>
                    <a:gd name="f132" fmla="*/ f108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4">
                      <a:pos x="f113" y="f114"/>
                    </a:cxn>
                    <a:cxn ang="f64">
                      <a:pos x="f115" y="f114"/>
                    </a:cxn>
                    <a:cxn ang="f64">
                      <a:pos x="f116" y="f117"/>
                    </a:cxn>
                    <a:cxn ang="f64">
                      <a:pos x="f118" y="f119"/>
                    </a:cxn>
                    <a:cxn ang="f64">
                      <a:pos x="f120" y="f121"/>
                    </a:cxn>
                    <a:cxn ang="f64">
                      <a:pos x="f122" y="f121"/>
                    </a:cxn>
                    <a:cxn ang="f64">
                      <a:pos x="f123" y="f124"/>
                    </a:cxn>
                    <a:cxn ang="f64">
                      <a:pos x="f125" y="f124"/>
                    </a:cxn>
                    <a:cxn ang="f64">
                      <a:pos x="f125" y="f121"/>
                    </a:cxn>
                    <a:cxn ang="f64">
                      <a:pos x="f126" y="f121"/>
                    </a:cxn>
                    <a:cxn ang="f64">
                      <a:pos x="f126" y="f114"/>
                    </a:cxn>
                    <a:cxn ang="f64">
                      <a:pos x="f127" y="f128"/>
                    </a:cxn>
                    <a:cxn ang="f64">
                      <a:pos x="f129" y="f130"/>
                    </a:cxn>
                    <a:cxn ang="f64">
                      <a:pos x="f127" y="f131"/>
                    </a:cxn>
                    <a:cxn ang="f64">
                      <a:pos x="f132" y="f131"/>
                    </a:cxn>
                    <a:cxn ang="f64">
                      <a:pos x="f132" y="f128"/>
                    </a:cxn>
                    <a:cxn ang="f64">
                      <a:pos x="f127" y="f128"/>
                    </a:cxn>
                  </a:cxnLst>
                  <a:rect l="f109" t="f112" r="f110" b="f111"/>
                  <a:pathLst>
                    <a:path w="322244" h="389975">
                      <a:moveTo>
                        <a:pt x="f8" y="f5"/>
                      </a:moveTo>
                      <a:lnTo>
                        <a:pt x="f9" y="f5"/>
                      </a:lnTo>
                      <a:cubicBezTo>
                        <a:pt x="f10" y="f5"/>
                        <a:pt x="f11" y="f12"/>
                        <a:pt x="f11" y="f13"/>
                      </a:cubicBezTo>
                      <a:cubicBezTo>
                        <a:pt x="f11" y="f14"/>
                        <a:pt x="f15" y="f16"/>
                        <a:pt x="f17" y="f18"/>
                      </a:cubicBezTo>
                      <a:lnTo>
                        <a:pt x="f6" y="f7"/>
                      </a:lnTo>
                      <a:lnTo>
                        <a:pt x="f19" y="f7"/>
                      </a:lnTo>
                      <a:lnTo>
                        <a:pt x="f20" y="f21"/>
                      </a:lnTo>
                      <a:lnTo>
                        <a:pt x="f22" y="f21"/>
                      </a:lnTo>
                      <a:lnTo>
                        <a:pt x="f22" y="f7"/>
                      </a:lnTo>
                      <a:lnTo>
                        <a:pt x="f5" y="f7"/>
                      </a:lnTo>
                      <a:lnTo>
                        <a:pt x="f5" y="f5"/>
                      </a:lnTo>
                      <a:close/>
                      <a:moveTo>
                        <a:pt x="f23" y="f24"/>
                      </a:moveTo>
                      <a:cubicBezTo>
                        <a:pt x="f25" y="f24"/>
                        <a:pt x="f26" y="f27"/>
                        <a:pt x="f26" y="f28"/>
                      </a:cubicBezTo>
                      <a:cubicBezTo>
                        <a:pt x="f26" y="f29"/>
                        <a:pt x="f25" y="f30"/>
                        <a:pt x="f23" y="f30"/>
                      </a:cubicBezTo>
                      <a:lnTo>
                        <a:pt x="f31" y="f30"/>
                      </a:lnTo>
                      <a:lnTo>
                        <a:pt x="f31" y="f24"/>
                      </a:lnTo>
                      <a:lnTo>
                        <a:pt x="f23" y="f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2" name="Freeform 56">
                  <a:extLst>
                    <a:ext uri="{FF2B5EF4-FFF2-40B4-BE49-F238E27FC236}">
                      <a16:creationId xmlns:a16="http://schemas.microsoft.com/office/drawing/2014/main" id="{EAAD91BE-B09E-24F6-63CA-ECFFA7F84F51}"/>
                    </a:ext>
                  </a:extLst>
                </p:cNvPr>
                <p:cNvSpPr/>
                <p:nvPr/>
              </p:nvSpPr>
              <p:spPr>
                <a:xfrm>
                  <a:off x="9437321" y="1119618"/>
                  <a:ext cx="223863" cy="23756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6465"/>
                    <a:gd name="f7" fmla="val 293380"/>
                    <a:gd name="f8" fmla="val 276388"/>
                    <a:gd name="f9" fmla="val 134655"/>
                    <a:gd name="f10" fmla="val 145049"/>
                    <a:gd name="f11" fmla="val 275296"/>
                    <a:gd name="f12" fmla="val 159741"/>
                    <a:gd name="f13" fmla="val 273658"/>
                    <a:gd name="f14" fmla="val 166853"/>
                    <a:gd name="f15" fmla="val 96783"/>
                    <a:gd name="f16" fmla="val 102242"/>
                    <a:gd name="f17" fmla="val 201787"/>
                    <a:gd name="f18" fmla="val 135387"/>
                    <a:gd name="f19" fmla="val 214838"/>
                    <a:gd name="f20" fmla="val 171885"/>
                    <a:gd name="f21" fmla="val 205653"/>
                    <a:gd name="f22" fmla="val 240436"/>
                    <a:gd name="f23" fmla="val 203350"/>
                    <a:gd name="f24" fmla="val 256267"/>
                    <a:gd name="f25" fmla="val 191940"/>
                    <a:gd name="f26" fmla="val 274858"/>
                    <a:gd name="f27" fmla="val 232325"/>
                    <a:gd name="f28" fmla="val 287363"/>
                    <a:gd name="f29" fmla="val 194735"/>
                    <a:gd name="f30" fmla="val 159953"/>
                    <a:gd name="f31" fmla="val 68551"/>
                    <a:gd name="f32" fmla="val 242113"/>
                    <a:gd name="f33" fmla="val 146690"/>
                    <a:gd name="f34" fmla="val 63771"/>
                    <a:gd name="f35" fmla="val 60440"/>
                    <a:gd name="f36" fmla="val 143107"/>
                    <a:gd name="f37" fmla="val 225774"/>
                    <a:gd name="f38" fmla="val 276466"/>
                    <a:gd name="f39" fmla="val 61583"/>
                    <a:gd name="f40" fmla="val 134733"/>
                    <a:gd name="f41" fmla="val 95691"/>
                    <a:gd name="f42" fmla="val 116133"/>
                    <a:gd name="f43" fmla="val 188730"/>
                    <a:gd name="f44" fmla="val 186000"/>
                    <a:gd name="f45" fmla="val 92140"/>
                    <a:gd name="f46" fmla="val 169701"/>
                    <a:gd name="f47" fmla="val 75260"/>
                    <a:gd name="f48" fmla="val 142483"/>
                    <a:gd name="f49" fmla="val 115266"/>
                    <a:gd name="f50" fmla="val 99512"/>
                    <a:gd name="f51" fmla="+- 0 0 -90"/>
                    <a:gd name="f52" fmla="*/ f3 1 276465"/>
                    <a:gd name="f53" fmla="*/ f4 1 293380"/>
                    <a:gd name="f54" fmla="val f5"/>
                    <a:gd name="f55" fmla="val f6"/>
                    <a:gd name="f56" fmla="val f7"/>
                    <a:gd name="f57" fmla="*/ f51 f0 1"/>
                    <a:gd name="f58" fmla="+- f56 0 f54"/>
                    <a:gd name="f59" fmla="+- f55 0 f54"/>
                    <a:gd name="f60" fmla="*/ f57 1 f2"/>
                    <a:gd name="f61" fmla="*/ f59 1 276465"/>
                    <a:gd name="f62" fmla="*/ f58 1 293380"/>
                    <a:gd name="f63" fmla="*/ 276388 f59 1"/>
                    <a:gd name="f64" fmla="*/ 134655 f58 1"/>
                    <a:gd name="f65" fmla="*/ 273658 f59 1"/>
                    <a:gd name="f66" fmla="*/ 166853 f58 1"/>
                    <a:gd name="f67" fmla="*/ 96783 f59 1"/>
                    <a:gd name="f68" fmla="*/ 171885 f59 1"/>
                    <a:gd name="f69" fmla="*/ 214838 f58 1"/>
                    <a:gd name="f70" fmla="*/ 256267 f59 1"/>
                    <a:gd name="f71" fmla="*/ 191940 f58 1"/>
                    <a:gd name="f72" fmla="*/ 274858 f58 1"/>
                    <a:gd name="f73" fmla="*/ 159953 f59 1"/>
                    <a:gd name="f74" fmla="*/ 293380 f58 1"/>
                    <a:gd name="f75" fmla="*/ 0 f59 1"/>
                    <a:gd name="f76" fmla="*/ 146690 f58 1"/>
                    <a:gd name="f77" fmla="*/ 143107 f59 1"/>
                    <a:gd name="f78" fmla="*/ 0 f58 1"/>
                    <a:gd name="f79" fmla="*/ 276466 f59 1"/>
                    <a:gd name="f80" fmla="*/ 134733 f58 1"/>
                    <a:gd name="f81" fmla="*/ 95691 f59 1"/>
                    <a:gd name="f82" fmla="*/ 116133 f58 1"/>
                    <a:gd name="f83" fmla="*/ 188730 f59 1"/>
                    <a:gd name="f84" fmla="*/ 142483 f59 1"/>
                    <a:gd name="f85" fmla="*/ 75260 f58 1"/>
                    <a:gd name="f86" fmla="+- f60 0 f1"/>
                    <a:gd name="f87" fmla="*/ f63 1 276465"/>
                    <a:gd name="f88" fmla="*/ f64 1 293380"/>
                    <a:gd name="f89" fmla="*/ f65 1 276465"/>
                    <a:gd name="f90" fmla="*/ f66 1 293380"/>
                    <a:gd name="f91" fmla="*/ f67 1 276465"/>
                    <a:gd name="f92" fmla="*/ f68 1 276465"/>
                    <a:gd name="f93" fmla="*/ f69 1 293380"/>
                    <a:gd name="f94" fmla="*/ f70 1 276465"/>
                    <a:gd name="f95" fmla="*/ f71 1 293380"/>
                    <a:gd name="f96" fmla="*/ f72 1 293380"/>
                    <a:gd name="f97" fmla="*/ f73 1 276465"/>
                    <a:gd name="f98" fmla="*/ f74 1 293380"/>
                    <a:gd name="f99" fmla="*/ f75 1 276465"/>
                    <a:gd name="f100" fmla="*/ f76 1 293380"/>
                    <a:gd name="f101" fmla="*/ f77 1 276465"/>
                    <a:gd name="f102" fmla="*/ f78 1 293380"/>
                    <a:gd name="f103" fmla="*/ f79 1 276465"/>
                    <a:gd name="f104" fmla="*/ f80 1 293380"/>
                    <a:gd name="f105" fmla="*/ f81 1 276465"/>
                    <a:gd name="f106" fmla="*/ f82 1 293380"/>
                    <a:gd name="f107" fmla="*/ f83 1 276465"/>
                    <a:gd name="f108" fmla="*/ f84 1 276465"/>
                    <a:gd name="f109" fmla="*/ f85 1 293380"/>
                    <a:gd name="f110" fmla="*/ f54 1 f61"/>
                    <a:gd name="f111" fmla="*/ f55 1 f61"/>
                    <a:gd name="f112" fmla="*/ f54 1 f62"/>
                    <a:gd name="f113" fmla="*/ f56 1 f62"/>
                    <a:gd name="f114" fmla="*/ f87 1 f61"/>
                    <a:gd name="f115" fmla="*/ f88 1 f62"/>
                    <a:gd name="f116" fmla="*/ f89 1 f61"/>
                    <a:gd name="f117" fmla="*/ f90 1 f62"/>
                    <a:gd name="f118" fmla="*/ f91 1 f61"/>
                    <a:gd name="f119" fmla="*/ f92 1 f61"/>
                    <a:gd name="f120" fmla="*/ f93 1 f62"/>
                    <a:gd name="f121" fmla="*/ f94 1 f61"/>
                    <a:gd name="f122" fmla="*/ f95 1 f62"/>
                    <a:gd name="f123" fmla="*/ f96 1 f62"/>
                    <a:gd name="f124" fmla="*/ f97 1 f61"/>
                    <a:gd name="f125" fmla="*/ f98 1 f62"/>
                    <a:gd name="f126" fmla="*/ f99 1 f61"/>
                    <a:gd name="f127" fmla="*/ f100 1 f62"/>
                    <a:gd name="f128" fmla="*/ f101 1 f61"/>
                    <a:gd name="f129" fmla="*/ f102 1 f62"/>
                    <a:gd name="f130" fmla="*/ f103 1 f61"/>
                    <a:gd name="f131" fmla="*/ f104 1 f62"/>
                    <a:gd name="f132" fmla="*/ f105 1 f61"/>
                    <a:gd name="f133" fmla="*/ f106 1 f62"/>
                    <a:gd name="f134" fmla="*/ f107 1 f61"/>
                    <a:gd name="f135" fmla="*/ f108 1 f61"/>
                    <a:gd name="f136" fmla="*/ f109 1 f62"/>
                    <a:gd name="f137" fmla="*/ f110 f52 1"/>
                    <a:gd name="f138" fmla="*/ f111 f52 1"/>
                    <a:gd name="f139" fmla="*/ f113 f53 1"/>
                    <a:gd name="f140" fmla="*/ f112 f53 1"/>
                    <a:gd name="f141" fmla="*/ f114 f52 1"/>
                    <a:gd name="f142" fmla="*/ f115 f53 1"/>
                    <a:gd name="f143" fmla="*/ f116 f52 1"/>
                    <a:gd name="f144" fmla="*/ f117 f53 1"/>
                    <a:gd name="f145" fmla="*/ f118 f52 1"/>
                    <a:gd name="f146" fmla="*/ f119 f52 1"/>
                    <a:gd name="f147" fmla="*/ f120 f53 1"/>
                    <a:gd name="f148" fmla="*/ f121 f52 1"/>
                    <a:gd name="f149" fmla="*/ f122 f53 1"/>
                    <a:gd name="f150" fmla="*/ f123 f53 1"/>
                    <a:gd name="f151" fmla="*/ f124 f52 1"/>
                    <a:gd name="f152" fmla="*/ f125 f53 1"/>
                    <a:gd name="f153" fmla="*/ f126 f52 1"/>
                    <a:gd name="f154" fmla="*/ f127 f53 1"/>
                    <a:gd name="f155" fmla="*/ f128 f52 1"/>
                    <a:gd name="f156" fmla="*/ f129 f53 1"/>
                    <a:gd name="f157" fmla="*/ f130 f52 1"/>
                    <a:gd name="f158" fmla="*/ f131 f53 1"/>
                    <a:gd name="f159" fmla="*/ f132 f52 1"/>
                    <a:gd name="f160" fmla="*/ f133 f53 1"/>
                    <a:gd name="f161" fmla="*/ f134 f52 1"/>
                    <a:gd name="f162" fmla="*/ f135 f52 1"/>
                    <a:gd name="f163" fmla="*/ f136 f5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41" y="f142"/>
                    </a:cxn>
                    <a:cxn ang="f86">
                      <a:pos x="f143" y="f144"/>
                    </a:cxn>
                    <a:cxn ang="f86">
                      <a:pos x="f145" y="f144"/>
                    </a:cxn>
                    <a:cxn ang="f86">
                      <a:pos x="f146" y="f147"/>
                    </a:cxn>
                    <a:cxn ang="f86">
                      <a:pos x="f148" y="f149"/>
                    </a:cxn>
                    <a:cxn ang="f86">
                      <a:pos x="f148" y="f150"/>
                    </a:cxn>
                    <a:cxn ang="f86">
                      <a:pos x="f151" y="f152"/>
                    </a:cxn>
                    <a:cxn ang="f86">
                      <a:pos x="f153" y="f154"/>
                    </a:cxn>
                    <a:cxn ang="f86">
                      <a:pos x="f155" y="f156"/>
                    </a:cxn>
                    <a:cxn ang="f86">
                      <a:pos x="f157" y="f158"/>
                    </a:cxn>
                    <a:cxn ang="f86">
                      <a:pos x="f159" y="f160"/>
                    </a:cxn>
                    <a:cxn ang="f86">
                      <a:pos x="f161" y="f160"/>
                    </a:cxn>
                    <a:cxn ang="f86">
                      <a:pos x="f162" y="f163"/>
                    </a:cxn>
                    <a:cxn ang="f86">
                      <a:pos x="f159" y="f160"/>
                    </a:cxn>
                  </a:cxnLst>
                  <a:rect l="f137" t="f140" r="f138" b="f139"/>
                  <a:pathLst>
                    <a:path w="276465" h="293380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4"/>
                      </a:cubicBezTo>
                      <a:lnTo>
                        <a:pt x="f15" y="f14"/>
                      </a:lnTo>
                      <a:cubicBezTo>
                        <a:pt x="f16" y="f17"/>
                        <a:pt x="f18" y="f19"/>
                        <a:pt x="f20" y="f19"/>
                      </a:cubicBezTo>
                      <a:cubicBezTo>
                        <a:pt x="f21" y="f19"/>
                        <a:pt x="f22" y="f23"/>
                        <a:pt x="f24" y="f25"/>
                      </a:cubicBezTo>
                      <a:lnTo>
                        <a:pt x="f24" y="f26"/>
                      </a:lnTo>
                      <a:cubicBezTo>
                        <a:pt x="f27" y="f28"/>
                        <a:pt x="f29" y="f7"/>
                        <a:pt x="f30" y="f7"/>
                      </a:cubicBezTo>
                      <a:cubicBezTo>
                        <a:pt x="f31" y="f7"/>
                        <a:pt x="f5" y="f32"/>
                        <a:pt x="f5" y="f33"/>
                      </a:cubicBezTo>
                      <a:cubicBezTo>
                        <a:pt x="f5" y="f34"/>
                        <a:pt x="f35" y="f5"/>
                        <a:pt x="f36" y="f5"/>
                      </a:cubicBezTo>
                      <a:cubicBezTo>
                        <a:pt x="f37" y="f5"/>
                        <a:pt x="f38" y="f39"/>
                        <a:pt x="f38" y="f40"/>
                      </a:cubicBezTo>
                      <a:close/>
                      <a:moveTo>
                        <a:pt x="f41" y="f42"/>
                      </a:moveTo>
                      <a:lnTo>
                        <a:pt x="f43" y="f42"/>
                      </a:lnTo>
                      <a:cubicBezTo>
                        <a:pt x="f44" y="f45"/>
                        <a:pt x="f46" y="f47"/>
                        <a:pt x="f48" y="f47"/>
                      </a:cubicBezTo>
                      <a:cubicBezTo>
                        <a:pt x="f49" y="f47"/>
                        <a:pt x="f50" y="f45"/>
                        <a:pt x="f41" y="f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3" name="Freeform 57">
                  <a:extLst>
                    <a:ext uri="{FF2B5EF4-FFF2-40B4-BE49-F238E27FC236}">
                      <a16:creationId xmlns:a16="http://schemas.microsoft.com/office/drawing/2014/main" id="{F154ADCC-2B86-9844-5B77-1589E35A56C7}"/>
                    </a:ext>
                  </a:extLst>
                </p:cNvPr>
                <p:cNvSpPr/>
                <p:nvPr/>
              </p:nvSpPr>
              <p:spPr>
                <a:xfrm>
                  <a:off x="9681776" y="1059058"/>
                  <a:ext cx="160458" cy="29805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166"/>
                    <a:gd name="f7" fmla="val 368092"/>
                    <a:gd name="f8" fmla="val 355589"/>
                    <a:gd name="f9" fmla="val 185610"/>
                    <a:gd name="f10" fmla="val 362153"/>
                    <a:gd name="f11" fmla="val 164398"/>
                    <a:gd name="f12" fmla="val 368093"/>
                    <a:gd name="f13" fmla="val 136634"/>
                    <a:gd name="f14" fmla="val 75102"/>
                    <a:gd name="f15" fmla="val 35406"/>
                    <a:gd name="f16" fmla="val 331518"/>
                    <a:gd name="f17" fmla="val 266105"/>
                    <a:gd name="f18" fmla="val 154349"/>
                    <a:gd name="f19" fmla="val 81277"/>
                    <a:gd name="f20" fmla="val 38058"/>
                    <a:gd name="f21" fmla="val 20163"/>
                    <a:gd name="f22" fmla="val 130005"/>
                    <a:gd name="f23" fmla="val 191459"/>
                    <a:gd name="f24" fmla="val 250866"/>
                    <a:gd name="f25" fmla="val 275405"/>
                    <a:gd name="f26" fmla="val 145213"/>
                    <a:gd name="f27" fmla="val 285253"/>
                    <a:gd name="f28" fmla="val 165957"/>
                    <a:gd name="f29" fmla="val 176330"/>
                    <a:gd name="f30" fmla="val 188808"/>
                    <a:gd name="f31" fmla="val 281970"/>
                    <a:gd name="f32" fmla="val 198088"/>
                    <a:gd name="f33" fmla="val 275953"/>
                    <a:gd name="f34" fmla="+- 0 0 -90"/>
                    <a:gd name="f35" fmla="*/ f3 1 198166"/>
                    <a:gd name="f36" fmla="*/ f4 1 368092"/>
                    <a:gd name="f37" fmla="val f5"/>
                    <a:gd name="f38" fmla="val f6"/>
                    <a:gd name="f39" fmla="val f7"/>
                    <a:gd name="f40" fmla="*/ f34 f0 1"/>
                    <a:gd name="f41" fmla="+- f39 0 f37"/>
                    <a:gd name="f42" fmla="+- f38 0 f37"/>
                    <a:gd name="f43" fmla="*/ f40 1 f2"/>
                    <a:gd name="f44" fmla="*/ f42 1 198166"/>
                    <a:gd name="f45" fmla="*/ f41 1 368092"/>
                    <a:gd name="f46" fmla="*/ 198166 f42 1"/>
                    <a:gd name="f47" fmla="*/ 355589 f41 1"/>
                    <a:gd name="f48" fmla="*/ 136634 f42 1"/>
                    <a:gd name="f49" fmla="*/ 368093 f41 1"/>
                    <a:gd name="f50" fmla="*/ 35406 f42 1"/>
                    <a:gd name="f51" fmla="*/ 266105 f41 1"/>
                    <a:gd name="f52" fmla="*/ 154349 f41 1"/>
                    <a:gd name="f53" fmla="*/ 0 f42 1"/>
                    <a:gd name="f54" fmla="*/ 81277 f41 1"/>
                    <a:gd name="f55" fmla="*/ 38058 f42 1"/>
                    <a:gd name="f56" fmla="*/ 20163 f41 1"/>
                    <a:gd name="f57" fmla="*/ 130005 f42 1"/>
                    <a:gd name="f58" fmla="*/ 0 f41 1"/>
                    <a:gd name="f59" fmla="*/ 191459 f42 1"/>
                    <a:gd name="f60" fmla="*/ 250866 f41 1"/>
                    <a:gd name="f61" fmla="*/ 165957 f42 1"/>
                    <a:gd name="f62" fmla="*/ 285253 f41 1"/>
                    <a:gd name="f63" fmla="*/ 198088 f42 1"/>
                    <a:gd name="f64" fmla="*/ 275953 f41 1"/>
                    <a:gd name="f65" fmla="+- f43 0 f1"/>
                    <a:gd name="f66" fmla="*/ f46 1 198166"/>
                    <a:gd name="f67" fmla="*/ f47 1 368092"/>
                    <a:gd name="f68" fmla="*/ f48 1 198166"/>
                    <a:gd name="f69" fmla="*/ f49 1 368092"/>
                    <a:gd name="f70" fmla="*/ f50 1 198166"/>
                    <a:gd name="f71" fmla="*/ f51 1 368092"/>
                    <a:gd name="f72" fmla="*/ f52 1 368092"/>
                    <a:gd name="f73" fmla="*/ f53 1 198166"/>
                    <a:gd name="f74" fmla="*/ f54 1 368092"/>
                    <a:gd name="f75" fmla="*/ f55 1 198166"/>
                    <a:gd name="f76" fmla="*/ f56 1 368092"/>
                    <a:gd name="f77" fmla="*/ f57 1 198166"/>
                    <a:gd name="f78" fmla="*/ f58 1 368092"/>
                    <a:gd name="f79" fmla="*/ f59 1 198166"/>
                    <a:gd name="f80" fmla="*/ f60 1 368092"/>
                    <a:gd name="f81" fmla="*/ f61 1 198166"/>
                    <a:gd name="f82" fmla="*/ f62 1 368092"/>
                    <a:gd name="f83" fmla="*/ f63 1 198166"/>
                    <a:gd name="f84" fmla="*/ f64 1 368092"/>
                    <a:gd name="f85" fmla="*/ f37 1 f44"/>
                    <a:gd name="f86" fmla="*/ f38 1 f44"/>
                    <a:gd name="f87" fmla="*/ f37 1 f45"/>
                    <a:gd name="f88" fmla="*/ f39 1 f45"/>
                    <a:gd name="f89" fmla="*/ f66 1 f44"/>
                    <a:gd name="f90" fmla="*/ f67 1 f45"/>
                    <a:gd name="f91" fmla="*/ f68 1 f44"/>
                    <a:gd name="f92" fmla="*/ f69 1 f45"/>
                    <a:gd name="f93" fmla="*/ f70 1 f44"/>
                    <a:gd name="f94" fmla="*/ f71 1 f45"/>
                    <a:gd name="f95" fmla="*/ f72 1 f45"/>
                    <a:gd name="f96" fmla="*/ f73 1 f44"/>
                    <a:gd name="f97" fmla="*/ f74 1 f45"/>
                    <a:gd name="f98" fmla="*/ f75 1 f44"/>
                    <a:gd name="f99" fmla="*/ f76 1 f45"/>
                    <a:gd name="f100" fmla="*/ f77 1 f44"/>
                    <a:gd name="f101" fmla="*/ f78 1 f45"/>
                    <a:gd name="f102" fmla="*/ f79 1 f44"/>
                    <a:gd name="f103" fmla="*/ f80 1 f45"/>
                    <a:gd name="f104" fmla="*/ f81 1 f44"/>
                    <a:gd name="f105" fmla="*/ f82 1 f45"/>
                    <a:gd name="f106" fmla="*/ f83 1 f44"/>
                    <a:gd name="f107" fmla="*/ f84 1 f45"/>
                    <a:gd name="f108" fmla="*/ f85 f35 1"/>
                    <a:gd name="f109" fmla="*/ f86 f35 1"/>
                    <a:gd name="f110" fmla="*/ f88 f36 1"/>
                    <a:gd name="f111" fmla="*/ f87 f36 1"/>
                    <a:gd name="f112" fmla="*/ f89 f35 1"/>
                    <a:gd name="f113" fmla="*/ f90 f36 1"/>
                    <a:gd name="f114" fmla="*/ f91 f35 1"/>
                    <a:gd name="f115" fmla="*/ f92 f36 1"/>
                    <a:gd name="f116" fmla="*/ f93 f35 1"/>
                    <a:gd name="f117" fmla="*/ f94 f36 1"/>
                    <a:gd name="f118" fmla="*/ f95 f36 1"/>
                    <a:gd name="f119" fmla="*/ f96 f35 1"/>
                    <a:gd name="f120" fmla="*/ f97 f36 1"/>
                    <a:gd name="f121" fmla="*/ f98 f35 1"/>
                    <a:gd name="f122" fmla="*/ f99 f36 1"/>
                    <a:gd name="f123" fmla="*/ f100 f35 1"/>
                    <a:gd name="f124" fmla="*/ f101 f36 1"/>
                    <a:gd name="f125" fmla="*/ f102 f35 1"/>
                    <a:gd name="f126" fmla="*/ f103 f36 1"/>
                    <a:gd name="f127" fmla="*/ f104 f35 1"/>
                    <a:gd name="f128" fmla="*/ f105 f36 1"/>
                    <a:gd name="f129" fmla="*/ f106 f35 1"/>
                    <a:gd name="f130" fmla="*/ f107 f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112" y="f113"/>
                    </a:cxn>
                    <a:cxn ang="f65">
                      <a:pos x="f114" y="f115"/>
                    </a:cxn>
                    <a:cxn ang="f65">
                      <a:pos x="f116" y="f117"/>
                    </a:cxn>
                    <a:cxn ang="f65">
                      <a:pos x="f116" y="f118"/>
                    </a:cxn>
                    <a:cxn ang="f65">
                      <a:pos x="f119" y="f118"/>
                    </a:cxn>
                    <a:cxn ang="f65">
                      <a:pos x="f119" y="f120"/>
                    </a:cxn>
                    <a:cxn ang="f65">
                      <a:pos x="f121" y="f120"/>
                    </a:cxn>
                    <a:cxn ang="f65">
                      <a:pos x="f121" y="f122"/>
                    </a:cxn>
                    <a:cxn ang="f65">
                      <a:pos x="f123" y="f124"/>
                    </a:cxn>
                    <a:cxn ang="f65">
                      <a:pos x="f123" y="f120"/>
                    </a:cxn>
                    <a:cxn ang="f65">
                      <a:pos x="f125" y="f120"/>
                    </a:cxn>
                    <a:cxn ang="f65">
                      <a:pos x="f125" y="f118"/>
                    </a:cxn>
                    <a:cxn ang="f65">
                      <a:pos x="f123" y="f118"/>
                    </a:cxn>
                    <a:cxn ang="f65">
                      <a:pos x="f123" y="f126"/>
                    </a:cxn>
                    <a:cxn ang="f65">
                      <a:pos x="f127" y="f128"/>
                    </a:cxn>
                    <a:cxn ang="f65">
                      <a:pos x="f129" y="f130"/>
                    </a:cxn>
                    <a:cxn ang="f65">
                      <a:pos x="f129" y="f113"/>
                    </a:cxn>
                  </a:cxnLst>
                  <a:rect l="f108" t="f111" r="f109" b="f110"/>
                  <a:pathLst>
                    <a:path w="198166" h="368092">
                      <a:moveTo>
                        <a:pt x="f6" y="f8"/>
                      </a:moveTo>
                      <a:cubicBezTo>
                        <a:pt x="f9" y="f10"/>
                        <a:pt x="f11" y="f12"/>
                        <a:pt x="f13" y="f12"/>
                      </a:cubicBezTo>
                      <a:cubicBezTo>
                        <a:pt x="f14" y="f12"/>
                        <a:pt x="f15" y="f16"/>
                        <a:pt x="f15" y="f17"/>
                      </a:cubicBezTo>
                      <a:lnTo>
                        <a:pt x="f15" y="f18"/>
                      </a:lnTo>
                      <a:lnTo>
                        <a:pt x="f5" y="f18"/>
                      </a:lnTo>
                      <a:lnTo>
                        <a:pt x="f5" y="f19"/>
                      </a:lnTo>
                      <a:lnTo>
                        <a:pt x="f20" y="f19"/>
                      </a:lnTo>
                      <a:lnTo>
                        <a:pt x="f20" y="f21"/>
                      </a:lnTo>
                      <a:lnTo>
                        <a:pt x="f22" y="f5"/>
                      </a:lnTo>
                      <a:lnTo>
                        <a:pt x="f22" y="f19"/>
                      </a:lnTo>
                      <a:lnTo>
                        <a:pt x="f23" y="f19"/>
                      </a:lnTo>
                      <a:lnTo>
                        <a:pt x="f23" y="f18"/>
                      </a:lnTo>
                      <a:lnTo>
                        <a:pt x="f22" y="f18"/>
                      </a:lnTo>
                      <a:lnTo>
                        <a:pt x="f22" y="f24"/>
                      </a:lnTo>
                      <a:cubicBezTo>
                        <a:pt x="f22" y="f25"/>
                        <a:pt x="f26" y="f27"/>
                        <a:pt x="f28" y="f27"/>
                      </a:cubicBezTo>
                      <a:cubicBezTo>
                        <a:pt x="f29" y="f27"/>
                        <a:pt x="f30" y="f31"/>
                        <a:pt x="f32" y="f33"/>
                      </a:cubicBezTo>
                      <a:lnTo>
                        <a:pt x="f32" y="f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4" name="Freeform 58">
                  <a:extLst>
                    <a:ext uri="{FF2B5EF4-FFF2-40B4-BE49-F238E27FC236}">
                      <a16:creationId xmlns:a16="http://schemas.microsoft.com/office/drawing/2014/main" id="{F4839D37-2AE2-1AE2-B595-C966DC327541}"/>
                    </a:ext>
                  </a:extLst>
                </p:cNvPr>
                <p:cNvSpPr/>
                <p:nvPr/>
              </p:nvSpPr>
              <p:spPr>
                <a:xfrm>
                  <a:off x="9865662" y="1119426"/>
                  <a:ext cx="206617" cy="23762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5175"/>
                    <a:gd name="f7" fmla="val 293458"/>
                    <a:gd name="f8" fmla="val 121817"/>
                    <a:gd name="f9" fmla="val 156"/>
                    <a:gd name="f10" fmla="val 193097"/>
                    <a:gd name="f11" fmla="val 35090"/>
                    <a:gd name="f12" fmla="val 114648"/>
                    <a:gd name="f13" fmla="val 286972"/>
                    <a:gd name="f14" fmla="val 167049"/>
                    <a:gd name="f15" fmla="val 253679"/>
                    <a:gd name="f16" fmla="val 152933"/>
                    <a:gd name="f17" fmla="val 276031"/>
                    <a:gd name="f18" fmla="val 125716"/>
                    <a:gd name="f19" fmla="val 90855"/>
                    <a:gd name="f20" fmla="val 38058"/>
                    <a:gd name="f21" fmla="val 260166"/>
                    <a:gd name="f22" fmla="val 214916"/>
                    <a:gd name="f23" fmla="val 169667"/>
                    <a:gd name="f24" fmla="val 34860"/>
                    <a:gd name="f25" fmla="val 136921"/>
                    <a:gd name="f26" fmla="val 96315"/>
                    <a:gd name="f27" fmla="val 127699"/>
                    <a:gd name="f28" fmla="val 163774"/>
                    <a:gd name="f29" fmla="val 118399"/>
                    <a:gd name="f30" fmla="val 114023"/>
                    <a:gd name="f31" fmla="val 92766"/>
                    <a:gd name="f32" fmla="val 143653"/>
                    <a:gd name="f33" fmla="val 80730"/>
                    <a:gd name="f34" fmla="val 113706"/>
                    <a:gd name="f35" fmla="val 76116"/>
                    <a:gd name="f36" fmla="val 41333"/>
                    <a:gd name="f37" fmla="val 95423"/>
                    <a:gd name="f38" fmla="val 20667"/>
                    <a:gd name="f39" fmla="val 110193"/>
                    <a:gd name="f40" fmla="val 25087"/>
                    <a:gd name="f41" fmla="val 46247"/>
                    <a:gd name="f42" fmla="val 9847"/>
                    <a:gd name="f43" fmla="val 84305"/>
                    <a:gd name="f44" fmla="val 121895"/>
                    <a:gd name="f45" fmla="val 164242"/>
                    <a:gd name="f46" fmla="val 175762"/>
                    <a:gd name="f47" fmla="val 170292"/>
                    <a:gd name="f48" fmla="val 120179"/>
                    <a:gd name="f49" fmla="val 176309"/>
                    <a:gd name="f50" fmla="val 99512"/>
                    <a:gd name="f51" fmla="val 179045"/>
                    <a:gd name="f52" fmla="val 87502"/>
                    <a:gd name="f53" fmla="val 188267"/>
                    <a:gd name="f54" fmla="val 202490"/>
                    <a:gd name="f55" fmla="val 216714"/>
                    <a:gd name="f56" fmla="val 98420"/>
                    <a:gd name="f57" fmla="val 225389"/>
                    <a:gd name="f58" fmla="val 115812"/>
                    <a:gd name="f59" fmla="val 140300"/>
                    <a:gd name="f60" fmla="val 205226"/>
                    <a:gd name="f61" fmla="+- 0 0 -90"/>
                    <a:gd name="f62" fmla="*/ f3 1 255175"/>
                    <a:gd name="f63" fmla="*/ f4 1 293458"/>
                    <a:gd name="f64" fmla="val f5"/>
                    <a:gd name="f65" fmla="val f6"/>
                    <a:gd name="f66" fmla="val f7"/>
                    <a:gd name="f67" fmla="*/ f61 f0 1"/>
                    <a:gd name="f68" fmla="+- f66 0 f64"/>
                    <a:gd name="f69" fmla="+- f65 0 f64"/>
                    <a:gd name="f70" fmla="*/ f67 1 f2"/>
                    <a:gd name="f71" fmla="*/ f69 1 255175"/>
                    <a:gd name="f72" fmla="*/ f68 1 293458"/>
                    <a:gd name="f73" fmla="*/ 121817 f69 1"/>
                    <a:gd name="f74" fmla="*/ 156 f68 1"/>
                    <a:gd name="f75" fmla="*/ 255175 f69 1"/>
                    <a:gd name="f76" fmla="*/ 114648 f68 1"/>
                    <a:gd name="f77" fmla="*/ 286972 f68 1"/>
                    <a:gd name="f78" fmla="*/ 167049 f69 1"/>
                    <a:gd name="f79" fmla="*/ 253679 f68 1"/>
                    <a:gd name="f80" fmla="*/ 90855 f69 1"/>
                    <a:gd name="f81" fmla="*/ 293458 f68 1"/>
                    <a:gd name="f82" fmla="*/ 0 f69 1"/>
                    <a:gd name="f83" fmla="*/ 214916 f68 1"/>
                    <a:gd name="f84" fmla="*/ 96315 f69 1"/>
                    <a:gd name="f85" fmla="*/ 127699 f68 1"/>
                    <a:gd name="f86" fmla="*/ 163774 f69 1"/>
                    <a:gd name="f87" fmla="*/ 118399 f68 1"/>
                    <a:gd name="f88" fmla="*/ 114023 f68 1"/>
                    <a:gd name="f89" fmla="*/ 113706 f69 1"/>
                    <a:gd name="f90" fmla="*/ 80730 f68 1"/>
                    <a:gd name="f91" fmla="*/ 20667 f69 1"/>
                    <a:gd name="f92" fmla="*/ 110193 f68 1"/>
                    <a:gd name="f93" fmla="*/ 25087 f68 1"/>
                    <a:gd name="f94" fmla="*/ 121895 f69 1"/>
                    <a:gd name="f95" fmla="*/ 0 f68 1"/>
                    <a:gd name="f96" fmla="*/ 164242 f69 1"/>
                    <a:gd name="f97" fmla="*/ 175762 f68 1"/>
                    <a:gd name="f98" fmla="*/ 170292 f68 1"/>
                    <a:gd name="f99" fmla="*/ 120179 f69 1"/>
                    <a:gd name="f100" fmla="*/ 176309 f68 1"/>
                    <a:gd name="f101" fmla="*/ 87502 f69 1"/>
                    <a:gd name="f102" fmla="*/ 202490 f68 1"/>
                    <a:gd name="f103" fmla="*/ 115812 f69 1"/>
                    <a:gd name="f104" fmla="*/ 225389 f68 1"/>
                    <a:gd name="f105" fmla="+- f70 0 f1"/>
                    <a:gd name="f106" fmla="*/ f73 1 255175"/>
                    <a:gd name="f107" fmla="*/ f74 1 293458"/>
                    <a:gd name="f108" fmla="*/ f75 1 255175"/>
                    <a:gd name="f109" fmla="*/ f76 1 293458"/>
                    <a:gd name="f110" fmla="*/ f77 1 293458"/>
                    <a:gd name="f111" fmla="*/ f78 1 255175"/>
                    <a:gd name="f112" fmla="*/ f79 1 293458"/>
                    <a:gd name="f113" fmla="*/ f80 1 255175"/>
                    <a:gd name="f114" fmla="*/ f81 1 293458"/>
                    <a:gd name="f115" fmla="*/ f82 1 255175"/>
                    <a:gd name="f116" fmla="*/ f83 1 293458"/>
                    <a:gd name="f117" fmla="*/ f84 1 255175"/>
                    <a:gd name="f118" fmla="*/ f85 1 293458"/>
                    <a:gd name="f119" fmla="*/ f86 1 255175"/>
                    <a:gd name="f120" fmla="*/ f87 1 293458"/>
                    <a:gd name="f121" fmla="*/ f88 1 293458"/>
                    <a:gd name="f122" fmla="*/ f89 1 255175"/>
                    <a:gd name="f123" fmla="*/ f90 1 293458"/>
                    <a:gd name="f124" fmla="*/ f91 1 255175"/>
                    <a:gd name="f125" fmla="*/ f92 1 293458"/>
                    <a:gd name="f126" fmla="*/ f93 1 293458"/>
                    <a:gd name="f127" fmla="*/ f94 1 255175"/>
                    <a:gd name="f128" fmla="*/ f95 1 293458"/>
                    <a:gd name="f129" fmla="*/ f96 1 255175"/>
                    <a:gd name="f130" fmla="*/ f97 1 293458"/>
                    <a:gd name="f131" fmla="*/ f98 1 293458"/>
                    <a:gd name="f132" fmla="*/ f99 1 255175"/>
                    <a:gd name="f133" fmla="*/ f100 1 293458"/>
                    <a:gd name="f134" fmla="*/ f101 1 255175"/>
                    <a:gd name="f135" fmla="*/ f102 1 293458"/>
                    <a:gd name="f136" fmla="*/ f103 1 255175"/>
                    <a:gd name="f137" fmla="*/ f104 1 293458"/>
                    <a:gd name="f138" fmla="*/ f64 1 f71"/>
                    <a:gd name="f139" fmla="*/ f65 1 f71"/>
                    <a:gd name="f140" fmla="*/ f64 1 f72"/>
                    <a:gd name="f141" fmla="*/ f66 1 f72"/>
                    <a:gd name="f142" fmla="*/ f106 1 f71"/>
                    <a:gd name="f143" fmla="*/ f107 1 f72"/>
                    <a:gd name="f144" fmla="*/ f108 1 f71"/>
                    <a:gd name="f145" fmla="*/ f109 1 f72"/>
                    <a:gd name="f146" fmla="*/ f110 1 f72"/>
                    <a:gd name="f147" fmla="*/ f111 1 f71"/>
                    <a:gd name="f148" fmla="*/ f112 1 f72"/>
                    <a:gd name="f149" fmla="*/ f113 1 f71"/>
                    <a:gd name="f150" fmla="*/ f114 1 f72"/>
                    <a:gd name="f151" fmla="*/ f115 1 f71"/>
                    <a:gd name="f152" fmla="*/ f116 1 f72"/>
                    <a:gd name="f153" fmla="*/ f117 1 f71"/>
                    <a:gd name="f154" fmla="*/ f118 1 f72"/>
                    <a:gd name="f155" fmla="*/ f119 1 f71"/>
                    <a:gd name="f156" fmla="*/ f120 1 f72"/>
                    <a:gd name="f157" fmla="*/ f121 1 f72"/>
                    <a:gd name="f158" fmla="*/ f122 1 f71"/>
                    <a:gd name="f159" fmla="*/ f123 1 f72"/>
                    <a:gd name="f160" fmla="*/ f124 1 f71"/>
                    <a:gd name="f161" fmla="*/ f125 1 f72"/>
                    <a:gd name="f162" fmla="*/ f126 1 f72"/>
                    <a:gd name="f163" fmla="*/ f127 1 f71"/>
                    <a:gd name="f164" fmla="*/ f128 1 f72"/>
                    <a:gd name="f165" fmla="*/ f129 1 f71"/>
                    <a:gd name="f166" fmla="*/ f130 1 f72"/>
                    <a:gd name="f167" fmla="*/ f131 1 f72"/>
                    <a:gd name="f168" fmla="*/ f132 1 f71"/>
                    <a:gd name="f169" fmla="*/ f133 1 f72"/>
                    <a:gd name="f170" fmla="*/ f134 1 f71"/>
                    <a:gd name="f171" fmla="*/ f135 1 f72"/>
                    <a:gd name="f172" fmla="*/ f136 1 f71"/>
                    <a:gd name="f173" fmla="*/ f137 1 f72"/>
                    <a:gd name="f174" fmla="*/ f138 f62 1"/>
                    <a:gd name="f175" fmla="*/ f139 f62 1"/>
                    <a:gd name="f176" fmla="*/ f141 f63 1"/>
                    <a:gd name="f177" fmla="*/ f140 f63 1"/>
                    <a:gd name="f178" fmla="*/ f142 f62 1"/>
                    <a:gd name="f179" fmla="*/ f143 f63 1"/>
                    <a:gd name="f180" fmla="*/ f144 f62 1"/>
                    <a:gd name="f181" fmla="*/ f145 f63 1"/>
                    <a:gd name="f182" fmla="*/ f146 f63 1"/>
                    <a:gd name="f183" fmla="*/ f147 f62 1"/>
                    <a:gd name="f184" fmla="*/ f148 f63 1"/>
                    <a:gd name="f185" fmla="*/ f149 f62 1"/>
                    <a:gd name="f186" fmla="*/ f150 f63 1"/>
                    <a:gd name="f187" fmla="*/ f151 f62 1"/>
                    <a:gd name="f188" fmla="*/ f152 f63 1"/>
                    <a:gd name="f189" fmla="*/ f153 f62 1"/>
                    <a:gd name="f190" fmla="*/ f154 f63 1"/>
                    <a:gd name="f191" fmla="*/ f155 f62 1"/>
                    <a:gd name="f192" fmla="*/ f156 f63 1"/>
                    <a:gd name="f193" fmla="*/ f157 f63 1"/>
                    <a:gd name="f194" fmla="*/ f158 f62 1"/>
                    <a:gd name="f195" fmla="*/ f159 f63 1"/>
                    <a:gd name="f196" fmla="*/ f160 f62 1"/>
                    <a:gd name="f197" fmla="*/ f161 f63 1"/>
                    <a:gd name="f198" fmla="*/ f162 f63 1"/>
                    <a:gd name="f199" fmla="*/ f163 f62 1"/>
                    <a:gd name="f200" fmla="*/ f164 f63 1"/>
                    <a:gd name="f201" fmla="*/ f165 f62 1"/>
                    <a:gd name="f202" fmla="*/ f166 f63 1"/>
                    <a:gd name="f203" fmla="*/ f167 f63 1"/>
                    <a:gd name="f204" fmla="*/ f168 f62 1"/>
                    <a:gd name="f205" fmla="*/ f169 f63 1"/>
                    <a:gd name="f206" fmla="*/ f170 f62 1"/>
                    <a:gd name="f207" fmla="*/ f171 f63 1"/>
                    <a:gd name="f208" fmla="*/ f172 f62 1"/>
                    <a:gd name="f209" fmla="*/ f173 f6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5">
                      <a:pos x="f178" y="f179"/>
                    </a:cxn>
                    <a:cxn ang="f105">
                      <a:pos x="f180" y="f181"/>
                    </a:cxn>
                    <a:cxn ang="f105">
                      <a:pos x="f180" y="f182"/>
                    </a:cxn>
                    <a:cxn ang="f105">
                      <a:pos x="f183" y="f182"/>
                    </a:cxn>
                    <a:cxn ang="f105">
                      <a:pos x="f183" y="f184"/>
                    </a:cxn>
                    <a:cxn ang="f105">
                      <a:pos x="f185" y="f186"/>
                    </a:cxn>
                    <a:cxn ang="f105">
                      <a:pos x="f187" y="f188"/>
                    </a:cxn>
                    <a:cxn ang="f105">
                      <a:pos x="f189" y="f190"/>
                    </a:cxn>
                    <a:cxn ang="f105">
                      <a:pos x="f191" y="f192"/>
                    </a:cxn>
                    <a:cxn ang="f105">
                      <a:pos x="f191" y="f193"/>
                    </a:cxn>
                    <a:cxn ang="f105">
                      <a:pos x="f194" y="f195"/>
                    </a:cxn>
                    <a:cxn ang="f105">
                      <a:pos x="f196" y="f197"/>
                    </a:cxn>
                    <a:cxn ang="f105">
                      <a:pos x="f196" y="f198"/>
                    </a:cxn>
                    <a:cxn ang="f105">
                      <a:pos x="f199" y="f200"/>
                    </a:cxn>
                    <a:cxn ang="f105">
                      <a:pos x="f201" y="f202"/>
                    </a:cxn>
                    <a:cxn ang="f105">
                      <a:pos x="f201" y="f203"/>
                    </a:cxn>
                    <a:cxn ang="f105">
                      <a:pos x="f204" y="f205"/>
                    </a:cxn>
                    <a:cxn ang="f105">
                      <a:pos x="f206" y="f207"/>
                    </a:cxn>
                    <a:cxn ang="f105">
                      <a:pos x="f208" y="f209"/>
                    </a:cxn>
                    <a:cxn ang="f105">
                      <a:pos x="f201" y="f202"/>
                    </a:cxn>
                  </a:cxnLst>
                  <a:rect l="f174" t="f177" r="f175" b="f176"/>
                  <a:pathLst>
                    <a:path w="255175" h="293458">
                      <a:moveTo>
                        <a:pt x="f8" y="f9"/>
                      </a:moveTo>
                      <a:cubicBezTo>
                        <a:pt x="f10" y="f9"/>
                        <a:pt x="f6" y="f11"/>
                        <a:pt x="f6" y="f12"/>
                      </a:cubicBezTo>
                      <a:lnTo>
                        <a:pt x="f6" y="f13"/>
                      </a:lnTo>
                      <a:lnTo>
                        <a:pt x="f14" y="f13"/>
                      </a:lnTo>
                      <a:lnTo>
                        <a:pt x="f14" y="f15"/>
                      </a:lnTo>
                      <a:cubicBezTo>
                        <a:pt x="f16" y="f17"/>
                        <a:pt x="f18" y="f7"/>
                        <a:pt x="f19" y="f7"/>
                      </a:cubicBezTo>
                      <a:cubicBezTo>
                        <a:pt x="f20" y="f7"/>
                        <a:pt x="f5" y="f21"/>
                        <a:pt x="f5" y="f22"/>
                      </a:cubicBezTo>
                      <a:cubicBezTo>
                        <a:pt x="f5" y="f23"/>
                        <a:pt x="f24" y="f25"/>
                        <a:pt x="f26" y="f27"/>
                      </a:cubicBezTo>
                      <a:lnTo>
                        <a:pt x="f28" y="f29"/>
                      </a:lnTo>
                      <a:lnTo>
                        <a:pt x="f28" y="f30"/>
                      </a:lnTo>
                      <a:cubicBezTo>
                        <a:pt x="f28" y="f31"/>
                        <a:pt x="f32" y="f33"/>
                        <a:pt x="f34" y="f33"/>
                      </a:cubicBezTo>
                      <a:cubicBezTo>
                        <a:pt x="f35" y="f33"/>
                        <a:pt x="f36" y="f37"/>
                        <a:pt x="f38" y="f39"/>
                      </a:cubicBezTo>
                      <a:lnTo>
                        <a:pt x="f38" y="f40"/>
                      </a:lnTo>
                      <a:cubicBezTo>
                        <a:pt x="f41" y="f42"/>
                        <a:pt x="f43" y="f5"/>
                        <a:pt x="f44" y="f5"/>
                      </a:cubicBezTo>
                      <a:close/>
                      <a:moveTo>
                        <a:pt x="f45" y="f46"/>
                      </a:moveTo>
                      <a:lnTo>
                        <a:pt x="f45" y="f47"/>
                      </a:lnTo>
                      <a:lnTo>
                        <a:pt x="f48" y="f49"/>
                      </a:lnTo>
                      <a:cubicBezTo>
                        <a:pt x="f50" y="f51"/>
                        <a:pt x="f52" y="f53"/>
                        <a:pt x="f52" y="f54"/>
                      </a:cubicBezTo>
                      <a:cubicBezTo>
                        <a:pt x="f52" y="f55"/>
                        <a:pt x="f56" y="f57"/>
                        <a:pt x="f58" y="f57"/>
                      </a:cubicBezTo>
                      <a:cubicBezTo>
                        <a:pt x="f59" y="f57"/>
                        <a:pt x="f45" y="f60"/>
                        <a:pt x="f45" y="f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5" name="Freeform 59">
                  <a:extLst>
                    <a:ext uri="{FF2B5EF4-FFF2-40B4-BE49-F238E27FC236}">
                      <a16:creationId xmlns:a16="http://schemas.microsoft.com/office/drawing/2014/main" id="{3B0DFB51-0509-EC7D-66B2-70CBB894EF9C}"/>
                    </a:ext>
                  </a:extLst>
                </p:cNvPr>
                <p:cNvSpPr/>
                <p:nvPr/>
              </p:nvSpPr>
              <p:spPr>
                <a:xfrm>
                  <a:off x="10118951" y="1021092"/>
                  <a:ext cx="82405" cy="33077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773"/>
                    <a:gd name="f7" fmla="val 408497"/>
                    <a:gd name="f8" fmla="val 101774"/>
                    <a:gd name="f9" fmla="val 49626"/>
                    <a:gd name="f10" fmla="val 77995"/>
                    <a:gd name="f11" fmla="val 80015"/>
                    <a:gd name="f12" fmla="val 98705"/>
                    <a:gd name="f13" fmla="val 50614"/>
                    <a:gd name="f14" fmla="val 21213"/>
                    <a:gd name="f15" fmla="val 21257"/>
                    <a:gd name="f16" fmla="val 21759"/>
                    <a:gd name="f17" fmla="val 79469"/>
                    <a:gd name="f18" fmla="val 3276"/>
                    <a:gd name="f19" fmla="val 128168"/>
                    <a:gd name="f20" fmla="val 97952"/>
                    <a:gd name="f21" fmla="+- 0 0 -90"/>
                    <a:gd name="f22" fmla="*/ f3 1 101773"/>
                    <a:gd name="f23" fmla="*/ f4 1 408497"/>
                    <a:gd name="f24" fmla="val f5"/>
                    <a:gd name="f25" fmla="val f6"/>
                    <a:gd name="f26" fmla="val f7"/>
                    <a:gd name="f27" fmla="*/ f21 f0 1"/>
                    <a:gd name="f28" fmla="+- f26 0 f24"/>
                    <a:gd name="f29" fmla="+- f25 0 f24"/>
                    <a:gd name="f30" fmla="*/ f27 1 f2"/>
                    <a:gd name="f31" fmla="*/ f29 1 101773"/>
                    <a:gd name="f32" fmla="*/ f28 1 408497"/>
                    <a:gd name="f33" fmla="*/ 101774 f29 1"/>
                    <a:gd name="f34" fmla="*/ 49626 f28 1"/>
                    <a:gd name="f35" fmla="*/ 50614 f29 1"/>
                    <a:gd name="f36" fmla="*/ 98705 f28 1"/>
                    <a:gd name="f37" fmla="*/ 0 f29 1"/>
                    <a:gd name="f38" fmla="*/ 0 f28 1"/>
                    <a:gd name="f39" fmla="*/ 3276 f29 1"/>
                    <a:gd name="f40" fmla="*/ 128168 f28 1"/>
                    <a:gd name="f41" fmla="*/ 97952 f29 1"/>
                    <a:gd name="f42" fmla="*/ 408497 f28 1"/>
                    <a:gd name="f43" fmla="+- f30 0 f1"/>
                    <a:gd name="f44" fmla="*/ f33 1 101773"/>
                    <a:gd name="f45" fmla="*/ f34 1 408497"/>
                    <a:gd name="f46" fmla="*/ f35 1 101773"/>
                    <a:gd name="f47" fmla="*/ f36 1 408497"/>
                    <a:gd name="f48" fmla="*/ f37 1 101773"/>
                    <a:gd name="f49" fmla="*/ f38 1 408497"/>
                    <a:gd name="f50" fmla="*/ f39 1 101773"/>
                    <a:gd name="f51" fmla="*/ f40 1 408497"/>
                    <a:gd name="f52" fmla="*/ f41 1 101773"/>
                    <a:gd name="f53" fmla="*/ f42 1 408497"/>
                    <a:gd name="f54" fmla="*/ f24 1 f31"/>
                    <a:gd name="f55" fmla="*/ f25 1 f31"/>
                    <a:gd name="f56" fmla="*/ f24 1 f32"/>
                    <a:gd name="f57" fmla="*/ f26 1 f32"/>
                    <a:gd name="f58" fmla="*/ f44 1 f31"/>
                    <a:gd name="f59" fmla="*/ f45 1 f32"/>
                    <a:gd name="f60" fmla="*/ f46 1 f31"/>
                    <a:gd name="f61" fmla="*/ f47 1 f32"/>
                    <a:gd name="f62" fmla="*/ f48 1 f31"/>
                    <a:gd name="f63" fmla="*/ f49 1 f32"/>
                    <a:gd name="f64" fmla="*/ f50 1 f31"/>
                    <a:gd name="f65" fmla="*/ f51 1 f32"/>
                    <a:gd name="f66" fmla="*/ f52 1 f31"/>
                    <a:gd name="f67" fmla="*/ f53 1 f32"/>
                    <a:gd name="f68" fmla="*/ f54 f22 1"/>
                    <a:gd name="f69" fmla="*/ f55 f22 1"/>
                    <a:gd name="f70" fmla="*/ f57 f23 1"/>
                    <a:gd name="f71" fmla="*/ f56 f23 1"/>
                    <a:gd name="f72" fmla="*/ f58 f22 1"/>
                    <a:gd name="f73" fmla="*/ f59 f23 1"/>
                    <a:gd name="f74" fmla="*/ f60 f22 1"/>
                    <a:gd name="f75" fmla="*/ f61 f23 1"/>
                    <a:gd name="f76" fmla="*/ f62 f22 1"/>
                    <a:gd name="f77" fmla="*/ f63 f23 1"/>
                    <a:gd name="f78" fmla="*/ f64 f22 1"/>
                    <a:gd name="f79" fmla="*/ f65 f23 1"/>
                    <a:gd name="f80" fmla="*/ f66 f22 1"/>
                    <a:gd name="f81" fmla="*/ f67 f2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72" y="f73"/>
                    </a:cxn>
                    <a:cxn ang="f43">
                      <a:pos x="f74" y="f75"/>
                    </a:cxn>
                    <a:cxn ang="f43">
                      <a:pos x="f76" y="f73"/>
                    </a:cxn>
                    <a:cxn ang="f43">
                      <a:pos x="f74" y="f77"/>
                    </a:cxn>
                    <a:cxn ang="f43">
                      <a:pos x="f72" y="f73"/>
                    </a:cxn>
                    <a:cxn ang="f43">
                      <a:pos x="f78" y="f79"/>
                    </a:cxn>
                    <a:cxn ang="f43">
                      <a:pos x="f80" y="f79"/>
                    </a:cxn>
                    <a:cxn ang="f43">
                      <a:pos x="f80" y="f81"/>
                    </a:cxn>
                    <a:cxn ang="f43">
                      <a:pos x="f78" y="f81"/>
                    </a:cxn>
                    <a:cxn ang="f43">
                      <a:pos x="f78" y="f79"/>
                    </a:cxn>
                  </a:cxnLst>
                  <a:rect l="f68" t="f71" r="f69" b="f70"/>
                  <a:pathLst>
                    <a:path w="101773" h="408497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2"/>
                      </a:cubicBezTo>
                      <a:cubicBezTo>
                        <a:pt x="f14" y="f12"/>
                        <a:pt x="f5" y="f10"/>
                        <a:pt x="f5" y="f9"/>
                      </a:cubicBezTo>
                      <a:cubicBezTo>
                        <a:pt x="f5" y="f15"/>
                        <a:pt x="f16" y="f5"/>
                        <a:pt x="f13" y="f5"/>
                      </a:cubicBezTo>
                      <a:cubicBezTo>
                        <a:pt x="f17" y="f5"/>
                        <a:pt x="f8" y="f15"/>
                        <a:pt x="f8" y="f9"/>
                      </a:cubicBezTo>
                      <a:close/>
                      <a:moveTo>
                        <a:pt x="f18" y="f19"/>
                      </a:moveTo>
                      <a:lnTo>
                        <a:pt x="f20" y="f19"/>
                      </a:lnTo>
                      <a:lnTo>
                        <a:pt x="f20" y="f7"/>
                      </a:lnTo>
                      <a:lnTo>
                        <a:pt x="f18" y="f7"/>
                      </a:lnTo>
                      <a:lnTo>
                        <a:pt x="f18" y="f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6" name="Freeform 60">
                  <a:extLst>
                    <a:ext uri="{FF2B5EF4-FFF2-40B4-BE49-F238E27FC236}">
                      <a16:creationId xmlns:a16="http://schemas.microsoft.com/office/drawing/2014/main" id="{B48F2A0B-BC8F-C830-2B35-5781891DF1DF}"/>
                    </a:ext>
                  </a:extLst>
                </p:cNvPr>
                <p:cNvSpPr/>
                <p:nvPr/>
              </p:nvSpPr>
              <p:spPr>
                <a:xfrm>
                  <a:off x="10248915" y="1036527"/>
                  <a:ext cx="110569" cy="32057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6556"/>
                    <a:gd name="f7" fmla="val 395914"/>
                    <a:gd name="f8" fmla="val 94677"/>
                    <a:gd name="f9" fmla="val 287910"/>
                    <a:gd name="f10" fmla="val 305337"/>
                    <a:gd name="f11" fmla="val 100682"/>
                    <a:gd name="f12" fmla="val 314637"/>
                    <a:gd name="f13" fmla="val 118073"/>
                    <a:gd name="f14" fmla="val 124624"/>
                    <a:gd name="f15" fmla="val 131097"/>
                    <a:gd name="f16" fmla="val 313543"/>
                    <a:gd name="f17" fmla="val 311355"/>
                    <a:gd name="f18" fmla="val 388803"/>
                    <a:gd name="f19" fmla="val 126184"/>
                    <a:gd name="f20" fmla="val 393180"/>
                    <a:gd name="f21" fmla="val 110976"/>
                    <a:gd name="f22" fmla="val 395915"/>
                    <a:gd name="f23" fmla="val 93039"/>
                    <a:gd name="f24" fmla="val 36420"/>
                    <a:gd name="f25" fmla="val 365905"/>
                    <a:gd name="f26" fmla="val 305416"/>
                    <a:gd name="f27" fmla="+- 0 0 -90"/>
                    <a:gd name="f28" fmla="*/ f3 1 136556"/>
                    <a:gd name="f29" fmla="*/ f4 1 395914"/>
                    <a:gd name="f30" fmla="val f5"/>
                    <a:gd name="f31" fmla="val f6"/>
                    <a:gd name="f32" fmla="val f7"/>
                    <a:gd name="f33" fmla="*/ f27 f0 1"/>
                    <a:gd name="f34" fmla="+- f32 0 f30"/>
                    <a:gd name="f35" fmla="+- f31 0 f30"/>
                    <a:gd name="f36" fmla="*/ f33 1 f2"/>
                    <a:gd name="f37" fmla="*/ f35 1 136556"/>
                    <a:gd name="f38" fmla="*/ f34 1 395914"/>
                    <a:gd name="f39" fmla="*/ 0 f35 1"/>
                    <a:gd name="f40" fmla="*/ 0 f34 1"/>
                    <a:gd name="f41" fmla="*/ 94677 f35 1"/>
                    <a:gd name="f42" fmla="*/ 287910 f34 1"/>
                    <a:gd name="f43" fmla="*/ 118073 f35 1"/>
                    <a:gd name="f44" fmla="*/ 314637 f34 1"/>
                    <a:gd name="f45" fmla="*/ 136556 f35 1"/>
                    <a:gd name="f46" fmla="*/ 311355 f34 1"/>
                    <a:gd name="f47" fmla="*/ 388803 f34 1"/>
                    <a:gd name="f48" fmla="*/ 93039 f35 1"/>
                    <a:gd name="f49" fmla="*/ 395915 f34 1"/>
                    <a:gd name="f50" fmla="*/ 305416 f34 1"/>
                    <a:gd name="f51" fmla="+- f36 0 f1"/>
                    <a:gd name="f52" fmla="*/ f39 1 136556"/>
                    <a:gd name="f53" fmla="*/ f40 1 395914"/>
                    <a:gd name="f54" fmla="*/ f41 1 136556"/>
                    <a:gd name="f55" fmla="*/ f42 1 395914"/>
                    <a:gd name="f56" fmla="*/ f43 1 136556"/>
                    <a:gd name="f57" fmla="*/ f44 1 395914"/>
                    <a:gd name="f58" fmla="*/ f45 1 136556"/>
                    <a:gd name="f59" fmla="*/ f46 1 395914"/>
                    <a:gd name="f60" fmla="*/ f47 1 395914"/>
                    <a:gd name="f61" fmla="*/ f48 1 136556"/>
                    <a:gd name="f62" fmla="*/ f49 1 395914"/>
                    <a:gd name="f63" fmla="*/ f50 1 395914"/>
                    <a:gd name="f64" fmla="*/ f30 1 f37"/>
                    <a:gd name="f65" fmla="*/ f31 1 f37"/>
                    <a:gd name="f66" fmla="*/ f30 1 f38"/>
                    <a:gd name="f67" fmla="*/ f32 1 f38"/>
                    <a:gd name="f68" fmla="*/ f52 1 f37"/>
                    <a:gd name="f69" fmla="*/ f53 1 f38"/>
                    <a:gd name="f70" fmla="*/ f54 1 f37"/>
                    <a:gd name="f71" fmla="*/ f55 1 f38"/>
                    <a:gd name="f72" fmla="*/ f56 1 f37"/>
                    <a:gd name="f73" fmla="*/ f57 1 f38"/>
                    <a:gd name="f74" fmla="*/ f58 1 f37"/>
                    <a:gd name="f75" fmla="*/ f59 1 f38"/>
                    <a:gd name="f76" fmla="*/ f60 1 f38"/>
                    <a:gd name="f77" fmla="*/ f61 1 f37"/>
                    <a:gd name="f78" fmla="*/ f62 1 f38"/>
                    <a:gd name="f79" fmla="*/ f63 1 f38"/>
                    <a:gd name="f80" fmla="*/ f64 f28 1"/>
                    <a:gd name="f81" fmla="*/ f65 f28 1"/>
                    <a:gd name="f82" fmla="*/ f67 f29 1"/>
                    <a:gd name="f83" fmla="*/ f66 f29 1"/>
                    <a:gd name="f84" fmla="*/ f68 f28 1"/>
                    <a:gd name="f85" fmla="*/ f69 f29 1"/>
                    <a:gd name="f86" fmla="*/ f70 f28 1"/>
                    <a:gd name="f87" fmla="*/ f71 f29 1"/>
                    <a:gd name="f88" fmla="*/ f72 f28 1"/>
                    <a:gd name="f89" fmla="*/ f73 f29 1"/>
                    <a:gd name="f90" fmla="*/ f74 f28 1"/>
                    <a:gd name="f91" fmla="*/ f75 f29 1"/>
                    <a:gd name="f92" fmla="*/ f76 f29 1"/>
                    <a:gd name="f93" fmla="*/ f77 f28 1"/>
                    <a:gd name="f94" fmla="*/ f78 f29 1"/>
                    <a:gd name="f95" fmla="*/ f79 f2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1">
                      <a:pos x="f84" y="f85"/>
                    </a:cxn>
                    <a:cxn ang="f51">
                      <a:pos x="f86" y="f85"/>
                    </a:cxn>
                    <a:cxn ang="f51">
                      <a:pos x="f86" y="f87"/>
                    </a:cxn>
                    <a:cxn ang="f51">
                      <a:pos x="f88" y="f89"/>
                    </a:cxn>
                    <a:cxn ang="f51">
                      <a:pos x="f90" y="f91"/>
                    </a:cxn>
                    <a:cxn ang="f51">
                      <a:pos x="f90" y="f92"/>
                    </a:cxn>
                    <a:cxn ang="f51">
                      <a:pos x="f93" y="f94"/>
                    </a:cxn>
                    <a:cxn ang="f51">
                      <a:pos x="f84" y="f95"/>
                    </a:cxn>
                    <a:cxn ang="f51">
                      <a:pos x="f84" y="f85"/>
                    </a:cxn>
                  </a:cxnLst>
                  <a:rect l="f80" t="f83" r="f81" b="f82"/>
                  <a:pathLst>
                    <a:path w="136556" h="395914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8" y="f9"/>
                      </a:lnTo>
                      <a:cubicBezTo>
                        <a:pt x="f8" y="f10"/>
                        <a:pt x="f11" y="f12"/>
                        <a:pt x="f13" y="f12"/>
                      </a:cubicBezTo>
                      <a:cubicBezTo>
                        <a:pt x="f14" y="f12"/>
                        <a:pt x="f15" y="f16"/>
                        <a:pt x="f6" y="f17"/>
                      </a:cubicBezTo>
                      <a:lnTo>
                        <a:pt x="f6" y="f18"/>
                      </a:lnTo>
                      <a:cubicBezTo>
                        <a:pt x="f19" y="f20"/>
                        <a:pt x="f21" y="f22"/>
                        <a:pt x="f23" y="f22"/>
                      </a:cubicBezTo>
                      <a:cubicBezTo>
                        <a:pt x="f24" y="f22"/>
                        <a:pt x="f5" y="f25"/>
                        <a:pt x="f5" y="f26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83E0A284-DC21-C509-2B6D-66E9CF6AE7AC}"/>
                  </a:ext>
                </a:extLst>
              </p:cNvPr>
              <p:cNvGrpSpPr/>
              <p:nvPr/>
            </p:nvGrpSpPr>
            <p:grpSpPr>
              <a:xfrm>
                <a:off x="7833664" y="935275"/>
                <a:ext cx="597889" cy="599279"/>
                <a:chOff x="7833664" y="935275"/>
                <a:chExt cx="597889" cy="599279"/>
              </a:xfrm>
            </p:grpSpPr>
            <p:sp>
              <p:nvSpPr>
                <p:cNvPr id="18" name="Freeform 51">
                  <a:extLst>
                    <a:ext uri="{FF2B5EF4-FFF2-40B4-BE49-F238E27FC236}">
                      <a16:creationId xmlns:a16="http://schemas.microsoft.com/office/drawing/2014/main" id="{31249CD0-9E31-903E-A5F2-A977AA4A5D1F}"/>
                    </a:ext>
                  </a:extLst>
                </p:cNvPr>
                <p:cNvSpPr/>
                <p:nvPr/>
              </p:nvSpPr>
              <p:spPr>
                <a:xfrm>
                  <a:off x="7833664" y="979770"/>
                  <a:ext cx="597889" cy="55478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38386"/>
                    <a:gd name="f7" fmla="val 685153"/>
                    <a:gd name="f8" fmla="val 486642"/>
                    <a:gd name="f9" fmla="val 150676"/>
                    <a:gd name="f10" fmla="val 438758"/>
                    <a:gd name="f11" fmla="val 407485"/>
                    <a:gd name="f12" fmla="val 165759"/>
                    <a:gd name="f13" fmla="val 214838"/>
                    <a:gd name="f14" fmla="val 241800"/>
                    <a:gd name="f15" fmla="val 421757"/>
                    <a:gd name="f16" fmla="val 261885"/>
                    <a:gd name="f17" fmla="val 486954"/>
                    <a:gd name="f18" fmla="val 264542"/>
                    <a:gd name="f19" fmla="val 526494"/>
                    <a:gd name="f20" fmla="val 266184"/>
                    <a:gd name="f21" fmla="val 559795"/>
                    <a:gd name="f22" fmla="val 272123"/>
                    <a:gd name="f23" fmla="val 587012"/>
                    <a:gd name="f24" fmla="val 290801"/>
                    <a:gd name="f25" fmla="val 620547"/>
                    <a:gd name="f26" fmla="val 313778"/>
                    <a:gd name="f27" fmla="val 634663"/>
                    <a:gd name="f28" fmla="val 351603"/>
                    <a:gd name="f29" fmla="val 635131"/>
                    <a:gd name="f30" fmla="val 387006"/>
                    <a:gd name="f31" fmla="val 635832"/>
                    <a:gd name="f32" fmla="val 432802"/>
                    <a:gd name="f33" fmla="val 615322"/>
                    <a:gd name="f34" fmla="val 490634"/>
                    <a:gd name="f35" fmla="val 533435"/>
                    <a:gd name="f36" fmla="val 518456"/>
                    <a:gd name="f37" fmla="val 487110"/>
                    <a:gd name="f38" fmla="val 534165"/>
                    <a:gd name="f39" fmla="val 433455"/>
                    <a:gd name="f40" fmla="val 535493"/>
                    <a:gd name="f41" fmla="val 378006"/>
                    <a:gd name="f42" fmla="val 371221"/>
                    <a:gd name="f43" fmla="val 364514"/>
                    <a:gd name="f44" fmla="val 534946"/>
                    <a:gd name="f45" fmla="val 357729"/>
                    <a:gd name="f46" fmla="val 302124"/>
                    <a:gd name="f47" fmla="val 534712"/>
                    <a:gd name="f48" fmla="val 264144"/>
                    <a:gd name="f49" fmla="val 524396"/>
                    <a:gd name="f50" fmla="val 226554"/>
                    <a:gd name="f51" fmla="val 516815"/>
                    <a:gd name="f52" fmla="val 176408"/>
                    <a:gd name="f53" fmla="val 500091"/>
                    <a:gd name="f54" fmla="val 146305"/>
                    <a:gd name="f55" fmla="val 461249"/>
                    <a:gd name="f56" fmla="val 97017"/>
                    <a:gd name="f57" fmla="val 397634"/>
                    <a:gd name="f58" fmla="val 95691"/>
                    <a:gd name="f59" fmla="val 311433"/>
                    <a:gd name="f60" fmla="val 97095"/>
                    <a:gd name="f61" fmla="val 265324"/>
                    <a:gd name="f62" fmla="val 97406"/>
                    <a:gd name="f63" fmla="val 254695"/>
                    <a:gd name="f64" fmla="val 98108"/>
                    <a:gd name="f65" fmla="val 243754"/>
                    <a:gd name="f66" fmla="val 99200"/>
                    <a:gd name="f67" fmla="val 232500"/>
                    <a:gd name="f68" fmla="val 106921"/>
                    <a:gd name="f69" fmla="val 155678"/>
                    <a:gd name="f70" fmla="val 135386"/>
                    <a:gd name="f71" fmla="val 68773"/>
                    <a:gd name="f72" fmla="val 175862"/>
                    <a:gd name="f73" fmla="val 70345"/>
                    <a:gd name="f74" fmla="val 65100"/>
                    <a:gd name="f75" fmla="val 181936"/>
                    <a:gd name="f76" fmla="val 315185"/>
                    <a:gd name="f77" fmla="val 519472"/>
                    <a:gd name="f78" fmla="val 165256"/>
                    <a:gd name="f79" fmla="val 369193"/>
                    <a:gd name="f80" fmla="val 573130"/>
                    <a:gd name="f81" fmla="val 519550"/>
                    <a:gd name="f82" fmla="val 287910"/>
                    <a:gd name="f83" fmla="val 735423"/>
                    <a:gd name="f84" fmla="val 261338"/>
                    <a:gd name="f85" fmla="val 729807"/>
                    <a:gd name="f86" fmla="val 235705"/>
                    <a:gd name="f87" fmla="val 725596"/>
                    <a:gd name="f88" fmla="val 232969"/>
                    <a:gd name="f89" fmla="val 606353"/>
                    <a:gd name="f90" fmla="val 150754"/>
                    <a:gd name="f91" fmla="val 486798"/>
                    <a:gd name="f92" fmla="+- 0 0 -90"/>
                    <a:gd name="f93" fmla="*/ f3 1 738386"/>
                    <a:gd name="f94" fmla="*/ f4 1 685153"/>
                    <a:gd name="f95" fmla="val f5"/>
                    <a:gd name="f96" fmla="val f6"/>
                    <a:gd name="f97" fmla="val f7"/>
                    <a:gd name="f98" fmla="*/ f92 f0 1"/>
                    <a:gd name="f99" fmla="+- f97 0 f95"/>
                    <a:gd name="f100" fmla="+- f96 0 f95"/>
                    <a:gd name="f101" fmla="*/ f98 1 f2"/>
                    <a:gd name="f102" fmla="*/ f100 1 738386"/>
                    <a:gd name="f103" fmla="*/ f99 1 685153"/>
                    <a:gd name="f104" fmla="*/ 486642 f100 1"/>
                    <a:gd name="f105" fmla="*/ 150676 f99 1"/>
                    <a:gd name="f106" fmla="*/ 407485 f100 1"/>
                    <a:gd name="f107" fmla="*/ 214838 f99 1"/>
                    <a:gd name="f108" fmla="*/ 486954 f100 1"/>
                    <a:gd name="f109" fmla="*/ 264542 f99 1"/>
                    <a:gd name="f110" fmla="*/ 587012 f100 1"/>
                    <a:gd name="f111" fmla="*/ 290801 f99 1"/>
                    <a:gd name="f112" fmla="*/ 635131 f100 1"/>
                    <a:gd name="f113" fmla="*/ 387006 f99 1"/>
                    <a:gd name="f114" fmla="*/ 533435 f100 1"/>
                    <a:gd name="f115" fmla="*/ 518456 f99 1"/>
                    <a:gd name="f116" fmla="*/ 378006 f100 1"/>
                    <a:gd name="f117" fmla="*/ 535493 f99 1"/>
                    <a:gd name="f118" fmla="*/ 357729 f100 1"/>
                    <a:gd name="f119" fmla="*/ 534946 f99 1"/>
                    <a:gd name="f120" fmla="*/ 264144 f100 1"/>
                    <a:gd name="f121" fmla="*/ 524396 f99 1"/>
                    <a:gd name="f122" fmla="*/ 146305 f100 1"/>
                    <a:gd name="f123" fmla="*/ 461249 f99 1"/>
                    <a:gd name="f124" fmla="*/ 97095 f100 1"/>
                    <a:gd name="f125" fmla="*/ 265324 f99 1"/>
                    <a:gd name="f126" fmla="*/ 99200 f100 1"/>
                    <a:gd name="f127" fmla="*/ 232500 f99 1"/>
                    <a:gd name="f128" fmla="*/ 175862 f100 1"/>
                    <a:gd name="f129" fmla="*/ 0 f99 1"/>
                    <a:gd name="f130" fmla="*/ 0 f100 1"/>
                    <a:gd name="f131" fmla="*/ 315185 f99 1"/>
                    <a:gd name="f132" fmla="*/ 369193 f100 1"/>
                    <a:gd name="f133" fmla="*/ 685153 f99 1"/>
                    <a:gd name="f134" fmla="*/ 738386 f100 1"/>
                    <a:gd name="f135" fmla="*/ 729807 f100 1"/>
                    <a:gd name="f136" fmla="*/ 235705 f99 1"/>
                    <a:gd name="f137" fmla="*/ 486798 f100 1"/>
                    <a:gd name="f138" fmla="*/ 150754 f99 1"/>
                    <a:gd name="f139" fmla="+- f101 0 f1"/>
                    <a:gd name="f140" fmla="*/ f104 1 738386"/>
                    <a:gd name="f141" fmla="*/ f105 1 685153"/>
                    <a:gd name="f142" fmla="*/ f106 1 738386"/>
                    <a:gd name="f143" fmla="*/ f107 1 685153"/>
                    <a:gd name="f144" fmla="*/ f108 1 738386"/>
                    <a:gd name="f145" fmla="*/ f109 1 685153"/>
                    <a:gd name="f146" fmla="*/ f110 1 738386"/>
                    <a:gd name="f147" fmla="*/ f111 1 685153"/>
                    <a:gd name="f148" fmla="*/ f112 1 738386"/>
                    <a:gd name="f149" fmla="*/ f113 1 685153"/>
                    <a:gd name="f150" fmla="*/ f114 1 738386"/>
                    <a:gd name="f151" fmla="*/ f115 1 685153"/>
                    <a:gd name="f152" fmla="*/ f116 1 738386"/>
                    <a:gd name="f153" fmla="*/ f117 1 685153"/>
                    <a:gd name="f154" fmla="*/ f118 1 738386"/>
                    <a:gd name="f155" fmla="*/ f119 1 685153"/>
                    <a:gd name="f156" fmla="*/ f120 1 738386"/>
                    <a:gd name="f157" fmla="*/ f121 1 685153"/>
                    <a:gd name="f158" fmla="*/ f122 1 738386"/>
                    <a:gd name="f159" fmla="*/ f123 1 685153"/>
                    <a:gd name="f160" fmla="*/ f124 1 738386"/>
                    <a:gd name="f161" fmla="*/ f125 1 685153"/>
                    <a:gd name="f162" fmla="*/ f126 1 738386"/>
                    <a:gd name="f163" fmla="*/ f127 1 685153"/>
                    <a:gd name="f164" fmla="*/ f128 1 738386"/>
                    <a:gd name="f165" fmla="*/ f129 1 685153"/>
                    <a:gd name="f166" fmla="*/ f130 1 738386"/>
                    <a:gd name="f167" fmla="*/ f131 1 685153"/>
                    <a:gd name="f168" fmla="*/ f132 1 738386"/>
                    <a:gd name="f169" fmla="*/ f133 1 685153"/>
                    <a:gd name="f170" fmla="*/ f134 1 738386"/>
                    <a:gd name="f171" fmla="*/ f135 1 738386"/>
                    <a:gd name="f172" fmla="*/ f136 1 685153"/>
                    <a:gd name="f173" fmla="*/ f137 1 738386"/>
                    <a:gd name="f174" fmla="*/ f138 1 685153"/>
                    <a:gd name="f175" fmla="*/ f95 1 f102"/>
                    <a:gd name="f176" fmla="*/ f96 1 f102"/>
                    <a:gd name="f177" fmla="*/ f95 1 f103"/>
                    <a:gd name="f178" fmla="*/ f97 1 f103"/>
                    <a:gd name="f179" fmla="*/ f140 1 f102"/>
                    <a:gd name="f180" fmla="*/ f141 1 f103"/>
                    <a:gd name="f181" fmla="*/ f142 1 f102"/>
                    <a:gd name="f182" fmla="*/ f143 1 f103"/>
                    <a:gd name="f183" fmla="*/ f144 1 f102"/>
                    <a:gd name="f184" fmla="*/ f145 1 f103"/>
                    <a:gd name="f185" fmla="*/ f146 1 f102"/>
                    <a:gd name="f186" fmla="*/ f147 1 f103"/>
                    <a:gd name="f187" fmla="*/ f148 1 f102"/>
                    <a:gd name="f188" fmla="*/ f149 1 f103"/>
                    <a:gd name="f189" fmla="*/ f150 1 f102"/>
                    <a:gd name="f190" fmla="*/ f151 1 f103"/>
                    <a:gd name="f191" fmla="*/ f152 1 f102"/>
                    <a:gd name="f192" fmla="*/ f153 1 f103"/>
                    <a:gd name="f193" fmla="*/ f154 1 f102"/>
                    <a:gd name="f194" fmla="*/ f155 1 f103"/>
                    <a:gd name="f195" fmla="*/ f156 1 f102"/>
                    <a:gd name="f196" fmla="*/ f157 1 f103"/>
                    <a:gd name="f197" fmla="*/ f158 1 f102"/>
                    <a:gd name="f198" fmla="*/ f159 1 f103"/>
                    <a:gd name="f199" fmla="*/ f160 1 f102"/>
                    <a:gd name="f200" fmla="*/ f161 1 f103"/>
                    <a:gd name="f201" fmla="*/ f162 1 f102"/>
                    <a:gd name="f202" fmla="*/ f163 1 f103"/>
                    <a:gd name="f203" fmla="*/ f164 1 f102"/>
                    <a:gd name="f204" fmla="*/ f165 1 f103"/>
                    <a:gd name="f205" fmla="*/ f166 1 f102"/>
                    <a:gd name="f206" fmla="*/ f167 1 f103"/>
                    <a:gd name="f207" fmla="*/ f168 1 f102"/>
                    <a:gd name="f208" fmla="*/ f169 1 f103"/>
                    <a:gd name="f209" fmla="*/ f170 1 f102"/>
                    <a:gd name="f210" fmla="*/ f171 1 f102"/>
                    <a:gd name="f211" fmla="*/ f172 1 f103"/>
                    <a:gd name="f212" fmla="*/ f173 1 f102"/>
                    <a:gd name="f213" fmla="*/ f174 1 f103"/>
                    <a:gd name="f214" fmla="*/ f175 f93 1"/>
                    <a:gd name="f215" fmla="*/ f176 f93 1"/>
                    <a:gd name="f216" fmla="*/ f178 f94 1"/>
                    <a:gd name="f217" fmla="*/ f177 f94 1"/>
                    <a:gd name="f218" fmla="*/ f179 f93 1"/>
                    <a:gd name="f219" fmla="*/ f180 f94 1"/>
                    <a:gd name="f220" fmla="*/ f181 f93 1"/>
                    <a:gd name="f221" fmla="*/ f182 f94 1"/>
                    <a:gd name="f222" fmla="*/ f183 f93 1"/>
                    <a:gd name="f223" fmla="*/ f184 f94 1"/>
                    <a:gd name="f224" fmla="*/ f185 f93 1"/>
                    <a:gd name="f225" fmla="*/ f186 f94 1"/>
                    <a:gd name="f226" fmla="*/ f187 f93 1"/>
                    <a:gd name="f227" fmla="*/ f188 f94 1"/>
                    <a:gd name="f228" fmla="*/ f189 f93 1"/>
                    <a:gd name="f229" fmla="*/ f190 f94 1"/>
                    <a:gd name="f230" fmla="*/ f191 f93 1"/>
                    <a:gd name="f231" fmla="*/ f192 f94 1"/>
                    <a:gd name="f232" fmla="*/ f193 f93 1"/>
                    <a:gd name="f233" fmla="*/ f194 f94 1"/>
                    <a:gd name="f234" fmla="*/ f195 f93 1"/>
                    <a:gd name="f235" fmla="*/ f196 f94 1"/>
                    <a:gd name="f236" fmla="*/ f197 f93 1"/>
                    <a:gd name="f237" fmla="*/ f198 f94 1"/>
                    <a:gd name="f238" fmla="*/ f199 f93 1"/>
                    <a:gd name="f239" fmla="*/ f200 f94 1"/>
                    <a:gd name="f240" fmla="*/ f201 f93 1"/>
                    <a:gd name="f241" fmla="*/ f202 f94 1"/>
                    <a:gd name="f242" fmla="*/ f203 f93 1"/>
                    <a:gd name="f243" fmla="*/ f204 f94 1"/>
                    <a:gd name="f244" fmla="*/ f205 f93 1"/>
                    <a:gd name="f245" fmla="*/ f206 f94 1"/>
                    <a:gd name="f246" fmla="*/ f207 f93 1"/>
                    <a:gd name="f247" fmla="*/ f208 f94 1"/>
                    <a:gd name="f248" fmla="*/ f209 f93 1"/>
                    <a:gd name="f249" fmla="*/ f210 f93 1"/>
                    <a:gd name="f250" fmla="*/ f211 f94 1"/>
                    <a:gd name="f251" fmla="*/ f212 f93 1"/>
                    <a:gd name="f252" fmla="*/ f213 f9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39">
                      <a:pos x="f218" y="f219"/>
                    </a:cxn>
                    <a:cxn ang="f139">
                      <a:pos x="f220" y="f221"/>
                    </a:cxn>
                    <a:cxn ang="f139">
                      <a:pos x="f222" y="f223"/>
                    </a:cxn>
                    <a:cxn ang="f139">
                      <a:pos x="f224" y="f225"/>
                    </a:cxn>
                    <a:cxn ang="f139">
                      <a:pos x="f226" y="f227"/>
                    </a:cxn>
                    <a:cxn ang="f139">
                      <a:pos x="f228" y="f229"/>
                    </a:cxn>
                    <a:cxn ang="f139">
                      <a:pos x="f230" y="f231"/>
                    </a:cxn>
                    <a:cxn ang="f139">
                      <a:pos x="f232" y="f233"/>
                    </a:cxn>
                    <a:cxn ang="f139">
                      <a:pos x="f234" y="f235"/>
                    </a:cxn>
                    <a:cxn ang="f139">
                      <a:pos x="f236" y="f237"/>
                    </a:cxn>
                    <a:cxn ang="f139">
                      <a:pos x="f238" y="f239"/>
                    </a:cxn>
                    <a:cxn ang="f139">
                      <a:pos x="f240" y="f241"/>
                    </a:cxn>
                    <a:cxn ang="f139">
                      <a:pos x="f242" y="f243"/>
                    </a:cxn>
                    <a:cxn ang="f139">
                      <a:pos x="f244" y="f245"/>
                    </a:cxn>
                    <a:cxn ang="f139">
                      <a:pos x="f246" y="f247"/>
                    </a:cxn>
                    <a:cxn ang="f139">
                      <a:pos x="f248" y="f245"/>
                    </a:cxn>
                    <a:cxn ang="f139">
                      <a:pos x="f249" y="f250"/>
                    </a:cxn>
                    <a:cxn ang="f139">
                      <a:pos x="f251" y="f252"/>
                    </a:cxn>
                  </a:cxnLst>
                  <a:rect l="f214" t="f217" r="f215" b="f216"/>
                  <a:pathLst>
                    <a:path w="738386" h="685153">
                      <a:moveTo>
                        <a:pt x="f8" y="f9"/>
                      </a:moveTo>
                      <a:cubicBezTo>
                        <a:pt x="f10" y="f9"/>
                        <a:pt x="f11" y="f12"/>
                        <a:pt x="f11" y="f13"/>
                      </a:cubicBezTo>
                      <a:cubicBezTo>
                        <a:pt x="f11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40"/>
                      </a:cubicBezTo>
                      <a:cubicBezTo>
                        <a:pt x="f42" y="f40"/>
                        <a:pt x="f43" y="f44"/>
                        <a:pt x="f45" y="f44"/>
                      </a:cubicBezTo>
                      <a:cubicBezTo>
                        <a:pt x="f46" y="f47"/>
                        <a:pt x="f48" y="f49"/>
                        <a:pt x="f48" y="f49"/>
                      </a:cubicBezTo>
                      <a:cubicBezTo>
                        <a:pt x="f50" y="f51"/>
                        <a:pt x="f52" y="f53"/>
                        <a:pt x="f54" y="f55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9"/>
                        <a:pt x="f70" y="f71"/>
                        <a:pt x="f72" y="f5"/>
                      </a:cubicBezTo>
                      <a:cubicBezTo>
                        <a:pt x="f73" y="f74"/>
                        <a:pt x="f5" y="f75"/>
                        <a:pt x="f5" y="f76"/>
                      </a:cubicBezTo>
                      <a:cubicBezTo>
                        <a:pt x="f5" y="f77"/>
                        <a:pt x="f78" y="f7"/>
                        <a:pt x="f79" y="f7"/>
                      </a:cubicBezTo>
                      <a:cubicBezTo>
                        <a:pt x="f80" y="f7"/>
                        <a:pt x="f6" y="f81"/>
                        <a:pt x="f6" y="f76"/>
                      </a:cubicBezTo>
                      <a:cubicBezTo>
                        <a:pt x="f6" y="f82"/>
                        <a:pt x="f83" y="f84"/>
                        <a:pt x="f85" y="f86"/>
                      </a:cubicBezTo>
                      <a:cubicBezTo>
                        <a:pt x="f87" y="f88"/>
                        <a:pt x="f89" y="f90"/>
                        <a:pt x="f91" y="f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9" name="Freeform 52">
                  <a:extLst>
                    <a:ext uri="{FF2B5EF4-FFF2-40B4-BE49-F238E27FC236}">
                      <a16:creationId xmlns:a16="http://schemas.microsoft.com/office/drawing/2014/main" id="{6FA7120E-A979-2D06-213E-4B8A9F614F56}"/>
                    </a:ext>
                  </a:extLst>
                </p:cNvPr>
                <p:cNvSpPr/>
                <p:nvPr/>
              </p:nvSpPr>
              <p:spPr>
                <a:xfrm>
                  <a:off x="7969855" y="935275"/>
                  <a:ext cx="439350" cy="4145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42589"/>
                    <a:gd name="f7" fmla="val 511969"/>
                    <a:gd name="f8" fmla="val 51658"/>
                    <a:gd name="f9" fmla="val 88780"/>
                    <a:gd name="f10" fmla="val 28964"/>
                    <a:gd name="f11" fmla="val 145752"/>
                    <a:gd name="f12" fmla="val 13522"/>
                    <a:gd name="f13" fmla="val 198192"/>
                    <a:gd name="f14" fmla="val 5177"/>
                    <a:gd name="f15" fmla="val 258916"/>
                    <a:gd name="f16" fmla="val -3947"/>
                    <a:gd name="f17" fmla="val 325266"/>
                    <a:gd name="f18" fmla="val 654"/>
                    <a:gd name="f19" fmla="val 371766"/>
                    <a:gd name="f20" fmla="val 6269"/>
                    <a:gd name="f21" fmla="val 392164"/>
                    <a:gd name="f22" fmla="val 32317"/>
                    <a:gd name="f23" fmla="val 487430"/>
                    <a:gd name="f24" fmla="val 69049"/>
                    <a:gd name="f25" fmla="val 511970"/>
                    <a:gd name="f26" fmla="val 209895"/>
                    <a:gd name="f27" fmla="val 350740"/>
                    <a:gd name="f28" fmla="val 388876"/>
                    <a:gd name="f29" fmla="val 494308"/>
                    <a:gd name="f30" fmla="val 439133"/>
                    <a:gd name="f31" fmla="val 424128"/>
                    <a:gd name="f32" fmla="val 378114"/>
                    <a:gd name="f33" fmla="val 392789"/>
                    <a:gd name="f34" fmla="val 304104"/>
                    <a:gd name="f35" fmla="val 392398"/>
                    <a:gd name="f36" fmla="val 257233"/>
                    <a:gd name="f37" fmla="val 154368"/>
                    <a:gd name="f38" fmla="val 378643"/>
                    <a:gd name="f39" fmla="val 161230"/>
                    <a:gd name="f40" fmla="val 259228"/>
                    <a:gd name="f41" fmla="val 165364"/>
                    <a:gd name="f42" fmla="val 186938"/>
                    <a:gd name="f43" fmla="val 223075"/>
                    <a:gd name="f44" fmla="val 139188"/>
                    <a:gd name="f45" fmla="val 290222"/>
                    <a:gd name="f46" fmla="val 139500"/>
                    <a:gd name="f47" fmla="val 436838"/>
                    <a:gd name="f48" fmla="val 140125"/>
                    <a:gd name="f49" fmla="val 531671"/>
                    <a:gd name="f50" fmla="val 220934"/>
                    <a:gd name="f51" fmla="val 542590"/>
                    <a:gd name="f52" fmla="val 229531"/>
                    <a:gd name="f53" fmla="val 487374"/>
                    <a:gd name="f54" fmla="val 94876"/>
                    <a:gd name="f55" fmla="val 355264"/>
                    <a:gd name="f56" fmla="val 201004"/>
                    <a:gd name="f57" fmla="val 161542"/>
                    <a:gd name="f58" fmla="val 123485"/>
                    <a:gd name="f59" fmla="val 6252"/>
                    <a:gd name="f60" fmla="val 87766"/>
                    <a:gd name="f61" fmla="val 17740"/>
                    <a:gd name="f62" fmla="val 84257"/>
                    <a:gd name="f63" fmla="val 22742"/>
                    <a:gd name="f64" fmla="val 69127"/>
                    <a:gd name="f65" fmla="val 44859"/>
                    <a:gd name="f66" fmla="val 51736"/>
                    <a:gd name="f67" fmla="val 88702"/>
                    <a:gd name="f68" fmla="+- 0 0 -90"/>
                    <a:gd name="f69" fmla="*/ f3 1 542589"/>
                    <a:gd name="f70" fmla="*/ f4 1 511969"/>
                    <a:gd name="f71" fmla="val f5"/>
                    <a:gd name="f72" fmla="val f6"/>
                    <a:gd name="f73" fmla="val f7"/>
                    <a:gd name="f74" fmla="*/ f68 f0 1"/>
                    <a:gd name="f75" fmla="+- f73 0 f71"/>
                    <a:gd name="f76" fmla="+- f72 0 f71"/>
                    <a:gd name="f77" fmla="*/ f74 1 f2"/>
                    <a:gd name="f78" fmla="*/ f76 1 542589"/>
                    <a:gd name="f79" fmla="*/ f75 1 511969"/>
                    <a:gd name="f80" fmla="*/ 51658 f76 1"/>
                    <a:gd name="f81" fmla="*/ 88780 f75 1"/>
                    <a:gd name="f82" fmla="*/ 5177 f76 1"/>
                    <a:gd name="f83" fmla="*/ 258916 f75 1"/>
                    <a:gd name="f84" fmla="*/ 6269 f76 1"/>
                    <a:gd name="f85" fmla="*/ 392164 f75 1"/>
                    <a:gd name="f86" fmla="*/ 209895 f76 1"/>
                    <a:gd name="f87" fmla="*/ 511970 f75 1"/>
                    <a:gd name="f88" fmla="*/ 388876 f76 1"/>
                    <a:gd name="f89" fmla="*/ 439133 f75 1"/>
                    <a:gd name="f90" fmla="*/ 304104 f76 1"/>
                    <a:gd name="f91" fmla="*/ 392398 f75 1"/>
                    <a:gd name="f92" fmla="*/ 161230 f76 1"/>
                    <a:gd name="f93" fmla="*/ 259228 f75 1"/>
                    <a:gd name="f94" fmla="*/ 290222 f76 1"/>
                    <a:gd name="f95" fmla="*/ 139500 f75 1"/>
                    <a:gd name="f96" fmla="*/ 542590 f76 1"/>
                    <a:gd name="f97" fmla="*/ 229531 f75 1"/>
                    <a:gd name="f98" fmla="*/ 201004 f76 1"/>
                    <a:gd name="f99" fmla="*/ 0 f75 1"/>
                    <a:gd name="f100" fmla="*/ 87766 f76 1"/>
                    <a:gd name="f101" fmla="*/ 17740 f75 1"/>
                    <a:gd name="f102" fmla="*/ 51736 f76 1"/>
                    <a:gd name="f103" fmla="*/ 88702 f75 1"/>
                    <a:gd name="f104" fmla="+- f77 0 f1"/>
                    <a:gd name="f105" fmla="*/ f80 1 542589"/>
                    <a:gd name="f106" fmla="*/ f81 1 511969"/>
                    <a:gd name="f107" fmla="*/ f82 1 542589"/>
                    <a:gd name="f108" fmla="*/ f83 1 511969"/>
                    <a:gd name="f109" fmla="*/ f84 1 542589"/>
                    <a:gd name="f110" fmla="*/ f85 1 511969"/>
                    <a:gd name="f111" fmla="*/ f86 1 542589"/>
                    <a:gd name="f112" fmla="*/ f87 1 511969"/>
                    <a:gd name="f113" fmla="*/ f88 1 542589"/>
                    <a:gd name="f114" fmla="*/ f89 1 511969"/>
                    <a:gd name="f115" fmla="*/ f90 1 542589"/>
                    <a:gd name="f116" fmla="*/ f91 1 511969"/>
                    <a:gd name="f117" fmla="*/ f92 1 542589"/>
                    <a:gd name="f118" fmla="*/ f93 1 511969"/>
                    <a:gd name="f119" fmla="*/ f94 1 542589"/>
                    <a:gd name="f120" fmla="*/ f95 1 511969"/>
                    <a:gd name="f121" fmla="*/ f96 1 542589"/>
                    <a:gd name="f122" fmla="*/ f97 1 511969"/>
                    <a:gd name="f123" fmla="*/ f98 1 542589"/>
                    <a:gd name="f124" fmla="*/ f99 1 511969"/>
                    <a:gd name="f125" fmla="*/ f100 1 542589"/>
                    <a:gd name="f126" fmla="*/ f101 1 511969"/>
                    <a:gd name="f127" fmla="*/ f102 1 542589"/>
                    <a:gd name="f128" fmla="*/ f103 1 511969"/>
                    <a:gd name="f129" fmla="*/ f71 1 f78"/>
                    <a:gd name="f130" fmla="*/ f72 1 f78"/>
                    <a:gd name="f131" fmla="*/ f71 1 f79"/>
                    <a:gd name="f132" fmla="*/ f73 1 f79"/>
                    <a:gd name="f133" fmla="*/ f105 1 f78"/>
                    <a:gd name="f134" fmla="*/ f106 1 f79"/>
                    <a:gd name="f135" fmla="*/ f107 1 f78"/>
                    <a:gd name="f136" fmla="*/ f108 1 f79"/>
                    <a:gd name="f137" fmla="*/ f109 1 f78"/>
                    <a:gd name="f138" fmla="*/ f110 1 f79"/>
                    <a:gd name="f139" fmla="*/ f111 1 f78"/>
                    <a:gd name="f140" fmla="*/ f112 1 f79"/>
                    <a:gd name="f141" fmla="*/ f113 1 f78"/>
                    <a:gd name="f142" fmla="*/ f114 1 f79"/>
                    <a:gd name="f143" fmla="*/ f115 1 f78"/>
                    <a:gd name="f144" fmla="*/ f116 1 f79"/>
                    <a:gd name="f145" fmla="*/ f117 1 f78"/>
                    <a:gd name="f146" fmla="*/ f118 1 f79"/>
                    <a:gd name="f147" fmla="*/ f119 1 f78"/>
                    <a:gd name="f148" fmla="*/ f120 1 f79"/>
                    <a:gd name="f149" fmla="*/ f121 1 f78"/>
                    <a:gd name="f150" fmla="*/ f122 1 f79"/>
                    <a:gd name="f151" fmla="*/ f123 1 f78"/>
                    <a:gd name="f152" fmla="*/ f124 1 f79"/>
                    <a:gd name="f153" fmla="*/ f125 1 f78"/>
                    <a:gd name="f154" fmla="*/ f126 1 f79"/>
                    <a:gd name="f155" fmla="*/ f127 1 f78"/>
                    <a:gd name="f156" fmla="*/ f128 1 f79"/>
                    <a:gd name="f157" fmla="*/ f129 f69 1"/>
                    <a:gd name="f158" fmla="*/ f130 f69 1"/>
                    <a:gd name="f159" fmla="*/ f132 f70 1"/>
                    <a:gd name="f160" fmla="*/ f131 f70 1"/>
                    <a:gd name="f161" fmla="*/ f133 f69 1"/>
                    <a:gd name="f162" fmla="*/ f134 f70 1"/>
                    <a:gd name="f163" fmla="*/ f135 f69 1"/>
                    <a:gd name="f164" fmla="*/ f136 f70 1"/>
                    <a:gd name="f165" fmla="*/ f137 f69 1"/>
                    <a:gd name="f166" fmla="*/ f138 f70 1"/>
                    <a:gd name="f167" fmla="*/ f139 f69 1"/>
                    <a:gd name="f168" fmla="*/ f140 f70 1"/>
                    <a:gd name="f169" fmla="*/ f141 f69 1"/>
                    <a:gd name="f170" fmla="*/ f142 f70 1"/>
                    <a:gd name="f171" fmla="*/ f143 f69 1"/>
                    <a:gd name="f172" fmla="*/ f144 f70 1"/>
                    <a:gd name="f173" fmla="*/ f145 f69 1"/>
                    <a:gd name="f174" fmla="*/ f146 f70 1"/>
                    <a:gd name="f175" fmla="*/ f147 f69 1"/>
                    <a:gd name="f176" fmla="*/ f148 f70 1"/>
                    <a:gd name="f177" fmla="*/ f149 f69 1"/>
                    <a:gd name="f178" fmla="*/ f150 f70 1"/>
                    <a:gd name="f179" fmla="*/ f151 f69 1"/>
                    <a:gd name="f180" fmla="*/ f152 f70 1"/>
                    <a:gd name="f181" fmla="*/ f153 f69 1"/>
                    <a:gd name="f182" fmla="*/ f154 f70 1"/>
                    <a:gd name="f183" fmla="*/ f155 f69 1"/>
                    <a:gd name="f184" fmla="*/ f156 f7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4">
                      <a:pos x="f161" y="f162"/>
                    </a:cxn>
                    <a:cxn ang="f104">
                      <a:pos x="f163" y="f164"/>
                    </a:cxn>
                    <a:cxn ang="f104">
                      <a:pos x="f165" y="f166"/>
                    </a:cxn>
                    <a:cxn ang="f104">
                      <a:pos x="f167" y="f168"/>
                    </a:cxn>
                    <a:cxn ang="f104">
                      <a:pos x="f169" y="f170"/>
                    </a:cxn>
                    <a:cxn ang="f104">
                      <a:pos x="f171" y="f172"/>
                    </a:cxn>
                    <a:cxn ang="f104">
                      <a:pos x="f173" y="f174"/>
                    </a:cxn>
                    <a:cxn ang="f104">
                      <a:pos x="f175" y="f176"/>
                    </a:cxn>
                    <a:cxn ang="f104">
                      <a:pos x="f177" y="f178"/>
                    </a:cxn>
                    <a:cxn ang="f104">
                      <a:pos x="f179" y="f180"/>
                    </a:cxn>
                    <a:cxn ang="f104">
                      <a:pos x="f181" y="f182"/>
                    </a:cxn>
                    <a:cxn ang="f104">
                      <a:pos x="f183" y="f184"/>
                    </a:cxn>
                  </a:cxnLst>
                  <a:rect l="f157" t="f160" r="f158" b="f159"/>
                  <a:pathLst>
                    <a:path w="542589" h="511969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21"/>
                      </a:cubicBezTo>
                      <a:cubicBezTo>
                        <a:pt x="f22" y="f23"/>
                        <a:pt x="f24" y="f25"/>
                        <a:pt x="f26" y="f25"/>
                      </a:cubicBezTo>
                      <a:cubicBezTo>
                        <a:pt x="f27" y="f25"/>
                        <a:pt x="f28" y="f29"/>
                        <a:pt x="f28" y="f30"/>
                      </a:cubicBezTo>
                      <a:cubicBezTo>
                        <a:pt x="f28" y="f31"/>
                        <a:pt x="f32" y="f33"/>
                        <a:pt x="f34" y="f35"/>
                      </a:cubicBezTo>
                      <a:cubicBezTo>
                        <a:pt x="f36" y="f21"/>
                        <a:pt x="f37" y="f38"/>
                        <a:pt x="f39" y="f40"/>
                      </a:cubicBezTo>
                      <a:cubicBezTo>
                        <a:pt x="f41" y="f42"/>
                        <a:pt x="f43" y="f44"/>
                        <a:pt x="f45" y="f46"/>
                      </a:cubicBezTo>
                      <a:cubicBezTo>
                        <a:pt x="f47" y="f48"/>
                        <a:pt x="f49" y="f50"/>
                        <a:pt x="f51" y="f52"/>
                      </a:cubicBezTo>
                      <a:cubicBezTo>
                        <a:pt x="f53" y="f54"/>
                        <a:pt x="f55" y="f5"/>
                        <a:pt x="f56" y="f5"/>
                      </a:cubicBezTo>
                      <a:cubicBezTo>
                        <a:pt x="f57" y="f5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  <p:grpSp>
          <p:nvGrpSpPr>
            <p:cNvPr id="20" name="Graphic 1">
              <a:extLst>
                <a:ext uri="{FF2B5EF4-FFF2-40B4-BE49-F238E27FC236}">
                  <a16:creationId xmlns:a16="http://schemas.microsoft.com/office/drawing/2014/main" id="{E7AAABDE-F6CA-01AB-D6FC-CD915AFD90D6}"/>
                </a:ext>
              </a:extLst>
            </p:cNvPr>
            <p:cNvGrpSpPr/>
            <p:nvPr/>
          </p:nvGrpSpPr>
          <p:grpSpPr>
            <a:xfrm>
              <a:off x="8586014" y="1482160"/>
              <a:ext cx="1739627" cy="229769"/>
              <a:chOff x="8586014" y="1482160"/>
              <a:chExt cx="1739627" cy="229769"/>
            </a:xfrm>
          </p:grpSpPr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C695BCED-A543-5B43-227E-47EAD4CCF229}"/>
                  </a:ext>
                </a:extLst>
              </p:cNvPr>
              <p:cNvGrpSpPr/>
              <p:nvPr/>
            </p:nvGrpSpPr>
            <p:grpSpPr>
              <a:xfrm>
                <a:off x="8586014" y="1534363"/>
                <a:ext cx="1739627" cy="154469"/>
                <a:chOff x="8586014" y="1534363"/>
                <a:chExt cx="1739627" cy="154469"/>
              </a:xfrm>
            </p:grpSpPr>
            <p:sp>
              <p:nvSpPr>
                <p:cNvPr id="22" name="Freeform 39">
                  <a:extLst>
                    <a:ext uri="{FF2B5EF4-FFF2-40B4-BE49-F238E27FC236}">
                      <a16:creationId xmlns:a16="http://schemas.microsoft.com/office/drawing/2014/main" id="{102A9A77-C0D7-8126-6E46-F172D645C70B}"/>
                    </a:ext>
                  </a:extLst>
                </p:cNvPr>
                <p:cNvSpPr/>
                <p:nvPr/>
              </p:nvSpPr>
              <p:spPr>
                <a:xfrm>
                  <a:off x="9497315" y="1534555"/>
                  <a:ext cx="91247" cy="1124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2692"/>
                    <a:gd name="f7" fmla="val 138875"/>
                    <a:gd name="f8" fmla="val 59583"/>
                    <a:gd name="f9" fmla="val 120119"/>
                    <a:gd name="f10" fmla="val 63638"/>
                    <a:gd name="f11" fmla="val 67459"/>
                    <a:gd name="f12" fmla="val 119493"/>
                    <a:gd name="f13" fmla="val 71203"/>
                    <a:gd name="f14" fmla="val 118165"/>
                    <a:gd name="f15" fmla="val 74946"/>
                    <a:gd name="f16" fmla="val 116836"/>
                    <a:gd name="f17" fmla="val 78222"/>
                    <a:gd name="f18" fmla="val 115039"/>
                    <a:gd name="f19" fmla="val 81029"/>
                    <a:gd name="f20" fmla="val 112694"/>
                    <a:gd name="f21" fmla="val 83837"/>
                    <a:gd name="f22" fmla="val 110350"/>
                    <a:gd name="f23" fmla="val 86176"/>
                    <a:gd name="f24" fmla="val 107614"/>
                    <a:gd name="f25" fmla="val 87970"/>
                    <a:gd name="f26" fmla="val 104488"/>
                    <a:gd name="f27" fmla="val 89764"/>
                    <a:gd name="f28" fmla="val 101284"/>
                    <a:gd name="f29" fmla="val 90778"/>
                    <a:gd name="f30" fmla="val 97846"/>
                    <a:gd name="f31" fmla="val 91090"/>
                    <a:gd name="f32" fmla="val 94172"/>
                    <a:gd name="f33" fmla="val 112380"/>
                    <a:gd name="f34" fmla="val 100112"/>
                    <a:gd name="f35" fmla="val 110742"/>
                    <a:gd name="f36" fmla="val 105817"/>
                    <a:gd name="f37" fmla="val 107779"/>
                    <a:gd name="f38" fmla="val 111209"/>
                    <a:gd name="f39" fmla="val 104815"/>
                    <a:gd name="f40" fmla="val 116602"/>
                    <a:gd name="f41" fmla="val 100994"/>
                    <a:gd name="f42" fmla="val 121369"/>
                    <a:gd name="f43" fmla="val 96237"/>
                    <a:gd name="f44" fmla="val 125433"/>
                    <a:gd name="f45" fmla="val 91479"/>
                    <a:gd name="f46" fmla="val 129497"/>
                    <a:gd name="f47" fmla="val 85942"/>
                    <a:gd name="f48" fmla="val 132779"/>
                    <a:gd name="f49" fmla="val 79625"/>
                    <a:gd name="f50" fmla="val 135202"/>
                    <a:gd name="f51" fmla="val 73308"/>
                    <a:gd name="f52" fmla="val 137625"/>
                    <a:gd name="f53" fmla="val 66601"/>
                    <a:gd name="f54" fmla="val 49522"/>
                    <a:gd name="f55" fmla="val 40788"/>
                    <a:gd name="f56" fmla="val 137077"/>
                    <a:gd name="f57" fmla="val 33301"/>
                    <a:gd name="f58" fmla="val 133483"/>
                    <a:gd name="f59" fmla="val 25814"/>
                    <a:gd name="f60" fmla="val 129888"/>
                    <a:gd name="f61" fmla="val 19653"/>
                    <a:gd name="f62" fmla="val 125042"/>
                    <a:gd name="f63" fmla="val 14740"/>
                    <a:gd name="f64" fmla="val 118946"/>
                    <a:gd name="f65" fmla="val 9827"/>
                    <a:gd name="f66" fmla="val 112851"/>
                    <a:gd name="f67" fmla="val 6083"/>
                    <a:gd name="f68" fmla="val 105739"/>
                    <a:gd name="f69" fmla="val 3665"/>
                    <a:gd name="f70" fmla="val 97689"/>
                    <a:gd name="f71" fmla="val 1248"/>
                    <a:gd name="f72" fmla="val 89562"/>
                    <a:gd name="f73" fmla="val 81043"/>
                    <a:gd name="f74" fmla="val 72056"/>
                    <a:gd name="f75" fmla="val 66819"/>
                    <a:gd name="f76" fmla="val 57832"/>
                    <a:gd name="f77" fmla="val 49314"/>
                    <a:gd name="f78" fmla="val 41186"/>
                    <a:gd name="f79" fmla="val 33058"/>
                    <a:gd name="f80" fmla="val 9748"/>
                    <a:gd name="f81" fmla="val 26024"/>
                    <a:gd name="f82" fmla="val 19929"/>
                    <a:gd name="f83" fmla="val 19731"/>
                    <a:gd name="f84" fmla="val 13833"/>
                    <a:gd name="f85" fmla="val 25892"/>
                    <a:gd name="f86" fmla="val 8987"/>
                    <a:gd name="f87" fmla="val 5392"/>
                    <a:gd name="f88" fmla="val 40710"/>
                    <a:gd name="f89" fmla="val 1797"/>
                    <a:gd name="f90" fmla="val 49444"/>
                    <a:gd name="f91" fmla="val 59505"/>
                    <a:gd name="f92" fmla="val 67303"/>
                    <a:gd name="f93" fmla="val 74400"/>
                    <a:gd name="f94" fmla="val 1250"/>
                    <a:gd name="f95" fmla="val 80795"/>
                    <a:gd name="f96" fmla="val 3751"/>
                    <a:gd name="f97" fmla="val 87190"/>
                    <a:gd name="f98" fmla="val 6252"/>
                    <a:gd name="f99" fmla="val 92727"/>
                    <a:gd name="f100" fmla="val 9613"/>
                    <a:gd name="f101" fmla="val 97329"/>
                    <a:gd name="f102" fmla="val 13989"/>
                    <a:gd name="f103" fmla="val 101930"/>
                    <a:gd name="f104" fmla="val 18366"/>
                    <a:gd name="f105" fmla="val 105595"/>
                    <a:gd name="f106" fmla="val 23445"/>
                    <a:gd name="f107" fmla="val 108247"/>
                    <a:gd name="f108" fmla="val 29385"/>
                    <a:gd name="f109" fmla="val 110898"/>
                    <a:gd name="f110" fmla="val 35324"/>
                    <a:gd name="f111" fmla="val 41733"/>
                    <a:gd name="f112" fmla="val 48610"/>
                    <a:gd name="f113" fmla="val 44468"/>
                    <a:gd name="f114" fmla="val 40639"/>
                    <a:gd name="f115" fmla="val 88204"/>
                    <a:gd name="f116" fmla="val 37044"/>
                    <a:gd name="f117" fmla="val 86566"/>
                    <a:gd name="f118" fmla="val 33449"/>
                    <a:gd name="f119" fmla="val 84461"/>
                    <a:gd name="f120" fmla="val 30323"/>
                    <a:gd name="f121" fmla="val 81731"/>
                    <a:gd name="f122" fmla="val 27666"/>
                    <a:gd name="f123" fmla="val 79001"/>
                    <a:gd name="f124" fmla="val 25008"/>
                    <a:gd name="f125" fmla="val 75804"/>
                    <a:gd name="f126" fmla="val 22820"/>
                    <a:gd name="f127" fmla="val 72061"/>
                    <a:gd name="f128" fmla="val 21257"/>
                    <a:gd name="f129" fmla="val 68317"/>
                    <a:gd name="f130" fmla="val 19694"/>
                    <a:gd name="f131" fmla="val 64106"/>
                    <a:gd name="f132" fmla="val 18913"/>
                    <a:gd name="f133" fmla="val 52408"/>
                    <a:gd name="f134" fmla="val 46559"/>
                    <a:gd name="f135" fmla="val 20319"/>
                    <a:gd name="f136" fmla="val 41880"/>
                    <a:gd name="f137" fmla="val 23133"/>
                    <a:gd name="f138" fmla="val 37200"/>
                    <a:gd name="f139" fmla="val 25946"/>
                    <a:gd name="f140" fmla="val 33457"/>
                    <a:gd name="f141" fmla="val 29619"/>
                    <a:gd name="f142" fmla="val 30649"/>
                    <a:gd name="f143" fmla="val 34230"/>
                    <a:gd name="f144" fmla="val 27842"/>
                    <a:gd name="f145" fmla="val 38841"/>
                    <a:gd name="f146" fmla="val 43999"/>
                    <a:gd name="f147" fmla="val 24644"/>
                    <a:gd name="f148" fmla="val 49704"/>
                    <a:gd name="f149" fmla="val 23474"/>
                    <a:gd name="f150" fmla="val 55409"/>
                    <a:gd name="f151" fmla="val 22928"/>
                    <a:gd name="f152" fmla="val 61193"/>
                    <a:gd name="f153" fmla="val 66976"/>
                    <a:gd name="f154" fmla="val 72212"/>
                    <a:gd name="f155" fmla="val 78151"/>
                    <a:gd name="f156" fmla="val 84013"/>
                    <a:gd name="f157" fmla="val 89718"/>
                    <a:gd name="f158" fmla="val 95423"/>
                    <a:gd name="f159" fmla="val 27764"/>
                    <a:gd name="f160" fmla="val 100581"/>
                    <a:gd name="f161" fmla="val 30571"/>
                    <a:gd name="f162" fmla="val 105114"/>
                    <a:gd name="f163" fmla="val 33379"/>
                    <a:gd name="f164" fmla="val 109646"/>
                    <a:gd name="f165" fmla="val 37122"/>
                    <a:gd name="f166" fmla="val 113320"/>
                    <a:gd name="f167" fmla="val 41801"/>
                    <a:gd name="f168" fmla="val 116133"/>
                    <a:gd name="f169" fmla="val 46481"/>
                    <a:gd name="f170" fmla="val 120353"/>
                    <a:gd name="f171" fmla="+- 0 0 -90"/>
                    <a:gd name="f172" fmla="*/ f3 1 112692"/>
                    <a:gd name="f173" fmla="*/ f4 1 138875"/>
                    <a:gd name="f174" fmla="val f5"/>
                    <a:gd name="f175" fmla="val f6"/>
                    <a:gd name="f176" fmla="val f7"/>
                    <a:gd name="f177" fmla="*/ f171 f0 1"/>
                    <a:gd name="f178" fmla="+- f176 0 f174"/>
                    <a:gd name="f179" fmla="+- f175 0 f174"/>
                    <a:gd name="f180" fmla="*/ f177 1 f2"/>
                    <a:gd name="f181" fmla="*/ f179 1 112692"/>
                    <a:gd name="f182" fmla="*/ f178 1 138875"/>
                    <a:gd name="f183" fmla="*/ 59583 f179 1"/>
                    <a:gd name="f184" fmla="*/ 120119 f178 1"/>
                    <a:gd name="f185" fmla="*/ 71203 f179 1"/>
                    <a:gd name="f186" fmla="*/ 118165 f178 1"/>
                    <a:gd name="f187" fmla="*/ 81029 f179 1"/>
                    <a:gd name="f188" fmla="*/ 112694 f178 1"/>
                    <a:gd name="f189" fmla="*/ 87970 f179 1"/>
                    <a:gd name="f190" fmla="*/ 104488 f178 1"/>
                    <a:gd name="f191" fmla="*/ 91090 f179 1"/>
                    <a:gd name="f192" fmla="*/ 94172 f178 1"/>
                    <a:gd name="f193" fmla="*/ 112692 f179 1"/>
                    <a:gd name="f194" fmla="*/ 107779 f179 1"/>
                    <a:gd name="f195" fmla="*/ 111209 f178 1"/>
                    <a:gd name="f196" fmla="*/ 96237 f179 1"/>
                    <a:gd name="f197" fmla="*/ 125433 f178 1"/>
                    <a:gd name="f198" fmla="*/ 79625 f179 1"/>
                    <a:gd name="f199" fmla="*/ 135202 f178 1"/>
                    <a:gd name="f200" fmla="*/ 138875 f178 1"/>
                    <a:gd name="f201" fmla="*/ 33301 f179 1"/>
                    <a:gd name="f202" fmla="*/ 133483 f178 1"/>
                    <a:gd name="f203" fmla="*/ 14740 f179 1"/>
                    <a:gd name="f204" fmla="*/ 118946 f178 1"/>
                    <a:gd name="f205" fmla="*/ 3665 f179 1"/>
                    <a:gd name="f206" fmla="*/ 97689 f178 1"/>
                    <a:gd name="f207" fmla="*/ 0 f179 1"/>
                    <a:gd name="f208" fmla="*/ 72056 f178 1"/>
                    <a:gd name="f209" fmla="*/ 66819 f178 1"/>
                    <a:gd name="f210" fmla="*/ 41186 f178 1"/>
                    <a:gd name="f211" fmla="*/ 19929 f178 1"/>
                    <a:gd name="f212" fmla="*/ 5392 f178 1"/>
                    <a:gd name="f213" fmla="*/ 59505 f179 1"/>
                    <a:gd name="f214" fmla="*/ 0 f178 1"/>
                    <a:gd name="f215" fmla="*/ 80795 f179 1"/>
                    <a:gd name="f216" fmla="*/ 3751 f178 1"/>
                    <a:gd name="f217" fmla="*/ 97329 f179 1"/>
                    <a:gd name="f218" fmla="*/ 13989 f178 1"/>
                    <a:gd name="f219" fmla="*/ 108247 f179 1"/>
                    <a:gd name="f220" fmla="*/ 29385 f178 1"/>
                    <a:gd name="f221" fmla="*/ 48610 f178 1"/>
                    <a:gd name="f222" fmla="*/ 88204 f179 1"/>
                    <a:gd name="f223" fmla="*/ 37044 f178 1"/>
                    <a:gd name="f224" fmla="*/ 81731 f179 1"/>
                    <a:gd name="f225" fmla="*/ 27666 f178 1"/>
                    <a:gd name="f226" fmla="*/ 72061 f179 1"/>
                    <a:gd name="f227" fmla="*/ 21257 f178 1"/>
                    <a:gd name="f228" fmla="*/ 18913 f178 1"/>
                    <a:gd name="f229" fmla="*/ 41880 f179 1"/>
                    <a:gd name="f230" fmla="*/ 23133 f178 1"/>
                    <a:gd name="f231" fmla="*/ 30649 f179 1"/>
                    <a:gd name="f232" fmla="*/ 34230 f178 1"/>
                    <a:gd name="f233" fmla="*/ 24644 f179 1"/>
                    <a:gd name="f234" fmla="*/ 49704 f178 1"/>
                    <a:gd name="f235" fmla="*/ 22928 f179 1"/>
                    <a:gd name="f236" fmla="*/ 66976 f178 1"/>
                    <a:gd name="f237" fmla="*/ 72212 f178 1"/>
                    <a:gd name="f238" fmla="*/ 89718 f178 1"/>
                    <a:gd name="f239" fmla="*/ 30571 f179 1"/>
                    <a:gd name="f240" fmla="*/ 105114 f178 1"/>
                    <a:gd name="f241" fmla="*/ 41801 f179 1"/>
                    <a:gd name="f242" fmla="*/ 116133 f178 1"/>
                    <a:gd name="f243" fmla="*/ 120353 f178 1"/>
                    <a:gd name="f244" fmla="+- f180 0 f1"/>
                    <a:gd name="f245" fmla="*/ f183 1 112692"/>
                    <a:gd name="f246" fmla="*/ f184 1 138875"/>
                    <a:gd name="f247" fmla="*/ f185 1 112692"/>
                    <a:gd name="f248" fmla="*/ f186 1 138875"/>
                    <a:gd name="f249" fmla="*/ f187 1 112692"/>
                    <a:gd name="f250" fmla="*/ f188 1 138875"/>
                    <a:gd name="f251" fmla="*/ f189 1 112692"/>
                    <a:gd name="f252" fmla="*/ f190 1 138875"/>
                    <a:gd name="f253" fmla="*/ f191 1 112692"/>
                    <a:gd name="f254" fmla="*/ f192 1 138875"/>
                    <a:gd name="f255" fmla="*/ f193 1 112692"/>
                    <a:gd name="f256" fmla="*/ f194 1 112692"/>
                    <a:gd name="f257" fmla="*/ f195 1 138875"/>
                    <a:gd name="f258" fmla="*/ f196 1 112692"/>
                    <a:gd name="f259" fmla="*/ f197 1 138875"/>
                    <a:gd name="f260" fmla="*/ f198 1 112692"/>
                    <a:gd name="f261" fmla="*/ f199 1 138875"/>
                    <a:gd name="f262" fmla="*/ f200 1 138875"/>
                    <a:gd name="f263" fmla="*/ f201 1 112692"/>
                    <a:gd name="f264" fmla="*/ f202 1 138875"/>
                    <a:gd name="f265" fmla="*/ f203 1 112692"/>
                    <a:gd name="f266" fmla="*/ f204 1 138875"/>
                    <a:gd name="f267" fmla="*/ f205 1 112692"/>
                    <a:gd name="f268" fmla="*/ f206 1 138875"/>
                    <a:gd name="f269" fmla="*/ f207 1 112692"/>
                    <a:gd name="f270" fmla="*/ f208 1 138875"/>
                    <a:gd name="f271" fmla="*/ f209 1 138875"/>
                    <a:gd name="f272" fmla="*/ f210 1 138875"/>
                    <a:gd name="f273" fmla="*/ f211 1 138875"/>
                    <a:gd name="f274" fmla="*/ f212 1 138875"/>
                    <a:gd name="f275" fmla="*/ f213 1 112692"/>
                    <a:gd name="f276" fmla="*/ f214 1 138875"/>
                    <a:gd name="f277" fmla="*/ f215 1 112692"/>
                    <a:gd name="f278" fmla="*/ f216 1 138875"/>
                    <a:gd name="f279" fmla="*/ f217 1 112692"/>
                    <a:gd name="f280" fmla="*/ f218 1 138875"/>
                    <a:gd name="f281" fmla="*/ f219 1 112692"/>
                    <a:gd name="f282" fmla="*/ f220 1 138875"/>
                    <a:gd name="f283" fmla="*/ f221 1 138875"/>
                    <a:gd name="f284" fmla="*/ f222 1 112692"/>
                    <a:gd name="f285" fmla="*/ f223 1 138875"/>
                    <a:gd name="f286" fmla="*/ f224 1 112692"/>
                    <a:gd name="f287" fmla="*/ f225 1 138875"/>
                    <a:gd name="f288" fmla="*/ f226 1 112692"/>
                    <a:gd name="f289" fmla="*/ f227 1 138875"/>
                    <a:gd name="f290" fmla="*/ f228 1 138875"/>
                    <a:gd name="f291" fmla="*/ f229 1 112692"/>
                    <a:gd name="f292" fmla="*/ f230 1 138875"/>
                    <a:gd name="f293" fmla="*/ f231 1 112692"/>
                    <a:gd name="f294" fmla="*/ f232 1 138875"/>
                    <a:gd name="f295" fmla="*/ f233 1 112692"/>
                    <a:gd name="f296" fmla="*/ f234 1 138875"/>
                    <a:gd name="f297" fmla="*/ f235 1 112692"/>
                    <a:gd name="f298" fmla="*/ f236 1 138875"/>
                    <a:gd name="f299" fmla="*/ f237 1 138875"/>
                    <a:gd name="f300" fmla="*/ f238 1 138875"/>
                    <a:gd name="f301" fmla="*/ f239 1 112692"/>
                    <a:gd name="f302" fmla="*/ f240 1 138875"/>
                    <a:gd name="f303" fmla="*/ f241 1 112692"/>
                    <a:gd name="f304" fmla="*/ f242 1 138875"/>
                    <a:gd name="f305" fmla="*/ f243 1 138875"/>
                    <a:gd name="f306" fmla="*/ f174 1 f181"/>
                    <a:gd name="f307" fmla="*/ f175 1 f181"/>
                    <a:gd name="f308" fmla="*/ f174 1 f182"/>
                    <a:gd name="f309" fmla="*/ f176 1 f182"/>
                    <a:gd name="f310" fmla="*/ f245 1 f181"/>
                    <a:gd name="f311" fmla="*/ f246 1 f182"/>
                    <a:gd name="f312" fmla="*/ f247 1 f181"/>
                    <a:gd name="f313" fmla="*/ f248 1 f182"/>
                    <a:gd name="f314" fmla="*/ f249 1 f181"/>
                    <a:gd name="f315" fmla="*/ f250 1 f182"/>
                    <a:gd name="f316" fmla="*/ f251 1 f181"/>
                    <a:gd name="f317" fmla="*/ f252 1 f182"/>
                    <a:gd name="f318" fmla="*/ f253 1 f181"/>
                    <a:gd name="f319" fmla="*/ f254 1 f182"/>
                    <a:gd name="f320" fmla="*/ f255 1 f181"/>
                    <a:gd name="f321" fmla="*/ f256 1 f181"/>
                    <a:gd name="f322" fmla="*/ f257 1 f182"/>
                    <a:gd name="f323" fmla="*/ f258 1 f181"/>
                    <a:gd name="f324" fmla="*/ f259 1 f182"/>
                    <a:gd name="f325" fmla="*/ f260 1 f181"/>
                    <a:gd name="f326" fmla="*/ f261 1 f182"/>
                    <a:gd name="f327" fmla="*/ f262 1 f182"/>
                    <a:gd name="f328" fmla="*/ f263 1 f181"/>
                    <a:gd name="f329" fmla="*/ f264 1 f182"/>
                    <a:gd name="f330" fmla="*/ f265 1 f181"/>
                    <a:gd name="f331" fmla="*/ f266 1 f182"/>
                    <a:gd name="f332" fmla="*/ f267 1 f181"/>
                    <a:gd name="f333" fmla="*/ f268 1 f182"/>
                    <a:gd name="f334" fmla="*/ f269 1 f181"/>
                    <a:gd name="f335" fmla="*/ f270 1 f182"/>
                    <a:gd name="f336" fmla="*/ f271 1 f182"/>
                    <a:gd name="f337" fmla="*/ f272 1 f182"/>
                    <a:gd name="f338" fmla="*/ f273 1 f182"/>
                    <a:gd name="f339" fmla="*/ f274 1 f182"/>
                    <a:gd name="f340" fmla="*/ f275 1 f181"/>
                    <a:gd name="f341" fmla="*/ f276 1 f182"/>
                    <a:gd name="f342" fmla="*/ f277 1 f181"/>
                    <a:gd name="f343" fmla="*/ f278 1 f182"/>
                    <a:gd name="f344" fmla="*/ f279 1 f181"/>
                    <a:gd name="f345" fmla="*/ f280 1 f182"/>
                    <a:gd name="f346" fmla="*/ f281 1 f181"/>
                    <a:gd name="f347" fmla="*/ f282 1 f182"/>
                    <a:gd name="f348" fmla="*/ f283 1 f182"/>
                    <a:gd name="f349" fmla="*/ f284 1 f181"/>
                    <a:gd name="f350" fmla="*/ f285 1 f182"/>
                    <a:gd name="f351" fmla="*/ f286 1 f181"/>
                    <a:gd name="f352" fmla="*/ f287 1 f182"/>
                    <a:gd name="f353" fmla="*/ f288 1 f181"/>
                    <a:gd name="f354" fmla="*/ f289 1 f182"/>
                    <a:gd name="f355" fmla="*/ f290 1 f182"/>
                    <a:gd name="f356" fmla="*/ f291 1 f181"/>
                    <a:gd name="f357" fmla="*/ f292 1 f182"/>
                    <a:gd name="f358" fmla="*/ f293 1 f181"/>
                    <a:gd name="f359" fmla="*/ f294 1 f182"/>
                    <a:gd name="f360" fmla="*/ f295 1 f181"/>
                    <a:gd name="f361" fmla="*/ f296 1 f182"/>
                    <a:gd name="f362" fmla="*/ f297 1 f181"/>
                    <a:gd name="f363" fmla="*/ f298 1 f182"/>
                    <a:gd name="f364" fmla="*/ f299 1 f182"/>
                    <a:gd name="f365" fmla="*/ f300 1 f182"/>
                    <a:gd name="f366" fmla="*/ f301 1 f181"/>
                    <a:gd name="f367" fmla="*/ f302 1 f182"/>
                    <a:gd name="f368" fmla="*/ f303 1 f181"/>
                    <a:gd name="f369" fmla="*/ f304 1 f182"/>
                    <a:gd name="f370" fmla="*/ f305 1 f182"/>
                    <a:gd name="f371" fmla="*/ f306 f172 1"/>
                    <a:gd name="f372" fmla="*/ f307 f172 1"/>
                    <a:gd name="f373" fmla="*/ f309 f173 1"/>
                    <a:gd name="f374" fmla="*/ f308 f173 1"/>
                    <a:gd name="f375" fmla="*/ f310 f172 1"/>
                    <a:gd name="f376" fmla="*/ f311 f173 1"/>
                    <a:gd name="f377" fmla="*/ f312 f172 1"/>
                    <a:gd name="f378" fmla="*/ f313 f173 1"/>
                    <a:gd name="f379" fmla="*/ f314 f172 1"/>
                    <a:gd name="f380" fmla="*/ f315 f173 1"/>
                    <a:gd name="f381" fmla="*/ f316 f172 1"/>
                    <a:gd name="f382" fmla="*/ f317 f173 1"/>
                    <a:gd name="f383" fmla="*/ f318 f172 1"/>
                    <a:gd name="f384" fmla="*/ f319 f173 1"/>
                    <a:gd name="f385" fmla="*/ f320 f172 1"/>
                    <a:gd name="f386" fmla="*/ f321 f172 1"/>
                    <a:gd name="f387" fmla="*/ f322 f173 1"/>
                    <a:gd name="f388" fmla="*/ f323 f172 1"/>
                    <a:gd name="f389" fmla="*/ f324 f173 1"/>
                    <a:gd name="f390" fmla="*/ f325 f172 1"/>
                    <a:gd name="f391" fmla="*/ f326 f173 1"/>
                    <a:gd name="f392" fmla="*/ f327 f173 1"/>
                    <a:gd name="f393" fmla="*/ f328 f172 1"/>
                    <a:gd name="f394" fmla="*/ f329 f173 1"/>
                    <a:gd name="f395" fmla="*/ f330 f172 1"/>
                    <a:gd name="f396" fmla="*/ f331 f173 1"/>
                    <a:gd name="f397" fmla="*/ f332 f172 1"/>
                    <a:gd name="f398" fmla="*/ f333 f173 1"/>
                    <a:gd name="f399" fmla="*/ f334 f172 1"/>
                    <a:gd name="f400" fmla="*/ f335 f173 1"/>
                    <a:gd name="f401" fmla="*/ f336 f173 1"/>
                    <a:gd name="f402" fmla="*/ f337 f173 1"/>
                    <a:gd name="f403" fmla="*/ f338 f173 1"/>
                    <a:gd name="f404" fmla="*/ f339 f173 1"/>
                    <a:gd name="f405" fmla="*/ f340 f172 1"/>
                    <a:gd name="f406" fmla="*/ f341 f173 1"/>
                    <a:gd name="f407" fmla="*/ f342 f172 1"/>
                    <a:gd name="f408" fmla="*/ f343 f173 1"/>
                    <a:gd name="f409" fmla="*/ f344 f172 1"/>
                    <a:gd name="f410" fmla="*/ f345 f173 1"/>
                    <a:gd name="f411" fmla="*/ f346 f172 1"/>
                    <a:gd name="f412" fmla="*/ f347 f173 1"/>
                    <a:gd name="f413" fmla="*/ f348 f173 1"/>
                    <a:gd name="f414" fmla="*/ f349 f172 1"/>
                    <a:gd name="f415" fmla="*/ f350 f173 1"/>
                    <a:gd name="f416" fmla="*/ f351 f172 1"/>
                    <a:gd name="f417" fmla="*/ f352 f173 1"/>
                    <a:gd name="f418" fmla="*/ f353 f172 1"/>
                    <a:gd name="f419" fmla="*/ f354 f173 1"/>
                    <a:gd name="f420" fmla="*/ f355 f173 1"/>
                    <a:gd name="f421" fmla="*/ f356 f172 1"/>
                    <a:gd name="f422" fmla="*/ f357 f173 1"/>
                    <a:gd name="f423" fmla="*/ f358 f172 1"/>
                    <a:gd name="f424" fmla="*/ f359 f173 1"/>
                    <a:gd name="f425" fmla="*/ f360 f172 1"/>
                    <a:gd name="f426" fmla="*/ f361 f173 1"/>
                    <a:gd name="f427" fmla="*/ f362 f172 1"/>
                    <a:gd name="f428" fmla="*/ f363 f173 1"/>
                    <a:gd name="f429" fmla="*/ f364 f173 1"/>
                    <a:gd name="f430" fmla="*/ f365 f173 1"/>
                    <a:gd name="f431" fmla="*/ f366 f172 1"/>
                    <a:gd name="f432" fmla="*/ f367 f173 1"/>
                    <a:gd name="f433" fmla="*/ f368 f172 1"/>
                    <a:gd name="f434" fmla="*/ f369 f173 1"/>
                    <a:gd name="f435" fmla="*/ f370 f17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44">
                      <a:pos x="f375" y="f376"/>
                    </a:cxn>
                    <a:cxn ang="f244">
                      <a:pos x="f377" y="f378"/>
                    </a:cxn>
                    <a:cxn ang="f244">
                      <a:pos x="f379" y="f380"/>
                    </a:cxn>
                    <a:cxn ang="f244">
                      <a:pos x="f381" y="f382"/>
                    </a:cxn>
                    <a:cxn ang="f244">
                      <a:pos x="f383" y="f384"/>
                    </a:cxn>
                    <a:cxn ang="f244">
                      <a:pos x="f385" y="f384"/>
                    </a:cxn>
                    <a:cxn ang="f244">
                      <a:pos x="f386" y="f387"/>
                    </a:cxn>
                    <a:cxn ang="f244">
                      <a:pos x="f388" y="f389"/>
                    </a:cxn>
                    <a:cxn ang="f244">
                      <a:pos x="f390" y="f391"/>
                    </a:cxn>
                    <a:cxn ang="f244">
                      <a:pos x="f375" y="f392"/>
                    </a:cxn>
                    <a:cxn ang="f244">
                      <a:pos x="f393" y="f394"/>
                    </a:cxn>
                    <a:cxn ang="f244">
                      <a:pos x="f395" y="f396"/>
                    </a:cxn>
                    <a:cxn ang="f244">
                      <a:pos x="f397" y="f398"/>
                    </a:cxn>
                    <a:cxn ang="f244">
                      <a:pos x="f399" y="f400"/>
                    </a:cxn>
                    <a:cxn ang="f244">
                      <a:pos x="f399" y="f401"/>
                    </a:cxn>
                    <a:cxn ang="f244">
                      <a:pos x="f397" y="f402"/>
                    </a:cxn>
                    <a:cxn ang="f244">
                      <a:pos x="f395" y="f403"/>
                    </a:cxn>
                    <a:cxn ang="f244">
                      <a:pos x="f393" y="f404"/>
                    </a:cxn>
                    <a:cxn ang="f244">
                      <a:pos x="f405" y="f406"/>
                    </a:cxn>
                    <a:cxn ang="f244">
                      <a:pos x="f407" y="f408"/>
                    </a:cxn>
                    <a:cxn ang="f244">
                      <a:pos x="f409" y="f410"/>
                    </a:cxn>
                    <a:cxn ang="f244">
                      <a:pos x="f411" y="f412"/>
                    </a:cxn>
                    <a:cxn ang="f244">
                      <a:pos x="f385" y="f413"/>
                    </a:cxn>
                    <a:cxn ang="f244">
                      <a:pos x="f383" y="f413"/>
                    </a:cxn>
                    <a:cxn ang="f244">
                      <a:pos x="f414" y="f415"/>
                    </a:cxn>
                    <a:cxn ang="f244">
                      <a:pos x="f416" y="f417"/>
                    </a:cxn>
                    <a:cxn ang="f244">
                      <a:pos x="f418" y="f419"/>
                    </a:cxn>
                    <a:cxn ang="f244">
                      <a:pos x="f405" y="f420"/>
                    </a:cxn>
                    <a:cxn ang="f244">
                      <a:pos x="f421" y="f422"/>
                    </a:cxn>
                    <a:cxn ang="f244">
                      <a:pos x="f423" y="f424"/>
                    </a:cxn>
                    <a:cxn ang="f244">
                      <a:pos x="f425" y="f426"/>
                    </a:cxn>
                    <a:cxn ang="f244">
                      <a:pos x="f427" y="f428"/>
                    </a:cxn>
                    <a:cxn ang="f244">
                      <a:pos x="f427" y="f429"/>
                    </a:cxn>
                    <a:cxn ang="f244">
                      <a:pos x="f425" y="f430"/>
                    </a:cxn>
                    <a:cxn ang="f244">
                      <a:pos x="f431" y="f432"/>
                    </a:cxn>
                    <a:cxn ang="f244">
                      <a:pos x="f433" y="f434"/>
                    </a:cxn>
                    <a:cxn ang="f244">
                      <a:pos x="f375" y="f435"/>
                    </a:cxn>
                  </a:cxnLst>
                  <a:rect l="f371" t="f374" r="f372" b="f373"/>
                  <a:pathLst>
                    <a:path w="112692" h="138875">
                      <a:moveTo>
                        <a:pt x="f8" y="f9"/>
                      </a:moveTo>
                      <a:cubicBezTo>
                        <a:pt x="f10" y="f9"/>
                        <a:pt x="f11" y="f12"/>
                        <a:pt x="f13" y="f14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21" y="f2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lnTo>
                        <a:pt x="f6" y="f32"/>
                      </a:lnTo>
                      <a:cubicBezTo>
                        <a:pt x="f33" y="f34"/>
                        <a:pt x="f35" y="f36"/>
                        <a:pt x="f37" y="f38"/>
                      </a:cubicBezTo>
                      <a:cubicBezTo>
                        <a:pt x="f39" y="f40"/>
                        <a:pt x="f41" y="f42"/>
                        <a:pt x="f43" y="f44"/>
                      </a:cubicBezTo>
                      <a:cubicBezTo>
                        <a:pt x="f45" y="f46"/>
                        <a:pt x="f47" y="f48"/>
                        <a:pt x="f49" y="f50"/>
                      </a:cubicBezTo>
                      <a:cubicBezTo>
                        <a:pt x="f51" y="f52"/>
                        <a:pt x="f53" y="f7"/>
                        <a:pt x="f8" y="f7"/>
                      </a:cubicBezTo>
                      <a:cubicBezTo>
                        <a:pt x="f54" y="f7"/>
                        <a:pt x="f55" y="f56"/>
                        <a:pt x="f57" y="f58"/>
                      </a:cubicBezTo>
                      <a:cubicBezTo>
                        <a:pt x="f59" y="f60"/>
                        <a:pt x="f61" y="f62"/>
                        <a:pt x="f63" y="f64"/>
                      </a:cubicBezTo>
                      <a:cubicBezTo>
                        <a:pt x="f65" y="f66"/>
                        <a:pt x="f67" y="f68"/>
                        <a:pt x="f69" y="f70"/>
                      </a:cubicBezTo>
                      <a:cubicBezTo>
                        <a:pt x="f71" y="f72"/>
                        <a:pt x="f5" y="f73"/>
                        <a:pt x="f5" y="f74"/>
                      </a:cubicBezTo>
                      <a:lnTo>
                        <a:pt x="f5" y="f75"/>
                      </a:lnTo>
                      <a:cubicBezTo>
                        <a:pt x="f5" y="f76"/>
                        <a:pt x="f71" y="f77"/>
                        <a:pt x="f69" y="f78"/>
                      </a:cubicBezTo>
                      <a:cubicBezTo>
                        <a:pt x="f67" y="f79"/>
                        <a:pt x="f80" y="f81"/>
                        <a:pt x="f63" y="f82"/>
                      </a:cubicBezTo>
                      <a:cubicBezTo>
                        <a:pt x="f83" y="f84"/>
                        <a:pt x="f85" y="f86"/>
                        <a:pt x="f57" y="f87"/>
                      </a:cubicBezTo>
                      <a:cubicBezTo>
                        <a:pt x="f88" y="f89"/>
                        <a:pt x="f90" y="f5"/>
                        <a:pt x="f91" y="f5"/>
                      </a:cubicBezTo>
                      <a:cubicBezTo>
                        <a:pt x="f92" y="f5"/>
                        <a:pt x="f93" y="f94"/>
                        <a:pt x="f95" y="f96"/>
                      </a:cubicBezTo>
                      <a:cubicBezTo>
                        <a:pt x="f97" y="f98"/>
                        <a:pt x="f99" y="f100"/>
                        <a:pt x="f101" y="f102"/>
                      </a:cubicBezTo>
                      <a:cubicBezTo>
                        <a:pt x="f103" y="f104"/>
                        <a:pt x="f105" y="f106"/>
                        <a:pt x="f107" y="f108"/>
                      </a:cubicBezTo>
                      <a:cubicBezTo>
                        <a:pt x="f109" y="f110"/>
                        <a:pt x="f33" y="f111"/>
                        <a:pt x="f6" y="f112"/>
                      </a:cubicBezTo>
                      <a:lnTo>
                        <a:pt x="f31" y="f112"/>
                      </a:lnTo>
                      <a:cubicBezTo>
                        <a:pt x="f29" y="f113"/>
                        <a:pt x="f27" y="f114"/>
                        <a:pt x="f115" y="f116"/>
                      </a:cubicBezTo>
                      <a:cubicBezTo>
                        <a:pt x="f117" y="f118"/>
                        <a:pt x="f119" y="f120"/>
                        <a:pt x="f121" y="f122"/>
                      </a:cubicBezTo>
                      <a:cubicBezTo>
                        <a:pt x="f123" y="f124"/>
                        <a:pt x="f125" y="f126"/>
                        <a:pt x="f127" y="f128"/>
                      </a:cubicBezTo>
                      <a:cubicBezTo>
                        <a:pt x="f129" y="f130"/>
                        <a:pt x="f131" y="f132"/>
                        <a:pt x="f91" y="f132"/>
                      </a:cubicBezTo>
                      <a:cubicBezTo>
                        <a:pt x="f133" y="f132"/>
                        <a:pt x="f134" y="f135"/>
                        <a:pt x="f136" y="f137"/>
                      </a:cubicBezTo>
                      <a:cubicBezTo>
                        <a:pt x="f138" y="f139"/>
                        <a:pt x="f140" y="f141"/>
                        <a:pt x="f142" y="f143"/>
                      </a:cubicBezTo>
                      <a:cubicBezTo>
                        <a:pt x="f144" y="f145"/>
                        <a:pt x="f59" y="f146"/>
                        <a:pt x="f147" y="f148"/>
                      </a:cubicBezTo>
                      <a:cubicBezTo>
                        <a:pt x="f149" y="f150"/>
                        <a:pt x="f151" y="f152"/>
                        <a:pt x="f151" y="f153"/>
                      </a:cubicBezTo>
                      <a:lnTo>
                        <a:pt x="f151" y="f154"/>
                      </a:lnTo>
                      <a:cubicBezTo>
                        <a:pt x="f151" y="f155"/>
                        <a:pt x="f149" y="f156"/>
                        <a:pt x="f147" y="f157"/>
                      </a:cubicBezTo>
                      <a:cubicBezTo>
                        <a:pt x="f59" y="f158"/>
                        <a:pt x="f159" y="f160"/>
                        <a:pt x="f161" y="f162"/>
                      </a:cubicBezTo>
                      <a:cubicBezTo>
                        <a:pt x="f163" y="f164"/>
                        <a:pt x="f165" y="f166"/>
                        <a:pt x="f167" y="f168"/>
                      </a:cubicBezTo>
                      <a:cubicBezTo>
                        <a:pt x="f169" y="f64"/>
                        <a:pt x="f133" y="f170"/>
                        <a:pt x="f8" y="f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3" name="Freeform 40">
                  <a:extLst>
                    <a:ext uri="{FF2B5EF4-FFF2-40B4-BE49-F238E27FC236}">
                      <a16:creationId xmlns:a16="http://schemas.microsoft.com/office/drawing/2014/main" id="{048C44AF-5158-DCCB-202B-6D38E48632B9}"/>
                    </a:ext>
                  </a:extLst>
                </p:cNvPr>
                <p:cNvSpPr/>
                <p:nvPr/>
              </p:nvSpPr>
              <p:spPr>
                <a:xfrm>
                  <a:off x="9604354" y="1534427"/>
                  <a:ext cx="98636" cy="1125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1816"/>
                    <a:gd name="f7" fmla="val 138953"/>
                    <a:gd name="f8" fmla="val 156"/>
                    <a:gd name="f9" fmla="val 68226"/>
                    <a:gd name="f10" fmla="val 58457"/>
                    <a:gd name="f11" fmla="val 1560"/>
                    <a:gd name="f12" fmla="val 49470"/>
                    <a:gd name="f13" fmla="val 4445"/>
                    <a:gd name="f14" fmla="val 41186"/>
                    <a:gd name="f15" fmla="val 7253"/>
                    <a:gd name="f16" fmla="val 32902"/>
                    <a:gd name="f17" fmla="val 11308"/>
                    <a:gd name="f18" fmla="val 25712"/>
                    <a:gd name="f19" fmla="val 16533"/>
                    <a:gd name="f20" fmla="val 19616"/>
                    <a:gd name="f21" fmla="val 21759"/>
                    <a:gd name="f22" fmla="val 13520"/>
                    <a:gd name="f23" fmla="val 28153"/>
                    <a:gd name="f24" fmla="val 8753"/>
                    <a:gd name="f25" fmla="val 35640"/>
                    <a:gd name="f26" fmla="val 5236"/>
                    <a:gd name="f27" fmla="val 43127"/>
                    <a:gd name="f28" fmla="val 1719"/>
                    <a:gd name="f29" fmla="val 51550"/>
                    <a:gd name="f30" fmla="val 60830"/>
                    <a:gd name="f31" fmla="val 70111"/>
                    <a:gd name="f32" fmla="val 78767"/>
                    <a:gd name="f33" fmla="val 86332"/>
                    <a:gd name="f34" fmla="val 93897"/>
                    <a:gd name="f35" fmla="val 100292"/>
                    <a:gd name="f36" fmla="val 105517"/>
                    <a:gd name="f37" fmla="val 110820"/>
                    <a:gd name="f38" fmla="val 114798"/>
                    <a:gd name="f39" fmla="val 117605"/>
                    <a:gd name="f40" fmla="val 120413"/>
                    <a:gd name="f41" fmla="val 121817"/>
                    <a:gd name="f42" fmla="val 58535"/>
                    <a:gd name="f43" fmla="val 70961"/>
                    <a:gd name="f44" fmla="val 80730"/>
                    <a:gd name="f45" fmla="val 89718"/>
                    <a:gd name="f46" fmla="val 98002"/>
                    <a:gd name="f47" fmla="val 106286"/>
                    <a:gd name="f48" fmla="val 110742"/>
                    <a:gd name="f49" fmla="val 113476"/>
                    <a:gd name="f50" fmla="val 119572"/>
                    <a:gd name="f51" fmla="val 100214"/>
                    <a:gd name="f52" fmla="val 125667"/>
                    <a:gd name="f53" fmla="val 130357"/>
                    <a:gd name="f54" fmla="val 133795"/>
                    <a:gd name="f55" fmla="val 137234"/>
                    <a:gd name="f56" fmla="val 70423"/>
                    <a:gd name="f57" fmla="val 60986"/>
                    <a:gd name="f58" fmla="val 125589"/>
                    <a:gd name="f59" fmla="val 16455"/>
                    <a:gd name="f60" fmla="val 11152"/>
                    <a:gd name="f61" fmla="val 7097"/>
                    <a:gd name="f62" fmla="val 106364"/>
                    <a:gd name="f63" fmla="val 4289"/>
                    <a:gd name="f64" fmla="val 1482"/>
                    <a:gd name="f65" fmla="val 80652"/>
                    <a:gd name="f66" fmla="val 23162"/>
                    <a:gd name="f67" fmla="val 77682"/>
                    <a:gd name="f68" fmla="val 23942"/>
                    <a:gd name="f69" fmla="val 83935"/>
                    <a:gd name="f70" fmla="val 25502"/>
                    <a:gd name="f71" fmla="val 89874"/>
                    <a:gd name="f72" fmla="val 27062"/>
                    <a:gd name="f73" fmla="val 95814"/>
                    <a:gd name="f74" fmla="val 29401"/>
                    <a:gd name="f75" fmla="val 101050"/>
                    <a:gd name="f76" fmla="val 32599"/>
                    <a:gd name="f77" fmla="val 105504"/>
                    <a:gd name="f78" fmla="val 35796"/>
                    <a:gd name="f79" fmla="val 110037"/>
                    <a:gd name="f80" fmla="val 39696"/>
                    <a:gd name="f81" fmla="val 113554"/>
                    <a:gd name="f82" fmla="val 44453"/>
                    <a:gd name="f83" fmla="val 116211"/>
                    <a:gd name="f84" fmla="val 49210"/>
                    <a:gd name="f85" fmla="val 118868"/>
                    <a:gd name="f86" fmla="val 54747"/>
                    <a:gd name="f87" fmla="val 120197"/>
                    <a:gd name="f88" fmla="val 61064"/>
                    <a:gd name="f89" fmla="val 67381"/>
                    <a:gd name="f90" fmla="val 72840"/>
                    <a:gd name="f91" fmla="val 77598"/>
                    <a:gd name="f92" fmla="val 82355"/>
                    <a:gd name="f93" fmla="val 89452"/>
                    <a:gd name="f94" fmla="val 92571"/>
                    <a:gd name="f95" fmla="val 100972"/>
                    <a:gd name="f96" fmla="val 94911"/>
                    <a:gd name="f97" fmla="val 96549"/>
                    <a:gd name="f98" fmla="val 98186"/>
                    <a:gd name="f99" fmla="val 98966"/>
                    <a:gd name="f100" fmla="val 77604"/>
                    <a:gd name="f101" fmla="val 61583"/>
                    <a:gd name="f102" fmla="val 55331"/>
                    <a:gd name="f103" fmla="val 49314"/>
                    <a:gd name="f104" fmla="val 43296"/>
                    <a:gd name="f105" fmla="val 38060"/>
                    <a:gd name="f106" fmla="val 89374"/>
                    <a:gd name="f107" fmla="val 33605"/>
                    <a:gd name="f108" fmla="val 86176"/>
                    <a:gd name="f109" fmla="val 29151"/>
                    <a:gd name="f110" fmla="val 82199"/>
                    <a:gd name="f111" fmla="val 25477"/>
                    <a:gd name="f112" fmla="val 77442"/>
                    <a:gd name="f113" fmla="val 22820"/>
                    <a:gd name="f114" fmla="val 72684"/>
                    <a:gd name="f115" fmla="val 20163"/>
                    <a:gd name="f116" fmla="val 67069"/>
                    <a:gd name="f117" fmla="val 18835"/>
                    <a:gd name="f118" fmla="val 60752"/>
                    <a:gd name="f119" fmla="val 54435"/>
                    <a:gd name="f120" fmla="val 49054"/>
                    <a:gd name="f121" fmla="val 44297"/>
                    <a:gd name="f122" fmla="val 39540"/>
                    <a:gd name="f123" fmla="val 29072"/>
                    <a:gd name="f124" fmla="val 32521"/>
                    <a:gd name="f125" fmla="val 38138"/>
                    <a:gd name="f126" fmla="val 26984"/>
                    <a:gd name="f127" fmla="val 43374"/>
                    <a:gd name="f128" fmla="val 25424"/>
                    <a:gd name="f129" fmla="val 23864"/>
                    <a:gd name="f130" fmla="val 23084"/>
                    <a:gd name="f131" fmla="+- 0 0 -90"/>
                    <a:gd name="f132" fmla="*/ f3 1 121816"/>
                    <a:gd name="f133" fmla="*/ f4 1 138953"/>
                    <a:gd name="f134" fmla="val f5"/>
                    <a:gd name="f135" fmla="val f6"/>
                    <a:gd name="f136" fmla="val f7"/>
                    <a:gd name="f137" fmla="*/ f131 f0 1"/>
                    <a:gd name="f138" fmla="+- f136 0 f134"/>
                    <a:gd name="f139" fmla="+- f135 0 f134"/>
                    <a:gd name="f140" fmla="*/ f137 1 f2"/>
                    <a:gd name="f141" fmla="*/ f139 1 121816"/>
                    <a:gd name="f142" fmla="*/ f138 1 138953"/>
                    <a:gd name="f143" fmla="*/ 156 f139 1"/>
                    <a:gd name="f144" fmla="*/ 68226 f138 1"/>
                    <a:gd name="f145" fmla="*/ 4445 f139 1"/>
                    <a:gd name="f146" fmla="*/ 41186 f138 1"/>
                    <a:gd name="f147" fmla="*/ 16533 f139 1"/>
                    <a:gd name="f148" fmla="*/ 19616 f138 1"/>
                    <a:gd name="f149" fmla="*/ 35640 f139 1"/>
                    <a:gd name="f150" fmla="*/ 5236 f138 1"/>
                    <a:gd name="f151" fmla="*/ 60830 f139 1"/>
                    <a:gd name="f152" fmla="*/ 0 f138 1"/>
                    <a:gd name="f153" fmla="*/ 86332 f139 1"/>
                    <a:gd name="f154" fmla="*/ 105517 f139 1"/>
                    <a:gd name="f155" fmla="*/ 117605 f139 1"/>
                    <a:gd name="f156" fmla="*/ 121817 f139 1"/>
                    <a:gd name="f157" fmla="*/ 70961 f138 1"/>
                    <a:gd name="f158" fmla="*/ 98002 f138 1"/>
                    <a:gd name="f159" fmla="*/ 119572 f138 1"/>
                    <a:gd name="f160" fmla="*/ 133795 f138 1"/>
                    <a:gd name="f161" fmla="*/ 60986 f139 1"/>
                    <a:gd name="f162" fmla="*/ 138953 f138 1"/>
                    <a:gd name="f163" fmla="*/ 16455 f139 1"/>
                    <a:gd name="f164" fmla="*/ 4289 f139 1"/>
                    <a:gd name="f165" fmla="*/ 0 f139 1"/>
                    <a:gd name="f166" fmla="*/ 23162 f139 1"/>
                    <a:gd name="f167" fmla="*/ 25502 f139 1"/>
                    <a:gd name="f168" fmla="*/ 89874 f138 1"/>
                    <a:gd name="f169" fmla="*/ 32599 f139 1"/>
                    <a:gd name="f170" fmla="*/ 105504 f138 1"/>
                    <a:gd name="f171" fmla="*/ 44453 f139 1"/>
                    <a:gd name="f172" fmla="*/ 116211 f138 1"/>
                    <a:gd name="f173" fmla="*/ 61064 f139 1"/>
                    <a:gd name="f174" fmla="*/ 120197 f138 1"/>
                    <a:gd name="f175" fmla="*/ 77598 f139 1"/>
                    <a:gd name="f176" fmla="*/ 89452 f139 1"/>
                    <a:gd name="f177" fmla="*/ 96549 f139 1"/>
                    <a:gd name="f178" fmla="*/ 98966 f139 1"/>
                    <a:gd name="f179" fmla="*/ 49314 f138 1"/>
                    <a:gd name="f180" fmla="*/ 89374 f139 1"/>
                    <a:gd name="f181" fmla="*/ 33605 f138 1"/>
                    <a:gd name="f182" fmla="*/ 77442 f139 1"/>
                    <a:gd name="f183" fmla="*/ 22820 f138 1"/>
                    <a:gd name="f184" fmla="*/ 60752 f139 1"/>
                    <a:gd name="f185" fmla="*/ 18835 f138 1"/>
                    <a:gd name="f186" fmla="*/ 44297 f139 1"/>
                    <a:gd name="f187" fmla="*/ 32521 f139 1"/>
                    <a:gd name="f188" fmla="*/ 25424 f139 1"/>
                    <a:gd name="f189" fmla="*/ 23084 f139 1"/>
                    <a:gd name="f190" fmla="+- f140 0 f1"/>
                    <a:gd name="f191" fmla="*/ f143 1 121816"/>
                    <a:gd name="f192" fmla="*/ f144 1 138953"/>
                    <a:gd name="f193" fmla="*/ f145 1 121816"/>
                    <a:gd name="f194" fmla="*/ f146 1 138953"/>
                    <a:gd name="f195" fmla="*/ f147 1 121816"/>
                    <a:gd name="f196" fmla="*/ f148 1 138953"/>
                    <a:gd name="f197" fmla="*/ f149 1 121816"/>
                    <a:gd name="f198" fmla="*/ f150 1 138953"/>
                    <a:gd name="f199" fmla="*/ f151 1 121816"/>
                    <a:gd name="f200" fmla="*/ f152 1 138953"/>
                    <a:gd name="f201" fmla="*/ f153 1 121816"/>
                    <a:gd name="f202" fmla="*/ f154 1 121816"/>
                    <a:gd name="f203" fmla="*/ f155 1 121816"/>
                    <a:gd name="f204" fmla="*/ f156 1 121816"/>
                    <a:gd name="f205" fmla="*/ f157 1 138953"/>
                    <a:gd name="f206" fmla="*/ f158 1 138953"/>
                    <a:gd name="f207" fmla="*/ f159 1 138953"/>
                    <a:gd name="f208" fmla="*/ f160 1 138953"/>
                    <a:gd name="f209" fmla="*/ f161 1 121816"/>
                    <a:gd name="f210" fmla="*/ f162 1 138953"/>
                    <a:gd name="f211" fmla="*/ f163 1 121816"/>
                    <a:gd name="f212" fmla="*/ f164 1 121816"/>
                    <a:gd name="f213" fmla="*/ f165 1 121816"/>
                    <a:gd name="f214" fmla="*/ f166 1 121816"/>
                    <a:gd name="f215" fmla="*/ f167 1 121816"/>
                    <a:gd name="f216" fmla="*/ f168 1 138953"/>
                    <a:gd name="f217" fmla="*/ f169 1 121816"/>
                    <a:gd name="f218" fmla="*/ f170 1 138953"/>
                    <a:gd name="f219" fmla="*/ f171 1 121816"/>
                    <a:gd name="f220" fmla="*/ f172 1 138953"/>
                    <a:gd name="f221" fmla="*/ f173 1 121816"/>
                    <a:gd name="f222" fmla="*/ f174 1 138953"/>
                    <a:gd name="f223" fmla="*/ f175 1 121816"/>
                    <a:gd name="f224" fmla="*/ f176 1 121816"/>
                    <a:gd name="f225" fmla="*/ f177 1 121816"/>
                    <a:gd name="f226" fmla="*/ f178 1 121816"/>
                    <a:gd name="f227" fmla="*/ f179 1 138953"/>
                    <a:gd name="f228" fmla="*/ f180 1 121816"/>
                    <a:gd name="f229" fmla="*/ f181 1 138953"/>
                    <a:gd name="f230" fmla="*/ f182 1 121816"/>
                    <a:gd name="f231" fmla="*/ f183 1 138953"/>
                    <a:gd name="f232" fmla="*/ f184 1 121816"/>
                    <a:gd name="f233" fmla="*/ f185 1 138953"/>
                    <a:gd name="f234" fmla="*/ f186 1 121816"/>
                    <a:gd name="f235" fmla="*/ f187 1 121816"/>
                    <a:gd name="f236" fmla="*/ f188 1 121816"/>
                    <a:gd name="f237" fmla="*/ f189 1 121816"/>
                    <a:gd name="f238" fmla="*/ f134 1 f141"/>
                    <a:gd name="f239" fmla="*/ f135 1 f141"/>
                    <a:gd name="f240" fmla="*/ f134 1 f142"/>
                    <a:gd name="f241" fmla="*/ f136 1 f142"/>
                    <a:gd name="f242" fmla="*/ f191 1 f141"/>
                    <a:gd name="f243" fmla="*/ f192 1 f142"/>
                    <a:gd name="f244" fmla="*/ f193 1 f141"/>
                    <a:gd name="f245" fmla="*/ f194 1 f142"/>
                    <a:gd name="f246" fmla="*/ f195 1 f141"/>
                    <a:gd name="f247" fmla="*/ f196 1 f142"/>
                    <a:gd name="f248" fmla="*/ f197 1 f141"/>
                    <a:gd name="f249" fmla="*/ f198 1 f142"/>
                    <a:gd name="f250" fmla="*/ f199 1 f141"/>
                    <a:gd name="f251" fmla="*/ f200 1 f142"/>
                    <a:gd name="f252" fmla="*/ f201 1 f141"/>
                    <a:gd name="f253" fmla="*/ f202 1 f141"/>
                    <a:gd name="f254" fmla="*/ f203 1 f141"/>
                    <a:gd name="f255" fmla="*/ f204 1 f141"/>
                    <a:gd name="f256" fmla="*/ f205 1 f142"/>
                    <a:gd name="f257" fmla="*/ f206 1 f142"/>
                    <a:gd name="f258" fmla="*/ f207 1 f142"/>
                    <a:gd name="f259" fmla="*/ f208 1 f142"/>
                    <a:gd name="f260" fmla="*/ f209 1 f141"/>
                    <a:gd name="f261" fmla="*/ f210 1 f142"/>
                    <a:gd name="f262" fmla="*/ f211 1 f141"/>
                    <a:gd name="f263" fmla="*/ f212 1 f141"/>
                    <a:gd name="f264" fmla="*/ f213 1 f141"/>
                    <a:gd name="f265" fmla="*/ f214 1 f141"/>
                    <a:gd name="f266" fmla="*/ f215 1 f141"/>
                    <a:gd name="f267" fmla="*/ f216 1 f142"/>
                    <a:gd name="f268" fmla="*/ f217 1 f141"/>
                    <a:gd name="f269" fmla="*/ f218 1 f142"/>
                    <a:gd name="f270" fmla="*/ f219 1 f141"/>
                    <a:gd name="f271" fmla="*/ f220 1 f142"/>
                    <a:gd name="f272" fmla="*/ f221 1 f141"/>
                    <a:gd name="f273" fmla="*/ f222 1 f142"/>
                    <a:gd name="f274" fmla="*/ f223 1 f141"/>
                    <a:gd name="f275" fmla="*/ f224 1 f141"/>
                    <a:gd name="f276" fmla="*/ f225 1 f141"/>
                    <a:gd name="f277" fmla="*/ f226 1 f141"/>
                    <a:gd name="f278" fmla="*/ f227 1 f142"/>
                    <a:gd name="f279" fmla="*/ f228 1 f141"/>
                    <a:gd name="f280" fmla="*/ f229 1 f142"/>
                    <a:gd name="f281" fmla="*/ f230 1 f141"/>
                    <a:gd name="f282" fmla="*/ f231 1 f142"/>
                    <a:gd name="f283" fmla="*/ f232 1 f141"/>
                    <a:gd name="f284" fmla="*/ f233 1 f142"/>
                    <a:gd name="f285" fmla="*/ f234 1 f141"/>
                    <a:gd name="f286" fmla="*/ f235 1 f141"/>
                    <a:gd name="f287" fmla="*/ f236 1 f141"/>
                    <a:gd name="f288" fmla="*/ f237 1 f141"/>
                    <a:gd name="f289" fmla="*/ f238 f132 1"/>
                    <a:gd name="f290" fmla="*/ f239 f132 1"/>
                    <a:gd name="f291" fmla="*/ f241 f133 1"/>
                    <a:gd name="f292" fmla="*/ f240 f133 1"/>
                    <a:gd name="f293" fmla="*/ f242 f132 1"/>
                    <a:gd name="f294" fmla="*/ f243 f133 1"/>
                    <a:gd name="f295" fmla="*/ f244 f132 1"/>
                    <a:gd name="f296" fmla="*/ f245 f133 1"/>
                    <a:gd name="f297" fmla="*/ f246 f132 1"/>
                    <a:gd name="f298" fmla="*/ f247 f133 1"/>
                    <a:gd name="f299" fmla="*/ f248 f132 1"/>
                    <a:gd name="f300" fmla="*/ f249 f133 1"/>
                    <a:gd name="f301" fmla="*/ f250 f132 1"/>
                    <a:gd name="f302" fmla="*/ f251 f133 1"/>
                    <a:gd name="f303" fmla="*/ f252 f132 1"/>
                    <a:gd name="f304" fmla="*/ f253 f132 1"/>
                    <a:gd name="f305" fmla="*/ f254 f132 1"/>
                    <a:gd name="f306" fmla="*/ f255 f132 1"/>
                    <a:gd name="f307" fmla="*/ f256 f133 1"/>
                    <a:gd name="f308" fmla="*/ f257 f133 1"/>
                    <a:gd name="f309" fmla="*/ f258 f133 1"/>
                    <a:gd name="f310" fmla="*/ f259 f133 1"/>
                    <a:gd name="f311" fmla="*/ f260 f132 1"/>
                    <a:gd name="f312" fmla="*/ f261 f133 1"/>
                    <a:gd name="f313" fmla="*/ f262 f132 1"/>
                    <a:gd name="f314" fmla="*/ f263 f132 1"/>
                    <a:gd name="f315" fmla="*/ f264 f132 1"/>
                    <a:gd name="f316" fmla="*/ f265 f132 1"/>
                    <a:gd name="f317" fmla="*/ f266 f132 1"/>
                    <a:gd name="f318" fmla="*/ f267 f133 1"/>
                    <a:gd name="f319" fmla="*/ f268 f132 1"/>
                    <a:gd name="f320" fmla="*/ f269 f133 1"/>
                    <a:gd name="f321" fmla="*/ f270 f132 1"/>
                    <a:gd name="f322" fmla="*/ f271 f133 1"/>
                    <a:gd name="f323" fmla="*/ f272 f132 1"/>
                    <a:gd name="f324" fmla="*/ f273 f133 1"/>
                    <a:gd name="f325" fmla="*/ f274 f132 1"/>
                    <a:gd name="f326" fmla="*/ f275 f132 1"/>
                    <a:gd name="f327" fmla="*/ f276 f132 1"/>
                    <a:gd name="f328" fmla="*/ f277 f132 1"/>
                    <a:gd name="f329" fmla="*/ f278 f133 1"/>
                    <a:gd name="f330" fmla="*/ f279 f132 1"/>
                    <a:gd name="f331" fmla="*/ f280 f133 1"/>
                    <a:gd name="f332" fmla="*/ f281 f132 1"/>
                    <a:gd name="f333" fmla="*/ f282 f133 1"/>
                    <a:gd name="f334" fmla="*/ f283 f132 1"/>
                    <a:gd name="f335" fmla="*/ f284 f133 1"/>
                    <a:gd name="f336" fmla="*/ f285 f132 1"/>
                    <a:gd name="f337" fmla="*/ f286 f132 1"/>
                    <a:gd name="f338" fmla="*/ f287 f132 1"/>
                    <a:gd name="f339" fmla="*/ f288 f1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90">
                      <a:pos x="f293" y="f294"/>
                    </a:cxn>
                    <a:cxn ang="f190">
                      <a:pos x="f295" y="f296"/>
                    </a:cxn>
                    <a:cxn ang="f190">
                      <a:pos x="f297" y="f298"/>
                    </a:cxn>
                    <a:cxn ang="f190">
                      <a:pos x="f299" y="f300"/>
                    </a:cxn>
                    <a:cxn ang="f190">
                      <a:pos x="f301" y="f302"/>
                    </a:cxn>
                    <a:cxn ang="f190">
                      <a:pos x="f303" y="f300"/>
                    </a:cxn>
                    <a:cxn ang="f190">
                      <a:pos x="f304" y="f298"/>
                    </a:cxn>
                    <a:cxn ang="f190">
                      <a:pos x="f305" y="f296"/>
                    </a:cxn>
                    <a:cxn ang="f190">
                      <a:pos x="f306" y="f294"/>
                    </a:cxn>
                    <a:cxn ang="f190">
                      <a:pos x="f306" y="f307"/>
                    </a:cxn>
                    <a:cxn ang="f190">
                      <a:pos x="f305" y="f308"/>
                    </a:cxn>
                    <a:cxn ang="f190">
                      <a:pos x="f304" y="f309"/>
                    </a:cxn>
                    <a:cxn ang="f190">
                      <a:pos x="f303" y="f310"/>
                    </a:cxn>
                    <a:cxn ang="f190">
                      <a:pos x="f311" y="f312"/>
                    </a:cxn>
                    <a:cxn ang="f190">
                      <a:pos x="f299" y="f310"/>
                    </a:cxn>
                    <a:cxn ang="f190">
                      <a:pos x="f313" y="f309"/>
                    </a:cxn>
                    <a:cxn ang="f190">
                      <a:pos x="f314" y="f308"/>
                    </a:cxn>
                    <a:cxn ang="f190">
                      <a:pos x="f315" y="f307"/>
                    </a:cxn>
                    <a:cxn ang="f190">
                      <a:pos x="f315" y="f294"/>
                    </a:cxn>
                    <a:cxn ang="f190">
                      <a:pos x="f316" y="f307"/>
                    </a:cxn>
                    <a:cxn ang="f190">
                      <a:pos x="f317" y="f318"/>
                    </a:cxn>
                    <a:cxn ang="f190">
                      <a:pos x="f319" y="f320"/>
                    </a:cxn>
                    <a:cxn ang="f190">
                      <a:pos x="f321" y="f322"/>
                    </a:cxn>
                    <a:cxn ang="f190">
                      <a:pos x="f323" y="f324"/>
                    </a:cxn>
                    <a:cxn ang="f190">
                      <a:pos x="f325" y="f322"/>
                    </a:cxn>
                    <a:cxn ang="f190">
                      <a:pos x="f326" y="f320"/>
                    </a:cxn>
                    <a:cxn ang="f190">
                      <a:pos x="f327" y="f318"/>
                    </a:cxn>
                    <a:cxn ang="f190">
                      <a:pos x="f328" y="f307"/>
                    </a:cxn>
                    <a:cxn ang="f190">
                      <a:pos x="f328" y="f294"/>
                    </a:cxn>
                    <a:cxn ang="f190">
                      <a:pos x="f327" y="f329"/>
                    </a:cxn>
                    <a:cxn ang="f190">
                      <a:pos x="f330" y="f331"/>
                    </a:cxn>
                    <a:cxn ang="f190">
                      <a:pos x="f332" y="f333"/>
                    </a:cxn>
                    <a:cxn ang="f190">
                      <a:pos x="f334" y="f335"/>
                    </a:cxn>
                    <a:cxn ang="f190">
                      <a:pos x="f336" y="f333"/>
                    </a:cxn>
                    <a:cxn ang="f190">
                      <a:pos x="f337" y="f331"/>
                    </a:cxn>
                    <a:cxn ang="f190">
                      <a:pos x="f338" y="f329"/>
                    </a:cxn>
                    <a:cxn ang="f190">
                      <a:pos x="f339" y="f294"/>
                    </a:cxn>
                    <a:cxn ang="f190">
                      <a:pos x="f339" y="f307"/>
                    </a:cxn>
                  </a:cxnLst>
                  <a:rect l="f289" t="f292" r="f290" b="f291"/>
                  <a:pathLst>
                    <a:path w="121816" h="138953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4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21" y="f22"/>
                        <a:pt x="f23" y="f24"/>
                        <a:pt x="f25" y="f26"/>
                      </a:cubicBezTo>
                      <a:cubicBezTo>
                        <a:pt x="f27" y="f28"/>
                        <a:pt x="f29" y="f5"/>
                        <a:pt x="f30" y="f5"/>
                      </a:cubicBezTo>
                      <a:cubicBezTo>
                        <a:pt x="f31" y="f5"/>
                        <a:pt x="f32" y="f28"/>
                        <a:pt x="f33" y="f26"/>
                      </a:cubicBezTo>
                      <a:cubicBezTo>
                        <a:pt x="f34" y="f24"/>
                        <a:pt x="f35" y="f22"/>
                        <a:pt x="f36" y="f20"/>
                      </a:cubicBezTo>
                      <a:cubicBezTo>
                        <a:pt x="f37" y="f18"/>
                        <a:pt x="f38" y="f16"/>
                        <a:pt x="f39" y="f14"/>
                      </a:cubicBezTo>
                      <a:cubicBezTo>
                        <a:pt x="f40" y="f12"/>
                        <a:pt x="f41" y="f42"/>
                        <a:pt x="f41" y="f9"/>
                      </a:cubicBezTo>
                      <a:lnTo>
                        <a:pt x="f41" y="f43"/>
                      </a:lnTo>
                      <a:cubicBezTo>
                        <a:pt x="f41" y="f44"/>
                        <a:pt x="f40" y="f45"/>
                        <a:pt x="f39" y="f46"/>
                      </a:cubicBezTo>
                      <a:cubicBezTo>
                        <a:pt x="f38" y="f47"/>
                        <a:pt x="f48" y="f49"/>
                        <a:pt x="f36" y="f50"/>
                      </a:cubicBezTo>
                      <a:cubicBezTo>
                        <a:pt x="f51" y="f52"/>
                        <a:pt x="f34" y="f53"/>
                        <a:pt x="f33" y="f54"/>
                      </a:cubicBezTo>
                      <a:cubicBezTo>
                        <a:pt x="f32" y="f55"/>
                        <a:pt x="f56" y="f7"/>
                        <a:pt x="f57" y="f7"/>
                      </a:cubicBezTo>
                      <a:cubicBezTo>
                        <a:pt x="f29" y="f7"/>
                        <a:pt x="f27" y="f55"/>
                        <a:pt x="f25" y="f54"/>
                      </a:cubicBezTo>
                      <a:cubicBezTo>
                        <a:pt x="f23" y="f53"/>
                        <a:pt x="f21" y="f58"/>
                        <a:pt x="f59" y="f50"/>
                      </a:cubicBezTo>
                      <a:cubicBezTo>
                        <a:pt x="f60" y="f49"/>
                        <a:pt x="f61" y="f62"/>
                        <a:pt x="f63" y="f46"/>
                      </a:cubicBezTo>
                      <a:cubicBezTo>
                        <a:pt x="f64" y="f45"/>
                        <a:pt x="f5" y="f65"/>
                        <a:pt x="f5" y="f43"/>
                      </a:cubicBezTo>
                      <a:lnTo>
                        <a:pt x="f5" y="f9"/>
                      </a:lnTo>
                      <a:close/>
                      <a:moveTo>
                        <a:pt x="f66" y="f43"/>
                      </a:moveTo>
                      <a:cubicBezTo>
                        <a:pt x="f66" y="f67"/>
                        <a:pt x="f68" y="f69"/>
                        <a:pt x="f70" y="f71"/>
                      </a:cubicBezTo>
                      <a:cubicBezTo>
                        <a:pt x="f72" y="f73"/>
                        <a:pt x="f74" y="f75"/>
                        <a:pt x="f76" y="f77"/>
                      </a:cubicBezTo>
                      <a:cubicBezTo>
                        <a:pt x="f78" y="f79"/>
                        <a:pt x="f80" y="f81"/>
                        <a:pt x="f82" y="f83"/>
                      </a:cubicBezTo>
                      <a:cubicBezTo>
                        <a:pt x="f84" y="f85"/>
                        <a:pt x="f86" y="f87"/>
                        <a:pt x="f88" y="f87"/>
                      </a:cubicBezTo>
                      <a:cubicBezTo>
                        <a:pt x="f89" y="f87"/>
                        <a:pt x="f90" y="f85"/>
                        <a:pt x="f91" y="f83"/>
                      </a:cubicBezTo>
                      <a:cubicBezTo>
                        <a:pt x="f92" y="f81"/>
                        <a:pt x="f33" y="f79"/>
                        <a:pt x="f93" y="f77"/>
                      </a:cubicBezTo>
                      <a:cubicBezTo>
                        <a:pt x="f94" y="f95"/>
                        <a:pt x="f96" y="f73"/>
                        <a:pt x="f97" y="f71"/>
                      </a:cubicBezTo>
                      <a:cubicBezTo>
                        <a:pt x="f98" y="f69"/>
                        <a:pt x="f99" y="f100"/>
                        <a:pt x="f99" y="f43"/>
                      </a:cubicBezTo>
                      <a:lnTo>
                        <a:pt x="f99" y="f9"/>
                      </a:lnTo>
                      <a:cubicBezTo>
                        <a:pt x="f99" y="f101"/>
                        <a:pt x="f98" y="f102"/>
                        <a:pt x="f97" y="f103"/>
                      </a:cubicBezTo>
                      <a:cubicBezTo>
                        <a:pt x="f96" y="f104"/>
                        <a:pt x="f94" y="f105"/>
                        <a:pt x="f106" y="f107"/>
                      </a:cubicBezTo>
                      <a:cubicBezTo>
                        <a:pt x="f108" y="f109"/>
                        <a:pt x="f110" y="f111"/>
                        <a:pt x="f112" y="f113"/>
                      </a:cubicBezTo>
                      <a:cubicBezTo>
                        <a:pt x="f114" y="f115"/>
                        <a:pt x="f116" y="f117"/>
                        <a:pt x="f118" y="f117"/>
                      </a:cubicBezTo>
                      <a:cubicBezTo>
                        <a:pt x="f119" y="f117"/>
                        <a:pt x="f120" y="f115"/>
                        <a:pt x="f121" y="f113"/>
                      </a:cubicBezTo>
                      <a:cubicBezTo>
                        <a:pt x="f122" y="f111"/>
                        <a:pt x="f25" y="f123"/>
                        <a:pt x="f124" y="f107"/>
                      </a:cubicBezTo>
                      <a:cubicBezTo>
                        <a:pt x="f74" y="f125"/>
                        <a:pt x="f126" y="f127"/>
                        <a:pt x="f128" y="f103"/>
                      </a:cubicBezTo>
                      <a:cubicBezTo>
                        <a:pt x="f129" y="f102"/>
                        <a:pt x="f130" y="f101"/>
                        <a:pt x="f130" y="f9"/>
                      </a:cubicBezTo>
                      <a:lnTo>
                        <a:pt x="f130" y="f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4" name="Freeform 41">
                  <a:extLst>
                    <a:ext uri="{FF2B5EF4-FFF2-40B4-BE49-F238E27FC236}">
                      <a16:creationId xmlns:a16="http://schemas.microsoft.com/office/drawing/2014/main" id="{E50238E8-4335-749B-58AA-E63B759073BB}"/>
                    </a:ext>
                  </a:extLst>
                </p:cNvPr>
                <p:cNvSpPr/>
                <p:nvPr/>
              </p:nvSpPr>
              <p:spPr>
                <a:xfrm>
                  <a:off x="9726171" y="1534427"/>
                  <a:ext cx="151808" cy="11048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87481"/>
                    <a:gd name="f7" fmla="val 136452"/>
                    <a:gd name="f8" fmla="val 21524"/>
                    <a:gd name="f9" fmla="val 2501"/>
                    <a:gd name="f10" fmla="val 22148"/>
                    <a:gd name="f11" fmla="val 17350"/>
                    <a:gd name="f12" fmla="val 26750"/>
                    <a:gd name="f13" fmla="val 11879"/>
                    <a:gd name="f14" fmla="val 32365"/>
                    <a:gd name="f15" fmla="val 7659"/>
                    <a:gd name="f16" fmla="val 38916"/>
                    <a:gd name="f17" fmla="val 4611"/>
                    <a:gd name="f18" fmla="val 45467"/>
                    <a:gd name="f19" fmla="val 1563"/>
                    <a:gd name="f20" fmla="val 53110"/>
                    <a:gd name="f21" fmla="val 61844"/>
                    <a:gd name="f22" fmla="val 70579"/>
                    <a:gd name="f23" fmla="val 78143"/>
                    <a:gd name="f24" fmla="val 1719"/>
                    <a:gd name="f25" fmla="val 84772"/>
                    <a:gd name="f26" fmla="val 5158"/>
                    <a:gd name="f27" fmla="val 91401"/>
                    <a:gd name="f28" fmla="val 8597"/>
                    <a:gd name="f29" fmla="val 96471"/>
                    <a:gd name="f30" fmla="val 14067"/>
                    <a:gd name="f31" fmla="val 100058"/>
                    <a:gd name="f32" fmla="val 21570"/>
                    <a:gd name="f33" fmla="val 104503"/>
                    <a:gd name="f34" fmla="val 15161"/>
                    <a:gd name="f35" fmla="val 110274"/>
                    <a:gd name="f36" fmla="val 9925"/>
                    <a:gd name="f37" fmla="val 117449"/>
                    <a:gd name="f38" fmla="val 5940"/>
                    <a:gd name="f39" fmla="val 124624"/>
                    <a:gd name="f40" fmla="val 1954"/>
                    <a:gd name="f41" fmla="val 132969"/>
                    <a:gd name="f42" fmla="val 142717"/>
                    <a:gd name="f43" fmla="val 149892"/>
                    <a:gd name="f44" fmla="val 156209"/>
                    <a:gd name="f45" fmla="val 938"/>
                    <a:gd name="f46" fmla="val 161746"/>
                    <a:gd name="f47" fmla="val 2813"/>
                    <a:gd name="f48" fmla="val 167283"/>
                    <a:gd name="f49" fmla="val 4689"/>
                    <a:gd name="f50" fmla="val 171962"/>
                    <a:gd name="f51" fmla="val 7581"/>
                    <a:gd name="f52" fmla="val 175784"/>
                    <a:gd name="f53" fmla="val 11566"/>
                    <a:gd name="f54" fmla="val 179605"/>
                    <a:gd name="f55" fmla="val 15552"/>
                    <a:gd name="f56" fmla="val 182491"/>
                    <a:gd name="f57" fmla="val 20554"/>
                    <a:gd name="f58" fmla="val 184519"/>
                    <a:gd name="f59" fmla="val 26650"/>
                    <a:gd name="f60" fmla="val 186546"/>
                    <a:gd name="f61" fmla="val 32745"/>
                    <a:gd name="f62" fmla="val 187482"/>
                    <a:gd name="f63" fmla="val 40014"/>
                    <a:gd name="f64" fmla="val 48454"/>
                    <a:gd name="f65" fmla="val 164632"/>
                    <a:gd name="f66" fmla="val 48298"/>
                    <a:gd name="f67" fmla="val 42671"/>
                    <a:gd name="f68" fmla="val 163930"/>
                    <a:gd name="f69" fmla="val 38060"/>
                    <a:gd name="f70" fmla="val 162604"/>
                    <a:gd name="f71" fmla="val 34308"/>
                    <a:gd name="f72" fmla="val 161278"/>
                    <a:gd name="f73" fmla="val 30557"/>
                    <a:gd name="f74" fmla="val 159329"/>
                    <a:gd name="f75" fmla="val 27587"/>
                    <a:gd name="f76" fmla="val 156833"/>
                    <a:gd name="f77" fmla="val 25399"/>
                    <a:gd name="f78" fmla="val 154337"/>
                    <a:gd name="f79" fmla="val 23133"/>
                    <a:gd name="f80" fmla="val 151374"/>
                    <a:gd name="f81" fmla="val 21648"/>
                    <a:gd name="f82" fmla="val 147786"/>
                    <a:gd name="f83" fmla="val 20788"/>
                    <a:gd name="f84" fmla="val 144199"/>
                    <a:gd name="f85" fmla="val 19929"/>
                    <a:gd name="f86" fmla="val 140300"/>
                    <a:gd name="f87" fmla="val 19460"/>
                    <a:gd name="f88" fmla="val 136088"/>
                    <a:gd name="f89" fmla="val 131409"/>
                    <a:gd name="f90" fmla="val 127198"/>
                    <a:gd name="f91" fmla="val 20241"/>
                    <a:gd name="f92" fmla="val 123610"/>
                    <a:gd name="f93" fmla="val 21726"/>
                    <a:gd name="f94" fmla="val 120023"/>
                    <a:gd name="f95" fmla="val 23211"/>
                    <a:gd name="f96" fmla="val 116903"/>
                    <a:gd name="f97" fmla="val 25243"/>
                    <a:gd name="f98" fmla="val 114252"/>
                    <a:gd name="f99" fmla="val 27744"/>
                    <a:gd name="f100" fmla="val 111678"/>
                    <a:gd name="f101" fmla="val 30245"/>
                    <a:gd name="f102" fmla="val 109572"/>
                    <a:gd name="f103" fmla="val 33214"/>
                    <a:gd name="f104" fmla="val 108091"/>
                    <a:gd name="f105" fmla="val 36653"/>
                    <a:gd name="f106" fmla="val 106609"/>
                    <a:gd name="f107" fmla="val 40092"/>
                    <a:gd name="f108" fmla="val 105595"/>
                    <a:gd name="f109" fmla="val 43765"/>
                    <a:gd name="f110" fmla="val 105205"/>
                    <a:gd name="f111" fmla="val 47594"/>
                    <a:gd name="f112" fmla="val 82199"/>
                    <a:gd name="f113" fmla="val 43218"/>
                    <a:gd name="f114" fmla="val 81497"/>
                    <a:gd name="f115" fmla="val 38841"/>
                    <a:gd name="f116" fmla="val 80171"/>
                    <a:gd name="f117" fmla="val 35168"/>
                    <a:gd name="f118" fmla="val 78845"/>
                    <a:gd name="f119" fmla="val 31495"/>
                    <a:gd name="f120" fmla="val 76896"/>
                    <a:gd name="f121" fmla="val 28525"/>
                    <a:gd name="f122" fmla="val 74400"/>
                    <a:gd name="f123" fmla="val 26181"/>
                    <a:gd name="f124" fmla="val 71905"/>
                    <a:gd name="f125" fmla="val 23836"/>
                    <a:gd name="f126" fmla="val 68941"/>
                    <a:gd name="f127" fmla="val 22195"/>
                    <a:gd name="f128" fmla="val 65431"/>
                    <a:gd name="f129" fmla="val 21101"/>
                    <a:gd name="f130" fmla="val 61922"/>
                    <a:gd name="f131" fmla="val 20007"/>
                    <a:gd name="f132" fmla="val 58023"/>
                    <a:gd name="f133" fmla="val 53655"/>
                    <a:gd name="f134" fmla="val 21257"/>
                    <a:gd name="f135" fmla="val 34002"/>
                    <a:gd name="f136" fmla="val 24774"/>
                    <a:gd name="f137" fmla="val 29089"/>
                    <a:gd name="f138" fmla="val 28291"/>
                    <a:gd name="f139" fmla="val 25346"/>
                    <a:gd name="f140" fmla="val 32980"/>
                    <a:gd name="f141" fmla="val 22850"/>
                    <a:gd name="f142" fmla="val 38607"/>
                    <a:gd name="f143" fmla="val 136374"/>
                    <a:gd name="f144" fmla="val 2423"/>
                    <a:gd name="f145" fmla="val 21602"/>
                    <a:gd name="f146" fmla="+- 0 0 -90"/>
                    <a:gd name="f147" fmla="*/ f3 1 187481"/>
                    <a:gd name="f148" fmla="*/ f4 1 136452"/>
                    <a:gd name="f149" fmla="val f5"/>
                    <a:gd name="f150" fmla="val f6"/>
                    <a:gd name="f151" fmla="val f7"/>
                    <a:gd name="f152" fmla="*/ f146 f0 1"/>
                    <a:gd name="f153" fmla="+- f151 0 f149"/>
                    <a:gd name="f154" fmla="+- f150 0 f149"/>
                    <a:gd name="f155" fmla="*/ f152 1 f2"/>
                    <a:gd name="f156" fmla="*/ f154 1 187481"/>
                    <a:gd name="f157" fmla="*/ f153 1 136452"/>
                    <a:gd name="f158" fmla="*/ 21524 f154 1"/>
                    <a:gd name="f159" fmla="*/ 2501 f153 1"/>
                    <a:gd name="f160" fmla="*/ 22148 f154 1"/>
                    <a:gd name="f161" fmla="*/ 17350 f153 1"/>
                    <a:gd name="f162" fmla="*/ 38916 f154 1"/>
                    <a:gd name="f163" fmla="*/ 4611 f153 1"/>
                    <a:gd name="f164" fmla="*/ 61844 f154 1"/>
                    <a:gd name="f165" fmla="*/ 0 f153 1"/>
                    <a:gd name="f166" fmla="*/ 84772 f154 1"/>
                    <a:gd name="f167" fmla="*/ 5158 f153 1"/>
                    <a:gd name="f168" fmla="*/ 100058 f154 1"/>
                    <a:gd name="f169" fmla="*/ 21570 f153 1"/>
                    <a:gd name="f170" fmla="*/ 117449 f154 1"/>
                    <a:gd name="f171" fmla="*/ 5940 f153 1"/>
                    <a:gd name="f172" fmla="*/ 142717 f154 1"/>
                    <a:gd name="f173" fmla="*/ 161746 f154 1"/>
                    <a:gd name="f174" fmla="*/ 2813 f153 1"/>
                    <a:gd name="f175" fmla="*/ 175784 f154 1"/>
                    <a:gd name="f176" fmla="*/ 11566 f153 1"/>
                    <a:gd name="f177" fmla="*/ 184519 f154 1"/>
                    <a:gd name="f178" fmla="*/ 26650 f153 1"/>
                    <a:gd name="f179" fmla="*/ 187482 f154 1"/>
                    <a:gd name="f180" fmla="*/ 48454 f153 1"/>
                    <a:gd name="f181" fmla="*/ 136452 f153 1"/>
                    <a:gd name="f182" fmla="*/ 164632 f154 1"/>
                    <a:gd name="f183" fmla="*/ 48298 f153 1"/>
                    <a:gd name="f184" fmla="*/ 162604 f154 1"/>
                    <a:gd name="f185" fmla="*/ 34308 f153 1"/>
                    <a:gd name="f186" fmla="*/ 156833 f154 1"/>
                    <a:gd name="f187" fmla="*/ 25399 f153 1"/>
                    <a:gd name="f188" fmla="*/ 147786 f154 1"/>
                    <a:gd name="f189" fmla="*/ 20788 f153 1"/>
                    <a:gd name="f190" fmla="*/ 136088 f154 1"/>
                    <a:gd name="f191" fmla="*/ 19460 f153 1"/>
                    <a:gd name="f192" fmla="*/ 123610 f154 1"/>
                    <a:gd name="f193" fmla="*/ 21726 f153 1"/>
                    <a:gd name="f194" fmla="*/ 114252 f154 1"/>
                    <a:gd name="f195" fmla="*/ 27744 f153 1"/>
                    <a:gd name="f196" fmla="*/ 108091 f154 1"/>
                    <a:gd name="f197" fmla="*/ 36653 f153 1"/>
                    <a:gd name="f198" fmla="*/ 105205 f154 1"/>
                    <a:gd name="f199" fmla="*/ 47594 f153 1"/>
                    <a:gd name="f200" fmla="*/ 82199 f154 1"/>
                    <a:gd name="f201" fmla="*/ 80171 f154 1"/>
                    <a:gd name="f202" fmla="*/ 35168 f153 1"/>
                    <a:gd name="f203" fmla="*/ 74400 f154 1"/>
                    <a:gd name="f204" fmla="*/ 26181 f153 1"/>
                    <a:gd name="f205" fmla="*/ 65431 f154 1"/>
                    <a:gd name="f206" fmla="*/ 21101 f153 1"/>
                    <a:gd name="f207" fmla="*/ 53655 f154 1"/>
                    <a:gd name="f208" fmla="*/ 34002 f154 1"/>
                    <a:gd name="f209" fmla="*/ 24774 f153 1"/>
                    <a:gd name="f210" fmla="*/ 22850 f154 1"/>
                    <a:gd name="f211" fmla="*/ 38607 f153 1"/>
                    <a:gd name="f212" fmla="*/ 136374 f153 1"/>
                    <a:gd name="f213" fmla="*/ 0 f154 1"/>
                    <a:gd name="f214" fmla="*/ 2423 f153 1"/>
                    <a:gd name="f215" fmla="*/ 21602 f154 1"/>
                    <a:gd name="f216" fmla="+- f155 0 f1"/>
                    <a:gd name="f217" fmla="*/ f158 1 187481"/>
                    <a:gd name="f218" fmla="*/ f159 1 136452"/>
                    <a:gd name="f219" fmla="*/ f160 1 187481"/>
                    <a:gd name="f220" fmla="*/ f161 1 136452"/>
                    <a:gd name="f221" fmla="*/ f162 1 187481"/>
                    <a:gd name="f222" fmla="*/ f163 1 136452"/>
                    <a:gd name="f223" fmla="*/ f164 1 187481"/>
                    <a:gd name="f224" fmla="*/ f165 1 136452"/>
                    <a:gd name="f225" fmla="*/ f166 1 187481"/>
                    <a:gd name="f226" fmla="*/ f167 1 136452"/>
                    <a:gd name="f227" fmla="*/ f168 1 187481"/>
                    <a:gd name="f228" fmla="*/ f169 1 136452"/>
                    <a:gd name="f229" fmla="*/ f170 1 187481"/>
                    <a:gd name="f230" fmla="*/ f171 1 136452"/>
                    <a:gd name="f231" fmla="*/ f172 1 187481"/>
                    <a:gd name="f232" fmla="*/ f173 1 187481"/>
                    <a:gd name="f233" fmla="*/ f174 1 136452"/>
                    <a:gd name="f234" fmla="*/ f175 1 187481"/>
                    <a:gd name="f235" fmla="*/ f176 1 136452"/>
                    <a:gd name="f236" fmla="*/ f177 1 187481"/>
                    <a:gd name="f237" fmla="*/ f178 1 136452"/>
                    <a:gd name="f238" fmla="*/ f179 1 187481"/>
                    <a:gd name="f239" fmla="*/ f180 1 136452"/>
                    <a:gd name="f240" fmla="*/ f181 1 136452"/>
                    <a:gd name="f241" fmla="*/ f182 1 187481"/>
                    <a:gd name="f242" fmla="*/ f183 1 136452"/>
                    <a:gd name="f243" fmla="*/ f184 1 187481"/>
                    <a:gd name="f244" fmla="*/ f185 1 136452"/>
                    <a:gd name="f245" fmla="*/ f186 1 187481"/>
                    <a:gd name="f246" fmla="*/ f187 1 136452"/>
                    <a:gd name="f247" fmla="*/ f188 1 187481"/>
                    <a:gd name="f248" fmla="*/ f189 1 136452"/>
                    <a:gd name="f249" fmla="*/ f190 1 187481"/>
                    <a:gd name="f250" fmla="*/ f191 1 136452"/>
                    <a:gd name="f251" fmla="*/ f192 1 187481"/>
                    <a:gd name="f252" fmla="*/ f193 1 136452"/>
                    <a:gd name="f253" fmla="*/ f194 1 187481"/>
                    <a:gd name="f254" fmla="*/ f195 1 136452"/>
                    <a:gd name="f255" fmla="*/ f196 1 187481"/>
                    <a:gd name="f256" fmla="*/ f197 1 136452"/>
                    <a:gd name="f257" fmla="*/ f198 1 187481"/>
                    <a:gd name="f258" fmla="*/ f199 1 136452"/>
                    <a:gd name="f259" fmla="*/ f200 1 187481"/>
                    <a:gd name="f260" fmla="*/ f201 1 187481"/>
                    <a:gd name="f261" fmla="*/ f202 1 136452"/>
                    <a:gd name="f262" fmla="*/ f203 1 187481"/>
                    <a:gd name="f263" fmla="*/ f204 1 136452"/>
                    <a:gd name="f264" fmla="*/ f205 1 187481"/>
                    <a:gd name="f265" fmla="*/ f206 1 136452"/>
                    <a:gd name="f266" fmla="*/ f207 1 187481"/>
                    <a:gd name="f267" fmla="*/ f208 1 187481"/>
                    <a:gd name="f268" fmla="*/ f209 1 136452"/>
                    <a:gd name="f269" fmla="*/ f210 1 187481"/>
                    <a:gd name="f270" fmla="*/ f211 1 136452"/>
                    <a:gd name="f271" fmla="*/ f212 1 136452"/>
                    <a:gd name="f272" fmla="*/ f213 1 187481"/>
                    <a:gd name="f273" fmla="*/ f214 1 136452"/>
                    <a:gd name="f274" fmla="*/ f215 1 187481"/>
                    <a:gd name="f275" fmla="*/ f149 1 f156"/>
                    <a:gd name="f276" fmla="*/ f150 1 f156"/>
                    <a:gd name="f277" fmla="*/ f149 1 f157"/>
                    <a:gd name="f278" fmla="*/ f151 1 f157"/>
                    <a:gd name="f279" fmla="*/ f217 1 f156"/>
                    <a:gd name="f280" fmla="*/ f218 1 f157"/>
                    <a:gd name="f281" fmla="*/ f219 1 f156"/>
                    <a:gd name="f282" fmla="*/ f220 1 f157"/>
                    <a:gd name="f283" fmla="*/ f221 1 f156"/>
                    <a:gd name="f284" fmla="*/ f222 1 f157"/>
                    <a:gd name="f285" fmla="*/ f223 1 f156"/>
                    <a:gd name="f286" fmla="*/ f224 1 f157"/>
                    <a:gd name="f287" fmla="*/ f225 1 f156"/>
                    <a:gd name="f288" fmla="*/ f226 1 f157"/>
                    <a:gd name="f289" fmla="*/ f227 1 f156"/>
                    <a:gd name="f290" fmla="*/ f228 1 f157"/>
                    <a:gd name="f291" fmla="*/ f229 1 f156"/>
                    <a:gd name="f292" fmla="*/ f230 1 f157"/>
                    <a:gd name="f293" fmla="*/ f231 1 f156"/>
                    <a:gd name="f294" fmla="*/ f232 1 f156"/>
                    <a:gd name="f295" fmla="*/ f233 1 f157"/>
                    <a:gd name="f296" fmla="*/ f234 1 f156"/>
                    <a:gd name="f297" fmla="*/ f235 1 f157"/>
                    <a:gd name="f298" fmla="*/ f236 1 f156"/>
                    <a:gd name="f299" fmla="*/ f237 1 f157"/>
                    <a:gd name="f300" fmla="*/ f238 1 f156"/>
                    <a:gd name="f301" fmla="*/ f239 1 f157"/>
                    <a:gd name="f302" fmla="*/ f240 1 f157"/>
                    <a:gd name="f303" fmla="*/ f241 1 f156"/>
                    <a:gd name="f304" fmla="*/ f242 1 f157"/>
                    <a:gd name="f305" fmla="*/ f243 1 f156"/>
                    <a:gd name="f306" fmla="*/ f244 1 f157"/>
                    <a:gd name="f307" fmla="*/ f245 1 f156"/>
                    <a:gd name="f308" fmla="*/ f246 1 f157"/>
                    <a:gd name="f309" fmla="*/ f247 1 f156"/>
                    <a:gd name="f310" fmla="*/ f248 1 f157"/>
                    <a:gd name="f311" fmla="*/ f249 1 f156"/>
                    <a:gd name="f312" fmla="*/ f250 1 f157"/>
                    <a:gd name="f313" fmla="*/ f251 1 f156"/>
                    <a:gd name="f314" fmla="*/ f252 1 f157"/>
                    <a:gd name="f315" fmla="*/ f253 1 f156"/>
                    <a:gd name="f316" fmla="*/ f254 1 f157"/>
                    <a:gd name="f317" fmla="*/ f255 1 f156"/>
                    <a:gd name="f318" fmla="*/ f256 1 f157"/>
                    <a:gd name="f319" fmla="*/ f257 1 f156"/>
                    <a:gd name="f320" fmla="*/ f258 1 f157"/>
                    <a:gd name="f321" fmla="*/ f259 1 f156"/>
                    <a:gd name="f322" fmla="*/ f260 1 f156"/>
                    <a:gd name="f323" fmla="*/ f261 1 f157"/>
                    <a:gd name="f324" fmla="*/ f262 1 f156"/>
                    <a:gd name="f325" fmla="*/ f263 1 f157"/>
                    <a:gd name="f326" fmla="*/ f264 1 f156"/>
                    <a:gd name="f327" fmla="*/ f265 1 f157"/>
                    <a:gd name="f328" fmla="*/ f266 1 f156"/>
                    <a:gd name="f329" fmla="*/ f267 1 f156"/>
                    <a:gd name="f330" fmla="*/ f268 1 f157"/>
                    <a:gd name="f331" fmla="*/ f269 1 f156"/>
                    <a:gd name="f332" fmla="*/ f270 1 f157"/>
                    <a:gd name="f333" fmla="*/ f271 1 f157"/>
                    <a:gd name="f334" fmla="*/ f272 1 f156"/>
                    <a:gd name="f335" fmla="*/ f273 1 f157"/>
                    <a:gd name="f336" fmla="*/ f274 1 f156"/>
                    <a:gd name="f337" fmla="*/ f275 f147 1"/>
                    <a:gd name="f338" fmla="*/ f276 f147 1"/>
                    <a:gd name="f339" fmla="*/ f278 f148 1"/>
                    <a:gd name="f340" fmla="*/ f277 f148 1"/>
                    <a:gd name="f341" fmla="*/ f279 f147 1"/>
                    <a:gd name="f342" fmla="*/ f280 f148 1"/>
                    <a:gd name="f343" fmla="*/ f281 f147 1"/>
                    <a:gd name="f344" fmla="*/ f282 f148 1"/>
                    <a:gd name="f345" fmla="*/ f283 f147 1"/>
                    <a:gd name="f346" fmla="*/ f284 f148 1"/>
                    <a:gd name="f347" fmla="*/ f285 f147 1"/>
                    <a:gd name="f348" fmla="*/ f286 f148 1"/>
                    <a:gd name="f349" fmla="*/ f287 f147 1"/>
                    <a:gd name="f350" fmla="*/ f288 f148 1"/>
                    <a:gd name="f351" fmla="*/ f289 f147 1"/>
                    <a:gd name="f352" fmla="*/ f290 f148 1"/>
                    <a:gd name="f353" fmla="*/ f291 f147 1"/>
                    <a:gd name="f354" fmla="*/ f292 f148 1"/>
                    <a:gd name="f355" fmla="*/ f293 f147 1"/>
                    <a:gd name="f356" fmla="*/ f294 f147 1"/>
                    <a:gd name="f357" fmla="*/ f295 f148 1"/>
                    <a:gd name="f358" fmla="*/ f296 f147 1"/>
                    <a:gd name="f359" fmla="*/ f297 f148 1"/>
                    <a:gd name="f360" fmla="*/ f298 f147 1"/>
                    <a:gd name="f361" fmla="*/ f299 f148 1"/>
                    <a:gd name="f362" fmla="*/ f300 f147 1"/>
                    <a:gd name="f363" fmla="*/ f301 f148 1"/>
                    <a:gd name="f364" fmla="*/ f302 f148 1"/>
                    <a:gd name="f365" fmla="*/ f303 f147 1"/>
                    <a:gd name="f366" fmla="*/ f304 f148 1"/>
                    <a:gd name="f367" fmla="*/ f305 f147 1"/>
                    <a:gd name="f368" fmla="*/ f306 f148 1"/>
                    <a:gd name="f369" fmla="*/ f307 f147 1"/>
                    <a:gd name="f370" fmla="*/ f308 f148 1"/>
                    <a:gd name="f371" fmla="*/ f309 f147 1"/>
                    <a:gd name="f372" fmla="*/ f310 f148 1"/>
                    <a:gd name="f373" fmla="*/ f311 f147 1"/>
                    <a:gd name="f374" fmla="*/ f312 f148 1"/>
                    <a:gd name="f375" fmla="*/ f313 f147 1"/>
                    <a:gd name="f376" fmla="*/ f314 f148 1"/>
                    <a:gd name="f377" fmla="*/ f315 f147 1"/>
                    <a:gd name="f378" fmla="*/ f316 f148 1"/>
                    <a:gd name="f379" fmla="*/ f317 f147 1"/>
                    <a:gd name="f380" fmla="*/ f318 f148 1"/>
                    <a:gd name="f381" fmla="*/ f319 f147 1"/>
                    <a:gd name="f382" fmla="*/ f320 f148 1"/>
                    <a:gd name="f383" fmla="*/ f321 f147 1"/>
                    <a:gd name="f384" fmla="*/ f322 f147 1"/>
                    <a:gd name="f385" fmla="*/ f323 f148 1"/>
                    <a:gd name="f386" fmla="*/ f324 f147 1"/>
                    <a:gd name="f387" fmla="*/ f325 f148 1"/>
                    <a:gd name="f388" fmla="*/ f326 f147 1"/>
                    <a:gd name="f389" fmla="*/ f327 f148 1"/>
                    <a:gd name="f390" fmla="*/ f328 f147 1"/>
                    <a:gd name="f391" fmla="*/ f329 f147 1"/>
                    <a:gd name="f392" fmla="*/ f330 f148 1"/>
                    <a:gd name="f393" fmla="*/ f331 f147 1"/>
                    <a:gd name="f394" fmla="*/ f332 f148 1"/>
                    <a:gd name="f395" fmla="*/ f333 f148 1"/>
                    <a:gd name="f396" fmla="*/ f334 f147 1"/>
                    <a:gd name="f397" fmla="*/ f335 f148 1"/>
                    <a:gd name="f398" fmla="*/ f336 f14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6">
                      <a:pos x="f341" y="f342"/>
                    </a:cxn>
                    <a:cxn ang="f216">
                      <a:pos x="f343" y="f344"/>
                    </a:cxn>
                    <a:cxn ang="f216">
                      <a:pos x="f345" y="f346"/>
                    </a:cxn>
                    <a:cxn ang="f216">
                      <a:pos x="f347" y="f348"/>
                    </a:cxn>
                    <a:cxn ang="f216">
                      <a:pos x="f349" y="f350"/>
                    </a:cxn>
                    <a:cxn ang="f216">
                      <a:pos x="f351" y="f352"/>
                    </a:cxn>
                    <a:cxn ang="f216">
                      <a:pos x="f353" y="f354"/>
                    </a:cxn>
                    <a:cxn ang="f216">
                      <a:pos x="f355" y="f348"/>
                    </a:cxn>
                    <a:cxn ang="f216">
                      <a:pos x="f356" y="f357"/>
                    </a:cxn>
                    <a:cxn ang="f216">
                      <a:pos x="f358" y="f359"/>
                    </a:cxn>
                    <a:cxn ang="f216">
                      <a:pos x="f360" y="f361"/>
                    </a:cxn>
                    <a:cxn ang="f216">
                      <a:pos x="f362" y="f363"/>
                    </a:cxn>
                    <a:cxn ang="f216">
                      <a:pos x="f362" y="f364"/>
                    </a:cxn>
                    <a:cxn ang="f216">
                      <a:pos x="f365" y="f364"/>
                    </a:cxn>
                    <a:cxn ang="f216">
                      <a:pos x="f365" y="f366"/>
                    </a:cxn>
                    <a:cxn ang="f216">
                      <a:pos x="f367" y="f368"/>
                    </a:cxn>
                    <a:cxn ang="f216">
                      <a:pos x="f369" y="f370"/>
                    </a:cxn>
                    <a:cxn ang="f216">
                      <a:pos x="f371" y="f372"/>
                    </a:cxn>
                    <a:cxn ang="f216">
                      <a:pos x="f373" y="f374"/>
                    </a:cxn>
                    <a:cxn ang="f216">
                      <a:pos x="f375" y="f376"/>
                    </a:cxn>
                    <a:cxn ang="f216">
                      <a:pos x="f377" y="f378"/>
                    </a:cxn>
                    <a:cxn ang="f216">
                      <a:pos x="f379" y="f380"/>
                    </a:cxn>
                    <a:cxn ang="f216">
                      <a:pos x="f381" y="f382"/>
                    </a:cxn>
                    <a:cxn ang="f216">
                      <a:pos x="f381" y="f364"/>
                    </a:cxn>
                    <a:cxn ang="f216">
                      <a:pos x="f383" y="f364"/>
                    </a:cxn>
                    <a:cxn ang="f216">
                      <a:pos x="f383" y="f363"/>
                    </a:cxn>
                    <a:cxn ang="f216">
                      <a:pos x="f384" y="f385"/>
                    </a:cxn>
                    <a:cxn ang="f216">
                      <a:pos x="f386" y="f387"/>
                    </a:cxn>
                    <a:cxn ang="f216">
                      <a:pos x="f388" y="f389"/>
                    </a:cxn>
                    <a:cxn ang="f216">
                      <a:pos x="f390" y="f374"/>
                    </a:cxn>
                    <a:cxn ang="f216">
                      <a:pos x="f391" y="f392"/>
                    </a:cxn>
                    <a:cxn ang="f216">
                      <a:pos x="f393" y="f394"/>
                    </a:cxn>
                    <a:cxn ang="f216">
                      <a:pos x="f393" y="f395"/>
                    </a:cxn>
                    <a:cxn ang="f216">
                      <a:pos x="f396" y="f395"/>
                    </a:cxn>
                    <a:cxn ang="f216">
                      <a:pos x="f396" y="f397"/>
                    </a:cxn>
                    <a:cxn ang="f216">
                      <a:pos x="f398" y="f397"/>
                    </a:cxn>
                  </a:cxnLst>
                  <a:rect l="f337" t="f340" r="f338" b="f339"/>
                  <a:pathLst>
                    <a:path w="187481" h="136452">
                      <a:moveTo>
                        <a:pt x="f8" y="f9"/>
                      </a:moveTo>
                      <a:lnTo>
                        <a:pt x="f10" y="f11"/>
                      </a:ln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5"/>
                        <a:pt x="f21" y="f5"/>
                      </a:cubicBezTo>
                      <a:cubicBezTo>
                        <a:pt x="f22" y="f5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cubicBezTo>
                        <a:pt x="f33" y="f34"/>
                        <a:pt x="f35" y="f36"/>
                        <a:pt x="f37" y="f38"/>
                      </a:cubicBezTo>
                      <a:cubicBezTo>
                        <a:pt x="f39" y="f40"/>
                        <a:pt x="f41" y="f5"/>
                        <a:pt x="f42" y="f5"/>
                      </a:cubicBezTo>
                      <a:cubicBezTo>
                        <a:pt x="f43" y="f5"/>
                        <a:pt x="f44" y="f45"/>
                        <a:pt x="f46" y="f47"/>
                      </a:cubicBezTo>
                      <a:cubicBezTo>
                        <a:pt x="f48" y="f49"/>
                        <a:pt x="f50" y="f51"/>
                        <a:pt x="f52" y="f53"/>
                      </a:cubicBezTo>
                      <a:cubicBezTo>
                        <a:pt x="f54" y="f55"/>
                        <a:pt x="f56" y="f57"/>
                        <a:pt x="f58" y="f59"/>
                      </a:cubicBezTo>
                      <a:cubicBezTo>
                        <a:pt x="f60" y="f61"/>
                        <a:pt x="f62" y="f63"/>
                        <a:pt x="f62" y="f64"/>
                      </a:cubicBezTo>
                      <a:lnTo>
                        <a:pt x="f62" y="f7"/>
                      </a:lnTo>
                      <a:lnTo>
                        <a:pt x="f65" y="f7"/>
                      </a:lnTo>
                      <a:lnTo>
                        <a:pt x="f65" y="f66"/>
                      </a:lnTo>
                      <a:cubicBezTo>
                        <a:pt x="f65" y="f67"/>
                        <a:pt x="f68" y="f69"/>
                        <a:pt x="f70" y="f71"/>
                      </a:cubicBezTo>
                      <a:cubicBezTo>
                        <a:pt x="f72" y="f73"/>
                        <a:pt x="f74" y="f75"/>
                        <a:pt x="f76" y="f77"/>
                      </a:cubicBezTo>
                      <a:cubicBezTo>
                        <a:pt x="f78" y="f79"/>
                        <a:pt x="f80" y="f81"/>
                        <a:pt x="f82" y="f83"/>
                      </a:cubicBezTo>
                      <a:cubicBezTo>
                        <a:pt x="f84" y="f85"/>
                        <a:pt x="f86" y="f87"/>
                        <a:pt x="f88" y="f87"/>
                      </a:cubicBezTo>
                      <a:cubicBezTo>
                        <a:pt x="f89" y="f87"/>
                        <a:pt x="f90" y="f91"/>
                        <a:pt x="f92" y="f93"/>
                      </a:cubicBezTo>
                      <a:cubicBezTo>
                        <a:pt x="f94" y="f95"/>
                        <a:pt x="f96" y="f97"/>
                        <a:pt x="f98" y="f99"/>
                      </a:cubicBezTo>
                      <a:cubicBezTo>
                        <a:pt x="f100" y="f101"/>
                        <a:pt x="f102" y="f103"/>
                        <a:pt x="f104" y="f105"/>
                      </a:cubicBezTo>
                      <a:cubicBezTo>
                        <a:pt x="f106" y="f107"/>
                        <a:pt x="f108" y="f109"/>
                        <a:pt x="f110" y="f111"/>
                      </a:cubicBezTo>
                      <a:lnTo>
                        <a:pt x="f110" y="f7"/>
                      </a:lnTo>
                      <a:lnTo>
                        <a:pt x="f112" y="f7"/>
                      </a:lnTo>
                      <a:lnTo>
                        <a:pt x="f112" y="f64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cubicBezTo>
                        <a:pt x="f118" y="f119"/>
                        <a:pt x="f120" y="f121"/>
                        <a:pt x="f122" y="f123"/>
                      </a:cubicBezTo>
                      <a:cubicBezTo>
                        <a:pt x="f124" y="f125"/>
                        <a:pt x="f126" y="f127"/>
                        <a:pt x="f128" y="f129"/>
                      </a:cubicBezTo>
                      <a:cubicBezTo>
                        <a:pt x="f130" y="f131"/>
                        <a:pt x="f132" y="f87"/>
                        <a:pt x="f133" y="f87"/>
                      </a:cubicBezTo>
                      <a:cubicBezTo>
                        <a:pt x="f18" y="f87"/>
                        <a:pt x="f16" y="f134"/>
                        <a:pt x="f135" y="f136"/>
                      </a:cubicBezTo>
                      <a:cubicBezTo>
                        <a:pt x="f137" y="f138"/>
                        <a:pt x="f139" y="f140"/>
                        <a:pt x="f141" y="f142"/>
                      </a:cubicBezTo>
                      <a:lnTo>
                        <a:pt x="f141" y="f143"/>
                      </a:lnTo>
                      <a:lnTo>
                        <a:pt x="f5" y="f143"/>
                      </a:lnTo>
                      <a:lnTo>
                        <a:pt x="f5" y="f144"/>
                      </a:lnTo>
                      <a:lnTo>
                        <a:pt x="f145" y="f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5" name="Freeform 42">
                  <a:extLst>
                    <a:ext uri="{FF2B5EF4-FFF2-40B4-BE49-F238E27FC236}">
                      <a16:creationId xmlns:a16="http://schemas.microsoft.com/office/drawing/2014/main" id="{3A0D470C-0226-0983-B96F-DF9FD79371FF}"/>
                    </a:ext>
                  </a:extLst>
                </p:cNvPr>
                <p:cNvSpPr/>
                <p:nvPr/>
              </p:nvSpPr>
              <p:spPr>
                <a:xfrm>
                  <a:off x="9905823" y="1534427"/>
                  <a:ext cx="91504" cy="15219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3004"/>
                    <a:gd name="f7" fmla="val 187954"/>
                    <a:gd name="f8" fmla="val 112848"/>
                    <a:gd name="f9" fmla="val 70961"/>
                    <a:gd name="f10" fmla="val 80809"/>
                    <a:gd name="f11" fmla="val 111678"/>
                    <a:gd name="f12" fmla="val 89874"/>
                    <a:gd name="f13" fmla="val 109417"/>
                    <a:gd name="f14" fmla="val 98158"/>
                    <a:gd name="f15" fmla="val 107077"/>
                    <a:gd name="f16" fmla="val 106442"/>
                    <a:gd name="f17" fmla="val 103724"/>
                    <a:gd name="f18" fmla="val 113632"/>
                    <a:gd name="f19" fmla="val 99356"/>
                    <a:gd name="f20" fmla="val 119728"/>
                    <a:gd name="f21" fmla="val 94989"/>
                    <a:gd name="f22" fmla="val 125824"/>
                    <a:gd name="f23" fmla="val 89530"/>
                    <a:gd name="f24" fmla="val 130513"/>
                    <a:gd name="f25" fmla="val 83135"/>
                    <a:gd name="f26" fmla="val 133873"/>
                    <a:gd name="f27" fmla="val 76740"/>
                    <a:gd name="f28" fmla="val 137234"/>
                    <a:gd name="f29" fmla="val 69409"/>
                    <a:gd name="f30" fmla="val 138953"/>
                    <a:gd name="f31" fmla="val 61142"/>
                    <a:gd name="f32" fmla="val 52876"/>
                    <a:gd name="f33" fmla="val 45389"/>
                    <a:gd name="f34" fmla="val 137625"/>
                    <a:gd name="f35" fmla="val 39072"/>
                    <a:gd name="f36" fmla="val 134967"/>
                    <a:gd name="f37" fmla="val 32755"/>
                    <a:gd name="f38" fmla="val 132310"/>
                    <a:gd name="f39" fmla="val 27374"/>
                    <a:gd name="f40" fmla="val 128481"/>
                    <a:gd name="f41" fmla="val 22851"/>
                    <a:gd name="f42" fmla="val 123479"/>
                    <a:gd name="f43" fmla="val 2501"/>
                    <a:gd name="f44" fmla="val 20901"/>
                    <a:gd name="f45" fmla="val 21993"/>
                    <a:gd name="f46" fmla="val 17350"/>
                    <a:gd name="f47" fmla="val 26516"/>
                    <a:gd name="f48" fmla="val 11723"/>
                    <a:gd name="f49" fmla="val 31975"/>
                    <a:gd name="f50" fmla="val 7424"/>
                    <a:gd name="f51" fmla="val 38448"/>
                    <a:gd name="f52" fmla="val 4455"/>
                    <a:gd name="f53" fmla="val 44921"/>
                    <a:gd name="f54" fmla="val 1485"/>
                    <a:gd name="f55" fmla="val 52330"/>
                    <a:gd name="f56" fmla="val 60830"/>
                    <a:gd name="f57" fmla="val 69331"/>
                    <a:gd name="f58" fmla="val 76662"/>
                    <a:gd name="f59" fmla="val 1641"/>
                    <a:gd name="f60" fmla="val 4924"/>
                    <a:gd name="f61" fmla="val 89608"/>
                    <a:gd name="f62" fmla="val 8206"/>
                    <a:gd name="f63" fmla="val 95067"/>
                    <a:gd name="f64" fmla="val 12895"/>
                    <a:gd name="f65" fmla="val 99512"/>
                    <a:gd name="f66" fmla="val 18835"/>
                    <a:gd name="f67" fmla="val 103958"/>
                    <a:gd name="f68" fmla="val 24774"/>
                    <a:gd name="f69" fmla="val 107311"/>
                    <a:gd name="f70" fmla="val 31964"/>
                    <a:gd name="f71" fmla="val 109573"/>
                    <a:gd name="f72" fmla="val 40404"/>
                    <a:gd name="f73" fmla="val 111834"/>
                    <a:gd name="f74" fmla="val 48767"/>
                    <a:gd name="f75" fmla="val 58067"/>
                    <a:gd name="f76" fmla="val 68304"/>
                    <a:gd name="f77" fmla="val 70883"/>
                    <a:gd name="f78" fmla="val 89998"/>
                    <a:gd name="f79" fmla="val 68382"/>
                    <a:gd name="f80" fmla="val 61661"/>
                    <a:gd name="f81" fmla="val 89296"/>
                    <a:gd name="f82" fmla="val 55409"/>
                    <a:gd name="f83" fmla="val 87892"/>
                    <a:gd name="f84" fmla="val 49470"/>
                    <a:gd name="f85" fmla="val 86488"/>
                    <a:gd name="f86" fmla="val 43608"/>
                    <a:gd name="f87" fmla="val 84305"/>
                    <a:gd name="f88" fmla="val 38372"/>
                    <a:gd name="f89" fmla="val 81341"/>
                    <a:gd name="f90" fmla="val 33918"/>
                    <a:gd name="f91" fmla="val 78378"/>
                    <a:gd name="f92" fmla="val 29463"/>
                    <a:gd name="f93" fmla="val 74634"/>
                    <a:gd name="f94" fmla="val 25946"/>
                    <a:gd name="f95" fmla="val 70111"/>
                    <a:gd name="f96" fmla="val 23367"/>
                    <a:gd name="f97" fmla="val 65588"/>
                    <a:gd name="f98" fmla="val 20788"/>
                    <a:gd name="f99" fmla="val 60206"/>
                    <a:gd name="f100" fmla="val 19460"/>
                    <a:gd name="f101" fmla="val 53889"/>
                    <a:gd name="f102" fmla="val 49990"/>
                    <a:gd name="f103" fmla="val 46481"/>
                    <a:gd name="f104" fmla="val 19929"/>
                    <a:gd name="f105" fmla="val 43361"/>
                    <a:gd name="f106" fmla="val 40242"/>
                    <a:gd name="f107" fmla="val 21648"/>
                    <a:gd name="f108" fmla="val 37356"/>
                    <a:gd name="f109" fmla="val 22977"/>
                    <a:gd name="f110" fmla="val 34783"/>
                    <a:gd name="f111" fmla="val 24618"/>
                    <a:gd name="f112" fmla="val 32209"/>
                    <a:gd name="f113" fmla="val 26259"/>
                    <a:gd name="f114" fmla="val 29947"/>
                    <a:gd name="f115" fmla="val 28213"/>
                    <a:gd name="f116" fmla="val 27998"/>
                    <a:gd name="f117" fmla="val 30479"/>
                    <a:gd name="f118" fmla="val 26048"/>
                    <a:gd name="f119" fmla="val 32745"/>
                    <a:gd name="f120" fmla="val 24254"/>
                    <a:gd name="f121" fmla="val 35168"/>
                    <a:gd name="f122" fmla="val 22772"/>
                    <a:gd name="f123" fmla="val 37825"/>
                    <a:gd name="f124" fmla="val 101831"/>
                    <a:gd name="f125" fmla="val 104488"/>
                    <a:gd name="f126" fmla="val 25970"/>
                    <a:gd name="f127" fmla="val 106911"/>
                    <a:gd name="f128" fmla="val 109177"/>
                    <a:gd name="f129" fmla="val 30025"/>
                    <a:gd name="f130" fmla="val 111444"/>
                    <a:gd name="f131" fmla="val 113398"/>
                    <a:gd name="f132" fmla="val 114961"/>
                    <a:gd name="f133" fmla="val 116602"/>
                    <a:gd name="f134" fmla="val 117852"/>
                    <a:gd name="f135" fmla="val 43439"/>
                    <a:gd name="f136" fmla="val 118712"/>
                    <a:gd name="f137" fmla="val 46637"/>
                    <a:gd name="f138" fmla="val 119572"/>
                    <a:gd name="f139" fmla="val 50224"/>
                    <a:gd name="f140" fmla="val 120041"/>
                    <a:gd name="f141" fmla="val 54201"/>
                    <a:gd name="f142" fmla="val 60363"/>
                    <a:gd name="f143" fmla="val 65744"/>
                    <a:gd name="f144" fmla="val 70189"/>
                    <a:gd name="f145" fmla="val 116055"/>
                    <a:gd name="f146" fmla="val 74712"/>
                    <a:gd name="f147" fmla="val 109881"/>
                    <a:gd name="f148" fmla="val 105426"/>
                    <a:gd name="f149" fmla="val 100972"/>
                    <a:gd name="f150" fmla="val 95735"/>
                    <a:gd name="f151" fmla="val 89796"/>
                    <a:gd name="f152" fmla="val 83778"/>
                    <a:gd name="f153" fmla="val 77448"/>
                    <a:gd name="f154" fmla="val 70805"/>
                    <a:gd name="f155" fmla="val 68226"/>
                    <a:gd name="f156" fmla="+- 0 0 -90"/>
                    <a:gd name="f157" fmla="*/ f3 1 113004"/>
                    <a:gd name="f158" fmla="*/ f4 1 187954"/>
                    <a:gd name="f159" fmla="val f5"/>
                    <a:gd name="f160" fmla="val f6"/>
                    <a:gd name="f161" fmla="val f7"/>
                    <a:gd name="f162" fmla="*/ f156 f0 1"/>
                    <a:gd name="f163" fmla="+- f161 0 f159"/>
                    <a:gd name="f164" fmla="+- f160 0 f159"/>
                    <a:gd name="f165" fmla="*/ f162 1 f2"/>
                    <a:gd name="f166" fmla="*/ f164 1 113004"/>
                    <a:gd name="f167" fmla="*/ f163 1 187954"/>
                    <a:gd name="f168" fmla="*/ 112848 f164 1"/>
                    <a:gd name="f169" fmla="*/ 70961 f163 1"/>
                    <a:gd name="f170" fmla="*/ 109417 f164 1"/>
                    <a:gd name="f171" fmla="*/ 98158 f163 1"/>
                    <a:gd name="f172" fmla="*/ 99356 f164 1"/>
                    <a:gd name="f173" fmla="*/ 119728 f163 1"/>
                    <a:gd name="f174" fmla="*/ 83135 f164 1"/>
                    <a:gd name="f175" fmla="*/ 133873 f163 1"/>
                    <a:gd name="f176" fmla="*/ 61142 f164 1"/>
                    <a:gd name="f177" fmla="*/ 138953 f163 1"/>
                    <a:gd name="f178" fmla="*/ 39072 f164 1"/>
                    <a:gd name="f179" fmla="*/ 134967 f163 1"/>
                    <a:gd name="f180" fmla="*/ 22851 f164 1"/>
                    <a:gd name="f181" fmla="*/ 123479 f163 1"/>
                    <a:gd name="f182" fmla="*/ 187954 f163 1"/>
                    <a:gd name="f183" fmla="*/ 0 f164 1"/>
                    <a:gd name="f184" fmla="*/ 2501 f163 1"/>
                    <a:gd name="f185" fmla="*/ 20901 f164 1"/>
                    <a:gd name="f186" fmla="*/ 21993 f164 1"/>
                    <a:gd name="f187" fmla="*/ 17350 f163 1"/>
                    <a:gd name="f188" fmla="*/ 38448 f164 1"/>
                    <a:gd name="f189" fmla="*/ 4455 f163 1"/>
                    <a:gd name="f190" fmla="*/ 60830 f164 1"/>
                    <a:gd name="f191" fmla="*/ 0 f163 1"/>
                    <a:gd name="f192" fmla="*/ 4924 f163 1"/>
                    <a:gd name="f193" fmla="*/ 99512 f164 1"/>
                    <a:gd name="f194" fmla="*/ 18835 f163 1"/>
                    <a:gd name="f195" fmla="*/ 109573 f164 1"/>
                    <a:gd name="f196" fmla="*/ 40404 f163 1"/>
                    <a:gd name="f197" fmla="*/ 113004 f164 1"/>
                    <a:gd name="f198" fmla="*/ 68304 f163 1"/>
                    <a:gd name="f199" fmla="*/ 70883 f163 1"/>
                    <a:gd name="f200" fmla="*/ 89998 f164 1"/>
                    <a:gd name="f201" fmla="*/ 68382 f163 1"/>
                    <a:gd name="f202" fmla="*/ 87892 f164 1"/>
                    <a:gd name="f203" fmla="*/ 49470 f163 1"/>
                    <a:gd name="f204" fmla="*/ 81341 f164 1"/>
                    <a:gd name="f205" fmla="*/ 33918 f163 1"/>
                    <a:gd name="f206" fmla="*/ 70111 f164 1"/>
                    <a:gd name="f207" fmla="*/ 23367 f163 1"/>
                    <a:gd name="f208" fmla="*/ 53889 f164 1"/>
                    <a:gd name="f209" fmla="*/ 19460 f163 1"/>
                    <a:gd name="f210" fmla="*/ 43361 f164 1"/>
                    <a:gd name="f211" fmla="*/ 20788 f163 1"/>
                    <a:gd name="f212" fmla="*/ 34783 f164 1"/>
                    <a:gd name="f213" fmla="*/ 24618 f163 1"/>
                    <a:gd name="f214" fmla="*/ 27998 f164 1"/>
                    <a:gd name="f215" fmla="*/ 30479 f163 1"/>
                    <a:gd name="f216" fmla="*/ 22772 f164 1"/>
                    <a:gd name="f217" fmla="*/ 37825 f163 1"/>
                    <a:gd name="f218" fmla="*/ 101831 f163 1"/>
                    <a:gd name="f219" fmla="*/ 109177 f163 1"/>
                    <a:gd name="f220" fmla="*/ 114961 f163 1"/>
                    <a:gd name="f221" fmla="*/ 43439 f164 1"/>
                    <a:gd name="f222" fmla="*/ 118712 f163 1"/>
                    <a:gd name="f223" fmla="*/ 54201 f164 1"/>
                    <a:gd name="f224" fmla="*/ 120041 f163 1"/>
                    <a:gd name="f225" fmla="*/ 70189 f164 1"/>
                    <a:gd name="f226" fmla="*/ 116055 f163 1"/>
                    <a:gd name="f227" fmla="*/ 105426 f163 1"/>
                    <a:gd name="f228" fmla="*/ 89796 f163 1"/>
                    <a:gd name="f229" fmla="*/ 70805 f163 1"/>
                    <a:gd name="f230" fmla="*/ 68226 f163 1"/>
                    <a:gd name="f231" fmla="+- f165 0 f1"/>
                    <a:gd name="f232" fmla="*/ f168 1 113004"/>
                    <a:gd name="f233" fmla="*/ f169 1 187954"/>
                    <a:gd name="f234" fmla="*/ f170 1 113004"/>
                    <a:gd name="f235" fmla="*/ f171 1 187954"/>
                    <a:gd name="f236" fmla="*/ f172 1 113004"/>
                    <a:gd name="f237" fmla="*/ f173 1 187954"/>
                    <a:gd name="f238" fmla="*/ f174 1 113004"/>
                    <a:gd name="f239" fmla="*/ f175 1 187954"/>
                    <a:gd name="f240" fmla="*/ f176 1 113004"/>
                    <a:gd name="f241" fmla="*/ f177 1 187954"/>
                    <a:gd name="f242" fmla="*/ f178 1 113004"/>
                    <a:gd name="f243" fmla="*/ f179 1 187954"/>
                    <a:gd name="f244" fmla="*/ f180 1 113004"/>
                    <a:gd name="f245" fmla="*/ f181 1 187954"/>
                    <a:gd name="f246" fmla="*/ f182 1 187954"/>
                    <a:gd name="f247" fmla="*/ f183 1 113004"/>
                    <a:gd name="f248" fmla="*/ f184 1 187954"/>
                    <a:gd name="f249" fmla="*/ f185 1 113004"/>
                    <a:gd name="f250" fmla="*/ f186 1 113004"/>
                    <a:gd name="f251" fmla="*/ f187 1 187954"/>
                    <a:gd name="f252" fmla="*/ f188 1 113004"/>
                    <a:gd name="f253" fmla="*/ f189 1 187954"/>
                    <a:gd name="f254" fmla="*/ f190 1 113004"/>
                    <a:gd name="f255" fmla="*/ f191 1 187954"/>
                    <a:gd name="f256" fmla="*/ f192 1 187954"/>
                    <a:gd name="f257" fmla="*/ f193 1 113004"/>
                    <a:gd name="f258" fmla="*/ f194 1 187954"/>
                    <a:gd name="f259" fmla="*/ f195 1 113004"/>
                    <a:gd name="f260" fmla="*/ f196 1 187954"/>
                    <a:gd name="f261" fmla="*/ f197 1 113004"/>
                    <a:gd name="f262" fmla="*/ f198 1 187954"/>
                    <a:gd name="f263" fmla="*/ f199 1 187954"/>
                    <a:gd name="f264" fmla="*/ f200 1 113004"/>
                    <a:gd name="f265" fmla="*/ f201 1 187954"/>
                    <a:gd name="f266" fmla="*/ f202 1 113004"/>
                    <a:gd name="f267" fmla="*/ f203 1 187954"/>
                    <a:gd name="f268" fmla="*/ f204 1 113004"/>
                    <a:gd name="f269" fmla="*/ f205 1 187954"/>
                    <a:gd name="f270" fmla="*/ f206 1 113004"/>
                    <a:gd name="f271" fmla="*/ f207 1 187954"/>
                    <a:gd name="f272" fmla="*/ f208 1 113004"/>
                    <a:gd name="f273" fmla="*/ f209 1 187954"/>
                    <a:gd name="f274" fmla="*/ f210 1 113004"/>
                    <a:gd name="f275" fmla="*/ f211 1 187954"/>
                    <a:gd name="f276" fmla="*/ f212 1 113004"/>
                    <a:gd name="f277" fmla="*/ f213 1 187954"/>
                    <a:gd name="f278" fmla="*/ f214 1 113004"/>
                    <a:gd name="f279" fmla="*/ f215 1 187954"/>
                    <a:gd name="f280" fmla="*/ f216 1 113004"/>
                    <a:gd name="f281" fmla="*/ f217 1 187954"/>
                    <a:gd name="f282" fmla="*/ f218 1 187954"/>
                    <a:gd name="f283" fmla="*/ f219 1 187954"/>
                    <a:gd name="f284" fmla="*/ f220 1 187954"/>
                    <a:gd name="f285" fmla="*/ f221 1 113004"/>
                    <a:gd name="f286" fmla="*/ f222 1 187954"/>
                    <a:gd name="f287" fmla="*/ f223 1 113004"/>
                    <a:gd name="f288" fmla="*/ f224 1 187954"/>
                    <a:gd name="f289" fmla="*/ f225 1 113004"/>
                    <a:gd name="f290" fmla="*/ f226 1 187954"/>
                    <a:gd name="f291" fmla="*/ f227 1 187954"/>
                    <a:gd name="f292" fmla="*/ f228 1 187954"/>
                    <a:gd name="f293" fmla="*/ f229 1 187954"/>
                    <a:gd name="f294" fmla="*/ f230 1 187954"/>
                    <a:gd name="f295" fmla="*/ f159 1 f166"/>
                    <a:gd name="f296" fmla="*/ f160 1 f166"/>
                    <a:gd name="f297" fmla="*/ f159 1 f167"/>
                    <a:gd name="f298" fmla="*/ f161 1 f167"/>
                    <a:gd name="f299" fmla="*/ f232 1 f166"/>
                    <a:gd name="f300" fmla="*/ f233 1 f167"/>
                    <a:gd name="f301" fmla="*/ f234 1 f166"/>
                    <a:gd name="f302" fmla="*/ f235 1 f167"/>
                    <a:gd name="f303" fmla="*/ f236 1 f166"/>
                    <a:gd name="f304" fmla="*/ f237 1 f167"/>
                    <a:gd name="f305" fmla="*/ f238 1 f166"/>
                    <a:gd name="f306" fmla="*/ f239 1 f167"/>
                    <a:gd name="f307" fmla="*/ f240 1 f166"/>
                    <a:gd name="f308" fmla="*/ f241 1 f167"/>
                    <a:gd name="f309" fmla="*/ f242 1 f166"/>
                    <a:gd name="f310" fmla="*/ f243 1 f167"/>
                    <a:gd name="f311" fmla="*/ f244 1 f166"/>
                    <a:gd name="f312" fmla="*/ f245 1 f167"/>
                    <a:gd name="f313" fmla="*/ f246 1 f167"/>
                    <a:gd name="f314" fmla="*/ f247 1 f166"/>
                    <a:gd name="f315" fmla="*/ f248 1 f167"/>
                    <a:gd name="f316" fmla="*/ f249 1 f166"/>
                    <a:gd name="f317" fmla="*/ f250 1 f166"/>
                    <a:gd name="f318" fmla="*/ f251 1 f167"/>
                    <a:gd name="f319" fmla="*/ f252 1 f166"/>
                    <a:gd name="f320" fmla="*/ f253 1 f167"/>
                    <a:gd name="f321" fmla="*/ f254 1 f166"/>
                    <a:gd name="f322" fmla="*/ f255 1 f167"/>
                    <a:gd name="f323" fmla="*/ f256 1 f167"/>
                    <a:gd name="f324" fmla="*/ f257 1 f166"/>
                    <a:gd name="f325" fmla="*/ f258 1 f167"/>
                    <a:gd name="f326" fmla="*/ f259 1 f166"/>
                    <a:gd name="f327" fmla="*/ f260 1 f167"/>
                    <a:gd name="f328" fmla="*/ f261 1 f166"/>
                    <a:gd name="f329" fmla="*/ f262 1 f167"/>
                    <a:gd name="f330" fmla="*/ f263 1 f167"/>
                    <a:gd name="f331" fmla="*/ f264 1 f166"/>
                    <a:gd name="f332" fmla="*/ f265 1 f167"/>
                    <a:gd name="f333" fmla="*/ f266 1 f166"/>
                    <a:gd name="f334" fmla="*/ f267 1 f167"/>
                    <a:gd name="f335" fmla="*/ f268 1 f166"/>
                    <a:gd name="f336" fmla="*/ f269 1 f167"/>
                    <a:gd name="f337" fmla="*/ f270 1 f166"/>
                    <a:gd name="f338" fmla="*/ f271 1 f167"/>
                    <a:gd name="f339" fmla="*/ f272 1 f166"/>
                    <a:gd name="f340" fmla="*/ f273 1 f167"/>
                    <a:gd name="f341" fmla="*/ f274 1 f166"/>
                    <a:gd name="f342" fmla="*/ f275 1 f167"/>
                    <a:gd name="f343" fmla="*/ f276 1 f166"/>
                    <a:gd name="f344" fmla="*/ f277 1 f167"/>
                    <a:gd name="f345" fmla="*/ f278 1 f166"/>
                    <a:gd name="f346" fmla="*/ f279 1 f167"/>
                    <a:gd name="f347" fmla="*/ f280 1 f166"/>
                    <a:gd name="f348" fmla="*/ f281 1 f167"/>
                    <a:gd name="f349" fmla="*/ f282 1 f167"/>
                    <a:gd name="f350" fmla="*/ f283 1 f167"/>
                    <a:gd name="f351" fmla="*/ f284 1 f167"/>
                    <a:gd name="f352" fmla="*/ f285 1 f166"/>
                    <a:gd name="f353" fmla="*/ f286 1 f167"/>
                    <a:gd name="f354" fmla="*/ f287 1 f166"/>
                    <a:gd name="f355" fmla="*/ f288 1 f167"/>
                    <a:gd name="f356" fmla="*/ f289 1 f166"/>
                    <a:gd name="f357" fmla="*/ f290 1 f167"/>
                    <a:gd name="f358" fmla="*/ f291 1 f167"/>
                    <a:gd name="f359" fmla="*/ f292 1 f167"/>
                    <a:gd name="f360" fmla="*/ f293 1 f167"/>
                    <a:gd name="f361" fmla="*/ f294 1 f167"/>
                    <a:gd name="f362" fmla="*/ f295 f157 1"/>
                    <a:gd name="f363" fmla="*/ f296 f157 1"/>
                    <a:gd name="f364" fmla="*/ f298 f158 1"/>
                    <a:gd name="f365" fmla="*/ f297 f158 1"/>
                    <a:gd name="f366" fmla="*/ f299 f157 1"/>
                    <a:gd name="f367" fmla="*/ f300 f158 1"/>
                    <a:gd name="f368" fmla="*/ f301 f157 1"/>
                    <a:gd name="f369" fmla="*/ f302 f158 1"/>
                    <a:gd name="f370" fmla="*/ f303 f157 1"/>
                    <a:gd name="f371" fmla="*/ f304 f158 1"/>
                    <a:gd name="f372" fmla="*/ f305 f157 1"/>
                    <a:gd name="f373" fmla="*/ f306 f158 1"/>
                    <a:gd name="f374" fmla="*/ f307 f157 1"/>
                    <a:gd name="f375" fmla="*/ f308 f158 1"/>
                    <a:gd name="f376" fmla="*/ f309 f157 1"/>
                    <a:gd name="f377" fmla="*/ f310 f158 1"/>
                    <a:gd name="f378" fmla="*/ f311 f157 1"/>
                    <a:gd name="f379" fmla="*/ f312 f158 1"/>
                    <a:gd name="f380" fmla="*/ f313 f158 1"/>
                    <a:gd name="f381" fmla="*/ f314 f157 1"/>
                    <a:gd name="f382" fmla="*/ f315 f158 1"/>
                    <a:gd name="f383" fmla="*/ f316 f157 1"/>
                    <a:gd name="f384" fmla="*/ f317 f157 1"/>
                    <a:gd name="f385" fmla="*/ f318 f158 1"/>
                    <a:gd name="f386" fmla="*/ f319 f157 1"/>
                    <a:gd name="f387" fmla="*/ f320 f158 1"/>
                    <a:gd name="f388" fmla="*/ f321 f157 1"/>
                    <a:gd name="f389" fmla="*/ f322 f158 1"/>
                    <a:gd name="f390" fmla="*/ f323 f158 1"/>
                    <a:gd name="f391" fmla="*/ f324 f157 1"/>
                    <a:gd name="f392" fmla="*/ f325 f158 1"/>
                    <a:gd name="f393" fmla="*/ f326 f157 1"/>
                    <a:gd name="f394" fmla="*/ f327 f158 1"/>
                    <a:gd name="f395" fmla="*/ f328 f157 1"/>
                    <a:gd name="f396" fmla="*/ f329 f158 1"/>
                    <a:gd name="f397" fmla="*/ f330 f158 1"/>
                    <a:gd name="f398" fmla="*/ f331 f157 1"/>
                    <a:gd name="f399" fmla="*/ f332 f158 1"/>
                    <a:gd name="f400" fmla="*/ f333 f157 1"/>
                    <a:gd name="f401" fmla="*/ f334 f158 1"/>
                    <a:gd name="f402" fmla="*/ f335 f157 1"/>
                    <a:gd name="f403" fmla="*/ f336 f158 1"/>
                    <a:gd name="f404" fmla="*/ f337 f157 1"/>
                    <a:gd name="f405" fmla="*/ f338 f158 1"/>
                    <a:gd name="f406" fmla="*/ f339 f157 1"/>
                    <a:gd name="f407" fmla="*/ f340 f158 1"/>
                    <a:gd name="f408" fmla="*/ f341 f157 1"/>
                    <a:gd name="f409" fmla="*/ f342 f158 1"/>
                    <a:gd name="f410" fmla="*/ f343 f157 1"/>
                    <a:gd name="f411" fmla="*/ f344 f158 1"/>
                    <a:gd name="f412" fmla="*/ f345 f157 1"/>
                    <a:gd name="f413" fmla="*/ f346 f158 1"/>
                    <a:gd name="f414" fmla="*/ f347 f157 1"/>
                    <a:gd name="f415" fmla="*/ f348 f158 1"/>
                    <a:gd name="f416" fmla="*/ f349 f158 1"/>
                    <a:gd name="f417" fmla="*/ f350 f158 1"/>
                    <a:gd name="f418" fmla="*/ f351 f158 1"/>
                    <a:gd name="f419" fmla="*/ f352 f157 1"/>
                    <a:gd name="f420" fmla="*/ f353 f158 1"/>
                    <a:gd name="f421" fmla="*/ f354 f157 1"/>
                    <a:gd name="f422" fmla="*/ f355 f158 1"/>
                    <a:gd name="f423" fmla="*/ f356 f157 1"/>
                    <a:gd name="f424" fmla="*/ f357 f158 1"/>
                    <a:gd name="f425" fmla="*/ f358 f158 1"/>
                    <a:gd name="f426" fmla="*/ f359 f158 1"/>
                    <a:gd name="f427" fmla="*/ f360 f158 1"/>
                    <a:gd name="f428" fmla="*/ f361 f15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31">
                      <a:pos x="f366" y="f367"/>
                    </a:cxn>
                    <a:cxn ang="f231">
                      <a:pos x="f368" y="f369"/>
                    </a:cxn>
                    <a:cxn ang="f231">
                      <a:pos x="f370" y="f371"/>
                    </a:cxn>
                    <a:cxn ang="f231">
                      <a:pos x="f372" y="f373"/>
                    </a:cxn>
                    <a:cxn ang="f231">
                      <a:pos x="f374" y="f375"/>
                    </a:cxn>
                    <a:cxn ang="f231">
                      <a:pos x="f376" y="f377"/>
                    </a:cxn>
                    <a:cxn ang="f231">
                      <a:pos x="f378" y="f379"/>
                    </a:cxn>
                    <a:cxn ang="f231">
                      <a:pos x="f378" y="f380"/>
                    </a:cxn>
                    <a:cxn ang="f231">
                      <a:pos x="f381" y="f380"/>
                    </a:cxn>
                    <a:cxn ang="f231">
                      <a:pos x="f381" y="f382"/>
                    </a:cxn>
                    <a:cxn ang="f231">
                      <a:pos x="f383" y="f382"/>
                    </a:cxn>
                    <a:cxn ang="f231">
                      <a:pos x="f384" y="f385"/>
                    </a:cxn>
                    <a:cxn ang="f231">
                      <a:pos x="f386" y="f387"/>
                    </a:cxn>
                    <a:cxn ang="f231">
                      <a:pos x="f388" y="f389"/>
                    </a:cxn>
                    <a:cxn ang="f231">
                      <a:pos x="f372" y="f390"/>
                    </a:cxn>
                    <a:cxn ang="f231">
                      <a:pos x="f391" y="f392"/>
                    </a:cxn>
                    <a:cxn ang="f231">
                      <a:pos x="f393" y="f394"/>
                    </a:cxn>
                    <a:cxn ang="f231">
                      <a:pos x="f395" y="f396"/>
                    </a:cxn>
                    <a:cxn ang="f231">
                      <a:pos x="f395" y="f397"/>
                    </a:cxn>
                    <a:cxn ang="f231">
                      <a:pos x="f398" y="f399"/>
                    </a:cxn>
                    <a:cxn ang="f231">
                      <a:pos x="f400" y="f401"/>
                    </a:cxn>
                    <a:cxn ang="f231">
                      <a:pos x="f402" y="f403"/>
                    </a:cxn>
                    <a:cxn ang="f231">
                      <a:pos x="f404" y="f405"/>
                    </a:cxn>
                    <a:cxn ang="f231">
                      <a:pos x="f406" y="f407"/>
                    </a:cxn>
                    <a:cxn ang="f231">
                      <a:pos x="f408" y="f409"/>
                    </a:cxn>
                    <a:cxn ang="f231">
                      <a:pos x="f410" y="f411"/>
                    </a:cxn>
                    <a:cxn ang="f231">
                      <a:pos x="f412" y="f413"/>
                    </a:cxn>
                    <a:cxn ang="f231">
                      <a:pos x="f414" y="f415"/>
                    </a:cxn>
                    <a:cxn ang="f231">
                      <a:pos x="f414" y="f416"/>
                    </a:cxn>
                    <a:cxn ang="f231">
                      <a:pos x="f412" y="f417"/>
                    </a:cxn>
                    <a:cxn ang="f231">
                      <a:pos x="f410" y="f418"/>
                    </a:cxn>
                    <a:cxn ang="f231">
                      <a:pos x="f419" y="f420"/>
                    </a:cxn>
                    <a:cxn ang="f231">
                      <a:pos x="f421" y="f422"/>
                    </a:cxn>
                    <a:cxn ang="f231">
                      <a:pos x="f423" y="f424"/>
                    </a:cxn>
                    <a:cxn ang="f231">
                      <a:pos x="f402" y="f425"/>
                    </a:cxn>
                    <a:cxn ang="f231">
                      <a:pos x="f400" y="f426"/>
                    </a:cxn>
                    <a:cxn ang="f231">
                      <a:pos x="f398" y="f427"/>
                    </a:cxn>
                    <a:cxn ang="f231">
                      <a:pos x="f398" y="f428"/>
                    </a:cxn>
                  </a:cxnLst>
                  <a:rect l="f362" t="f365" r="f363" b="f364"/>
                  <a:pathLst>
                    <a:path w="113004" h="187954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4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21" y="f2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0"/>
                      </a:cubicBezTo>
                      <a:cubicBezTo>
                        <a:pt x="f32" y="f30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42"/>
                      </a:cubicBezTo>
                      <a:lnTo>
                        <a:pt x="f41" y="f7"/>
                      </a:lnTo>
                      <a:lnTo>
                        <a:pt x="f5" y="f7"/>
                      </a:lnTo>
                      <a:lnTo>
                        <a:pt x="f5" y="f43"/>
                      </a:lnTo>
                      <a:lnTo>
                        <a:pt x="f44" y="f43"/>
                      </a:lnTo>
                      <a:lnTo>
                        <a:pt x="f45" y="f46"/>
                      </a:lnTo>
                      <a:cubicBezTo>
                        <a:pt x="f47" y="f48"/>
                        <a:pt x="f49" y="f50"/>
                        <a:pt x="f51" y="f52"/>
                      </a:cubicBezTo>
                      <a:cubicBezTo>
                        <a:pt x="f53" y="f54"/>
                        <a:pt x="f55" y="f5"/>
                        <a:pt x="f56" y="f5"/>
                      </a:cubicBezTo>
                      <a:cubicBezTo>
                        <a:pt x="f57" y="f5"/>
                        <a:pt x="f58" y="f59"/>
                        <a:pt x="f25" y="f60"/>
                      </a:cubicBezTo>
                      <a:cubicBezTo>
                        <a:pt x="f61" y="f62"/>
                        <a:pt x="f63" y="f64"/>
                        <a:pt x="f65" y="f66"/>
                      </a:cubicBezTo>
                      <a:cubicBezTo>
                        <a:pt x="f67" y="f68"/>
                        <a:pt x="f69" y="f70"/>
                        <a:pt x="f71" y="f72"/>
                      </a:cubicBezTo>
                      <a:cubicBezTo>
                        <a:pt x="f73" y="f74"/>
                        <a:pt x="f6" y="f75"/>
                        <a:pt x="f6" y="f76"/>
                      </a:cubicBezTo>
                      <a:lnTo>
                        <a:pt x="f6" y="f77"/>
                      </a:lnTo>
                      <a:close/>
                      <a:moveTo>
                        <a:pt x="f78" y="f79"/>
                      </a:moveTo>
                      <a:cubicBezTo>
                        <a:pt x="f78" y="f80"/>
                        <a:pt x="f81" y="f82"/>
                        <a:pt x="f83" y="f84"/>
                      </a:cubicBezTo>
                      <a:cubicBezTo>
                        <a:pt x="f85" y="f86"/>
                        <a:pt x="f87" y="f88"/>
                        <a:pt x="f89" y="f90"/>
                      </a:cubicBezTo>
                      <a:cubicBezTo>
                        <a:pt x="f91" y="f92"/>
                        <a:pt x="f93" y="f94"/>
                        <a:pt x="f95" y="f96"/>
                      </a:cubicBezTo>
                      <a:cubicBezTo>
                        <a:pt x="f97" y="f98"/>
                        <a:pt x="f99" y="f100"/>
                        <a:pt x="f101" y="f100"/>
                      </a:cubicBezTo>
                      <a:cubicBezTo>
                        <a:pt x="f102" y="f100"/>
                        <a:pt x="f103" y="f104"/>
                        <a:pt x="f105" y="f98"/>
                      </a:cubicBezTo>
                      <a:cubicBezTo>
                        <a:pt x="f106" y="f107"/>
                        <a:pt x="f108" y="f109"/>
                        <a:pt x="f110" y="f111"/>
                      </a:cubicBezTo>
                      <a:cubicBezTo>
                        <a:pt x="f112" y="f113"/>
                        <a:pt x="f114" y="f115"/>
                        <a:pt x="f116" y="f117"/>
                      </a:cubicBezTo>
                      <a:cubicBezTo>
                        <a:pt x="f118" y="f119"/>
                        <a:pt x="f120" y="f121"/>
                        <a:pt x="f122" y="f123"/>
                      </a:cubicBezTo>
                      <a:lnTo>
                        <a:pt x="f122" y="f124"/>
                      </a:lnTo>
                      <a:cubicBezTo>
                        <a:pt x="f120" y="f125"/>
                        <a:pt x="f126" y="f127"/>
                        <a:pt x="f116" y="f128"/>
                      </a:cubicBezTo>
                      <a:cubicBezTo>
                        <a:pt x="f129" y="f130"/>
                        <a:pt x="f112" y="f131"/>
                        <a:pt x="f110" y="f132"/>
                      </a:cubicBezTo>
                      <a:cubicBezTo>
                        <a:pt x="f108" y="f133"/>
                        <a:pt x="f106" y="f134"/>
                        <a:pt x="f135" y="f136"/>
                      </a:cubicBezTo>
                      <a:cubicBezTo>
                        <a:pt x="f137" y="f138"/>
                        <a:pt x="f139" y="f140"/>
                        <a:pt x="f141" y="f140"/>
                      </a:cubicBezTo>
                      <a:cubicBezTo>
                        <a:pt x="f142" y="f140"/>
                        <a:pt x="f143" y="f136"/>
                        <a:pt x="f144" y="f145"/>
                      </a:cubicBezTo>
                      <a:cubicBezTo>
                        <a:pt x="f146" y="f131"/>
                        <a:pt x="f91" y="f147"/>
                        <a:pt x="f89" y="f148"/>
                      </a:cubicBezTo>
                      <a:cubicBezTo>
                        <a:pt x="f87" y="f149"/>
                        <a:pt x="f85" y="f150"/>
                        <a:pt x="f83" y="f151"/>
                      </a:cubicBezTo>
                      <a:cubicBezTo>
                        <a:pt x="f81" y="f152"/>
                        <a:pt x="f78" y="f153"/>
                        <a:pt x="f78" y="f154"/>
                      </a:cubicBezTo>
                      <a:lnTo>
                        <a:pt x="f78" y="f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6" name="Freeform 43">
                  <a:extLst>
                    <a:ext uri="{FF2B5EF4-FFF2-40B4-BE49-F238E27FC236}">
                      <a16:creationId xmlns:a16="http://schemas.microsoft.com/office/drawing/2014/main" id="{8840DBA4-E0B8-8C0F-7144-A126BB713A15}"/>
                    </a:ext>
                  </a:extLst>
                </p:cNvPr>
                <p:cNvSpPr/>
                <p:nvPr/>
              </p:nvSpPr>
              <p:spPr>
                <a:xfrm>
                  <a:off x="10017791" y="1534363"/>
                  <a:ext cx="89227" cy="11258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0196"/>
                    <a:gd name="f7" fmla="val 139031"/>
                    <a:gd name="f8" fmla="val 86176"/>
                    <a:gd name="f9" fmla="val 136530"/>
                    <a:gd name="f10" fmla="val 85318"/>
                    <a:gd name="f11" fmla="val 134889"/>
                    <a:gd name="f12" fmla="val 84694"/>
                    <a:gd name="f13" fmla="val 132779"/>
                    <a:gd name="f14" fmla="val 84226"/>
                    <a:gd name="f15" fmla="val 130278"/>
                    <a:gd name="f16" fmla="val 83759"/>
                    <a:gd name="f17" fmla="val 127778"/>
                    <a:gd name="f18" fmla="val 83291"/>
                    <a:gd name="f19" fmla="val 125120"/>
                    <a:gd name="f20" fmla="val 82979"/>
                    <a:gd name="f21" fmla="val 122385"/>
                    <a:gd name="f22" fmla="val 80873"/>
                    <a:gd name="f23" fmla="val 124651"/>
                    <a:gd name="f24" fmla="val 78455"/>
                    <a:gd name="f25" fmla="val 126762"/>
                    <a:gd name="f26" fmla="val 75726"/>
                    <a:gd name="f27" fmla="val 128793"/>
                    <a:gd name="f28" fmla="val 72996"/>
                    <a:gd name="f29" fmla="val 130825"/>
                    <a:gd name="f30" fmla="val 70111"/>
                    <a:gd name="f31" fmla="val 132623"/>
                    <a:gd name="f32" fmla="val 66991"/>
                    <a:gd name="f33" fmla="val 134108"/>
                    <a:gd name="f34" fmla="val 63872"/>
                    <a:gd name="f35" fmla="val 135593"/>
                    <a:gd name="f36" fmla="val 60362"/>
                    <a:gd name="f37" fmla="val 136843"/>
                    <a:gd name="f38" fmla="val 56697"/>
                    <a:gd name="f39" fmla="val 137703"/>
                    <a:gd name="f40" fmla="val 52954"/>
                    <a:gd name="f41" fmla="val 138562"/>
                    <a:gd name="f42" fmla="val 49054"/>
                    <a:gd name="f43" fmla="val 44999"/>
                    <a:gd name="f44" fmla="val 38136"/>
                    <a:gd name="f45" fmla="val 31975"/>
                    <a:gd name="f46" fmla="val 138015"/>
                    <a:gd name="f47" fmla="val 26438"/>
                    <a:gd name="f48" fmla="val 135905"/>
                    <a:gd name="f49" fmla="val 20901"/>
                    <a:gd name="f50" fmla="val 133795"/>
                    <a:gd name="f51" fmla="val 16143"/>
                    <a:gd name="f52" fmla="val 131060"/>
                    <a:gd name="f53" fmla="val 12244"/>
                    <a:gd name="f54" fmla="val 127465"/>
                    <a:gd name="f55" fmla="val 8345"/>
                    <a:gd name="f56" fmla="val 123870"/>
                    <a:gd name="f57" fmla="val 5303"/>
                    <a:gd name="f58" fmla="val 119728"/>
                    <a:gd name="f59" fmla="val 3198"/>
                    <a:gd name="f60" fmla="val 114883"/>
                    <a:gd name="f61" fmla="val 1092"/>
                    <a:gd name="f62" fmla="val 110037"/>
                    <a:gd name="f63" fmla="val 104879"/>
                    <a:gd name="f64" fmla="val 99330"/>
                    <a:gd name="f65" fmla="val 92140"/>
                    <a:gd name="f66" fmla="val 1404"/>
                    <a:gd name="f67" fmla="val 85810"/>
                    <a:gd name="f68" fmla="val 4211"/>
                    <a:gd name="f69" fmla="val 80340"/>
                    <a:gd name="f70" fmla="val 7019"/>
                    <a:gd name="f71" fmla="val 74869"/>
                    <a:gd name="f72" fmla="val 10996"/>
                    <a:gd name="f73" fmla="val 70258"/>
                    <a:gd name="f74" fmla="val 16221"/>
                    <a:gd name="f75" fmla="val 66507"/>
                    <a:gd name="f76" fmla="val 21447"/>
                    <a:gd name="f77" fmla="val 62756"/>
                    <a:gd name="f78" fmla="val 27764"/>
                    <a:gd name="f79" fmla="val 60020"/>
                    <a:gd name="f80" fmla="val 35172"/>
                    <a:gd name="f81" fmla="val 58066"/>
                    <a:gd name="f82" fmla="val 42581"/>
                    <a:gd name="f83" fmla="val 56113"/>
                    <a:gd name="f84" fmla="val 50848"/>
                    <a:gd name="f85" fmla="val 55253"/>
                    <a:gd name="f86" fmla="val 59972"/>
                    <a:gd name="f87" fmla="val 82667"/>
                    <a:gd name="f88" fmla="val 44703"/>
                    <a:gd name="f89" fmla="val 36731"/>
                    <a:gd name="f90" fmla="val 80249"/>
                    <a:gd name="f91" fmla="val 30323"/>
                    <a:gd name="f92" fmla="val 75492"/>
                    <a:gd name="f93" fmla="val 25556"/>
                    <a:gd name="f94" fmla="val 70735"/>
                    <a:gd name="f95" fmla="val 20788"/>
                    <a:gd name="f96" fmla="val 63638"/>
                    <a:gd name="f97" fmla="val 18444"/>
                    <a:gd name="f98" fmla="val 54357"/>
                    <a:gd name="f99" fmla="val 50068"/>
                    <a:gd name="f100" fmla="val 46168"/>
                    <a:gd name="f101" fmla="val 18991"/>
                    <a:gd name="f102" fmla="val 42659"/>
                    <a:gd name="f103" fmla="val 20163"/>
                    <a:gd name="f104" fmla="val 39150"/>
                    <a:gd name="f105" fmla="val 21335"/>
                    <a:gd name="f106" fmla="val 36108"/>
                    <a:gd name="f107" fmla="val 22898"/>
                    <a:gd name="f108" fmla="val 33613"/>
                    <a:gd name="f109" fmla="val 24774"/>
                    <a:gd name="f110" fmla="val 31117"/>
                    <a:gd name="f111" fmla="val 26650"/>
                    <a:gd name="f112" fmla="val 29167"/>
                    <a:gd name="f113" fmla="val 28994"/>
                    <a:gd name="f114" fmla="val 31495"/>
                    <a:gd name="f115" fmla="val 26360"/>
                    <a:gd name="f116" fmla="val 33996"/>
                    <a:gd name="f117" fmla="val 25658"/>
                    <a:gd name="f118" fmla="val 39545"/>
                    <a:gd name="f119" fmla="val 2652"/>
                    <a:gd name="f120" fmla="val 34777"/>
                    <a:gd name="f121" fmla="val 3899"/>
                    <a:gd name="f122" fmla="val 30010"/>
                    <a:gd name="f123" fmla="val 6395"/>
                    <a:gd name="f124" fmla="val 25321"/>
                    <a:gd name="f125" fmla="val 8890"/>
                    <a:gd name="f126" fmla="val 20632"/>
                    <a:gd name="f127" fmla="val 12478"/>
                    <a:gd name="f128" fmla="val 16412"/>
                    <a:gd name="f129" fmla="val 17079"/>
                    <a:gd name="f130" fmla="val 12660"/>
                    <a:gd name="f131" fmla="val 21681"/>
                    <a:gd name="f132" fmla="val 8909"/>
                    <a:gd name="f133" fmla="val 27296"/>
                    <a:gd name="f134" fmla="val 5861"/>
                    <a:gd name="f135" fmla="val 33847"/>
                    <a:gd name="f136" fmla="val 3517"/>
                    <a:gd name="f137" fmla="val 40397"/>
                    <a:gd name="f138" fmla="val 1172"/>
                    <a:gd name="f139" fmla="val 47728"/>
                    <a:gd name="f140" fmla="val 55761"/>
                    <a:gd name="f141" fmla="val 63014"/>
                    <a:gd name="f142" fmla="val 69721"/>
                    <a:gd name="f143" fmla="val 938"/>
                    <a:gd name="f144" fmla="val 75804"/>
                    <a:gd name="f145" fmla="val 2813"/>
                    <a:gd name="f146" fmla="val 81965"/>
                    <a:gd name="f147" fmla="val 4689"/>
                    <a:gd name="f148" fmla="val 87190"/>
                    <a:gd name="f149" fmla="val 7502"/>
                    <a:gd name="f150" fmla="val 91557"/>
                    <a:gd name="f151" fmla="val 11254"/>
                    <a:gd name="f152" fmla="val 95925"/>
                    <a:gd name="f153" fmla="val 15005"/>
                    <a:gd name="f154" fmla="val 99356"/>
                    <a:gd name="f155" fmla="val 19694"/>
                    <a:gd name="f156" fmla="val 101774"/>
                    <a:gd name="f157" fmla="val 104191"/>
                    <a:gd name="f158" fmla="val 30948"/>
                    <a:gd name="f159" fmla="val 105517"/>
                    <a:gd name="f160" fmla="val 37513"/>
                    <a:gd name="f161" fmla="val 45015"/>
                    <a:gd name="f162" fmla="val 107302"/>
                    <a:gd name="f163" fmla="val 111835"/>
                    <a:gd name="f164" fmla="val 105907"/>
                    <a:gd name="f165" fmla="val 116602"/>
                    <a:gd name="f166" fmla="val 106687"/>
                    <a:gd name="f167" fmla="val 121604"/>
                    <a:gd name="f168" fmla="val 107467"/>
                    <a:gd name="f169" fmla="val 126605"/>
                    <a:gd name="f170" fmla="val 108637"/>
                    <a:gd name="f171" fmla="val 130904"/>
                    <a:gd name="f172" fmla="val 134577"/>
                    <a:gd name="f173" fmla="val 86254"/>
                    <a:gd name="f174" fmla="val 48274"/>
                    <a:gd name="f175" fmla="val 119103"/>
                    <a:gd name="f176" fmla="val 52408"/>
                    <a:gd name="f177" fmla="val 56229"/>
                    <a:gd name="f178" fmla="val 118556"/>
                    <a:gd name="f179" fmla="val 59894"/>
                    <a:gd name="f180" fmla="val 117383"/>
                    <a:gd name="f181" fmla="val 63482"/>
                    <a:gd name="f182" fmla="val 116211"/>
                    <a:gd name="f183" fmla="val 66835"/>
                    <a:gd name="f184" fmla="val 114726"/>
                    <a:gd name="f185" fmla="val 69799"/>
                    <a:gd name="f186" fmla="val 112851"/>
                    <a:gd name="f187" fmla="val 72762"/>
                    <a:gd name="f188" fmla="val 110975"/>
                    <a:gd name="f189" fmla="val 75336"/>
                    <a:gd name="f190" fmla="val 108865"/>
                    <a:gd name="f191" fmla="val 77520"/>
                    <a:gd name="f192" fmla="val 106442"/>
                    <a:gd name="f193" fmla="val 79703"/>
                    <a:gd name="f194" fmla="val 104019"/>
                    <a:gd name="f195" fmla="val 81419"/>
                    <a:gd name="f196" fmla="val 101597"/>
                    <a:gd name="f197" fmla="val 99018"/>
                    <a:gd name="f198" fmla="val 71508"/>
                    <a:gd name="f199" fmla="val 50536"/>
                    <a:gd name="f200" fmla="val 40476"/>
                    <a:gd name="f201" fmla="val 73540"/>
                    <a:gd name="f202" fmla="val 33379"/>
                    <a:gd name="f203" fmla="val 77604"/>
                    <a:gd name="f204" fmla="val 26282"/>
                    <a:gd name="f205" fmla="val 81668"/>
                    <a:gd name="f206" fmla="val 22772"/>
                    <a:gd name="f207" fmla="val 87842"/>
                    <a:gd name="f208" fmla="val 96126"/>
                    <a:gd name="f209" fmla="val 23318"/>
                    <a:gd name="f210" fmla="val 102378"/>
                    <a:gd name="f211" fmla="val 24410"/>
                    <a:gd name="f212" fmla="val 105192"/>
                    <a:gd name="f213" fmla="val 25502"/>
                    <a:gd name="f214" fmla="val 108005"/>
                    <a:gd name="f215" fmla="val 27140"/>
                    <a:gd name="f216" fmla="val 110428"/>
                    <a:gd name="f217" fmla="val 29323"/>
                    <a:gd name="f218" fmla="val 112460"/>
                    <a:gd name="f219" fmla="val 31507"/>
                    <a:gd name="f220" fmla="val 114492"/>
                    <a:gd name="f221" fmla="val 34159"/>
                    <a:gd name="f222" fmla="val 116055"/>
                    <a:gd name="f223" fmla="val 37356"/>
                    <a:gd name="f224" fmla="val 117305"/>
                    <a:gd name="f225" fmla="val 40554"/>
                    <a:gd name="f226" fmla="val 44219"/>
                    <a:gd name="f227" fmla="val 48430"/>
                    <a:gd name="f228" fmla="+- 0 0 -90"/>
                    <a:gd name="f229" fmla="*/ f3 1 110196"/>
                    <a:gd name="f230" fmla="*/ f4 1 139031"/>
                    <a:gd name="f231" fmla="val f5"/>
                    <a:gd name="f232" fmla="val f6"/>
                    <a:gd name="f233" fmla="val f7"/>
                    <a:gd name="f234" fmla="*/ f228 f0 1"/>
                    <a:gd name="f235" fmla="+- f233 0 f231"/>
                    <a:gd name="f236" fmla="+- f232 0 f231"/>
                    <a:gd name="f237" fmla="*/ f234 1 f2"/>
                    <a:gd name="f238" fmla="*/ f236 1 110196"/>
                    <a:gd name="f239" fmla="*/ f235 1 139031"/>
                    <a:gd name="f240" fmla="*/ 86176 f236 1"/>
                    <a:gd name="f241" fmla="*/ 136530 f235 1"/>
                    <a:gd name="f242" fmla="*/ 84226 f236 1"/>
                    <a:gd name="f243" fmla="*/ 130278 f235 1"/>
                    <a:gd name="f244" fmla="*/ 82979 f236 1"/>
                    <a:gd name="f245" fmla="*/ 122385 f235 1"/>
                    <a:gd name="f246" fmla="*/ 75726 f236 1"/>
                    <a:gd name="f247" fmla="*/ 128793 f235 1"/>
                    <a:gd name="f248" fmla="*/ 66991 f236 1"/>
                    <a:gd name="f249" fmla="*/ 134108 f235 1"/>
                    <a:gd name="f250" fmla="*/ 56697 f236 1"/>
                    <a:gd name="f251" fmla="*/ 137703 f235 1"/>
                    <a:gd name="f252" fmla="*/ 44999 f236 1"/>
                    <a:gd name="f253" fmla="*/ 139031 f235 1"/>
                    <a:gd name="f254" fmla="*/ 26438 f236 1"/>
                    <a:gd name="f255" fmla="*/ 135905 f235 1"/>
                    <a:gd name="f256" fmla="*/ 12244 f236 1"/>
                    <a:gd name="f257" fmla="*/ 127465 f235 1"/>
                    <a:gd name="f258" fmla="*/ 3198 f236 1"/>
                    <a:gd name="f259" fmla="*/ 114883 f235 1"/>
                    <a:gd name="f260" fmla="*/ 0 f236 1"/>
                    <a:gd name="f261" fmla="*/ 99330 f235 1"/>
                    <a:gd name="f262" fmla="*/ 4211 f236 1"/>
                    <a:gd name="f263" fmla="*/ 80340 f235 1"/>
                    <a:gd name="f264" fmla="*/ 16221 f236 1"/>
                    <a:gd name="f265" fmla="*/ 66507 f235 1"/>
                    <a:gd name="f266" fmla="*/ 35172 f236 1"/>
                    <a:gd name="f267" fmla="*/ 58066 f235 1"/>
                    <a:gd name="f268" fmla="*/ 59972 f236 1"/>
                    <a:gd name="f269" fmla="*/ 55253 f235 1"/>
                    <a:gd name="f270" fmla="*/ 82667 f236 1"/>
                    <a:gd name="f271" fmla="*/ 44703 f235 1"/>
                    <a:gd name="f272" fmla="*/ 75492 f236 1"/>
                    <a:gd name="f273" fmla="*/ 25556 f235 1"/>
                    <a:gd name="f274" fmla="*/ 54357 f236 1"/>
                    <a:gd name="f275" fmla="*/ 18444 f235 1"/>
                    <a:gd name="f276" fmla="*/ 42659 f236 1"/>
                    <a:gd name="f277" fmla="*/ 20163 f235 1"/>
                    <a:gd name="f278" fmla="*/ 33613 f236 1"/>
                    <a:gd name="f279" fmla="*/ 24774 f235 1"/>
                    <a:gd name="f280" fmla="*/ 27764 f236 1"/>
                    <a:gd name="f281" fmla="*/ 31495 f235 1"/>
                    <a:gd name="f282" fmla="*/ 25658 f236 1"/>
                    <a:gd name="f283" fmla="*/ 39545 f235 1"/>
                    <a:gd name="f284" fmla="*/ 2652 f236 1"/>
                    <a:gd name="f285" fmla="*/ 6395 f236 1"/>
                    <a:gd name="f286" fmla="*/ 25321 f235 1"/>
                    <a:gd name="f287" fmla="*/ 17079 f236 1"/>
                    <a:gd name="f288" fmla="*/ 12660 f235 1"/>
                    <a:gd name="f289" fmla="*/ 33847 f236 1"/>
                    <a:gd name="f290" fmla="*/ 3517 f235 1"/>
                    <a:gd name="f291" fmla="*/ 55761 f236 1"/>
                    <a:gd name="f292" fmla="*/ 0 f235 1"/>
                    <a:gd name="f293" fmla="*/ 75804 f236 1"/>
                    <a:gd name="f294" fmla="*/ 2813 f235 1"/>
                    <a:gd name="f295" fmla="*/ 91557 f236 1"/>
                    <a:gd name="f296" fmla="*/ 11254 f235 1"/>
                    <a:gd name="f297" fmla="*/ 101774 f236 1"/>
                    <a:gd name="f298" fmla="*/ 105517 f236 1"/>
                    <a:gd name="f299" fmla="*/ 45015 f235 1"/>
                    <a:gd name="f300" fmla="*/ 107302 f235 1"/>
                    <a:gd name="f301" fmla="*/ 106687 f236 1"/>
                    <a:gd name="f302" fmla="*/ 121604 f235 1"/>
                    <a:gd name="f303" fmla="*/ 110196 f236 1"/>
                    <a:gd name="f304" fmla="*/ 134577 f235 1"/>
                    <a:gd name="f305" fmla="*/ 86254 f236 1"/>
                    <a:gd name="f306" fmla="*/ 48274 f236 1"/>
                    <a:gd name="f307" fmla="*/ 119103 f235 1"/>
                    <a:gd name="f308" fmla="*/ 59894 f236 1"/>
                    <a:gd name="f309" fmla="*/ 117383 f235 1"/>
                    <a:gd name="f310" fmla="*/ 69799 f236 1"/>
                    <a:gd name="f311" fmla="*/ 112851 f235 1"/>
                    <a:gd name="f312" fmla="*/ 77520 f236 1"/>
                    <a:gd name="f313" fmla="*/ 106442 f235 1"/>
                    <a:gd name="f314" fmla="*/ 99018 f235 1"/>
                    <a:gd name="f315" fmla="*/ 71508 f235 1"/>
                    <a:gd name="f316" fmla="*/ 63638 f236 1"/>
                    <a:gd name="f317" fmla="*/ 33379 f236 1"/>
                    <a:gd name="f318" fmla="*/ 77604 f235 1"/>
                    <a:gd name="f319" fmla="*/ 22772 f236 1"/>
                    <a:gd name="f320" fmla="*/ 96126 f235 1"/>
                    <a:gd name="f321" fmla="*/ 24410 f236 1"/>
                    <a:gd name="f322" fmla="*/ 105192 f235 1"/>
                    <a:gd name="f323" fmla="*/ 29323 f236 1"/>
                    <a:gd name="f324" fmla="*/ 112460 f235 1"/>
                    <a:gd name="f325" fmla="*/ 37356 f236 1"/>
                    <a:gd name="f326" fmla="*/ 117305 f235 1"/>
                    <a:gd name="f327" fmla="*/ 48430 f236 1"/>
                    <a:gd name="f328" fmla="+- f237 0 f1"/>
                    <a:gd name="f329" fmla="*/ f240 1 110196"/>
                    <a:gd name="f330" fmla="*/ f241 1 139031"/>
                    <a:gd name="f331" fmla="*/ f242 1 110196"/>
                    <a:gd name="f332" fmla="*/ f243 1 139031"/>
                    <a:gd name="f333" fmla="*/ f244 1 110196"/>
                    <a:gd name="f334" fmla="*/ f245 1 139031"/>
                    <a:gd name="f335" fmla="*/ f246 1 110196"/>
                    <a:gd name="f336" fmla="*/ f247 1 139031"/>
                    <a:gd name="f337" fmla="*/ f248 1 110196"/>
                    <a:gd name="f338" fmla="*/ f249 1 139031"/>
                    <a:gd name="f339" fmla="*/ f250 1 110196"/>
                    <a:gd name="f340" fmla="*/ f251 1 139031"/>
                    <a:gd name="f341" fmla="*/ f252 1 110196"/>
                    <a:gd name="f342" fmla="*/ f253 1 139031"/>
                    <a:gd name="f343" fmla="*/ f254 1 110196"/>
                    <a:gd name="f344" fmla="*/ f255 1 139031"/>
                    <a:gd name="f345" fmla="*/ f256 1 110196"/>
                    <a:gd name="f346" fmla="*/ f257 1 139031"/>
                    <a:gd name="f347" fmla="*/ f258 1 110196"/>
                    <a:gd name="f348" fmla="*/ f259 1 139031"/>
                    <a:gd name="f349" fmla="*/ f260 1 110196"/>
                    <a:gd name="f350" fmla="*/ f261 1 139031"/>
                    <a:gd name="f351" fmla="*/ f262 1 110196"/>
                    <a:gd name="f352" fmla="*/ f263 1 139031"/>
                    <a:gd name="f353" fmla="*/ f264 1 110196"/>
                    <a:gd name="f354" fmla="*/ f265 1 139031"/>
                    <a:gd name="f355" fmla="*/ f266 1 110196"/>
                    <a:gd name="f356" fmla="*/ f267 1 139031"/>
                    <a:gd name="f357" fmla="*/ f268 1 110196"/>
                    <a:gd name="f358" fmla="*/ f269 1 139031"/>
                    <a:gd name="f359" fmla="*/ f270 1 110196"/>
                    <a:gd name="f360" fmla="*/ f271 1 139031"/>
                    <a:gd name="f361" fmla="*/ f272 1 110196"/>
                    <a:gd name="f362" fmla="*/ f273 1 139031"/>
                    <a:gd name="f363" fmla="*/ f274 1 110196"/>
                    <a:gd name="f364" fmla="*/ f275 1 139031"/>
                    <a:gd name="f365" fmla="*/ f276 1 110196"/>
                    <a:gd name="f366" fmla="*/ f277 1 139031"/>
                    <a:gd name="f367" fmla="*/ f278 1 110196"/>
                    <a:gd name="f368" fmla="*/ f279 1 139031"/>
                    <a:gd name="f369" fmla="*/ f280 1 110196"/>
                    <a:gd name="f370" fmla="*/ f281 1 139031"/>
                    <a:gd name="f371" fmla="*/ f282 1 110196"/>
                    <a:gd name="f372" fmla="*/ f283 1 139031"/>
                    <a:gd name="f373" fmla="*/ f284 1 110196"/>
                    <a:gd name="f374" fmla="*/ f285 1 110196"/>
                    <a:gd name="f375" fmla="*/ f286 1 139031"/>
                    <a:gd name="f376" fmla="*/ f287 1 110196"/>
                    <a:gd name="f377" fmla="*/ f288 1 139031"/>
                    <a:gd name="f378" fmla="*/ f289 1 110196"/>
                    <a:gd name="f379" fmla="*/ f290 1 139031"/>
                    <a:gd name="f380" fmla="*/ f291 1 110196"/>
                    <a:gd name="f381" fmla="*/ f292 1 139031"/>
                    <a:gd name="f382" fmla="*/ f293 1 110196"/>
                    <a:gd name="f383" fmla="*/ f294 1 139031"/>
                    <a:gd name="f384" fmla="*/ f295 1 110196"/>
                    <a:gd name="f385" fmla="*/ f296 1 139031"/>
                    <a:gd name="f386" fmla="*/ f297 1 110196"/>
                    <a:gd name="f387" fmla="*/ f298 1 110196"/>
                    <a:gd name="f388" fmla="*/ f299 1 139031"/>
                    <a:gd name="f389" fmla="*/ f300 1 139031"/>
                    <a:gd name="f390" fmla="*/ f301 1 110196"/>
                    <a:gd name="f391" fmla="*/ f302 1 139031"/>
                    <a:gd name="f392" fmla="*/ f303 1 110196"/>
                    <a:gd name="f393" fmla="*/ f304 1 139031"/>
                    <a:gd name="f394" fmla="*/ f305 1 110196"/>
                    <a:gd name="f395" fmla="*/ f306 1 110196"/>
                    <a:gd name="f396" fmla="*/ f307 1 139031"/>
                    <a:gd name="f397" fmla="*/ f308 1 110196"/>
                    <a:gd name="f398" fmla="*/ f309 1 139031"/>
                    <a:gd name="f399" fmla="*/ f310 1 110196"/>
                    <a:gd name="f400" fmla="*/ f311 1 139031"/>
                    <a:gd name="f401" fmla="*/ f312 1 110196"/>
                    <a:gd name="f402" fmla="*/ f313 1 139031"/>
                    <a:gd name="f403" fmla="*/ f314 1 139031"/>
                    <a:gd name="f404" fmla="*/ f315 1 139031"/>
                    <a:gd name="f405" fmla="*/ f316 1 110196"/>
                    <a:gd name="f406" fmla="*/ f317 1 110196"/>
                    <a:gd name="f407" fmla="*/ f318 1 139031"/>
                    <a:gd name="f408" fmla="*/ f319 1 110196"/>
                    <a:gd name="f409" fmla="*/ f320 1 139031"/>
                    <a:gd name="f410" fmla="*/ f321 1 110196"/>
                    <a:gd name="f411" fmla="*/ f322 1 139031"/>
                    <a:gd name="f412" fmla="*/ f323 1 110196"/>
                    <a:gd name="f413" fmla="*/ f324 1 139031"/>
                    <a:gd name="f414" fmla="*/ f325 1 110196"/>
                    <a:gd name="f415" fmla="*/ f326 1 139031"/>
                    <a:gd name="f416" fmla="*/ f327 1 110196"/>
                    <a:gd name="f417" fmla="*/ f231 1 f238"/>
                    <a:gd name="f418" fmla="*/ f232 1 f238"/>
                    <a:gd name="f419" fmla="*/ f231 1 f239"/>
                    <a:gd name="f420" fmla="*/ f233 1 f239"/>
                    <a:gd name="f421" fmla="*/ f329 1 f238"/>
                    <a:gd name="f422" fmla="*/ f330 1 f239"/>
                    <a:gd name="f423" fmla="*/ f331 1 f238"/>
                    <a:gd name="f424" fmla="*/ f332 1 f239"/>
                    <a:gd name="f425" fmla="*/ f333 1 f238"/>
                    <a:gd name="f426" fmla="*/ f334 1 f239"/>
                    <a:gd name="f427" fmla="*/ f335 1 f238"/>
                    <a:gd name="f428" fmla="*/ f336 1 f239"/>
                    <a:gd name="f429" fmla="*/ f337 1 f238"/>
                    <a:gd name="f430" fmla="*/ f338 1 f239"/>
                    <a:gd name="f431" fmla="*/ f339 1 f238"/>
                    <a:gd name="f432" fmla="*/ f340 1 f239"/>
                    <a:gd name="f433" fmla="*/ f341 1 f238"/>
                    <a:gd name="f434" fmla="*/ f342 1 f239"/>
                    <a:gd name="f435" fmla="*/ f343 1 f238"/>
                    <a:gd name="f436" fmla="*/ f344 1 f239"/>
                    <a:gd name="f437" fmla="*/ f345 1 f238"/>
                    <a:gd name="f438" fmla="*/ f346 1 f239"/>
                    <a:gd name="f439" fmla="*/ f347 1 f238"/>
                    <a:gd name="f440" fmla="*/ f348 1 f239"/>
                    <a:gd name="f441" fmla="*/ f349 1 f238"/>
                    <a:gd name="f442" fmla="*/ f350 1 f239"/>
                    <a:gd name="f443" fmla="*/ f351 1 f238"/>
                    <a:gd name="f444" fmla="*/ f352 1 f239"/>
                    <a:gd name="f445" fmla="*/ f353 1 f238"/>
                    <a:gd name="f446" fmla="*/ f354 1 f239"/>
                    <a:gd name="f447" fmla="*/ f355 1 f238"/>
                    <a:gd name="f448" fmla="*/ f356 1 f239"/>
                    <a:gd name="f449" fmla="*/ f357 1 f238"/>
                    <a:gd name="f450" fmla="*/ f358 1 f239"/>
                    <a:gd name="f451" fmla="*/ f359 1 f238"/>
                    <a:gd name="f452" fmla="*/ f360 1 f239"/>
                    <a:gd name="f453" fmla="*/ f361 1 f238"/>
                    <a:gd name="f454" fmla="*/ f362 1 f239"/>
                    <a:gd name="f455" fmla="*/ f363 1 f238"/>
                    <a:gd name="f456" fmla="*/ f364 1 f239"/>
                    <a:gd name="f457" fmla="*/ f365 1 f238"/>
                    <a:gd name="f458" fmla="*/ f366 1 f239"/>
                    <a:gd name="f459" fmla="*/ f367 1 f238"/>
                    <a:gd name="f460" fmla="*/ f368 1 f239"/>
                    <a:gd name="f461" fmla="*/ f369 1 f238"/>
                    <a:gd name="f462" fmla="*/ f370 1 f239"/>
                    <a:gd name="f463" fmla="*/ f371 1 f238"/>
                    <a:gd name="f464" fmla="*/ f372 1 f239"/>
                    <a:gd name="f465" fmla="*/ f373 1 f238"/>
                    <a:gd name="f466" fmla="*/ f374 1 f238"/>
                    <a:gd name="f467" fmla="*/ f375 1 f239"/>
                    <a:gd name="f468" fmla="*/ f376 1 f238"/>
                    <a:gd name="f469" fmla="*/ f377 1 f239"/>
                    <a:gd name="f470" fmla="*/ f378 1 f238"/>
                    <a:gd name="f471" fmla="*/ f379 1 f239"/>
                    <a:gd name="f472" fmla="*/ f380 1 f238"/>
                    <a:gd name="f473" fmla="*/ f381 1 f239"/>
                    <a:gd name="f474" fmla="*/ f382 1 f238"/>
                    <a:gd name="f475" fmla="*/ f383 1 f239"/>
                    <a:gd name="f476" fmla="*/ f384 1 f238"/>
                    <a:gd name="f477" fmla="*/ f385 1 f239"/>
                    <a:gd name="f478" fmla="*/ f386 1 f238"/>
                    <a:gd name="f479" fmla="*/ f387 1 f238"/>
                    <a:gd name="f480" fmla="*/ f388 1 f239"/>
                    <a:gd name="f481" fmla="*/ f389 1 f239"/>
                    <a:gd name="f482" fmla="*/ f390 1 f238"/>
                    <a:gd name="f483" fmla="*/ f391 1 f239"/>
                    <a:gd name="f484" fmla="*/ f392 1 f238"/>
                    <a:gd name="f485" fmla="*/ f393 1 f239"/>
                    <a:gd name="f486" fmla="*/ f394 1 f238"/>
                    <a:gd name="f487" fmla="*/ f395 1 f238"/>
                    <a:gd name="f488" fmla="*/ f396 1 f239"/>
                    <a:gd name="f489" fmla="*/ f397 1 f238"/>
                    <a:gd name="f490" fmla="*/ f398 1 f239"/>
                    <a:gd name="f491" fmla="*/ f399 1 f238"/>
                    <a:gd name="f492" fmla="*/ f400 1 f239"/>
                    <a:gd name="f493" fmla="*/ f401 1 f238"/>
                    <a:gd name="f494" fmla="*/ f402 1 f239"/>
                    <a:gd name="f495" fmla="*/ f403 1 f239"/>
                    <a:gd name="f496" fmla="*/ f404 1 f239"/>
                    <a:gd name="f497" fmla="*/ f405 1 f238"/>
                    <a:gd name="f498" fmla="*/ f406 1 f238"/>
                    <a:gd name="f499" fmla="*/ f407 1 f239"/>
                    <a:gd name="f500" fmla="*/ f408 1 f238"/>
                    <a:gd name="f501" fmla="*/ f409 1 f239"/>
                    <a:gd name="f502" fmla="*/ f410 1 f238"/>
                    <a:gd name="f503" fmla="*/ f411 1 f239"/>
                    <a:gd name="f504" fmla="*/ f412 1 f238"/>
                    <a:gd name="f505" fmla="*/ f413 1 f239"/>
                    <a:gd name="f506" fmla="*/ f414 1 f238"/>
                    <a:gd name="f507" fmla="*/ f415 1 f239"/>
                    <a:gd name="f508" fmla="*/ f416 1 f238"/>
                    <a:gd name="f509" fmla="*/ f417 f229 1"/>
                    <a:gd name="f510" fmla="*/ f418 f229 1"/>
                    <a:gd name="f511" fmla="*/ f420 f230 1"/>
                    <a:gd name="f512" fmla="*/ f419 f230 1"/>
                    <a:gd name="f513" fmla="*/ f421 f229 1"/>
                    <a:gd name="f514" fmla="*/ f422 f230 1"/>
                    <a:gd name="f515" fmla="*/ f423 f229 1"/>
                    <a:gd name="f516" fmla="*/ f424 f230 1"/>
                    <a:gd name="f517" fmla="*/ f425 f229 1"/>
                    <a:gd name="f518" fmla="*/ f426 f230 1"/>
                    <a:gd name="f519" fmla="*/ f427 f229 1"/>
                    <a:gd name="f520" fmla="*/ f428 f230 1"/>
                    <a:gd name="f521" fmla="*/ f429 f229 1"/>
                    <a:gd name="f522" fmla="*/ f430 f230 1"/>
                    <a:gd name="f523" fmla="*/ f431 f229 1"/>
                    <a:gd name="f524" fmla="*/ f432 f230 1"/>
                    <a:gd name="f525" fmla="*/ f433 f229 1"/>
                    <a:gd name="f526" fmla="*/ f434 f230 1"/>
                    <a:gd name="f527" fmla="*/ f435 f229 1"/>
                    <a:gd name="f528" fmla="*/ f436 f230 1"/>
                    <a:gd name="f529" fmla="*/ f437 f229 1"/>
                    <a:gd name="f530" fmla="*/ f438 f230 1"/>
                    <a:gd name="f531" fmla="*/ f439 f229 1"/>
                    <a:gd name="f532" fmla="*/ f440 f230 1"/>
                    <a:gd name="f533" fmla="*/ f441 f229 1"/>
                    <a:gd name="f534" fmla="*/ f442 f230 1"/>
                    <a:gd name="f535" fmla="*/ f443 f229 1"/>
                    <a:gd name="f536" fmla="*/ f444 f230 1"/>
                    <a:gd name="f537" fmla="*/ f445 f229 1"/>
                    <a:gd name="f538" fmla="*/ f446 f230 1"/>
                    <a:gd name="f539" fmla="*/ f447 f229 1"/>
                    <a:gd name="f540" fmla="*/ f448 f230 1"/>
                    <a:gd name="f541" fmla="*/ f449 f229 1"/>
                    <a:gd name="f542" fmla="*/ f450 f230 1"/>
                    <a:gd name="f543" fmla="*/ f451 f229 1"/>
                    <a:gd name="f544" fmla="*/ f452 f230 1"/>
                    <a:gd name="f545" fmla="*/ f453 f229 1"/>
                    <a:gd name="f546" fmla="*/ f454 f230 1"/>
                    <a:gd name="f547" fmla="*/ f455 f229 1"/>
                    <a:gd name="f548" fmla="*/ f456 f230 1"/>
                    <a:gd name="f549" fmla="*/ f457 f229 1"/>
                    <a:gd name="f550" fmla="*/ f458 f230 1"/>
                    <a:gd name="f551" fmla="*/ f459 f229 1"/>
                    <a:gd name="f552" fmla="*/ f460 f230 1"/>
                    <a:gd name="f553" fmla="*/ f461 f229 1"/>
                    <a:gd name="f554" fmla="*/ f462 f230 1"/>
                    <a:gd name="f555" fmla="*/ f463 f229 1"/>
                    <a:gd name="f556" fmla="*/ f464 f230 1"/>
                    <a:gd name="f557" fmla="*/ f465 f229 1"/>
                    <a:gd name="f558" fmla="*/ f466 f229 1"/>
                    <a:gd name="f559" fmla="*/ f467 f230 1"/>
                    <a:gd name="f560" fmla="*/ f468 f229 1"/>
                    <a:gd name="f561" fmla="*/ f469 f230 1"/>
                    <a:gd name="f562" fmla="*/ f470 f229 1"/>
                    <a:gd name="f563" fmla="*/ f471 f230 1"/>
                    <a:gd name="f564" fmla="*/ f472 f229 1"/>
                    <a:gd name="f565" fmla="*/ f473 f230 1"/>
                    <a:gd name="f566" fmla="*/ f474 f229 1"/>
                    <a:gd name="f567" fmla="*/ f475 f230 1"/>
                    <a:gd name="f568" fmla="*/ f476 f229 1"/>
                    <a:gd name="f569" fmla="*/ f477 f230 1"/>
                    <a:gd name="f570" fmla="*/ f478 f229 1"/>
                    <a:gd name="f571" fmla="*/ f479 f229 1"/>
                    <a:gd name="f572" fmla="*/ f480 f230 1"/>
                    <a:gd name="f573" fmla="*/ f481 f230 1"/>
                    <a:gd name="f574" fmla="*/ f482 f229 1"/>
                    <a:gd name="f575" fmla="*/ f483 f230 1"/>
                    <a:gd name="f576" fmla="*/ f484 f229 1"/>
                    <a:gd name="f577" fmla="*/ f485 f230 1"/>
                    <a:gd name="f578" fmla="*/ f486 f229 1"/>
                    <a:gd name="f579" fmla="*/ f487 f229 1"/>
                    <a:gd name="f580" fmla="*/ f488 f230 1"/>
                    <a:gd name="f581" fmla="*/ f489 f229 1"/>
                    <a:gd name="f582" fmla="*/ f490 f230 1"/>
                    <a:gd name="f583" fmla="*/ f491 f229 1"/>
                    <a:gd name="f584" fmla="*/ f492 f230 1"/>
                    <a:gd name="f585" fmla="*/ f493 f229 1"/>
                    <a:gd name="f586" fmla="*/ f494 f230 1"/>
                    <a:gd name="f587" fmla="*/ f495 f230 1"/>
                    <a:gd name="f588" fmla="*/ f496 f230 1"/>
                    <a:gd name="f589" fmla="*/ f497 f229 1"/>
                    <a:gd name="f590" fmla="*/ f498 f229 1"/>
                    <a:gd name="f591" fmla="*/ f499 f230 1"/>
                    <a:gd name="f592" fmla="*/ f500 f229 1"/>
                    <a:gd name="f593" fmla="*/ f501 f230 1"/>
                    <a:gd name="f594" fmla="*/ f502 f229 1"/>
                    <a:gd name="f595" fmla="*/ f503 f230 1"/>
                    <a:gd name="f596" fmla="*/ f504 f229 1"/>
                    <a:gd name="f597" fmla="*/ f505 f230 1"/>
                    <a:gd name="f598" fmla="*/ f506 f229 1"/>
                    <a:gd name="f599" fmla="*/ f507 f230 1"/>
                    <a:gd name="f600" fmla="*/ f508 f22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8">
                      <a:pos x="f513" y="f514"/>
                    </a:cxn>
                    <a:cxn ang="f328">
                      <a:pos x="f515" y="f516"/>
                    </a:cxn>
                    <a:cxn ang="f328">
                      <a:pos x="f517" y="f518"/>
                    </a:cxn>
                    <a:cxn ang="f328">
                      <a:pos x="f519" y="f520"/>
                    </a:cxn>
                    <a:cxn ang="f328">
                      <a:pos x="f521" y="f522"/>
                    </a:cxn>
                    <a:cxn ang="f328">
                      <a:pos x="f523" y="f524"/>
                    </a:cxn>
                    <a:cxn ang="f328">
                      <a:pos x="f525" y="f526"/>
                    </a:cxn>
                    <a:cxn ang="f328">
                      <a:pos x="f527" y="f528"/>
                    </a:cxn>
                    <a:cxn ang="f328">
                      <a:pos x="f529" y="f530"/>
                    </a:cxn>
                    <a:cxn ang="f328">
                      <a:pos x="f531" y="f532"/>
                    </a:cxn>
                    <a:cxn ang="f328">
                      <a:pos x="f533" y="f534"/>
                    </a:cxn>
                    <a:cxn ang="f328">
                      <a:pos x="f535" y="f536"/>
                    </a:cxn>
                    <a:cxn ang="f328">
                      <a:pos x="f537" y="f538"/>
                    </a:cxn>
                    <a:cxn ang="f328">
                      <a:pos x="f539" y="f540"/>
                    </a:cxn>
                    <a:cxn ang="f328">
                      <a:pos x="f541" y="f542"/>
                    </a:cxn>
                    <a:cxn ang="f328">
                      <a:pos x="f543" y="f542"/>
                    </a:cxn>
                    <a:cxn ang="f328">
                      <a:pos x="f543" y="f544"/>
                    </a:cxn>
                    <a:cxn ang="f328">
                      <a:pos x="f545" y="f546"/>
                    </a:cxn>
                    <a:cxn ang="f328">
                      <a:pos x="f547" y="f548"/>
                    </a:cxn>
                    <a:cxn ang="f328">
                      <a:pos x="f549" y="f550"/>
                    </a:cxn>
                    <a:cxn ang="f328">
                      <a:pos x="f551" y="f552"/>
                    </a:cxn>
                    <a:cxn ang="f328">
                      <a:pos x="f553" y="f554"/>
                    </a:cxn>
                    <a:cxn ang="f328">
                      <a:pos x="f555" y="f556"/>
                    </a:cxn>
                    <a:cxn ang="f328">
                      <a:pos x="f557" y="f556"/>
                    </a:cxn>
                    <a:cxn ang="f328">
                      <a:pos x="f558" y="f559"/>
                    </a:cxn>
                    <a:cxn ang="f328">
                      <a:pos x="f560" y="f561"/>
                    </a:cxn>
                    <a:cxn ang="f328">
                      <a:pos x="f562" y="f563"/>
                    </a:cxn>
                    <a:cxn ang="f328">
                      <a:pos x="f564" y="f565"/>
                    </a:cxn>
                    <a:cxn ang="f328">
                      <a:pos x="f566" y="f567"/>
                    </a:cxn>
                    <a:cxn ang="f328">
                      <a:pos x="f568" y="f569"/>
                    </a:cxn>
                    <a:cxn ang="f328">
                      <a:pos x="f570" y="f559"/>
                    </a:cxn>
                    <a:cxn ang="f328">
                      <a:pos x="f571" y="f572"/>
                    </a:cxn>
                    <a:cxn ang="f328">
                      <a:pos x="f571" y="f573"/>
                    </a:cxn>
                    <a:cxn ang="f328">
                      <a:pos x="f574" y="f575"/>
                    </a:cxn>
                    <a:cxn ang="f328">
                      <a:pos x="f576" y="f577"/>
                    </a:cxn>
                    <a:cxn ang="f328">
                      <a:pos x="f576" y="f514"/>
                    </a:cxn>
                    <a:cxn ang="f328">
                      <a:pos x="f578" y="f514"/>
                    </a:cxn>
                    <a:cxn ang="f328">
                      <a:pos x="f579" y="f580"/>
                    </a:cxn>
                    <a:cxn ang="f328">
                      <a:pos x="f581" y="f582"/>
                    </a:cxn>
                    <a:cxn ang="f328">
                      <a:pos x="f583" y="f584"/>
                    </a:cxn>
                    <a:cxn ang="f328">
                      <a:pos x="f585" y="f586"/>
                    </a:cxn>
                    <a:cxn ang="f328">
                      <a:pos x="f543" y="f587"/>
                    </a:cxn>
                    <a:cxn ang="f328">
                      <a:pos x="f543" y="f588"/>
                    </a:cxn>
                    <a:cxn ang="f328">
                      <a:pos x="f589" y="f588"/>
                    </a:cxn>
                    <a:cxn ang="f328">
                      <a:pos x="f590" y="f591"/>
                    </a:cxn>
                    <a:cxn ang="f328">
                      <a:pos x="f592" y="f593"/>
                    </a:cxn>
                    <a:cxn ang="f328">
                      <a:pos x="f594" y="f595"/>
                    </a:cxn>
                    <a:cxn ang="f328">
                      <a:pos x="f596" y="f597"/>
                    </a:cxn>
                    <a:cxn ang="f328">
                      <a:pos x="f598" y="f599"/>
                    </a:cxn>
                    <a:cxn ang="f328">
                      <a:pos x="f600" y="f580"/>
                    </a:cxn>
                  </a:cxnLst>
                  <a:rect l="f509" t="f512" r="f510" b="f511"/>
                  <a:pathLst>
                    <a:path w="110196" h="139031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21"/>
                      </a:cubicBezTo>
                      <a:cubicBezTo>
                        <a:pt x="f22" y="f23"/>
                        <a:pt x="f24" y="f25"/>
                        <a:pt x="f26" y="f27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35"/>
                        <a:pt x="f36" y="f37"/>
                        <a:pt x="f38" y="f39"/>
                      </a:cubicBezTo>
                      <a:cubicBezTo>
                        <a:pt x="f40" y="f41"/>
                        <a:pt x="f42" y="f7"/>
                        <a:pt x="f43" y="f7"/>
                      </a:cubicBezTo>
                      <a:cubicBezTo>
                        <a:pt x="f44" y="f7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58"/>
                        <a:pt x="f59" y="f60"/>
                      </a:cubicBezTo>
                      <a:cubicBezTo>
                        <a:pt x="f61" y="f62"/>
                        <a:pt x="f5" y="f63"/>
                        <a:pt x="f5" y="f64"/>
                      </a:cubicBezTo>
                      <a:cubicBezTo>
                        <a:pt x="f5" y="f65"/>
                        <a:pt x="f66" y="f67"/>
                        <a:pt x="f68" y="f69"/>
                      </a:cubicBezTo>
                      <a:cubicBezTo>
                        <a:pt x="f70" y="f71"/>
                        <a:pt x="f72" y="f73"/>
                        <a:pt x="f74" y="f75"/>
                      </a:cubicBezTo>
                      <a:cubicBezTo>
                        <a:pt x="f76" y="f77"/>
                        <a:pt x="f78" y="f79"/>
                        <a:pt x="f80" y="f81"/>
                      </a:cubicBezTo>
                      <a:cubicBezTo>
                        <a:pt x="f82" y="f83"/>
                        <a:pt x="f84" y="f85"/>
                        <a:pt x="f86" y="f85"/>
                      </a:cubicBezTo>
                      <a:lnTo>
                        <a:pt x="f87" y="f85"/>
                      </a:lnTo>
                      <a:lnTo>
                        <a:pt x="f87" y="f88"/>
                      </a:lnTo>
                      <a:cubicBezTo>
                        <a:pt x="f87" y="f89"/>
                        <a:pt x="f90" y="f91"/>
                        <a:pt x="f92" y="f93"/>
                      </a:cubicBezTo>
                      <a:cubicBezTo>
                        <a:pt x="f94" y="f95"/>
                        <a:pt x="f96" y="f97"/>
                        <a:pt x="f98" y="f97"/>
                      </a:cubicBezTo>
                      <a:cubicBezTo>
                        <a:pt x="f99" y="f97"/>
                        <a:pt x="f100" y="f101"/>
                        <a:pt x="f102" y="f103"/>
                      </a:cubicBezTo>
                      <a:cubicBezTo>
                        <a:pt x="f104" y="f105"/>
                        <a:pt x="f106" y="f107"/>
                        <a:pt x="f108" y="f109"/>
                      </a:cubicBezTo>
                      <a:cubicBezTo>
                        <a:pt x="f110" y="f111"/>
                        <a:pt x="f112" y="f113"/>
                        <a:pt x="f78" y="f114"/>
                      </a:cubicBezTo>
                      <a:cubicBezTo>
                        <a:pt x="f115" y="f116"/>
                        <a:pt x="f117" y="f89"/>
                        <a:pt x="f117" y="f118"/>
                      </a:cubicBezTo>
                      <a:lnTo>
                        <a:pt x="f119" y="f118"/>
                      </a:lnTo>
                      <a:cubicBezTo>
                        <a:pt x="f119" y="f120"/>
                        <a:pt x="f121" y="f122"/>
                        <a:pt x="f123" y="f124"/>
                      </a:cubicBezTo>
                      <a:cubicBezTo>
                        <a:pt x="f125" y="f126"/>
                        <a:pt x="f127" y="f128"/>
                        <a:pt x="f129" y="f130"/>
                      </a:cubicBezTo>
                      <a:cubicBezTo>
                        <a:pt x="f131" y="f132"/>
                        <a:pt x="f133" y="f134"/>
                        <a:pt x="f135" y="f136"/>
                      </a:cubicBezTo>
                      <a:cubicBezTo>
                        <a:pt x="f137" y="f138"/>
                        <a:pt x="f139" y="f5"/>
                        <a:pt x="f140" y="f5"/>
                      </a:cubicBezTo>
                      <a:cubicBezTo>
                        <a:pt x="f141" y="f5"/>
                        <a:pt x="f142" y="f143"/>
                        <a:pt x="f144" y="f145"/>
                      </a:cubicBezTo>
                      <a:cubicBezTo>
                        <a:pt x="f146" y="f147"/>
                        <a:pt x="f148" y="f149"/>
                        <a:pt x="f150" y="f151"/>
                      </a:cubicBezTo>
                      <a:cubicBezTo>
                        <a:pt x="f152" y="f153"/>
                        <a:pt x="f154" y="f155"/>
                        <a:pt x="f156" y="f124"/>
                      </a:cubicBezTo>
                      <a:cubicBezTo>
                        <a:pt x="f157" y="f158"/>
                        <a:pt x="f159" y="f160"/>
                        <a:pt x="f159" y="f161"/>
                      </a:cubicBezTo>
                      <a:lnTo>
                        <a:pt x="f159" y="f162"/>
                      </a:lnTo>
                      <a:cubicBezTo>
                        <a:pt x="f159" y="f163"/>
                        <a:pt x="f164" y="f165"/>
                        <a:pt x="f166" y="f167"/>
                      </a:cubicBezTo>
                      <a:cubicBezTo>
                        <a:pt x="f168" y="f169"/>
                        <a:pt x="f170" y="f171"/>
                        <a:pt x="f6" y="f172"/>
                      </a:cubicBezTo>
                      <a:lnTo>
                        <a:pt x="f6" y="f9"/>
                      </a:lnTo>
                      <a:lnTo>
                        <a:pt x="f173" y="f9"/>
                      </a:lnTo>
                      <a:close/>
                      <a:moveTo>
                        <a:pt x="f174" y="f175"/>
                      </a:moveTo>
                      <a:cubicBezTo>
                        <a:pt x="f176" y="f175"/>
                        <a:pt x="f177" y="f178"/>
                        <a:pt x="f179" y="f180"/>
                      </a:cubicBezTo>
                      <a:cubicBezTo>
                        <a:pt x="f181" y="f182"/>
                        <a:pt x="f183" y="f184"/>
                        <a:pt x="f185" y="f186"/>
                      </a:cubicBezTo>
                      <a:cubicBezTo>
                        <a:pt x="f187" y="f188"/>
                        <a:pt x="f189" y="f190"/>
                        <a:pt x="f191" y="f192"/>
                      </a:cubicBezTo>
                      <a:cubicBezTo>
                        <a:pt x="f193" y="f194"/>
                        <a:pt x="f195" y="f196"/>
                        <a:pt x="f87" y="f197"/>
                      </a:cubicBezTo>
                      <a:lnTo>
                        <a:pt x="f87" y="f198"/>
                      </a:lnTo>
                      <a:lnTo>
                        <a:pt x="f96" y="f198"/>
                      </a:lnTo>
                      <a:cubicBezTo>
                        <a:pt x="f199" y="f198"/>
                        <a:pt x="f200" y="f201"/>
                        <a:pt x="f202" y="f203"/>
                      </a:cubicBezTo>
                      <a:cubicBezTo>
                        <a:pt x="f204" y="f205"/>
                        <a:pt x="f206" y="f207"/>
                        <a:pt x="f206" y="f208"/>
                      </a:cubicBezTo>
                      <a:cubicBezTo>
                        <a:pt x="f206" y="f64"/>
                        <a:pt x="f209" y="f210"/>
                        <a:pt x="f211" y="f212"/>
                      </a:cubicBezTo>
                      <a:cubicBezTo>
                        <a:pt x="f213" y="f214"/>
                        <a:pt x="f215" y="f216"/>
                        <a:pt x="f217" y="f218"/>
                      </a:cubicBezTo>
                      <a:cubicBezTo>
                        <a:pt x="f219" y="f220"/>
                        <a:pt x="f221" y="f222"/>
                        <a:pt x="f223" y="f224"/>
                      </a:cubicBezTo>
                      <a:cubicBezTo>
                        <a:pt x="f225" y="f178"/>
                        <a:pt x="f226" y="f175"/>
                        <a:pt x="f227" y="f1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7" name="Freeform 44">
                  <a:extLst>
                    <a:ext uri="{FF2B5EF4-FFF2-40B4-BE49-F238E27FC236}">
                      <a16:creationId xmlns:a16="http://schemas.microsoft.com/office/drawing/2014/main" id="{88AC0D99-8215-45E4-5FED-B5D937DF88D0}"/>
                    </a:ext>
                  </a:extLst>
                </p:cNvPr>
                <p:cNvSpPr/>
                <p:nvPr/>
              </p:nvSpPr>
              <p:spPr>
                <a:xfrm>
                  <a:off x="10132210" y="1534427"/>
                  <a:ext cx="85121" cy="11042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5127"/>
                    <a:gd name="f7" fmla="val 136374"/>
                    <a:gd name="f8" fmla="val 21525"/>
                    <a:gd name="f9" fmla="val 2501"/>
                    <a:gd name="f10" fmla="val 22305"/>
                    <a:gd name="f11" fmla="val 19303"/>
                    <a:gd name="f12" fmla="val 27062"/>
                    <a:gd name="f13" fmla="val 13286"/>
                    <a:gd name="f14" fmla="val 32833"/>
                    <a:gd name="f15" fmla="val 8519"/>
                    <a:gd name="f16" fmla="val 39618"/>
                    <a:gd name="f17" fmla="val 5158"/>
                    <a:gd name="f18" fmla="val 46403"/>
                    <a:gd name="f19" fmla="val 1719"/>
                    <a:gd name="f20" fmla="val 53967"/>
                    <a:gd name="f21" fmla="val 62312"/>
                    <a:gd name="f22" fmla="val 68785"/>
                    <a:gd name="f23" fmla="val 74712"/>
                    <a:gd name="f24" fmla="val 860"/>
                    <a:gd name="f25" fmla="val 80015"/>
                    <a:gd name="f26" fmla="val 2657"/>
                    <a:gd name="f27" fmla="val 85318"/>
                    <a:gd name="f28" fmla="val 4455"/>
                    <a:gd name="f29" fmla="val 89764"/>
                    <a:gd name="f30" fmla="val 7268"/>
                    <a:gd name="f31" fmla="val 93507"/>
                    <a:gd name="f32" fmla="val 11176"/>
                    <a:gd name="f33" fmla="val 97250"/>
                    <a:gd name="f34" fmla="val 15083"/>
                    <a:gd name="f35" fmla="val 100058"/>
                    <a:gd name="f36" fmla="val 20163"/>
                    <a:gd name="f37" fmla="val 102086"/>
                    <a:gd name="f38" fmla="val 26259"/>
                    <a:gd name="f39" fmla="val 104113"/>
                    <a:gd name="f40" fmla="val 32355"/>
                    <a:gd name="f41" fmla="val 39857"/>
                    <a:gd name="f42" fmla="val 48610"/>
                    <a:gd name="f43" fmla="val 82277"/>
                    <a:gd name="f44" fmla="val 48376"/>
                    <a:gd name="f45" fmla="val 43140"/>
                    <a:gd name="f46" fmla="val 81731"/>
                    <a:gd name="f47" fmla="val 38763"/>
                    <a:gd name="f48" fmla="val 80561"/>
                    <a:gd name="f49" fmla="val 35090"/>
                    <a:gd name="f50" fmla="val 79391"/>
                    <a:gd name="f51" fmla="val 31417"/>
                    <a:gd name="f52" fmla="val 77676"/>
                    <a:gd name="f53" fmla="val 28447"/>
                    <a:gd name="f54" fmla="val 75414"/>
                    <a:gd name="f55" fmla="val 26103"/>
                    <a:gd name="f56" fmla="val 73152"/>
                    <a:gd name="f57" fmla="val 23758"/>
                    <a:gd name="f58" fmla="val 70345"/>
                    <a:gd name="f59" fmla="val 22117"/>
                    <a:gd name="f60" fmla="val 66991"/>
                    <a:gd name="f61" fmla="val 21023"/>
                    <a:gd name="f62" fmla="val 63638"/>
                    <a:gd name="f63" fmla="val 19929"/>
                    <a:gd name="f64" fmla="val 59817"/>
                    <a:gd name="f65" fmla="val 19382"/>
                    <a:gd name="f66" fmla="val 55449"/>
                    <a:gd name="f67" fmla="val 48040"/>
                    <a:gd name="f68" fmla="val 41489"/>
                    <a:gd name="f69" fmla="val 21335"/>
                    <a:gd name="f70" fmla="val 35952"/>
                    <a:gd name="f71" fmla="val 25321"/>
                    <a:gd name="f72" fmla="val 30415"/>
                    <a:gd name="f73" fmla="val 29307"/>
                    <a:gd name="f74" fmla="val 25970"/>
                    <a:gd name="f75" fmla="val 34465"/>
                    <a:gd name="f76" fmla="val 22850"/>
                    <a:gd name="f77" fmla="val 40951"/>
                    <a:gd name="f78" fmla="val 2423"/>
                    <a:gd name="f79" fmla="val 21602"/>
                    <a:gd name="f80" fmla="+- 0 0 -90"/>
                    <a:gd name="f81" fmla="*/ f3 1 105127"/>
                    <a:gd name="f82" fmla="*/ f4 1 136374"/>
                    <a:gd name="f83" fmla="val f5"/>
                    <a:gd name="f84" fmla="val f6"/>
                    <a:gd name="f85" fmla="val f7"/>
                    <a:gd name="f86" fmla="*/ f80 f0 1"/>
                    <a:gd name="f87" fmla="+- f85 0 f83"/>
                    <a:gd name="f88" fmla="+- f84 0 f83"/>
                    <a:gd name="f89" fmla="*/ f86 1 f2"/>
                    <a:gd name="f90" fmla="*/ f88 1 105127"/>
                    <a:gd name="f91" fmla="*/ f87 1 136374"/>
                    <a:gd name="f92" fmla="*/ 21525 f88 1"/>
                    <a:gd name="f93" fmla="*/ 2501 f87 1"/>
                    <a:gd name="f94" fmla="*/ 22305 f88 1"/>
                    <a:gd name="f95" fmla="*/ 19303 f87 1"/>
                    <a:gd name="f96" fmla="*/ 39618 f88 1"/>
                    <a:gd name="f97" fmla="*/ 5158 f87 1"/>
                    <a:gd name="f98" fmla="*/ 62312 f88 1"/>
                    <a:gd name="f99" fmla="*/ 0 f87 1"/>
                    <a:gd name="f100" fmla="*/ 80015 f88 1"/>
                    <a:gd name="f101" fmla="*/ 2657 f87 1"/>
                    <a:gd name="f102" fmla="*/ 93507 f88 1"/>
                    <a:gd name="f103" fmla="*/ 11176 f87 1"/>
                    <a:gd name="f104" fmla="*/ 102086 f88 1"/>
                    <a:gd name="f105" fmla="*/ 26259 f87 1"/>
                    <a:gd name="f106" fmla="*/ 105127 f88 1"/>
                    <a:gd name="f107" fmla="*/ 48610 f87 1"/>
                    <a:gd name="f108" fmla="*/ 136374 f87 1"/>
                    <a:gd name="f109" fmla="*/ 82277 f88 1"/>
                    <a:gd name="f110" fmla="*/ 48376 f87 1"/>
                    <a:gd name="f111" fmla="*/ 80561 f88 1"/>
                    <a:gd name="f112" fmla="*/ 35090 f87 1"/>
                    <a:gd name="f113" fmla="*/ 75414 f88 1"/>
                    <a:gd name="f114" fmla="*/ 26103 f87 1"/>
                    <a:gd name="f115" fmla="*/ 66991 f88 1"/>
                    <a:gd name="f116" fmla="*/ 21023 f87 1"/>
                    <a:gd name="f117" fmla="*/ 55449 f88 1"/>
                    <a:gd name="f118" fmla="*/ 19382 f87 1"/>
                    <a:gd name="f119" fmla="*/ 35952 f88 1"/>
                    <a:gd name="f120" fmla="*/ 25321 f87 1"/>
                    <a:gd name="f121" fmla="*/ 22850 f88 1"/>
                    <a:gd name="f122" fmla="*/ 40951 f87 1"/>
                    <a:gd name="f123" fmla="*/ 0 f88 1"/>
                    <a:gd name="f124" fmla="*/ 2423 f87 1"/>
                    <a:gd name="f125" fmla="*/ 21602 f88 1"/>
                    <a:gd name="f126" fmla="+- f89 0 f1"/>
                    <a:gd name="f127" fmla="*/ f92 1 105127"/>
                    <a:gd name="f128" fmla="*/ f93 1 136374"/>
                    <a:gd name="f129" fmla="*/ f94 1 105127"/>
                    <a:gd name="f130" fmla="*/ f95 1 136374"/>
                    <a:gd name="f131" fmla="*/ f96 1 105127"/>
                    <a:gd name="f132" fmla="*/ f97 1 136374"/>
                    <a:gd name="f133" fmla="*/ f98 1 105127"/>
                    <a:gd name="f134" fmla="*/ f99 1 136374"/>
                    <a:gd name="f135" fmla="*/ f100 1 105127"/>
                    <a:gd name="f136" fmla="*/ f101 1 136374"/>
                    <a:gd name="f137" fmla="*/ f102 1 105127"/>
                    <a:gd name="f138" fmla="*/ f103 1 136374"/>
                    <a:gd name="f139" fmla="*/ f104 1 105127"/>
                    <a:gd name="f140" fmla="*/ f105 1 136374"/>
                    <a:gd name="f141" fmla="*/ f106 1 105127"/>
                    <a:gd name="f142" fmla="*/ f107 1 136374"/>
                    <a:gd name="f143" fmla="*/ f108 1 136374"/>
                    <a:gd name="f144" fmla="*/ f109 1 105127"/>
                    <a:gd name="f145" fmla="*/ f110 1 136374"/>
                    <a:gd name="f146" fmla="*/ f111 1 105127"/>
                    <a:gd name="f147" fmla="*/ f112 1 136374"/>
                    <a:gd name="f148" fmla="*/ f113 1 105127"/>
                    <a:gd name="f149" fmla="*/ f114 1 136374"/>
                    <a:gd name="f150" fmla="*/ f115 1 105127"/>
                    <a:gd name="f151" fmla="*/ f116 1 136374"/>
                    <a:gd name="f152" fmla="*/ f117 1 105127"/>
                    <a:gd name="f153" fmla="*/ f118 1 136374"/>
                    <a:gd name="f154" fmla="*/ f119 1 105127"/>
                    <a:gd name="f155" fmla="*/ f120 1 136374"/>
                    <a:gd name="f156" fmla="*/ f121 1 105127"/>
                    <a:gd name="f157" fmla="*/ f122 1 136374"/>
                    <a:gd name="f158" fmla="*/ f123 1 105127"/>
                    <a:gd name="f159" fmla="*/ f124 1 136374"/>
                    <a:gd name="f160" fmla="*/ f125 1 105127"/>
                    <a:gd name="f161" fmla="*/ f83 1 f90"/>
                    <a:gd name="f162" fmla="*/ f84 1 f90"/>
                    <a:gd name="f163" fmla="*/ f83 1 f91"/>
                    <a:gd name="f164" fmla="*/ f85 1 f91"/>
                    <a:gd name="f165" fmla="*/ f127 1 f90"/>
                    <a:gd name="f166" fmla="*/ f128 1 f91"/>
                    <a:gd name="f167" fmla="*/ f129 1 f90"/>
                    <a:gd name="f168" fmla="*/ f130 1 f91"/>
                    <a:gd name="f169" fmla="*/ f131 1 f90"/>
                    <a:gd name="f170" fmla="*/ f132 1 f91"/>
                    <a:gd name="f171" fmla="*/ f133 1 f90"/>
                    <a:gd name="f172" fmla="*/ f134 1 f91"/>
                    <a:gd name="f173" fmla="*/ f135 1 f90"/>
                    <a:gd name="f174" fmla="*/ f136 1 f91"/>
                    <a:gd name="f175" fmla="*/ f137 1 f90"/>
                    <a:gd name="f176" fmla="*/ f138 1 f91"/>
                    <a:gd name="f177" fmla="*/ f139 1 f90"/>
                    <a:gd name="f178" fmla="*/ f140 1 f91"/>
                    <a:gd name="f179" fmla="*/ f141 1 f90"/>
                    <a:gd name="f180" fmla="*/ f142 1 f91"/>
                    <a:gd name="f181" fmla="*/ f143 1 f91"/>
                    <a:gd name="f182" fmla="*/ f144 1 f90"/>
                    <a:gd name="f183" fmla="*/ f145 1 f91"/>
                    <a:gd name="f184" fmla="*/ f146 1 f90"/>
                    <a:gd name="f185" fmla="*/ f147 1 f91"/>
                    <a:gd name="f186" fmla="*/ f148 1 f90"/>
                    <a:gd name="f187" fmla="*/ f149 1 f91"/>
                    <a:gd name="f188" fmla="*/ f150 1 f90"/>
                    <a:gd name="f189" fmla="*/ f151 1 f91"/>
                    <a:gd name="f190" fmla="*/ f152 1 f90"/>
                    <a:gd name="f191" fmla="*/ f153 1 f91"/>
                    <a:gd name="f192" fmla="*/ f154 1 f90"/>
                    <a:gd name="f193" fmla="*/ f155 1 f91"/>
                    <a:gd name="f194" fmla="*/ f156 1 f90"/>
                    <a:gd name="f195" fmla="*/ f157 1 f91"/>
                    <a:gd name="f196" fmla="*/ f158 1 f90"/>
                    <a:gd name="f197" fmla="*/ f159 1 f91"/>
                    <a:gd name="f198" fmla="*/ f160 1 f90"/>
                    <a:gd name="f199" fmla="*/ f161 f81 1"/>
                    <a:gd name="f200" fmla="*/ f162 f81 1"/>
                    <a:gd name="f201" fmla="*/ f164 f82 1"/>
                    <a:gd name="f202" fmla="*/ f163 f82 1"/>
                    <a:gd name="f203" fmla="*/ f165 f81 1"/>
                    <a:gd name="f204" fmla="*/ f166 f82 1"/>
                    <a:gd name="f205" fmla="*/ f167 f81 1"/>
                    <a:gd name="f206" fmla="*/ f168 f82 1"/>
                    <a:gd name="f207" fmla="*/ f169 f81 1"/>
                    <a:gd name="f208" fmla="*/ f170 f82 1"/>
                    <a:gd name="f209" fmla="*/ f171 f81 1"/>
                    <a:gd name="f210" fmla="*/ f172 f82 1"/>
                    <a:gd name="f211" fmla="*/ f173 f81 1"/>
                    <a:gd name="f212" fmla="*/ f174 f82 1"/>
                    <a:gd name="f213" fmla="*/ f175 f81 1"/>
                    <a:gd name="f214" fmla="*/ f176 f82 1"/>
                    <a:gd name="f215" fmla="*/ f177 f81 1"/>
                    <a:gd name="f216" fmla="*/ f178 f82 1"/>
                    <a:gd name="f217" fmla="*/ f179 f81 1"/>
                    <a:gd name="f218" fmla="*/ f180 f82 1"/>
                    <a:gd name="f219" fmla="*/ f181 f82 1"/>
                    <a:gd name="f220" fmla="*/ f182 f81 1"/>
                    <a:gd name="f221" fmla="*/ f183 f82 1"/>
                    <a:gd name="f222" fmla="*/ f184 f81 1"/>
                    <a:gd name="f223" fmla="*/ f185 f82 1"/>
                    <a:gd name="f224" fmla="*/ f186 f81 1"/>
                    <a:gd name="f225" fmla="*/ f187 f82 1"/>
                    <a:gd name="f226" fmla="*/ f188 f81 1"/>
                    <a:gd name="f227" fmla="*/ f189 f82 1"/>
                    <a:gd name="f228" fmla="*/ f190 f81 1"/>
                    <a:gd name="f229" fmla="*/ f191 f82 1"/>
                    <a:gd name="f230" fmla="*/ f192 f81 1"/>
                    <a:gd name="f231" fmla="*/ f193 f82 1"/>
                    <a:gd name="f232" fmla="*/ f194 f81 1"/>
                    <a:gd name="f233" fmla="*/ f195 f82 1"/>
                    <a:gd name="f234" fmla="*/ f196 f81 1"/>
                    <a:gd name="f235" fmla="*/ f197 f82 1"/>
                    <a:gd name="f236" fmla="*/ f198 f8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26">
                      <a:pos x="f203" y="f204"/>
                    </a:cxn>
                    <a:cxn ang="f126">
                      <a:pos x="f205" y="f206"/>
                    </a:cxn>
                    <a:cxn ang="f126">
                      <a:pos x="f207" y="f208"/>
                    </a:cxn>
                    <a:cxn ang="f126">
                      <a:pos x="f209" y="f210"/>
                    </a:cxn>
                    <a:cxn ang="f126">
                      <a:pos x="f211" y="f212"/>
                    </a:cxn>
                    <a:cxn ang="f126">
                      <a:pos x="f213" y="f214"/>
                    </a:cxn>
                    <a:cxn ang="f126">
                      <a:pos x="f215" y="f216"/>
                    </a:cxn>
                    <a:cxn ang="f126">
                      <a:pos x="f217" y="f218"/>
                    </a:cxn>
                    <a:cxn ang="f126">
                      <a:pos x="f217" y="f219"/>
                    </a:cxn>
                    <a:cxn ang="f126">
                      <a:pos x="f220" y="f219"/>
                    </a:cxn>
                    <a:cxn ang="f126">
                      <a:pos x="f220" y="f221"/>
                    </a:cxn>
                    <a:cxn ang="f126">
                      <a:pos x="f222" y="f223"/>
                    </a:cxn>
                    <a:cxn ang="f126">
                      <a:pos x="f224" y="f225"/>
                    </a:cxn>
                    <a:cxn ang="f126">
                      <a:pos x="f226" y="f227"/>
                    </a:cxn>
                    <a:cxn ang="f126">
                      <a:pos x="f228" y="f229"/>
                    </a:cxn>
                    <a:cxn ang="f126">
                      <a:pos x="f230" y="f231"/>
                    </a:cxn>
                    <a:cxn ang="f126">
                      <a:pos x="f232" y="f233"/>
                    </a:cxn>
                    <a:cxn ang="f126">
                      <a:pos x="f232" y="f219"/>
                    </a:cxn>
                    <a:cxn ang="f126">
                      <a:pos x="f234" y="f219"/>
                    </a:cxn>
                    <a:cxn ang="f126">
                      <a:pos x="f234" y="f235"/>
                    </a:cxn>
                    <a:cxn ang="f126">
                      <a:pos x="f236" y="f235"/>
                    </a:cxn>
                  </a:cxnLst>
                  <a:rect l="f199" t="f202" r="f200" b="f201"/>
                  <a:pathLst>
                    <a:path w="105127" h="136374">
                      <a:moveTo>
                        <a:pt x="f8" y="f9"/>
                      </a:moveTo>
                      <a:lnTo>
                        <a:pt x="f10" y="f11"/>
                      </a:ln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5"/>
                        <a:pt x="f21" y="f5"/>
                      </a:cubicBezTo>
                      <a:cubicBezTo>
                        <a:pt x="f22" y="f5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cubicBezTo>
                        <a:pt x="f33" y="f34"/>
                        <a:pt x="f35" y="f36"/>
                        <a:pt x="f37" y="f38"/>
                      </a:cubicBezTo>
                      <a:cubicBezTo>
                        <a:pt x="f39" y="f40"/>
                        <a:pt x="f6" y="f41"/>
                        <a:pt x="f6" y="f42"/>
                      </a:cubicBezTo>
                      <a:lnTo>
                        <a:pt x="f6" y="f7"/>
                      </a:lnTo>
                      <a:lnTo>
                        <a:pt x="f43" y="f7"/>
                      </a:lnTo>
                      <a:lnTo>
                        <a:pt x="f43" y="f44"/>
                      </a:lnTo>
                      <a:cubicBezTo>
                        <a:pt x="f43" y="f45"/>
                        <a:pt x="f46" y="f47"/>
                        <a:pt x="f48" y="f49"/>
                      </a:cubicBezTo>
                      <a:cubicBezTo>
                        <a:pt x="f50" y="f51"/>
                        <a:pt x="f52" y="f53"/>
                        <a:pt x="f54" y="f55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5"/>
                      </a:cubicBezTo>
                      <a:cubicBezTo>
                        <a:pt x="f67" y="f65"/>
                        <a:pt x="f68" y="f69"/>
                        <a:pt x="f70" y="f71"/>
                      </a:cubicBezTo>
                      <a:cubicBezTo>
                        <a:pt x="f72" y="f73"/>
                        <a:pt x="f74" y="f75"/>
                        <a:pt x="f76" y="f77"/>
                      </a:cubicBezTo>
                      <a:lnTo>
                        <a:pt x="f76" y="f7"/>
                      </a:lnTo>
                      <a:lnTo>
                        <a:pt x="f5" y="f7"/>
                      </a:lnTo>
                      <a:lnTo>
                        <a:pt x="f5" y="f78"/>
                      </a:lnTo>
                      <a:lnTo>
                        <a:pt x="f79" y="f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257F07ED-AB3C-8365-0970-A3194A85E411}"/>
                    </a:ext>
                  </a:extLst>
                </p:cNvPr>
                <p:cNvGrpSpPr/>
                <p:nvPr/>
              </p:nvGrpSpPr>
              <p:grpSpPr>
                <a:xfrm>
                  <a:off x="8586014" y="1534363"/>
                  <a:ext cx="199613" cy="112580"/>
                  <a:chOff x="8586014" y="1534363"/>
                  <a:chExt cx="199613" cy="112580"/>
                </a:xfrm>
              </p:grpSpPr>
              <p:sp>
                <p:nvSpPr>
                  <p:cNvPr id="29" name="Freeform 47">
                    <a:extLst>
                      <a:ext uri="{FF2B5EF4-FFF2-40B4-BE49-F238E27FC236}">
                        <a16:creationId xmlns:a16="http://schemas.microsoft.com/office/drawing/2014/main" id="{92F62928-D350-B012-F91E-65A78F93712F}"/>
                      </a:ext>
                    </a:extLst>
                  </p:cNvPr>
                  <p:cNvSpPr/>
                  <p:nvPr/>
                </p:nvSpPr>
                <p:spPr>
                  <a:xfrm>
                    <a:off x="8586014" y="1534363"/>
                    <a:ext cx="89227" cy="11258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10196"/>
                      <a:gd name="f7" fmla="val 139031"/>
                      <a:gd name="f8" fmla="val 86176"/>
                      <a:gd name="f9" fmla="val 136530"/>
                      <a:gd name="f10" fmla="val 85318"/>
                      <a:gd name="f11" fmla="val 134889"/>
                      <a:gd name="f12" fmla="val 84694"/>
                      <a:gd name="f13" fmla="val 132779"/>
                      <a:gd name="f14" fmla="val 84226"/>
                      <a:gd name="f15" fmla="val 130278"/>
                      <a:gd name="f16" fmla="val 83759"/>
                      <a:gd name="f17" fmla="val 127778"/>
                      <a:gd name="f18" fmla="val 83291"/>
                      <a:gd name="f19" fmla="val 125120"/>
                      <a:gd name="f20" fmla="val 82979"/>
                      <a:gd name="f21" fmla="val 122385"/>
                      <a:gd name="f22" fmla="val 80873"/>
                      <a:gd name="f23" fmla="val 124651"/>
                      <a:gd name="f24" fmla="val 78455"/>
                      <a:gd name="f25" fmla="val 126762"/>
                      <a:gd name="f26" fmla="val 75726"/>
                      <a:gd name="f27" fmla="val 128793"/>
                      <a:gd name="f28" fmla="val 72996"/>
                      <a:gd name="f29" fmla="val 130825"/>
                      <a:gd name="f30" fmla="val 70111"/>
                      <a:gd name="f31" fmla="val 132623"/>
                      <a:gd name="f32" fmla="val 66991"/>
                      <a:gd name="f33" fmla="val 134108"/>
                      <a:gd name="f34" fmla="val 63872"/>
                      <a:gd name="f35" fmla="val 135593"/>
                      <a:gd name="f36" fmla="val 60362"/>
                      <a:gd name="f37" fmla="val 136843"/>
                      <a:gd name="f38" fmla="val 56697"/>
                      <a:gd name="f39" fmla="val 137703"/>
                      <a:gd name="f40" fmla="val 52953"/>
                      <a:gd name="f41" fmla="val 138562"/>
                      <a:gd name="f42" fmla="val 49054"/>
                      <a:gd name="f43" fmla="val 44999"/>
                      <a:gd name="f44" fmla="val 38136"/>
                      <a:gd name="f45" fmla="val 31975"/>
                      <a:gd name="f46" fmla="val 138015"/>
                      <a:gd name="f47" fmla="val 26438"/>
                      <a:gd name="f48" fmla="val 135905"/>
                      <a:gd name="f49" fmla="val 20901"/>
                      <a:gd name="f50" fmla="val 133795"/>
                      <a:gd name="f51" fmla="val 16143"/>
                      <a:gd name="f52" fmla="val 131060"/>
                      <a:gd name="f53" fmla="val 12244"/>
                      <a:gd name="f54" fmla="val 127465"/>
                      <a:gd name="f55" fmla="val 8345"/>
                      <a:gd name="f56" fmla="val 123870"/>
                      <a:gd name="f57" fmla="val 5303"/>
                      <a:gd name="f58" fmla="val 119728"/>
                      <a:gd name="f59" fmla="val 3197"/>
                      <a:gd name="f60" fmla="val 114883"/>
                      <a:gd name="f61" fmla="val 1092"/>
                      <a:gd name="f62" fmla="val 110037"/>
                      <a:gd name="f63" fmla="val 104879"/>
                      <a:gd name="f64" fmla="val 99330"/>
                      <a:gd name="f65" fmla="val 92140"/>
                      <a:gd name="f66" fmla="val 1404"/>
                      <a:gd name="f67" fmla="val 85810"/>
                      <a:gd name="f68" fmla="val 4211"/>
                      <a:gd name="f69" fmla="val 80340"/>
                      <a:gd name="f70" fmla="val 7019"/>
                      <a:gd name="f71" fmla="val 74869"/>
                      <a:gd name="f72" fmla="val 10996"/>
                      <a:gd name="f73" fmla="val 70258"/>
                      <a:gd name="f74" fmla="val 16221"/>
                      <a:gd name="f75" fmla="val 66507"/>
                      <a:gd name="f76" fmla="val 21447"/>
                      <a:gd name="f77" fmla="val 62756"/>
                      <a:gd name="f78" fmla="val 27764"/>
                      <a:gd name="f79" fmla="val 60020"/>
                      <a:gd name="f80" fmla="val 35172"/>
                      <a:gd name="f81" fmla="val 58066"/>
                      <a:gd name="f82" fmla="val 42581"/>
                      <a:gd name="f83" fmla="val 56113"/>
                      <a:gd name="f84" fmla="val 50848"/>
                      <a:gd name="f85" fmla="val 55253"/>
                      <a:gd name="f86" fmla="val 59972"/>
                      <a:gd name="f87" fmla="val 82667"/>
                      <a:gd name="f88" fmla="val 44703"/>
                      <a:gd name="f89" fmla="val 36731"/>
                      <a:gd name="f90" fmla="val 80249"/>
                      <a:gd name="f91" fmla="val 30323"/>
                      <a:gd name="f92" fmla="val 75492"/>
                      <a:gd name="f93" fmla="val 25556"/>
                      <a:gd name="f94" fmla="val 70735"/>
                      <a:gd name="f95" fmla="val 20788"/>
                      <a:gd name="f96" fmla="val 63638"/>
                      <a:gd name="f97" fmla="val 18444"/>
                      <a:gd name="f98" fmla="val 54357"/>
                      <a:gd name="f99" fmla="val 50068"/>
                      <a:gd name="f100" fmla="val 46169"/>
                      <a:gd name="f101" fmla="val 18991"/>
                      <a:gd name="f102" fmla="val 42659"/>
                      <a:gd name="f103" fmla="val 20163"/>
                      <a:gd name="f104" fmla="val 39150"/>
                      <a:gd name="f105" fmla="val 21335"/>
                      <a:gd name="f106" fmla="val 36108"/>
                      <a:gd name="f107" fmla="val 22898"/>
                      <a:gd name="f108" fmla="val 33613"/>
                      <a:gd name="f109" fmla="val 24774"/>
                      <a:gd name="f110" fmla="val 31117"/>
                      <a:gd name="f111" fmla="val 26650"/>
                      <a:gd name="f112" fmla="val 29167"/>
                      <a:gd name="f113" fmla="val 28994"/>
                      <a:gd name="f114" fmla="val 31495"/>
                      <a:gd name="f115" fmla="val 26360"/>
                      <a:gd name="f116" fmla="val 33996"/>
                      <a:gd name="f117" fmla="val 25658"/>
                      <a:gd name="f118" fmla="val 39545"/>
                      <a:gd name="f119" fmla="val 2652"/>
                      <a:gd name="f120" fmla="val 34777"/>
                      <a:gd name="f121" fmla="val 3899"/>
                      <a:gd name="f122" fmla="val 30010"/>
                      <a:gd name="f123" fmla="val 6395"/>
                      <a:gd name="f124" fmla="val 25321"/>
                      <a:gd name="f125" fmla="val 8891"/>
                      <a:gd name="f126" fmla="val 20632"/>
                      <a:gd name="f127" fmla="val 12478"/>
                      <a:gd name="f128" fmla="val 16412"/>
                      <a:gd name="f129" fmla="val 17079"/>
                      <a:gd name="f130" fmla="val 12660"/>
                      <a:gd name="f131" fmla="val 21681"/>
                      <a:gd name="f132" fmla="val 8909"/>
                      <a:gd name="f133" fmla="val 27296"/>
                      <a:gd name="f134" fmla="val 5861"/>
                      <a:gd name="f135" fmla="val 33847"/>
                      <a:gd name="f136" fmla="val 3517"/>
                      <a:gd name="f137" fmla="val 40397"/>
                      <a:gd name="f138" fmla="val 1172"/>
                      <a:gd name="f139" fmla="val 47728"/>
                      <a:gd name="f140" fmla="val 55761"/>
                      <a:gd name="f141" fmla="val 63014"/>
                      <a:gd name="f142" fmla="val 69721"/>
                      <a:gd name="f143" fmla="val 938"/>
                      <a:gd name="f144" fmla="val 75804"/>
                      <a:gd name="f145" fmla="val 2813"/>
                      <a:gd name="f146" fmla="val 81887"/>
                      <a:gd name="f147" fmla="val 4689"/>
                      <a:gd name="f148" fmla="val 87190"/>
                      <a:gd name="f149" fmla="val 7502"/>
                      <a:gd name="f150" fmla="val 91557"/>
                      <a:gd name="f151" fmla="val 11254"/>
                      <a:gd name="f152" fmla="val 95925"/>
                      <a:gd name="f153" fmla="val 15005"/>
                      <a:gd name="f154" fmla="val 99356"/>
                      <a:gd name="f155" fmla="val 19694"/>
                      <a:gd name="f156" fmla="val 101774"/>
                      <a:gd name="f157" fmla="val 104269"/>
                      <a:gd name="f158" fmla="val 30948"/>
                      <a:gd name="f159" fmla="val 105517"/>
                      <a:gd name="f160" fmla="val 37513"/>
                      <a:gd name="f161" fmla="val 45015"/>
                      <a:gd name="f162" fmla="val 107302"/>
                      <a:gd name="f163" fmla="val 111835"/>
                      <a:gd name="f164" fmla="val 105907"/>
                      <a:gd name="f165" fmla="val 116602"/>
                      <a:gd name="f166" fmla="val 106687"/>
                      <a:gd name="f167" fmla="val 121604"/>
                      <a:gd name="f168" fmla="val 107467"/>
                      <a:gd name="f169" fmla="val 126605"/>
                      <a:gd name="f170" fmla="val 108637"/>
                      <a:gd name="f171" fmla="val 130904"/>
                      <a:gd name="f172" fmla="val 134577"/>
                      <a:gd name="f173" fmla="val 86254"/>
                      <a:gd name="f174" fmla="val 48274"/>
                      <a:gd name="f175" fmla="val 119103"/>
                      <a:gd name="f176" fmla="val 52408"/>
                      <a:gd name="f177" fmla="val 56229"/>
                      <a:gd name="f178" fmla="val 118556"/>
                      <a:gd name="f179" fmla="val 59894"/>
                      <a:gd name="f180" fmla="val 117383"/>
                      <a:gd name="f181" fmla="val 63482"/>
                      <a:gd name="f182" fmla="val 116211"/>
                      <a:gd name="f183" fmla="val 66835"/>
                      <a:gd name="f184" fmla="val 114726"/>
                      <a:gd name="f185" fmla="val 69799"/>
                      <a:gd name="f186" fmla="val 112851"/>
                      <a:gd name="f187" fmla="val 72762"/>
                      <a:gd name="f188" fmla="val 110975"/>
                      <a:gd name="f189" fmla="val 75336"/>
                      <a:gd name="f190" fmla="val 108865"/>
                      <a:gd name="f191" fmla="val 77520"/>
                      <a:gd name="f192" fmla="val 106442"/>
                      <a:gd name="f193" fmla="val 79703"/>
                      <a:gd name="f194" fmla="val 104019"/>
                      <a:gd name="f195" fmla="val 81419"/>
                      <a:gd name="f196" fmla="val 101597"/>
                      <a:gd name="f197" fmla="val 99018"/>
                      <a:gd name="f198" fmla="val 71508"/>
                      <a:gd name="f199" fmla="val 50536"/>
                      <a:gd name="f200" fmla="val 40475"/>
                      <a:gd name="f201" fmla="val 73540"/>
                      <a:gd name="f202" fmla="val 33379"/>
                      <a:gd name="f203" fmla="val 77604"/>
                      <a:gd name="f204" fmla="val 26282"/>
                      <a:gd name="f205" fmla="val 81668"/>
                      <a:gd name="f206" fmla="val 22772"/>
                      <a:gd name="f207" fmla="val 87842"/>
                      <a:gd name="f208" fmla="val 96126"/>
                      <a:gd name="f209" fmla="val 23318"/>
                      <a:gd name="f210" fmla="val 102378"/>
                      <a:gd name="f211" fmla="val 24410"/>
                      <a:gd name="f212" fmla="val 105192"/>
                      <a:gd name="f213" fmla="val 25502"/>
                      <a:gd name="f214" fmla="val 108005"/>
                      <a:gd name="f215" fmla="val 27140"/>
                      <a:gd name="f216" fmla="val 110428"/>
                      <a:gd name="f217" fmla="val 29323"/>
                      <a:gd name="f218" fmla="val 112460"/>
                      <a:gd name="f219" fmla="val 31507"/>
                      <a:gd name="f220" fmla="val 114492"/>
                      <a:gd name="f221" fmla="val 34158"/>
                      <a:gd name="f222" fmla="val 116055"/>
                      <a:gd name="f223" fmla="val 37356"/>
                      <a:gd name="f224" fmla="val 117305"/>
                      <a:gd name="f225" fmla="val 40554"/>
                      <a:gd name="f226" fmla="val 44219"/>
                      <a:gd name="f227" fmla="val 48430"/>
                      <a:gd name="f228" fmla="+- 0 0 -90"/>
                      <a:gd name="f229" fmla="*/ f3 1 110196"/>
                      <a:gd name="f230" fmla="*/ f4 1 139031"/>
                      <a:gd name="f231" fmla="val f5"/>
                      <a:gd name="f232" fmla="val f6"/>
                      <a:gd name="f233" fmla="val f7"/>
                      <a:gd name="f234" fmla="*/ f228 f0 1"/>
                      <a:gd name="f235" fmla="+- f233 0 f231"/>
                      <a:gd name="f236" fmla="+- f232 0 f231"/>
                      <a:gd name="f237" fmla="*/ f234 1 f2"/>
                      <a:gd name="f238" fmla="*/ f236 1 110196"/>
                      <a:gd name="f239" fmla="*/ f235 1 139031"/>
                      <a:gd name="f240" fmla="*/ 86176 f236 1"/>
                      <a:gd name="f241" fmla="*/ 136530 f235 1"/>
                      <a:gd name="f242" fmla="*/ 84226 f236 1"/>
                      <a:gd name="f243" fmla="*/ 130278 f235 1"/>
                      <a:gd name="f244" fmla="*/ 82979 f236 1"/>
                      <a:gd name="f245" fmla="*/ 122385 f235 1"/>
                      <a:gd name="f246" fmla="*/ 75726 f236 1"/>
                      <a:gd name="f247" fmla="*/ 128793 f235 1"/>
                      <a:gd name="f248" fmla="*/ 66991 f236 1"/>
                      <a:gd name="f249" fmla="*/ 134108 f235 1"/>
                      <a:gd name="f250" fmla="*/ 56697 f236 1"/>
                      <a:gd name="f251" fmla="*/ 137703 f235 1"/>
                      <a:gd name="f252" fmla="*/ 44999 f236 1"/>
                      <a:gd name="f253" fmla="*/ 139031 f235 1"/>
                      <a:gd name="f254" fmla="*/ 26438 f236 1"/>
                      <a:gd name="f255" fmla="*/ 135905 f235 1"/>
                      <a:gd name="f256" fmla="*/ 12244 f236 1"/>
                      <a:gd name="f257" fmla="*/ 127465 f235 1"/>
                      <a:gd name="f258" fmla="*/ 3197 f236 1"/>
                      <a:gd name="f259" fmla="*/ 114883 f235 1"/>
                      <a:gd name="f260" fmla="*/ 0 f236 1"/>
                      <a:gd name="f261" fmla="*/ 99330 f235 1"/>
                      <a:gd name="f262" fmla="*/ 4211 f236 1"/>
                      <a:gd name="f263" fmla="*/ 80340 f235 1"/>
                      <a:gd name="f264" fmla="*/ 16221 f236 1"/>
                      <a:gd name="f265" fmla="*/ 66507 f235 1"/>
                      <a:gd name="f266" fmla="*/ 35172 f236 1"/>
                      <a:gd name="f267" fmla="*/ 58066 f235 1"/>
                      <a:gd name="f268" fmla="*/ 59972 f236 1"/>
                      <a:gd name="f269" fmla="*/ 55253 f235 1"/>
                      <a:gd name="f270" fmla="*/ 82667 f236 1"/>
                      <a:gd name="f271" fmla="*/ 44703 f235 1"/>
                      <a:gd name="f272" fmla="*/ 75492 f236 1"/>
                      <a:gd name="f273" fmla="*/ 25556 f235 1"/>
                      <a:gd name="f274" fmla="*/ 54357 f236 1"/>
                      <a:gd name="f275" fmla="*/ 18444 f235 1"/>
                      <a:gd name="f276" fmla="*/ 42659 f236 1"/>
                      <a:gd name="f277" fmla="*/ 20163 f235 1"/>
                      <a:gd name="f278" fmla="*/ 33613 f236 1"/>
                      <a:gd name="f279" fmla="*/ 24774 f235 1"/>
                      <a:gd name="f280" fmla="*/ 27764 f236 1"/>
                      <a:gd name="f281" fmla="*/ 31495 f235 1"/>
                      <a:gd name="f282" fmla="*/ 25658 f236 1"/>
                      <a:gd name="f283" fmla="*/ 39545 f235 1"/>
                      <a:gd name="f284" fmla="*/ 2652 f236 1"/>
                      <a:gd name="f285" fmla="*/ 6395 f236 1"/>
                      <a:gd name="f286" fmla="*/ 25321 f235 1"/>
                      <a:gd name="f287" fmla="*/ 17079 f236 1"/>
                      <a:gd name="f288" fmla="*/ 12660 f235 1"/>
                      <a:gd name="f289" fmla="*/ 33847 f236 1"/>
                      <a:gd name="f290" fmla="*/ 3517 f235 1"/>
                      <a:gd name="f291" fmla="*/ 55761 f236 1"/>
                      <a:gd name="f292" fmla="*/ 0 f235 1"/>
                      <a:gd name="f293" fmla="*/ 75804 f236 1"/>
                      <a:gd name="f294" fmla="*/ 2813 f235 1"/>
                      <a:gd name="f295" fmla="*/ 91557 f236 1"/>
                      <a:gd name="f296" fmla="*/ 11254 f235 1"/>
                      <a:gd name="f297" fmla="*/ 101774 f236 1"/>
                      <a:gd name="f298" fmla="*/ 105517 f236 1"/>
                      <a:gd name="f299" fmla="*/ 45015 f235 1"/>
                      <a:gd name="f300" fmla="*/ 107302 f235 1"/>
                      <a:gd name="f301" fmla="*/ 106687 f236 1"/>
                      <a:gd name="f302" fmla="*/ 121604 f235 1"/>
                      <a:gd name="f303" fmla="*/ 110196 f236 1"/>
                      <a:gd name="f304" fmla="*/ 134577 f235 1"/>
                      <a:gd name="f305" fmla="*/ 86254 f236 1"/>
                      <a:gd name="f306" fmla="*/ 48274 f236 1"/>
                      <a:gd name="f307" fmla="*/ 119103 f235 1"/>
                      <a:gd name="f308" fmla="*/ 59894 f236 1"/>
                      <a:gd name="f309" fmla="*/ 117383 f235 1"/>
                      <a:gd name="f310" fmla="*/ 69799 f236 1"/>
                      <a:gd name="f311" fmla="*/ 112851 f235 1"/>
                      <a:gd name="f312" fmla="*/ 77520 f236 1"/>
                      <a:gd name="f313" fmla="*/ 106442 f235 1"/>
                      <a:gd name="f314" fmla="*/ 99018 f235 1"/>
                      <a:gd name="f315" fmla="*/ 71508 f235 1"/>
                      <a:gd name="f316" fmla="*/ 63638 f236 1"/>
                      <a:gd name="f317" fmla="*/ 33379 f236 1"/>
                      <a:gd name="f318" fmla="*/ 77604 f235 1"/>
                      <a:gd name="f319" fmla="*/ 22772 f236 1"/>
                      <a:gd name="f320" fmla="*/ 96126 f235 1"/>
                      <a:gd name="f321" fmla="*/ 24410 f236 1"/>
                      <a:gd name="f322" fmla="*/ 105192 f235 1"/>
                      <a:gd name="f323" fmla="*/ 29323 f236 1"/>
                      <a:gd name="f324" fmla="*/ 112460 f235 1"/>
                      <a:gd name="f325" fmla="*/ 37356 f236 1"/>
                      <a:gd name="f326" fmla="*/ 117305 f235 1"/>
                      <a:gd name="f327" fmla="*/ 48430 f236 1"/>
                      <a:gd name="f328" fmla="+- f237 0 f1"/>
                      <a:gd name="f329" fmla="*/ f240 1 110196"/>
                      <a:gd name="f330" fmla="*/ f241 1 139031"/>
                      <a:gd name="f331" fmla="*/ f242 1 110196"/>
                      <a:gd name="f332" fmla="*/ f243 1 139031"/>
                      <a:gd name="f333" fmla="*/ f244 1 110196"/>
                      <a:gd name="f334" fmla="*/ f245 1 139031"/>
                      <a:gd name="f335" fmla="*/ f246 1 110196"/>
                      <a:gd name="f336" fmla="*/ f247 1 139031"/>
                      <a:gd name="f337" fmla="*/ f248 1 110196"/>
                      <a:gd name="f338" fmla="*/ f249 1 139031"/>
                      <a:gd name="f339" fmla="*/ f250 1 110196"/>
                      <a:gd name="f340" fmla="*/ f251 1 139031"/>
                      <a:gd name="f341" fmla="*/ f252 1 110196"/>
                      <a:gd name="f342" fmla="*/ f253 1 139031"/>
                      <a:gd name="f343" fmla="*/ f254 1 110196"/>
                      <a:gd name="f344" fmla="*/ f255 1 139031"/>
                      <a:gd name="f345" fmla="*/ f256 1 110196"/>
                      <a:gd name="f346" fmla="*/ f257 1 139031"/>
                      <a:gd name="f347" fmla="*/ f258 1 110196"/>
                      <a:gd name="f348" fmla="*/ f259 1 139031"/>
                      <a:gd name="f349" fmla="*/ f260 1 110196"/>
                      <a:gd name="f350" fmla="*/ f261 1 139031"/>
                      <a:gd name="f351" fmla="*/ f262 1 110196"/>
                      <a:gd name="f352" fmla="*/ f263 1 139031"/>
                      <a:gd name="f353" fmla="*/ f264 1 110196"/>
                      <a:gd name="f354" fmla="*/ f265 1 139031"/>
                      <a:gd name="f355" fmla="*/ f266 1 110196"/>
                      <a:gd name="f356" fmla="*/ f267 1 139031"/>
                      <a:gd name="f357" fmla="*/ f268 1 110196"/>
                      <a:gd name="f358" fmla="*/ f269 1 139031"/>
                      <a:gd name="f359" fmla="*/ f270 1 110196"/>
                      <a:gd name="f360" fmla="*/ f271 1 139031"/>
                      <a:gd name="f361" fmla="*/ f272 1 110196"/>
                      <a:gd name="f362" fmla="*/ f273 1 139031"/>
                      <a:gd name="f363" fmla="*/ f274 1 110196"/>
                      <a:gd name="f364" fmla="*/ f275 1 139031"/>
                      <a:gd name="f365" fmla="*/ f276 1 110196"/>
                      <a:gd name="f366" fmla="*/ f277 1 139031"/>
                      <a:gd name="f367" fmla="*/ f278 1 110196"/>
                      <a:gd name="f368" fmla="*/ f279 1 139031"/>
                      <a:gd name="f369" fmla="*/ f280 1 110196"/>
                      <a:gd name="f370" fmla="*/ f281 1 139031"/>
                      <a:gd name="f371" fmla="*/ f282 1 110196"/>
                      <a:gd name="f372" fmla="*/ f283 1 139031"/>
                      <a:gd name="f373" fmla="*/ f284 1 110196"/>
                      <a:gd name="f374" fmla="*/ f285 1 110196"/>
                      <a:gd name="f375" fmla="*/ f286 1 139031"/>
                      <a:gd name="f376" fmla="*/ f287 1 110196"/>
                      <a:gd name="f377" fmla="*/ f288 1 139031"/>
                      <a:gd name="f378" fmla="*/ f289 1 110196"/>
                      <a:gd name="f379" fmla="*/ f290 1 139031"/>
                      <a:gd name="f380" fmla="*/ f291 1 110196"/>
                      <a:gd name="f381" fmla="*/ f292 1 139031"/>
                      <a:gd name="f382" fmla="*/ f293 1 110196"/>
                      <a:gd name="f383" fmla="*/ f294 1 139031"/>
                      <a:gd name="f384" fmla="*/ f295 1 110196"/>
                      <a:gd name="f385" fmla="*/ f296 1 139031"/>
                      <a:gd name="f386" fmla="*/ f297 1 110196"/>
                      <a:gd name="f387" fmla="*/ f298 1 110196"/>
                      <a:gd name="f388" fmla="*/ f299 1 139031"/>
                      <a:gd name="f389" fmla="*/ f300 1 139031"/>
                      <a:gd name="f390" fmla="*/ f301 1 110196"/>
                      <a:gd name="f391" fmla="*/ f302 1 139031"/>
                      <a:gd name="f392" fmla="*/ f303 1 110196"/>
                      <a:gd name="f393" fmla="*/ f304 1 139031"/>
                      <a:gd name="f394" fmla="*/ f305 1 110196"/>
                      <a:gd name="f395" fmla="*/ f306 1 110196"/>
                      <a:gd name="f396" fmla="*/ f307 1 139031"/>
                      <a:gd name="f397" fmla="*/ f308 1 110196"/>
                      <a:gd name="f398" fmla="*/ f309 1 139031"/>
                      <a:gd name="f399" fmla="*/ f310 1 110196"/>
                      <a:gd name="f400" fmla="*/ f311 1 139031"/>
                      <a:gd name="f401" fmla="*/ f312 1 110196"/>
                      <a:gd name="f402" fmla="*/ f313 1 139031"/>
                      <a:gd name="f403" fmla="*/ f314 1 139031"/>
                      <a:gd name="f404" fmla="*/ f315 1 139031"/>
                      <a:gd name="f405" fmla="*/ f316 1 110196"/>
                      <a:gd name="f406" fmla="*/ f317 1 110196"/>
                      <a:gd name="f407" fmla="*/ f318 1 139031"/>
                      <a:gd name="f408" fmla="*/ f319 1 110196"/>
                      <a:gd name="f409" fmla="*/ f320 1 139031"/>
                      <a:gd name="f410" fmla="*/ f321 1 110196"/>
                      <a:gd name="f411" fmla="*/ f322 1 139031"/>
                      <a:gd name="f412" fmla="*/ f323 1 110196"/>
                      <a:gd name="f413" fmla="*/ f324 1 139031"/>
                      <a:gd name="f414" fmla="*/ f325 1 110196"/>
                      <a:gd name="f415" fmla="*/ f326 1 139031"/>
                      <a:gd name="f416" fmla="*/ f327 1 110196"/>
                      <a:gd name="f417" fmla="*/ f231 1 f238"/>
                      <a:gd name="f418" fmla="*/ f232 1 f238"/>
                      <a:gd name="f419" fmla="*/ f231 1 f239"/>
                      <a:gd name="f420" fmla="*/ f233 1 f239"/>
                      <a:gd name="f421" fmla="*/ f329 1 f238"/>
                      <a:gd name="f422" fmla="*/ f330 1 f239"/>
                      <a:gd name="f423" fmla="*/ f331 1 f238"/>
                      <a:gd name="f424" fmla="*/ f332 1 f239"/>
                      <a:gd name="f425" fmla="*/ f333 1 f238"/>
                      <a:gd name="f426" fmla="*/ f334 1 f239"/>
                      <a:gd name="f427" fmla="*/ f335 1 f238"/>
                      <a:gd name="f428" fmla="*/ f336 1 f239"/>
                      <a:gd name="f429" fmla="*/ f337 1 f238"/>
                      <a:gd name="f430" fmla="*/ f338 1 f239"/>
                      <a:gd name="f431" fmla="*/ f339 1 f238"/>
                      <a:gd name="f432" fmla="*/ f340 1 f239"/>
                      <a:gd name="f433" fmla="*/ f341 1 f238"/>
                      <a:gd name="f434" fmla="*/ f342 1 f239"/>
                      <a:gd name="f435" fmla="*/ f343 1 f238"/>
                      <a:gd name="f436" fmla="*/ f344 1 f239"/>
                      <a:gd name="f437" fmla="*/ f345 1 f238"/>
                      <a:gd name="f438" fmla="*/ f346 1 f239"/>
                      <a:gd name="f439" fmla="*/ f347 1 f238"/>
                      <a:gd name="f440" fmla="*/ f348 1 f239"/>
                      <a:gd name="f441" fmla="*/ f349 1 f238"/>
                      <a:gd name="f442" fmla="*/ f350 1 f239"/>
                      <a:gd name="f443" fmla="*/ f351 1 f238"/>
                      <a:gd name="f444" fmla="*/ f352 1 f239"/>
                      <a:gd name="f445" fmla="*/ f353 1 f238"/>
                      <a:gd name="f446" fmla="*/ f354 1 f239"/>
                      <a:gd name="f447" fmla="*/ f355 1 f238"/>
                      <a:gd name="f448" fmla="*/ f356 1 f239"/>
                      <a:gd name="f449" fmla="*/ f357 1 f238"/>
                      <a:gd name="f450" fmla="*/ f358 1 f239"/>
                      <a:gd name="f451" fmla="*/ f359 1 f238"/>
                      <a:gd name="f452" fmla="*/ f360 1 f239"/>
                      <a:gd name="f453" fmla="*/ f361 1 f238"/>
                      <a:gd name="f454" fmla="*/ f362 1 f239"/>
                      <a:gd name="f455" fmla="*/ f363 1 f238"/>
                      <a:gd name="f456" fmla="*/ f364 1 f239"/>
                      <a:gd name="f457" fmla="*/ f365 1 f238"/>
                      <a:gd name="f458" fmla="*/ f366 1 f239"/>
                      <a:gd name="f459" fmla="*/ f367 1 f238"/>
                      <a:gd name="f460" fmla="*/ f368 1 f239"/>
                      <a:gd name="f461" fmla="*/ f369 1 f238"/>
                      <a:gd name="f462" fmla="*/ f370 1 f239"/>
                      <a:gd name="f463" fmla="*/ f371 1 f238"/>
                      <a:gd name="f464" fmla="*/ f372 1 f239"/>
                      <a:gd name="f465" fmla="*/ f373 1 f238"/>
                      <a:gd name="f466" fmla="*/ f374 1 f238"/>
                      <a:gd name="f467" fmla="*/ f375 1 f239"/>
                      <a:gd name="f468" fmla="*/ f376 1 f238"/>
                      <a:gd name="f469" fmla="*/ f377 1 f239"/>
                      <a:gd name="f470" fmla="*/ f378 1 f238"/>
                      <a:gd name="f471" fmla="*/ f379 1 f239"/>
                      <a:gd name="f472" fmla="*/ f380 1 f238"/>
                      <a:gd name="f473" fmla="*/ f381 1 f239"/>
                      <a:gd name="f474" fmla="*/ f382 1 f238"/>
                      <a:gd name="f475" fmla="*/ f383 1 f239"/>
                      <a:gd name="f476" fmla="*/ f384 1 f238"/>
                      <a:gd name="f477" fmla="*/ f385 1 f239"/>
                      <a:gd name="f478" fmla="*/ f386 1 f238"/>
                      <a:gd name="f479" fmla="*/ f387 1 f238"/>
                      <a:gd name="f480" fmla="*/ f388 1 f239"/>
                      <a:gd name="f481" fmla="*/ f389 1 f239"/>
                      <a:gd name="f482" fmla="*/ f390 1 f238"/>
                      <a:gd name="f483" fmla="*/ f391 1 f239"/>
                      <a:gd name="f484" fmla="*/ f392 1 f238"/>
                      <a:gd name="f485" fmla="*/ f393 1 f239"/>
                      <a:gd name="f486" fmla="*/ f394 1 f238"/>
                      <a:gd name="f487" fmla="*/ f395 1 f238"/>
                      <a:gd name="f488" fmla="*/ f396 1 f239"/>
                      <a:gd name="f489" fmla="*/ f397 1 f238"/>
                      <a:gd name="f490" fmla="*/ f398 1 f239"/>
                      <a:gd name="f491" fmla="*/ f399 1 f238"/>
                      <a:gd name="f492" fmla="*/ f400 1 f239"/>
                      <a:gd name="f493" fmla="*/ f401 1 f238"/>
                      <a:gd name="f494" fmla="*/ f402 1 f239"/>
                      <a:gd name="f495" fmla="*/ f403 1 f239"/>
                      <a:gd name="f496" fmla="*/ f404 1 f239"/>
                      <a:gd name="f497" fmla="*/ f405 1 f238"/>
                      <a:gd name="f498" fmla="*/ f406 1 f238"/>
                      <a:gd name="f499" fmla="*/ f407 1 f239"/>
                      <a:gd name="f500" fmla="*/ f408 1 f238"/>
                      <a:gd name="f501" fmla="*/ f409 1 f239"/>
                      <a:gd name="f502" fmla="*/ f410 1 f238"/>
                      <a:gd name="f503" fmla="*/ f411 1 f239"/>
                      <a:gd name="f504" fmla="*/ f412 1 f238"/>
                      <a:gd name="f505" fmla="*/ f413 1 f239"/>
                      <a:gd name="f506" fmla="*/ f414 1 f238"/>
                      <a:gd name="f507" fmla="*/ f415 1 f239"/>
                      <a:gd name="f508" fmla="*/ f416 1 f238"/>
                      <a:gd name="f509" fmla="*/ f417 f229 1"/>
                      <a:gd name="f510" fmla="*/ f418 f229 1"/>
                      <a:gd name="f511" fmla="*/ f420 f230 1"/>
                      <a:gd name="f512" fmla="*/ f419 f230 1"/>
                      <a:gd name="f513" fmla="*/ f421 f229 1"/>
                      <a:gd name="f514" fmla="*/ f422 f230 1"/>
                      <a:gd name="f515" fmla="*/ f423 f229 1"/>
                      <a:gd name="f516" fmla="*/ f424 f230 1"/>
                      <a:gd name="f517" fmla="*/ f425 f229 1"/>
                      <a:gd name="f518" fmla="*/ f426 f230 1"/>
                      <a:gd name="f519" fmla="*/ f427 f229 1"/>
                      <a:gd name="f520" fmla="*/ f428 f230 1"/>
                      <a:gd name="f521" fmla="*/ f429 f229 1"/>
                      <a:gd name="f522" fmla="*/ f430 f230 1"/>
                      <a:gd name="f523" fmla="*/ f431 f229 1"/>
                      <a:gd name="f524" fmla="*/ f432 f230 1"/>
                      <a:gd name="f525" fmla="*/ f433 f229 1"/>
                      <a:gd name="f526" fmla="*/ f434 f230 1"/>
                      <a:gd name="f527" fmla="*/ f435 f229 1"/>
                      <a:gd name="f528" fmla="*/ f436 f230 1"/>
                      <a:gd name="f529" fmla="*/ f437 f229 1"/>
                      <a:gd name="f530" fmla="*/ f438 f230 1"/>
                      <a:gd name="f531" fmla="*/ f439 f229 1"/>
                      <a:gd name="f532" fmla="*/ f440 f230 1"/>
                      <a:gd name="f533" fmla="*/ f441 f229 1"/>
                      <a:gd name="f534" fmla="*/ f442 f230 1"/>
                      <a:gd name="f535" fmla="*/ f443 f229 1"/>
                      <a:gd name="f536" fmla="*/ f444 f230 1"/>
                      <a:gd name="f537" fmla="*/ f445 f229 1"/>
                      <a:gd name="f538" fmla="*/ f446 f230 1"/>
                      <a:gd name="f539" fmla="*/ f447 f229 1"/>
                      <a:gd name="f540" fmla="*/ f448 f230 1"/>
                      <a:gd name="f541" fmla="*/ f449 f229 1"/>
                      <a:gd name="f542" fmla="*/ f450 f230 1"/>
                      <a:gd name="f543" fmla="*/ f451 f229 1"/>
                      <a:gd name="f544" fmla="*/ f452 f230 1"/>
                      <a:gd name="f545" fmla="*/ f453 f229 1"/>
                      <a:gd name="f546" fmla="*/ f454 f230 1"/>
                      <a:gd name="f547" fmla="*/ f455 f229 1"/>
                      <a:gd name="f548" fmla="*/ f456 f230 1"/>
                      <a:gd name="f549" fmla="*/ f457 f229 1"/>
                      <a:gd name="f550" fmla="*/ f458 f230 1"/>
                      <a:gd name="f551" fmla="*/ f459 f229 1"/>
                      <a:gd name="f552" fmla="*/ f460 f230 1"/>
                      <a:gd name="f553" fmla="*/ f461 f229 1"/>
                      <a:gd name="f554" fmla="*/ f462 f230 1"/>
                      <a:gd name="f555" fmla="*/ f463 f229 1"/>
                      <a:gd name="f556" fmla="*/ f464 f230 1"/>
                      <a:gd name="f557" fmla="*/ f465 f229 1"/>
                      <a:gd name="f558" fmla="*/ f466 f229 1"/>
                      <a:gd name="f559" fmla="*/ f467 f230 1"/>
                      <a:gd name="f560" fmla="*/ f468 f229 1"/>
                      <a:gd name="f561" fmla="*/ f469 f230 1"/>
                      <a:gd name="f562" fmla="*/ f470 f229 1"/>
                      <a:gd name="f563" fmla="*/ f471 f230 1"/>
                      <a:gd name="f564" fmla="*/ f472 f229 1"/>
                      <a:gd name="f565" fmla="*/ f473 f230 1"/>
                      <a:gd name="f566" fmla="*/ f474 f229 1"/>
                      <a:gd name="f567" fmla="*/ f475 f230 1"/>
                      <a:gd name="f568" fmla="*/ f476 f229 1"/>
                      <a:gd name="f569" fmla="*/ f477 f230 1"/>
                      <a:gd name="f570" fmla="*/ f478 f229 1"/>
                      <a:gd name="f571" fmla="*/ f479 f229 1"/>
                      <a:gd name="f572" fmla="*/ f480 f230 1"/>
                      <a:gd name="f573" fmla="*/ f481 f230 1"/>
                      <a:gd name="f574" fmla="*/ f482 f229 1"/>
                      <a:gd name="f575" fmla="*/ f483 f230 1"/>
                      <a:gd name="f576" fmla="*/ f484 f229 1"/>
                      <a:gd name="f577" fmla="*/ f485 f230 1"/>
                      <a:gd name="f578" fmla="*/ f486 f229 1"/>
                      <a:gd name="f579" fmla="*/ f487 f229 1"/>
                      <a:gd name="f580" fmla="*/ f488 f230 1"/>
                      <a:gd name="f581" fmla="*/ f489 f229 1"/>
                      <a:gd name="f582" fmla="*/ f490 f230 1"/>
                      <a:gd name="f583" fmla="*/ f491 f229 1"/>
                      <a:gd name="f584" fmla="*/ f492 f230 1"/>
                      <a:gd name="f585" fmla="*/ f493 f229 1"/>
                      <a:gd name="f586" fmla="*/ f494 f230 1"/>
                      <a:gd name="f587" fmla="*/ f495 f230 1"/>
                      <a:gd name="f588" fmla="*/ f496 f230 1"/>
                      <a:gd name="f589" fmla="*/ f497 f229 1"/>
                      <a:gd name="f590" fmla="*/ f498 f229 1"/>
                      <a:gd name="f591" fmla="*/ f499 f230 1"/>
                      <a:gd name="f592" fmla="*/ f500 f229 1"/>
                      <a:gd name="f593" fmla="*/ f501 f230 1"/>
                      <a:gd name="f594" fmla="*/ f502 f229 1"/>
                      <a:gd name="f595" fmla="*/ f503 f230 1"/>
                      <a:gd name="f596" fmla="*/ f504 f229 1"/>
                      <a:gd name="f597" fmla="*/ f505 f230 1"/>
                      <a:gd name="f598" fmla="*/ f506 f229 1"/>
                      <a:gd name="f599" fmla="*/ f507 f230 1"/>
                      <a:gd name="f600" fmla="*/ f508 f229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28">
                        <a:pos x="f513" y="f514"/>
                      </a:cxn>
                      <a:cxn ang="f328">
                        <a:pos x="f515" y="f516"/>
                      </a:cxn>
                      <a:cxn ang="f328">
                        <a:pos x="f517" y="f518"/>
                      </a:cxn>
                      <a:cxn ang="f328">
                        <a:pos x="f519" y="f520"/>
                      </a:cxn>
                      <a:cxn ang="f328">
                        <a:pos x="f521" y="f522"/>
                      </a:cxn>
                      <a:cxn ang="f328">
                        <a:pos x="f523" y="f524"/>
                      </a:cxn>
                      <a:cxn ang="f328">
                        <a:pos x="f525" y="f526"/>
                      </a:cxn>
                      <a:cxn ang="f328">
                        <a:pos x="f527" y="f528"/>
                      </a:cxn>
                      <a:cxn ang="f328">
                        <a:pos x="f529" y="f530"/>
                      </a:cxn>
                      <a:cxn ang="f328">
                        <a:pos x="f531" y="f532"/>
                      </a:cxn>
                      <a:cxn ang="f328">
                        <a:pos x="f533" y="f534"/>
                      </a:cxn>
                      <a:cxn ang="f328">
                        <a:pos x="f535" y="f536"/>
                      </a:cxn>
                      <a:cxn ang="f328">
                        <a:pos x="f537" y="f538"/>
                      </a:cxn>
                      <a:cxn ang="f328">
                        <a:pos x="f539" y="f540"/>
                      </a:cxn>
                      <a:cxn ang="f328">
                        <a:pos x="f541" y="f542"/>
                      </a:cxn>
                      <a:cxn ang="f328">
                        <a:pos x="f543" y="f542"/>
                      </a:cxn>
                      <a:cxn ang="f328">
                        <a:pos x="f543" y="f544"/>
                      </a:cxn>
                      <a:cxn ang="f328">
                        <a:pos x="f545" y="f546"/>
                      </a:cxn>
                      <a:cxn ang="f328">
                        <a:pos x="f547" y="f548"/>
                      </a:cxn>
                      <a:cxn ang="f328">
                        <a:pos x="f549" y="f550"/>
                      </a:cxn>
                      <a:cxn ang="f328">
                        <a:pos x="f551" y="f552"/>
                      </a:cxn>
                      <a:cxn ang="f328">
                        <a:pos x="f553" y="f554"/>
                      </a:cxn>
                      <a:cxn ang="f328">
                        <a:pos x="f555" y="f556"/>
                      </a:cxn>
                      <a:cxn ang="f328">
                        <a:pos x="f557" y="f556"/>
                      </a:cxn>
                      <a:cxn ang="f328">
                        <a:pos x="f558" y="f559"/>
                      </a:cxn>
                      <a:cxn ang="f328">
                        <a:pos x="f560" y="f561"/>
                      </a:cxn>
                      <a:cxn ang="f328">
                        <a:pos x="f562" y="f563"/>
                      </a:cxn>
                      <a:cxn ang="f328">
                        <a:pos x="f564" y="f565"/>
                      </a:cxn>
                      <a:cxn ang="f328">
                        <a:pos x="f566" y="f567"/>
                      </a:cxn>
                      <a:cxn ang="f328">
                        <a:pos x="f568" y="f569"/>
                      </a:cxn>
                      <a:cxn ang="f328">
                        <a:pos x="f570" y="f559"/>
                      </a:cxn>
                      <a:cxn ang="f328">
                        <a:pos x="f571" y="f572"/>
                      </a:cxn>
                      <a:cxn ang="f328">
                        <a:pos x="f571" y="f573"/>
                      </a:cxn>
                      <a:cxn ang="f328">
                        <a:pos x="f574" y="f575"/>
                      </a:cxn>
                      <a:cxn ang="f328">
                        <a:pos x="f576" y="f577"/>
                      </a:cxn>
                      <a:cxn ang="f328">
                        <a:pos x="f576" y="f514"/>
                      </a:cxn>
                      <a:cxn ang="f328">
                        <a:pos x="f578" y="f514"/>
                      </a:cxn>
                      <a:cxn ang="f328">
                        <a:pos x="f579" y="f580"/>
                      </a:cxn>
                      <a:cxn ang="f328">
                        <a:pos x="f581" y="f582"/>
                      </a:cxn>
                      <a:cxn ang="f328">
                        <a:pos x="f583" y="f584"/>
                      </a:cxn>
                      <a:cxn ang="f328">
                        <a:pos x="f585" y="f586"/>
                      </a:cxn>
                      <a:cxn ang="f328">
                        <a:pos x="f543" y="f587"/>
                      </a:cxn>
                      <a:cxn ang="f328">
                        <a:pos x="f543" y="f588"/>
                      </a:cxn>
                      <a:cxn ang="f328">
                        <a:pos x="f589" y="f588"/>
                      </a:cxn>
                      <a:cxn ang="f328">
                        <a:pos x="f590" y="f591"/>
                      </a:cxn>
                      <a:cxn ang="f328">
                        <a:pos x="f592" y="f593"/>
                      </a:cxn>
                      <a:cxn ang="f328">
                        <a:pos x="f594" y="f595"/>
                      </a:cxn>
                      <a:cxn ang="f328">
                        <a:pos x="f596" y="f597"/>
                      </a:cxn>
                      <a:cxn ang="f328">
                        <a:pos x="f598" y="f599"/>
                      </a:cxn>
                      <a:cxn ang="f328">
                        <a:pos x="f600" y="f580"/>
                      </a:cxn>
                    </a:cxnLst>
                    <a:rect l="f509" t="f512" r="f510" b="f511"/>
                    <a:pathLst>
                      <a:path w="110196" h="139031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6" y="f17"/>
                          <a:pt x="f18" y="f19"/>
                          <a:pt x="f20" y="f21"/>
                        </a:cubicBezTo>
                        <a:cubicBezTo>
                          <a:pt x="f22" y="f23"/>
                          <a:pt x="f24" y="f25"/>
                          <a:pt x="f26" y="f27"/>
                        </a:cubicBezTo>
                        <a:cubicBezTo>
                          <a:pt x="f28" y="f29"/>
                          <a:pt x="f30" y="f31"/>
                          <a:pt x="f32" y="f33"/>
                        </a:cubicBezTo>
                        <a:cubicBezTo>
                          <a:pt x="f34" y="f35"/>
                          <a:pt x="f36" y="f37"/>
                          <a:pt x="f38" y="f39"/>
                        </a:cubicBezTo>
                        <a:cubicBezTo>
                          <a:pt x="f40" y="f41"/>
                          <a:pt x="f42" y="f7"/>
                          <a:pt x="f43" y="f7"/>
                        </a:cubicBezTo>
                        <a:cubicBezTo>
                          <a:pt x="f44" y="f7"/>
                          <a:pt x="f45" y="f46"/>
                          <a:pt x="f47" y="f48"/>
                        </a:cubicBezTo>
                        <a:cubicBezTo>
                          <a:pt x="f49" y="f50"/>
                          <a:pt x="f51" y="f52"/>
                          <a:pt x="f53" y="f54"/>
                        </a:cubicBezTo>
                        <a:cubicBezTo>
                          <a:pt x="f55" y="f56"/>
                          <a:pt x="f57" y="f58"/>
                          <a:pt x="f59" y="f60"/>
                        </a:cubicBezTo>
                        <a:cubicBezTo>
                          <a:pt x="f61" y="f62"/>
                          <a:pt x="f5" y="f63"/>
                          <a:pt x="f5" y="f64"/>
                        </a:cubicBezTo>
                        <a:cubicBezTo>
                          <a:pt x="f5" y="f65"/>
                          <a:pt x="f66" y="f67"/>
                          <a:pt x="f68" y="f69"/>
                        </a:cubicBezTo>
                        <a:cubicBezTo>
                          <a:pt x="f70" y="f71"/>
                          <a:pt x="f72" y="f73"/>
                          <a:pt x="f74" y="f75"/>
                        </a:cubicBezTo>
                        <a:cubicBezTo>
                          <a:pt x="f76" y="f77"/>
                          <a:pt x="f78" y="f79"/>
                          <a:pt x="f80" y="f81"/>
                        </a:cubicBezTo>
                        <a:cubicBezTo>
                          <a:pt x="f82" y="f83"/>
                          <a:pt x="f84" y="f85"/>
                          <a:pt x="f86" y="f85"/>
                        </a:cubicBezTo>
                        <a:lnTo>
                          <a:pt x="f87" y="f85"/>
                        </a:lnTo>
                        <a:lnTo>
                          <a:pt x="f87" y="f88"/>
                        </a:lnTo>
                        <a:cubicBezTo>
                          <a:pt x="f87" y="f89"/>
                          <a:pt x="f90" y="f91"/>
                          <a:pt x="f92" y="f93"/>
                        </a:cubicBezTo>
                        <a:cubicBezTo>
                          <a:pt x="f94" y="f95"/>
                          <a:pt x="f96" y="f97"/>
                          <a:pt x="f98" y="f97"/>
                        </a:cubicBezTo>
                        <a:cubicBezTo>
                          <a:pt x="f99" y="f97"/>
                          <a:pt x="f100" y="f101"/>
                          <a:pt x="f102" y="f103"/>
                        </a:cubicBezTo>
                        <a:cubicBezTo>
                          <a:pt x="f104" y="f105"/>
                          <a:pt x="f106" y="f107"/>
                          <a:pt x="f108" y="f109"/>
                        </a:cubicBezTo>
                        <a:cubicBezTo>
                          <a:pt x="f110" y="f111"/>
                          <a:pt x="f112" y="f113"/>
                          <a:pt x="f78" y="f114"/>
                        </a:cubicBezTo>
                        <a:cubicBezTo>
                          <a:pt x="f115" y="f116"/>
                          <a:pt x="f117" y="f89"/>
                          <a:pt x="f117" y="f118"/>
                        </a:cubicBezTo>
                        <a:lnTo>
                          <a:pt x="f119" y="f118"/>
                        </a:lnTo>
                        <a:cubicBezTo>
                          <a:pt x="f119" y="f120"/>
                          <a:pt x="f121" y="f122"/>
                          <a:pt x="f123" y="f124"/>
                        </a:cubicBezTo>
                        <a:cubicBezTo>
                          <a:pt x="f125" y="f126"/>
                          <a:pt x="f127" y="f128"/>
                          <a:pt x="f129" y="f130"/>
                        </a:cubicBezTo>
                        <a:cubicBezTo>
                          <a:pt x="f131" y="f132"/>
                          <a:pt x="f133" y="f134"/>
                          <a:pt x="f135" y="f136"/>
                        </a:cubicBezTo>
                        <a:cubicBezTo>
                          <a:pt x="f137" y="f138"/>
                          <a:pt x="f139" y="f5"/>
                          <a:pt x="f140" y="f5"/>
                        </a:cubicBezTo>
                        <a:cubicBezTo>
                          <a:pt x="f141" y="f5"/>
                          <a:pt x="f142" y="f143"/>
                          <a:pt x="f144" y="f145"/>
                        </a:cubicBezTo>
                        <a:cubicBezTo>
                          <a:pt x="f146" y="f147"/>
                          <a:pt x="f148" y="f149"/>
                          <a:pt x="f150" y="f151"/>
                        </a:cubicBezTo>
                        <a:cubicBezTo>
                          <a:pt x="f152" y="f153"/>
                          <a:pt x="f154" y="f155"/>
                          <a:pt x="f156" y="f124"/>
                        </a:cubicBezTo>
                        <a:cubicBezTo>
                          <a:pt x="f157" y="f158"/>
                          <a:pt x="f159" y="f160"/>
                          <a:pt x="f159" y="f161"/>
                        </a:cubicBezTo>
                        <a:lnTo>
                          <a:pt x="f159" y="f162"/>
                        </a:lnTo>
                        <a:cubicBezTo>
                          <a:pt x="f159" y="f163"/>
                          <a:pt x="f164" y="f165"/>
                          <a:pt x="f166" y="f167"/>
                        </a:cubicBezTo>
                        <a:cubicBezTo>
                          <a:pt x="f168" y="f169"/>
                          <a:pt x="f170" y="f171"/>
                          <a:pt x="f6" y="f172"/>
                        </a:cubicBezTo>
                        <a:lnTo>
                          <a:pt x="f6" y="f9"/>
                        </a:lnTo>
                        <a:lnTo>
                          <a:pt x="f173" y="f9"/>
                        </a:lnTo>
                        <a:close/>
                        <a:moveTo>
                          <a:pt x="f174" y="f175"/>
                        </a:moveTo>
                        <a:cubicBezTo>
                          <a:pt x="f176" y="f175"/>
                          <a:pt x="f177" y="f178"/>
                          <a:pt x="f179" y="f180"/>
                        </a:cubicBezTo>
                        <a:cubicBezTo>
                          <a:pt x="f181" y="f182"/>
                          <a:pt x="f183" y="f184"/>
                          <a:pt x="f185" y="f186"/>
                        </a:cubicBezTo>
                        <a:cubicBezTo>
                          <a:pt x="f187" y="f188"/>
                          <a:pt x="f189" y="f190"/>
                          <a:pt x="f191" y="f192"/>
                        </a:cubicBezTo>
                        <a:cubicBezTo>
                          <a:pt x="f193" y="f194"/>
                          <a:pt x="f195" y="f196"/>
                          <a:pt x="f87" y="f197"/>
                        </a:cubicBezTo>
                        <a:lnTo>
                          <a:pt x="f87" y="f198"/>
                        </a:lnTo>
                        <a:lnTo>
                          <a:pt x="f96" y="f198"/>
                        </a:lnTo>
                        <a:cubicBezTo>
                          <a:pt x="f199" y="f198"/>
                          <a:pt x="f200" y="f201"/>
                          <a:pt x="f202" y="f203"/>
                        </a:cubicBezTo>
                        <a:cubicBezTo>
                          <a:pt x="f204" y="f205"/>
                          <a:pt x="f206" y="f207"/>
                          <a:pt x="f206" y="f208"/>
                        </a:cubicBezTo>
                        <a:cubicBezTo>
                          <a:pt x="f206" y="f64"/>
                          <a:pt x="f209" y="f210"/>
                          <a:pt x="f211" y="f212"/>
                        </a:cubicBezTo>
                        <a:cubicBezTo>
                          <a:pt x="f213" y="f214"/>
                          <a:pt x="f215" y="f216"/>
                          <a:pt x="f217" y="f218"/>
                        </a:cubicBezTo>
                        <a:cubicBezTo>
                          <a:pt x="f219" y="f220"/>
                          <a:pt x="f221" y="f222"/>
                          <a:pt x="f223" y="f224"/>
                        </a:cubicBezTo>
                        <a:cubicBezTo>
                          <a:pt x="f225" y="f178"/>
                          <a:pt x="f226" y="f175"/>
                          <a:pt x="f227" y="f17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0" name="Freeform 48">
                    <a:extLst>
                      <a:ext uri="{FF2B5EF4-FFF2-40B4-BE49-F238E27FC236}">
                        <a16:creationId xmlns:a16="http://schemas.microsoft.com/office/drawing/2014/main" id="{880200D9-8354-4FA2-8BE1-CF782B98C812}"/>
                      </a:ext>
                    </a:extLst>
                  </p:cNvPr>
                  <p:cNvSpPr/>
                  <p:nvPr/>
                </p:nvSpPr>
                <p:spPr>
                  <a:xfrm>
                    <a:off x="8700506" y="1534427"/>
                    <a:ext cx="85121" cy="110422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05127"/>
                      <a:gd name="f7" fmla="val 136374"/>
                      <a:gd name="f8" fmla="val 21525"/>
                      <a:gd name="f9" fmla="val 2501"/>
                      <a:gd name="f10" fmla="val 22304"/>
                      <a:gd name="f11" fmla="val 19303"/>
                      <a:gd name="f12" fmla="val 27062"/>
                      <a:gd name="f13" fmla="val 13286"/>
                      <a:gd name="f14" fmla="val 32833"/>
                      <a:gd name="f15" fmla="val 8519"/>
                      <a:gd name="f16" fmla="val 39618"/>
                      <a:gd name="f17" fmla="val 5158"/>
                      <a:gd name="f18" fmla="val 46403"/>
                      <a:gd name="f19" fmla="val 1719"/>
                      <a:gd name="f20" fmla="val 53967"/>
                      <a:gd name="f21" fmla="val 62312"/>
                      <a:gd name="f22" fmla="val 68785"/>
                      <a:gd name="f23" fmla="val 74712"/>
                      <a:gd name="f24" fmla="val 860"/>
                      <a:gd name="f25" fmla="val 80015"/>
                      <a:gd name="f26" fmla="val 2657"/>
                      <a:gd name="f27" fmla="val 85318"/>
                      <a:gd name="f28" fmla="val 4455"/>
                      <a:gd name="f29" fmla="val 89764"/>
                      <a:gd name="f30" fmla="val 7268"/>
                      <a:gd name="f31" fmla="val 93507"/>
                      <a:gd name="f32" fmla="val 11176"/>
                      <a:gd name="f33" fmla="val 97250"/>
                      <a:gd name="f34" fmla="val 15083"/>
                      <a:gd name="f35" fmla="val 100058"/>
                      <a:gd name="f36" fmla="val 20163"/>
                      <a:gd name="f37" fmla="val 102086"/>
                      <a:gd name="f38" fmla="val 26259"/>
                      <a:gd name="f39" fmla="val 104113"/>
                      <a:gd name="f40" fmla="val 32433"/>
                      <a:gd name="f41" fmla="val 39857"/>
                      <a:gd name="f42" fmla="val 48610"/>
                      <a:gd name="f43" fmla="val 82277"/>
                      <a:gd name="f44" fmla="val 48376"/>
                      <a:gd name="f45" fmla="val 43140"/>
                      <a:gd name="f46" fmla="val 81731"/>
                      <a:gd name="f47" fmla="val 38763"/>
                      <a:gd name="f48" fmla="val 80561"/>
                      <a:gd name="f49" fmla="val 35090"/>
                      <a:gd name="f50" fmla="val 79391"/>
                      <a:gd name="f51" fmla="val 31417"/>
                      <a:gd name="f52" fmla="val 77676"/>
                      <a:gd name="f53" fmla="val 28447"/>
                      <a:gd name="f54" fmla="val 75414"/>
                      <a:gd name="f55" fmla="val 26103"/>
                      <a:gd name="f56" fmla="val 73152"/>
                      <a:gd name="f57" fmla="val 23758"/>
                      <a:gd name="f58" fmla="val 70345"/>
                      <a:gd name="f59" fmla="val 22117"/>
                      <a:gd name="f60" fmla="val 66991"/>
                      <a:gd name="f61" fmla="val 21023"/>
                      <a:gd name="f62" fmla="val 63638"/>
                      <a:gd name="f63" fmla="val 19929"/>
                      <a:gd name="f64" fmla="val 59816"/>
                      <a:gd name="f65" fmla="val 19382"/>
                      <a:gd name="f66" fmla="val 55449"/>
                      <a:gd name="f67" fmla="val 48040"/>
                      <a:gd name="f68" fmla="val 41489"/>
                      <a:gd name="f69" fmla="val 21335"/>
                      <a:gd name="f70" fmla="val 35952"/>
                      <a:gd name="f71" fmla="val 25321"/>
                      <a:gd name="f72" fmla="val 30337"/>
                      <a:gd name="f73" fmla="val 29307"/>
                      <a:gd name="f74" fmla="val 25970"/>
                      <a:gd name="f75" fmla="val 34465"/>
                      <a:gd name="f76" fmla="val 22850"/>
                      <a:gd name="f77" fmla="val 40951"/>
                      <a:gd name="f78" fmla="val 2423"/>
                      <a:gd name="f79" fmla="val 21603"/>
                      <a:gd name="f80" fmla="+- 0 0 -90"/>
                      <a:gd name="f81" fmla="*/ f3 1 105127"/>
                      <a:gd name="f82" fmla="*/ f4 1 136374"/>
                      <a:gd name="f83" fmla="val f5"/>
                      <a:gd name="f84" fmla="val f6"/>
                      <a:gd name="f85" fmla="val f7"/>
                      <a:gd name="f86" fmla="*/ f80 f0 1"/>
                      <a:gd name="f87" fmla="+- f85 0 f83"/>
                      <a:gd name="f88" fmla="+- f84 0 f83"/>
                      <a:gd name="f89" fmla="*/ f86 1 f2"/>
                      <a:gd name="f90" fmla="*/ f88 1 105127"/>
                      <a:gd name="f91" fmla="*/ f87 1 136374"/>
                      <a:gd name="f92" fmla="*/ 21525 f88 1"/>
                      <a:gd name="f93" fmla="*/ 2501 f87 1"/>
                      <a:gd name="f94" fmla="*/ 22304 f88 1"/>
                      <a:gd name="f95" fmla="*/ 19303 f87 1"/>
                      <a:gd name="f96" fmla="*/ 39618 f88 1"/>
                      <a:gd name="f97" fmla="*/ 5158 f87 1"/>
                      <a:gd name="f98" fmla="*/ 62312 f88 1"/>
                      <a:gd name="f99" fmla="*/ 0 f87 1"/>
                      <a:gd name="f100" fmla="*/ 80015 f88 1"/>
                      <a:gd name="f101" fmla="*/ 2657 f87 1"/>
                      <a:gd name="f102" fmla="*/ 93507 f88 1"/>
                      <a:gd name="f103" fmla="*/ 11176 f87 1"/>
                      <a:gd name="f104" fmla="*/ 102086 f88 1"/>
                      <a:gd name="f105" fmla="*/ 26259 f87 1"/>
                      <a:gd name="f106" fmla="*/ 105127 f88 1"/>
                      <a:gd name="f107" fmla="*/ 48610 f87 1"/>
                      <a:gd name="f108" fmla="*/ 136374 f87 1"/>
                      <a:gd name="f109" fmla="*/ 82277 f88 1"/>
                      <a:gd name="f110" fmla="*/ 48376 f87 1"/>
                      <a:gd name="f111" fmla="*/ 80561 f88 1"/>
                      <a:gd name="f112" fmla="*/ 35090 f87 1"/>
                      <a:gd name="f113" fmla="*/ 75414 f88 1"/>
                      <a:gd name="f114" fmla="*/ 26103 f87 1"/>
                      <a:gd name="f115" fmla="*/ 66991 f88 1"/>
                      <a:gd name="f116" fmla="*/ 21023 f87 1"/>
                      <a:gd name="f117" fmla="*/ 55449 f88 1"/>
                      <a:gd name="f118" fmla="*/ 19382 f87 1"/>
                      <a:gd name="f119" fmla="*/ 35952 f88 1"/>
                      <a:gd name="f120" fmla="*/ 25321 f87 1"/>
                      <a:gd name="f121" fmla="*/ 22850 f88 1"/>
                      <a:gd name="f122" fmla="*/ 40951 f87 1"/>
                      <a:gd name="f123" fmla="*/ 0 f88 1"/>
                      <a:gd name="f124" fmla="*/ 2423 f87 1"/>
                      <a:gd name="f125" fmla="*/ 21603 f88 1"/>
                      <a:gd name="f126" fmla="+- f89 0 f1"/>
                      <a:gd name="f127" fmla="*/ f92 1 105127"/>
                      <a:gd name="f128" fmla="*/ f93 1 136374"/>
                      <a:gd name="f129" fmla="*/ f94 1 105127"/>
                      <a:gd name="f130" fmla="*/ f95 1 136374"/>
                      <a:gd name="f131" fmla="*/ f96 1 105127"/>
                      <a:gd name="f132" fmla="*/ f97 1 136374"/>
                      <a:gd name="f133" fmla="*/ f98 1 105127"/>
                      <a:gd name="f134" fmla="*/ f99 1 136374"/>
                      <a:gd name="f135" fmla="*/ f100 1 105127"/>
                      <a:gd name="f136" fmla="*/ f101 1 136374"/>
                      <a:gd name="f137" fmla="*/ f102 1 105127"/>
                      <a:gd name="f138" fmla="*/ f103 1 136374"/>
                      <a:gd name="f139" fmla="*/ f104 1 105127"/>
                      <a:gd name="f140" fmla="*/ f105 1 136374"/>
                      <a:gd name="f141" fmla="*/ f106 1 105127"/>
                      <a:gd name="f142" fmla="*/ f107 1 136374"/>
                      <a:gd name="f143" fmla="*/ f108 1 136374"/>
                      <a:gd name="f144" fmla="*/ f109 1 105127"/>
                      <a:gd name="f145" fmla="*/ f110 1 136374"/>
                      <a:gd name="f146" fmla="*/ f111 1 105127"/>
                      <a:gd name="f147" fmla="*/ f112 1 136374"/>
                      <a:gd name="f148" fmla="*/ f113 1 105127"/>
                      <a:gd name="f149" fmla="*/ f114 1 136374"/>
                      <a:gd name="f150" fmla="*/ f115 1 105127"/>
                      <a:gd name="f151" fmla="*/ f116 1 136374"/>
                      <a:gd name="f152" fmla="*/ f117 1 105127"/>
                      <a:gd name="f153" fmla="*/ f118 1 136374"/>
                      <a:gd name="f154" fmla="*/ f119 1 105127"/>
                      <a:gd name="f155" fmla="*/ f120 1 136374"/>
                      <a:gd name="f156" fmla="*/ f121 1 105127"/>
                      <a:gd name="f157" fmla="*/ f122 1 136374"/>
                      <a:gd name="f158" fmla="*/ f123 1 105127"/>
                      <a:gd name="f159" fmla="*/ f124 1 136374"/>
                      <a:gd name="f160" fmla="*/ f125 1 105127"/>
                      <a:gd name="f161" fmla="*/ f83 1 f90"/>
                      <a:gd name="f162" fmla="*/ f84 1 f90"/>
                      <a:gd name="f163" fmla="*/ f83 1 f91"/>
                      <a:gd name="f164" fmla="*/ f85 1 f91"/>
                      <a:gd name="f165" fmla="*/ f127 1 f90"/>
                      <a:gd name="f166" fmla="*/ f128 1 f91"/>
                      <a:gd name="f167" fmla="*/ f129 1 f90"/>
                      <a:gd name="f168" fmla="*/ f130 1 f91"/>
                      <a:gd name="f169" fmla="*/ f131 1 f90"/>
                      <a:gd name="f170" fmla="*/ f132 1 f91"/>
                      <a:gd name="f171" fmla="*/ f133 1 f90"/>
                      <a:gd name="f172" fmla="*/ f134 1 f91"/>
                      <a:gd name="f173" fmla="*/ f135 1 f90"/>
                      <a:gd name="f174" fmla="*/ f136 1 f91"/>
                      <a:gd name="f175" fmla="*/ f137 1 f90"/>
                      <a:gd name="f176" fmla="*/ f138 1 f91"/>
                      <a:gd name="f177" fmla="*/ f139 1 f90"/>
                      <a:gd name="f178" fmla="*/ f140 1 f91"/>
                      <a:gd name="f179" fmla="*/ f141 1 f90"/>
                      <a:gd name="f180" fmla="*/ f142 1 f91"/>
                      <a:gd name="f181" fmla="*/ f143 1 f91"/>
                      <a:gd name="f182" fmla="*/ f144 1 f90"/>
                      <a:gd name="f183" fmla="*/ f145 1 f91"/>
                      <a:gd name="f184" fmla="*/ f146 1 f90"/>
                      <a:gd name="f185" fmla="*/ f147 1 f91"/>
                      <a:gd name="f186" fmla="*/ f148 1 f90"/>
                      <a:gd name="f187" fmla="*/ f149 1 f91"/>
                      <a:gd name="f188" fmla="*/ f150 1 f90"/>
                      <a:gd name="f189" fmla="*/ f151 1 f91"/>
                      <a:gd name="f190" fmla="*/ f152 1 f90"/>
                      <a:gd name="f191" fmla="*/ f153 1 f91"/>
                      <a:gd name="f192" fmla="*/ f154 1 f90"/>
                      <a:gd name="f193" fmla="*/ f155 1 f91"/>
                      <a:gd name="f194" fmla="*/ f156 1 f90"/>
                      <a:gd name="f195" fmla="*/ f157 1 f91"/>
                      <a:gd name="f196" fmla="*/ f158 1 f90"/>
                      <a:gd name="f197" fmla="*/ f159 1 f91"/>
                      <a:gd name="f198" fmla="*/ f160 1 f90"/>
                      <a:gd name="f199" fmla="*/ f161 f81 1"/>
                      <a:gd name="f200" fmla="*/ f162 f81 1"/>
                      <a:gd name="f201" fmla="*/ f164 f82 1"/>
                      <a:gd name="f202" fmla="*/ f163 f82 1"/>
                      <a:gd name="f203" fmla="*/ f165 f81 1"/>
                      <a:gd name="f204" fmla="*/ f166 f82 1"/>
                      <a:gd name="f205" fmla="*/ f167 f81 1"/>
                      <a:gd name="f206" fmla="*/ f168 f82 1"/>
                      <a:gd name="f207" fmla="*/ f169 f81 1"/>
                      <a:gd name="f208" fmla="*/ f170 f82 1"/>
                      <a:gd name="f209" fmla="*/ f171 f81 1"/>
                      <a:gd name="f210" fmla="*/ f172 f82 1"/>
                      <a:gd name="f211" fmla="*/ f173 f81 1"/>
                      <a:gd name="f212" fmla="*/ f174 f82 1"/>
                      <a:gd name="f213" fmla="*/ f175 f81 1"/>
                      <a:gd name="f214" fmla="*/ f176 f82 1"/>
                      <a:gd name="f215" fmla="*/ f177 f81 1"/>
                      <a:gd name="f216" fmla="*/ f178 f82 1"/>
                      <a:gd name="f217" fmla="*/ f179 f81 1"/>
                      <a:gd name="f218" fmla="*/ f180 f82 1"/>
                      <a:gd name="f219" fmla="*/ f181 f82 1"/>
                      <a:gd name="f220" fmla="*/ f182 f81 1"/>
                      <a:gd name="f221" fmla="*/ f183 f82 1"/>
                      <a:gd name="f222" fmla="*/ f184 f81 1"/>
                      <a:gd name="f223" fmla="*/ f185 f82 1"/>
                      <a:gd name="f224" fmla="*/ f186 f81 1"/>
                      <a:gd name="f225" fmla="*/ f187 f82 1"/>
                      <a:gd name="f226" fmla="*/ f188 f81 1"/>
                      <a:gd name="f227" fmla="*/ f189 f82 1"/>
                      <a:gd name="f228" fmla="*/ f190 f81 1"/>
                      <a:gd name="f229" fmla="*/ f191 f82 1"/>
                      <a:gd name="f230" fmla="*/ f192 f81 1"/>
                      <a:gd name="f231" fmla="*/ f193 f82 1"/>
                      <a:gd name="f232" fmla="*/ f194 f81 1"/>
                      <a:gd name="f233" fmla="*/ f195 f82 1"/>
                      <a:gd name="f234" fmla="*/ f196 f81 1"/>
                      <a:gd name="f235" fmla="*/ f197 f82 1"/>
                      <a:gd name="f236" fmla="*/ f198 f8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126">
                        <a:pos x="f203" y="f204"/>
                      </a:cxn>
                      <a:cxn ang="f126">
                        <a:pos x="f205" y="f206"/>
                      </a:cxn>
                      <a:cxn ang="f126">
                        <a:pos x="f207" y="f208"/>
                      </a:cxn>
                      <a:cxn ang="f126">
                        <a:pos x="f209" y="f210"/>
                      </a:cxn>
                      <a:cxn ang="f126">
                        <a:pos x="f211" y="f212"/>
                      </a:cxn>
                      <a:cxn ang="f126">
                        <a:pos x="f213" y="f214"/>
                      </a:cxn>
                      <a:cxn ang="f126">
                        <a:pos x="f215" y="f216"/>
                      </a:cxn>
                      <a:cxn ang="f126">
                        <a:pos x="f217" y="f218"/>
                      </a:cxn>
                      <a:cxn ang="f126">
                        <a:pos x="f217" y="f219"/>
                      </a:cxn>
                      <a:cxn ang="f126">
                        <a:pos x="f220" y="f219"/>
                      </a:cxn>
                      <a:cxn ang="f126">
                        <a:pos x="f220" y="f221"/>
                      </a:cxn>
                      <a:cxn ang="f126">
                        <a:pos x="f222" y="f223"/>
                      </a:cxn>
                      <a:cxn ang="f126">
                        <a:pos x="f224" y="f225"/>
                      </a:cxn>
                      <a:cxn ang="f126">
                        <a:pos x="f226" y="f227"/>
                      </a:cxn>
                      <a:cxn ang="f126">
                        <a:pos x="f228" y="f229"/>
                      </a:cxn>
                      <a:cxn ang="f126">
                        <a:pos x="f230" y="f231"/>
                      </a:cxn>
                      <a:cxn ang="f126">
                        <a:pos x="f232" y="f233"/>
                      </a:cxn>
                      <a:cxn ang="f126">
                        <a:pos x="f232" y="f219"/>
                      </a:cxn>
                      <a:cxn ang="f126">
                        <a:pos x="f234" y="f219"/>
                      </a:cxn>
                      <a:cxn ang="f126">
                        <a:pos x="f234" y="f235"/>
                      </a:cxn>
                      <a:cxn ang="f126">
                        <a:pos x="f236" y="f235"/>
                      </a:cxn>
                    </a:cxnLst>
                    <a:rect l="f199" t="f202" r="f200" b="f201"/>
                    <a:pathLst>
                      <a:path w="105127" h="136374">
                        <a:moveTo>
                          <a:pt x="f8" y="f9"/>
                        </a:moveTo>
                        <a:lnTo>
                          <a:pt x="f10" y="f11"/>
                        </a:lnTo>
                        <a:cubicBezTo>
                          <a:pt x="f12" y="f13"/>
                          <a:pt x="f14" y="f15"/>
                          <a:pt x="f16" y="f17"/>
                        </a:cubicBezTo>
                        <a:cubicBezTo>
                          <a:pt x="f18" y="f19"/>
                          <a:pt x="f20" y="f5"/>
                          <a:pt x="f21" y="f5"/>
                        </a:cubicBezTo>
                        <a:cubicBezTo>
                          <a:pt x="f22" y="f5"/>
                          <a:pt x="f23" y="f24"/>
                          <a:pt x="f25" y="f26"/>
                        </a:cubicBezTo>
                        <a:cubicBezTo>
                          <a:pt x="f27" y="f28"/>
                          <a:pt x="f29" y="f30"/>
                          <a:pt x="f31" y="f32"/>
                        </a:cubicBezTo>
                        <a:cubicBezTo>
                          <a:pt x="f33" y="f34"/>
                          <a:pt x="f35" y="f36"/>
                          <a:pt x="f37" y="f38"/>
                        </a:cubicBezTo>
                        <a:cubicBezTo>
                          <a:pt x="f39" y="f40"/>
                          <a:pt x="f6" y="f41"/>
                          <a:pt x="f6" y="f42"/>
                        </a:cubicBezTo>
                        <a:lnTo>
                          <a:pt x="f6" y="f7"/>
                        </a:lnTo>
                        <a:lnTo>
                          <a:pt x="f43" y="f7"/>
                        </a:lnTo>
                        <a:lnTo>
                          <a:pt x="f43" y="f44"/>
                        </a:lnTo>
                        <a:cubicBezTo>
                          <a:pt x="f43" y="f45"/>
                          <a:pt x="f46" y="f47"/>
                          <a:pt x="f48" y="f49"/>
                        </a:cubicBezTo>
                        <a:cubicBezTo>
                          <a:pt x="f50" y="f51"/>
                          <a:pt x="f52" y="f53"/>
                          <a:pt x="f54" y="f55"/>
                        </a:cubicBezTo>
                        <a:cubicBezTo>
                          <a:pt x="f56" y="f57"/>
                          <a:pt x="f58" y="f59"/>
                          <a:pt x="f60" y="f61"/>
                        </a:cubicBezTo>
                        <a:cubicBezTo>
                          <a:pt x="f62" y="f63"/>
                          <a:pt x="f64" y="f65"/>
                          <a:pt x="f66" y="f65"/>
                        </a:cubicBezTo>
                        <a:cubicBezTo>
                          <a:pt x="f67" y="f65"/>
                          <a:pt x="f68" y="f69"/>
                          <a:pt x="f70" y="f71"/>
                        </a:cubicBezTo>
                        <a:cubicBezTo>
                          <a:pt x="f72" y="f73"/>
                          <a:pt x="f74" y="f75"/>
                          <a:pt x="f76" y="f77"/>
                        </a:cubicBezTo>
                        <a:lnTo>
                          <a:pt x="f76" y="f7"/>
                        </a:lnTo>
                        <a:lnTo>
                          <a:pt x="f5" y="f7"/>
                        </a:lnTo>
                        <a:lnTo>
                          <a:pt x="f5" y="f78"/>
                        </a:lnTo>
                        <a:lnTo>
                          <a:pt x="f79" y="f7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31" name="Freeform 46">
                  <a:extLst>
                    <a:ext uri="{FF2B5EF4-FFF2-40B4-BE49-F238E27FC236}">
                      <a16:creationId xmlns:a16="http://schemas.microsoft.com/office/drawing/2014/main" id="{CE505F60-0CF9-E853-2E88-82E70D021EB8}"/>
                    </a:ext>
                  </a:extLst>
                </p:cNvPr>
                <p:cNvSpPr/>
                <p:nvPr/>
              </p:nvSpPr>
              <p:spPr>
                <a:xfrm>
                  <a:off x="10233315" y="1536448"/>
                  <a:ext cx="92326" cy="15238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4017"/>
                    <a:gd name="f7" fmla="val 188188"/>
                    <a:gd name="f8" fmla="val 58413"/>
                    <a:gd name="f9" fmla="val 100424"/>
                    <a:gd name="f10" fmla="val 89530"/>
                    <a:gd name="f11" fmla="val 114018"/>
                    <a:gd name="f12" fmla="val 60284"/>
                    <a:gd name="f13" fmla="val 154662"/>
                    <a:gd name="f14" fmla="val 59037"/>
                    <a:gd name="f15" fmla="val 157944"/>
                    <a:gd name="f16" fmla="val 57477"/>
                    <a:gd name="f17" fmla="val 161539"/>
                    <a:gd name="f18" fmla="val 55449"/>
                    <a:gd name="f19" fmla="val 165446"/>
                    <a:gd name="f20" fmla="val 53499"/>
                    <a:gd name="f21" fmla="val 169354"/>
                    <a:gd name="f22" fmla="val 50926"/>
                    <a:gd name="f23" fmla="val 172949"/>
                    <a:gd name="f24" fmla="val 47728"/>
                    <a:gd name="f25" fmla="val 176309"/>
                    <a:gd name="f26" fmla="val 44531"/>
                    <a:gd name="f27" fmla="val 179670"/>
                    <a:gd name="f28" fmla="val 40710"/>
                    <a:gd name="f29" fmla="val 182483"/>
                    <a:gd name="f30" fmla="val 36264"/>
                    <a:gd name="f31" fmla="val 184750"/>
                    <a:gd name="f32" fmla="val 31819"/>
                    <a:gd name="f33" fmla="val 187016"/>
                    <a:gd name="f34" fmla="val 26594"/>
                    <a:gd name="f35" fmla="val 188189"/>
                    <a:gd name="f36" fmla="val 20589"/>
                    <a:gd name="f37" fmla="val 19653"/>
                    <a:gd name="f38" fmla="val 18639"/>
                    <a:gd name="f39" fmla="val 188110"/>
                    <a:gd name="f40" fmla="val 17391"/>
                    <a:gd name="f41" fmla="val 187954"/>
                    <a:gd name="f42" fmla="val 16143"/>
                    <a:gd name="f43" fmla="val 187798"/>
                    <a:gd name="f44" fmla="val 14896"/>
                    <a:gd name="f45" fmla="val 187563"/>
                    <a:gd name="f46" fmla="val 13648"/>
                    <a:gd name="f47" fmla="val 187407"/>
                    <a:gd name="f48" fmla="val 12400"/>
                    <a:gd name="f49" fmla="val 187251"/>
                    <a:gd name="f50" fmla="val 11230"/>
                    <a:gd name="f51" fmla="val 10216"/>
                    <a:gd name="f52" fmla="val 186782"/>
                    <a:gd name="f53" fmla="val 9202"/>
                    <a:gd name="f54" fmla="val 186547"/>
                    <a:gd name="f55" fmla="val 8345"/>
                    <a:gd name="f56" fmla="val 186391"/>
                    <a:gd name="f57" fmla="val 7721"/>
                    <a:gd name="f58" fmla="val 186235"/>
                    <a:gd name="f59" fmla="val 167635"/>
                    <a:gd name="f60" fmla="val 8501"/>
                    <a:gd name="f61" fmla="val 167791"/>
                    <a:gd name="f62" fmla="val 9047"/>
                    <a:gd name="f63" fmla="val 9592"/>
                    <a:gd name="f64" fmla="val 167869"/>
                    <a:gd name="f65" fmla="val 10840"/>
                    <a:gd name="f66" fmla="val 167947"/>
                    <a:gd name="f67" fmla="val 11464"/>
                    <a:gd name="f68" fmla="val 168025"/>
                    <a:gd name="f69" fmla="val 12010"/>
                    <a:gd name="f70" fmla="val 12556"/>
                    <a:gd name="f71" fmla="val 168104"/>
                    <a:gd name="f72" fmla="val 13102"/>
                    <a:gd name="f73" fmla="val 168182"/>
                    <a:gd name="f74" fmla="val 13492"/>
                    <a:gd name="f75" fmla="val 13882"/>
                    <a:gd name="f76" fmla="val 17781"/>
                    <a:gd name="f77" fmla="val 21135"/>
                    <a:gd name="f78" fmla="val 167713"/>
                    <a:gd name="f79" fmla="val 24098"/>
                    <a:gd name="f80" fmla="val 167009"/>
                    <a:gd name="f81" fmla="val 27062"/>
                    <a:gd name="f82" fmla="val 166306"/>
                    <a:gd name="f83" fmla="val 29713"/>
                    <a:gd name="f84" fmla="val 165056"/>
                    <a:gd name="f85" fmla="val 31975"/>
                    <a:gd name="f86" fmla="val 163336"/>
                    <a:gd name="f87" fmla="val 34236"/>
                    <a:gd name="f88" fmla="val 161617"/>
                    <a:gd name="f89" fmla="val 159429"/>
                    <a:gd name="f90" fmla="val 37980"/>
                    <a:gd name="f91" fmla="val 156615"/>
                    <a:gd name="f92" fmla="val 39696"/>
                    <a:gd name="f93" fmla="val 153802"/>
                    <a:gd name="f94" fmla="val 41255"/>
                    <a:gd name="f95" fmla="val 150363"/>
                    <a:gd name="f96" fmla="val 42581"/>
                    <a:gd name="f97" fmla="val 146221"/>
                    <a:gd name="f98" fmla="val 47650"/>
                    <a:gd name="f99" fmla="val 132623"/>
                    <a:gd name="f100" fmla="val 156"/>
                    <a:gd name="f101" fmla="val 24956"/>
                    <a:gd name="f102" fmla="val 58335"/>
                    <a:gd name="f103" fmla="val 100581"/>
                    <a:gd name="f104" fmla="+- 0 0 -90"/>
                    <a:gd name="f105" fmla="*/ f3 1 114017"/>
                    <a:gd name="f106" fmla="*/ f4 1 188188"/>
                    <a:gd name="f107" fmla="val f5"/>
                    <a:gd name="f108" fmla="val f6"/>
                    <a:gd name="f109" fmla="val f7"/>
                    <a:gd name="f110" fmla="*/ f104 f0 1"/>
                    <a:gd name="f111" fmla="+- f109 0 f107"/>
                    <a:gd name="f112" fmla="+- f108 0 f107"/>
                    <a:gd name="f113" fmla="*/ f110 1 f2"/>
                    <a:gd name="f114" fmla="*/ f112 1 114017"/>
                    <a:gd name="f115" fmla="*/ f111 1 188188"/>
                    <a:gd name="f116" fmla="*/ 58413 f112 1"/>
                    <a:gd name="f117" fmla="*/ 100424 f111 1"/>
                    <a:gd name="f118" fmla="*/ 89530 f112 1"/>
                    <a:gd name="f119" fmla="*/ 0 f111 1"/>
                    <a:gd name="f120" fmla="*/ 114018 f112 1"/>
                    <a:gd name="f121" fmla="*/ 60284 f112 1"/>
                    <a:gd name="f122" fmla="*/ 154662 f111 1"/>
                    <a:gd name="f123" fmla="*/ 55449 f112 1"/>
                    <a:gd name="f124" fmla="*/ 165446 f111 1"/>
                    <a:gd name="f125" fmla="*/ 47728 f112 1"/>
                    <a:gd name="f126" fmla="*/ 176309 f111 1"/>
                    <a:gd name="f127" fmla="*/ 36264 f112 1"/>
                    <a:gd name="f128" fmla="*/ 184750 f111 1"/>
                    <a:gd name="f129" fmla="*/ 20589 f112 1"/>
                    <a:gd name="f130" fmla="*/ 188189 f111 1"/>
                    <a:gd name="f131" fmla="*/ 17391 f112 1"/>
                    <a:gd name="f132" fmla="*/ 187954 f111 1"/>
                    <a:gd name="f133" fmla="*/ 13648 f112 1"/>
                    <a:gd name="f134" fmla="*/ 187407 f111 1"/>
                    <a:gd name="f135" fmla="*/ 10216 f112 1"/>
                    <a:gd name="f136" fmla="*/ 186782 f111 1"/>
                    <a:gd name="f137" fmla="*/ 7721 f112 1"/>
                    <a:gd name="f138" fmla="*/ 186235 f111 1"/>
                    <a:gd name="f139" fmla="*/ 167635 f111 1"/>
                    <a:gd name="f140" fmla="*/ 9047 f112 1"/>
                    <a:gd name="f141" fmla="*/ 167791 f111 1"/>
                    <a:gd name="f142" fmla="*/ 10840 f112 1"/>
                    <a:gd name="f143" fmla="*/ 167947 f111 1"/>
                    <a:gd name="f144" fmla="*/ 12556 f112 1"/>
                    <a:gd name="f145" fmla="*/ 168104 f111 1"/>
                    <a:gd name="f146" fmla="*/ 13882 f112 1"/>
                    <a:gd name="f147" fmla="*/ 24098 f112 1"/>
                    <a:gd name="f148" fmla="*/ 167009 f111 1"/>
                    <a:gd name="f149" fmla="*/ 31975 f112 1"/>
                    <a:gd name="f150" fmla="*/ 163336 f111 1"/>
                    <a:gd name="f151" fmla="*/ 37980 f112 1"/>
                    <a:gd name="f152" fmla="*/ 156615 f111 1"/>
                    <a:gd name="f153" fmla="*/ 42581 f112 1"/>
                    <a:gd name="f154" fmla="*/ 146221 f111 1"/>
                    <a:gd name="f155" fmla="*/ 47650 f112 1"/>
                    <a:gd name="f156" fmla="*/ 132623 f111 1"/>
                    <a:gd name="f157" fmla="*/ 0 f112 1"/>
                    <a:gd name="f158" fmla="*/ 156 f111 1"/>
                    <a:gd name="f159" fmla="*/ 24956 f112 1"/>
                    <a:gd name="f160" fmla="*/ 58335 f112 1"/>
                    <a:gd name="f161" fmla="*/ 100581 f111 1"/>
                    <a:gd name="f162" fmla="+- f113 0 f1"/>
                    <a:gd name="f163" fmla="*/ f116 1 114017"/>
                    <a:gd name="f164" fmla="*/ f117 1 188188"/>
                    <a:gd name="f165" fmla="*/ f118 1 114017"/>
                    <a:gd name="f166" fmla="*/ f119 1 188188"/>
                    <a:gd name="f167" fmla="*/ f120 1 114017"/>
                    <a:gd name="f168" fmla="*/ f121 1 114017"/>
                    <a:gd name="f169" fmla="*/ f122 1 188188"/>
                    <a:gd name="f170" fmla="*/ f123 1 114017"/>
                    <a:gd name="f171" fmla="*/ f124 1 188188"/>
                    <a:gd name="f172" fmla="*/ f125 1 114017"/>
                    <a:gd name="f173" fmla="*/ f126 1 188188"/>
                    <a:gd name="f174" fmla="*/ f127 1 114017"/>
                    <a:gd name="f175" fmla="*/ f128 1 188188"/>
                    <a:gd name="f176" fmla="*/ f129 1 114017"/>
                    <a:gd name="f177" fmla="*/ f130 1 188188"/>
                    <a:gd name="f178" fmla="*/ f131 1 114017"/>
                    <a:gd name="f179" fmla="*/ f132 1 188188"/>
                    <a:gd name="f180" fmla="*/ f133 1 114017"/>
                    <a:gd name="f181" fmla="*/ f134 1 188188"/>
                    <a:gd name="f182" fmla="*/ f135 1 114017"/>
                    <a:gd name="f183" fmla="*/ f136 1 188188"/>
                    <a:gd name="f184" fmla="*/ f137 1 114017"/>
                    <a:gd name="f185" fmla="*/ f138 1 188188"/>
                    <a:gd name="f186" fmla="*/ f139 1 188188"/>
                    <a:gd name="f187" fmla="*/ f140 1 114017"/>
                    <a:gd name="f188" fmla="*/ f141 1 188188"/>
                    <a:gd name="f189" fmla="*/ f142 1 114017"/>
                    <a:gd name="f190" fmla="*/ f143 1 188188"/>
                    <a:gd name="f191" fmla="*/ f144 1 114017"/>
                    <a:gd name="f192" fmla="*/ f145 1 188188"/>
                    <a:gd name="f193" fmla="*/ f146 1 114017"/>
                    <a:gd name="f194" fmla="*/ f147 1 114017"/>
                    <a:gd name="f195" fmla="*/ f148 1 188188"/>
                    <a:gd name="f196" fmla="*/ f149 1 114017"/>
                    <a:gd name="f197" fmla="*/ f150 1 188188"/>
                    <a:gd name="f198" fmla="*/ f151 1 114017"/>
                    <a:gd name="f199" fmla="*/ f152 1 188188"/>
                    <a:gd name="f200" fmla="*/ f153 1 114017"/>
                    <a:gd name="f201" fmla="*/ f154 1 188188"/>
                    <a:gd name="f202" fmla="*/ f155 1 114017"/>
                    <a:gd name="f203" fmla="*/ f156 1 188188"/>
                    <a:gd name="f204" fmla="*/ f157 1 114017"/>
                    <a:gd name="f205" fmla="*/ f158 1 188188"/>
                    <a:gd name="f206" fmla="*/ f159 1 114017"/>
                    <a:gd name="f207" fmla="*/ f160 1 114017"/>
                    <a:gd name="f208" fmla="*/ f161 1 188188"/>
                    <a:gd name="f209" fmla="*/ f107 1 f114"/>
                    <a:gd name="f210" fmla="*/ f108 1 f114"/>
                    <a:gd name="f211" fmla="*/ f107 1 f115"/>
                    <a:gd name="f212" fmla="*/ f109 1 f115"/>
                    <a:gd name="f213" fmla="*/ f163 1 f114"/>
                    <a:gd name="f214" fmla="*/ f164 1 f115"/>
                    <a:gd name="f215" fmla="*/ f165 1 f114"/>
                    <a:gd name="f216" fmla="*/ f166 1 f115"/>
                    <a:gd name="f217" fmla="*/ f167 1 f114"/>
                    <a:gd name="f218" fmla="*/ f168 1 f114"/>
                    <a:gd name="f219" fmla="*/ f169 1 f115"/>
                    <a:gd name="f220" fmla="*/ f170 1 f114"/>
                    <a:gd name="f221" fmla="*/ f171 1 f115"/>
                    <a:gd name="f222" fmla="*/ f172 1 f114"/>
                    <a:gd name="f223" fmla="*/ f173 1 f115"/>
                    <a:gd name="f224" fmla="*/ f174 1 f114"/>
                    <a:gd name="f225" fmla="*/ f175 1 f115"/>
                    <a:gd name="f226" fmla="*/ f176 1 f114"/>
                    <a:gd name="f227" fmla="*/ f177 1 f115"/>
                    <a:gd name="f228" fmla="*/ f178 1 f114"/>
                    <a:gd name="f229" fmla="*/ f179 1 f115"/>
                    <a:gd name="f230" fmla="*/ f180 1 f114"/>
                    <a:gd name="f231" fmla="*/ f181 1 f115"/>
                    <a:gd name="f232" fmla="*/ f182 1 f114"/>
                    <a:gd name="f233" fmla="*/ f183 1 f115"/>
                    <a:gd name="f234" fmla="*/ f184 1 f114"/>
                    <a:gd name="f235" fmla="*/ f185 1 f115"/>
                    <a:gd name="f236" fmla="*/ f186 1 f115"/>
                    <a:gd name="f237" fmla="*/ f187 1 f114"/>
                    <a:gd name="f238" fmla="*/ f188 1 f115"/>
                    <a:gd name="f239" fmla="*/ f189 1 f114"/>
                    <a:gd name="f240" fmla="*/ f190 1 f115"/>
                    <a:gd name="f241" fmla="*/ f191 1 f114"/>
                    <a:gd name="f242" fmla="*/ f192 1 f115"/>
                    <a:gd name="f243" fmla="*/ f193 1 f114"/>
                    <a:gd name="f244" fmla="*/ f194 1 f114"/>
                    <a:gd name="f245" fmla="*/ f195 1 f115"/>
                    <a:gd name="f246" fmla="*/ f196 1 f114"/>
                    <a:gd name="f247" fmla="*/ f197 1 f115"/>
                    <a:gd name="f248" fmla="*/ f198 1 f114"/>
                    <a:gd name="f249" fmla="*/ f199 1 f115"/>
                    <a:gd name="f250" fmla="*/ f200 1 f114"/>
                    <a:gd name="f251" fmla="*/ f201 1 f115"/>
                    <a:gd name="f252" fmla="*/ f202 1 f114"/>
                    <a:gd name="f253" fmla="*/ f203 1 f115"/>
                    <a:gd name="f254" fmla="*/ f204 1 f114"/>
                    <a:gd name="f255" fmla="*/ f205 1 f115"/>
                    <a:gd name="f256" fmla="*/ f206 1 f114"/>
                    <a:gd name="f257" fmla="*/ f207 1 f114"/>
                    <a:gd name="f258" fmla="*/ f208 1 f115"/>
                    <a:gd name="f259" fmla="*/ f209 f105 1"/>
                    <a:gd name="f260" fmla="*/ f210 f105 1"/>
                    <a:gd name="f261" fmla="*/ f212 f106 1"/>
                    <a:gd name="f262" fmla="*/ f211 f106 1"/>
                    <a:gd name="f263" fmla="*/ f213 f105 1"/>
                    <a:gd name="f264" fmla="*/ f214 f106 1"/>
                    <a:gd name="f265" fmla="*/ f215 f105 1"/>
                    <a:gd name="f266" fmla="*/ f216 f106 1"/>
                    <a:gd name="f267" fmla="*/ f217 f105 1"/>
                    <a:gd name="f268" fmla="*/ f218 f105 1"/>
                    <a:gd name="f269" fmla="*/ f219 f106 1"/>
                    <a:gd name="f270" fmla="*/ f220 f105 1"/>
                    <a:gd name="f271" fmla="*/ f221 f106 1"/>
                    <a:gd name="f272" fmla="*/ f222 f105 1"/>
                    <a:gd name="f273" fmla="*/ f223 f106 1"/>
                    <a:gd name="f274" fmla="*/ f224 f105 1"/>
                    <a:gd name="f275" fmla="*/ f225 f106 1"/>
                    <a:gd name="f276" fmla="*/ f226 f105 1"/>
                    <a:gd name="f277" fmla="*/ f227 f106 1"/>
                    <a:gd name="f278" fmla="*/ f228 f105 1"/>
                    <a:gd name="f279" fmla="*/ f229 f106 1"/>
                    <a:gd name="f280" fmla="*/ f230 f105 1"/>
                    <a:gd name="f281" fmla="*/ f231 f106 1"/>
                    <a:gd name="f282" fmla="*/ f232 f105 1"/>
                    <a:gd name="f283" fmla="*/ f233 f106 1"/>
                    <a:gd name="f284" fmla="*/ f234 f105 1"/>
                    <a:gd name="f285" fmla="*/ f235 f106 1"/>
                    <a:gd name="f286" fmla="*/ f236 f106 1"/>
                    <a:gd name="f287" fmla="*/ f237 f105 1"/>
                    <a:gd name="f288" fmla="*/ f238 f106 1"/>
                    <a:gd name="f289" fmla="*/ f239 f105 1"/>
                    <a:gd name="f290" fmla="*/ f240 f106 1"/>
                    <a:gd name="f291" fmla="*/ f241 f105 1"/>
                    <a:gd name="f292" fmla="*/ f242 f106 1"/>
                    <a:gd name="f293" fmla="*/ f243 f105 1"/>
                    <a:gd name="f294" fmla="*/ f244 f105 1"/>
                    <a:gd name="f295" fmla="*/ f245 f106 1"/>
                    <a:gd name="f296" fmla="*/ f246 f105 1"/>
                    <a:gd name="f297" fmla="*/ f247 f106 1"/>
                    <a:gd name="f298" fmla="*/ f248 f105 1"/>
                    <a:gd name="f299" fmla="*/ f249 f106 1"/>
                    <a:gd name="f300" fmla="*/ f250 f105 1"/>
                    <a:gd name="f301" fmla="*/ f251 f106 1"/>
                    <a:gd name="f302" fmla="*/ f252 f105 1"/>
                    <a:gd name="f303" fmla="*/ f253 f106 1"/>
                    <a:gd name="f304" fmla="*/ f254 f105 1"/>
                    <a:gd name="f305" fmla="*/ f255 f106 1"/>
                    <a:gd name="f306" fmla="*/ f256 f105 1"/>
                    <a:gd name="f307" fmla="*/ f257 f105 1"/>
                    <a:gd name="f308" fmla="*/ f258 f10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62">
                      <a:pos x="f263" y="f264"/>
                    </a:cxn>
                    <a:cxn ang="f162">
                      <a:pos x="f265" y="f266"/>
                    </a:cxn>
                    <a:cxn ang="f162">
                      <a:pos x="f267" y="f266"/>
                    </a:cxn>
                    <a:cxn ang="f162">
                      <a:pos x="f268" y="f269"/>
                    </a:cxn>
                    <a:cxn ang="f162">
                      <a:pos x="f270" y="f271"/>
                    </a:cxn>
                    <a:cxn ang="f162">
                      <a:pos x="f272" y="f273"/>
                    </a:cxn>
                    <a:cxn ang="f162">
                      <a:pos x="f274" y="f275"/>
                    </a:cxn>
                    <a:cxn ang="f162">
                      <a:pos x="f276" y="f277"/>
                    </a:cxn>
                    <a:cxn ang="f162">
                      <a:pos x="f278" y="f279"/>
                    </a:cxn>
                    <a:cxn ang="f162">
                      <a:pos x="f280" y="f281"/>
                    </a:cxn>
                    <a:cxn ang="f162">
                      <a:pos x="f282" y="f283"/>
                    </a:cxn>
                    <a:cxn ang="f162">
                      <a:pos x="f284" y="f285"/>
                    </a:cxn>
                    <a:cxn ang="f162">
                      <a:pos x="f284" y="f286"/>
                    </a:cxn>
                    <a:cxn ang="f162">
                      <a:pos x="f287" y="f288"/>
                    </a:cxn>
                    <a:cxn ang="f162">
                      <a:pos x="f289" y="f290"/>
                    </a:cxn>
                    <a:cxn ang="f162">
                      <a:pos x="f291" y="f292"/>
                    </a:cxn>
                    <a:cxn ang="f162">
                      <a:pos x="f293" y="f292"/>
                    </a:cxn>
                    <a:cxn ang="f162">
                      <a:pos x="f294" y="f295"/>
                    </a:cxn>
                    <a:cxn ang="f162">
                      <a:pos x="f296" y="f297"/>
                    </a:cxn>
                    <a:cxn ang="f162">
                      <a:pos x="f298" y="f299"/>
                    </a:cxn>
                    <a:cxn ang="f162">
                      <a:pos x="f300" y="f301"/>
                    </a:cxn>
                    <a:cxn ang="f162">
                      <a:pos x="f302" y="f303"/>
                    </a:cxn>
                    <a:cxn ang="f162">
                      <a:pos x="f304" y="f305"/>
                    </a:cxn>
                    <a:cxn ang="f162">
                      <a:pos x="f306" y="f305"/>
                    </a:cxn>
                    <a:cxn ang="f162">
                      <a:pos x="f307" y="f308"/>
                    </a:cxn>
                  </a:cxnLst>
                  <a:rect l="f259" t="f262" r="f260" b="f261"/>
                  <a:pathLst>
                    <a:path w="114017" h="188188">
                      <a:moveTo>
                        <a:pt x="f8" y="f9"/>
                      </a:moveTo>
                      <a:lnTo>
                        <a:pt x="f10" y="f5"/>
                      </a:lnTo>
                      <a:lnTo>
                        <a:pt x="f11" y="f5"/>
                      </a:lnTo>
                      <a:lnTo>
                        <a:pt x="f12" y="f13"/>
                      </a:ln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24" y="f25"/>
                      </a:cubicBezTo>
                      <a:cubicBezTo>
                        <a:pt x="f26" y="f27"/>
                        <a:pt x="f28" y="f29"/>
                        <a:pt x="f30" y="f31"/>
                      </a:cubicBezTo>
                      <a:cubicBezTo>
                        <a:pt x="f32" y="f33"/>
                        <a:pt x="f34" y="f35"/>
                        <a:pt x="f36" y="f35"/>
                      </a:cubicBezTo>
                      <a:cubicBezTo>
                        <a:pt x="f37" y="f35"/>
                        <a:pt x="f38" y="f39"/>
                        <a:pt x="f40" y="f41"/>
                      </a:cubicBezTo>
                      <a:cubicBezTo>
                        <a:pt x="f42" y="f43"/>
                        <a:pt x="f44" y="f45"/>
                        <a:pt x="f46" y="f47"/>
                      </a:cubicBezTo>
                      <a:cubicBezTo>
                        <a:pt x="f48" y="f49"/>
                        <a:pt x="f50" y="f33"/>
                        <a:pt x="f51" y="f52"/>
                      </a:cubicBezTo>
                      <a:cubicBezTo>
                        <a:pt x="f53" y="f54"/>
                        <a:pt x="f55" y="f56"/>
                        <a:pt x="f57" y="f58"/>
                      </a:cubicBezTo>
                      <a:lnTo>
                        <a:pt x="f57" y="f59"/>
                      </a:lnTo>
                      <a:cubicBezTo>
                        <a:pt x="f57" y="f59"/>
                        <a:pt x="f60" y="f61"/>
                        <a:pt x="f62" y="f61"/>
                      </a:cubicBezTo>
                      <a:cubicBezTo>
                        <a:pt x="f63" y="f61"/>
                        <a:pt x="f51" y="f64"/>
                        <a:pt x="f65" y="f66"/>
                      </a:cubicBezTo>
                      <a:cubicBezTo>
                        <a:pt x="f67" y="f68"/>
                        <a:pt x="f69" y="f68"/>
                        <a:pt x="f70" y="f71"/>
                      </a:cubicBezTo>
                      <a:cubicBezTo>
                        <a:pt x="f72" y="f73"/>
                        <a:pt x="f74" y="f71"/>
                        <a:pt x="f75" y="f71"/>
                      </a:cubicBezTo>
                      <a:cubicBezTo>
                        <a:pt x="f76" y="f71"/>
                        <a:pt x="f77" y="f78"/>
                        <a:pt x="f79" y="f80"/>
                      </a:cubicBezTo>
                      <a:cubicBezTo>
                        <a:pt x="f81" y="f82"/>
                        <a:pt x="f83" y="f84"/>
                        <a:pt x="f85" y="f86"/>
                      </a:cubicBezTo>
                      <a:cubicBezTo>
                        <a:pt x="f87" y="f88"/>
                        <a:pt x="f30" y="f89"/>
                        <a:pt x="f90" y="f91"/>
                      </a:cubicBezTo>
                      <a:cubicBezTo>
                        <a:pt x="f92" y="f93"/>
                        <a:pt x="f94" y="f95"/>
                        <a:pt x="f96" y="f97"/>
                      </a:cubicBezTo>
                      <a:lnTo>
                        <a:pt x="f98" y="f99"/>
                      </a:lnTo>
                      <a:lnTo>
                        <a:pt x="f5" y="f100"/>
                      </a:lnTo>
                      <a:lnTo>
                        <a:pt x="f101" y="f100"/>
                      </a:lnTo>
                      <a:lnTo>
                        <a:pt x="f102" y="f1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55560447-E6EF-9EB0-4C60-C200A2B4302C}"/>
                  </a:ext>
                </a:extLst>
              </p:cNvPr>
              <p:cNvGrpSpPr/>
              <p:nvPr/>
            </p:nvGrpSpPr>
            <p:grpSpPr>
              <a:xfrm>
                <a:off x="8869241" y="1482160"/>
                <a:ext cx="549142" cy="229769"/>
                <a:chOff x="8869241" y="1482160"/>
                <a:chExt cx="549142" cy="229769"/>
              </a:xfrm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E0BD211-3C1F-7A05-978C-44ED26F3C545}"/>
                    </a:ext>
                  </a:extLst>
                </p:cNvPr>
                <p:cNvGrpSpPr/>
                <p:nvPr/>
              </p:nvGrpSpPr>
              <p:grpSpPr>
                <a:xfrm>
                  <a:off x="8869241" y="1482160"/>
                  <a:ext cx="549142" cy="229769"/>
                  <a:chOff x="8869241" y="1482160"/>
                  <a:chExt cx="549142" cy="229769"/>
                </a:xfrm>
              </p:grpSpPr>
              <p:sp>
                <p:nvSpPr>
                  <p:cNvPr id="34" name="Freeform 34">
                    <a:extLst>
                      <a:ext uri="{FF2B5EF4-FFF2-40B4-BE49-F238E27FC236}">
                        <a16:creationId xmlns:a16="http://schemas.microsoft.com/office/drawing/2014/main" id="{6AFAEFCD-AC80-E83B-ED4B-20D720874862}"/>
                      </a:ext>
                    </a:extLst>
                  </p:cNvPr>
                  <p:cNvSpPr/>
                  <p:nvPr/>
                </p:nvSpPr>
                <p:spPr>
                  <a:xfrm>
                    <a:off x="8869241" y="1525822"/>
                    <a:ext cx="99523" cy="1275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22908"/>
                      <a:gd name="f7" fmla="val 157553"/>
                      <a:gd name="f8" fmla="val 90388"/>
                      <a:gd name="f9" fmla="val 109803"/>
                      <a:gd name="f10" fmla="val 87268"/>
                      <a:gd name="f11" fmla="val 113945"/>
                      <a:gd name="f12" fmla="val 82823"/>
                      <a:gd name="f13" fmla="val 117931"/>
                      <a:gd name="f14" fmla="val 77208"/>
                      <a:gd name="f15" fmla="val 121447"/>
                      <a:gd name="f16" fmla="val 71437"/>
                      <a:gd name="f17" fmla="val 125120"/>
                      <a:gd name="f18" fmla="val 64808"/>
                      <a:gd name="f19" fmla="val 126996"/>
                      <a:gd name="f20" fmla="val 57477"/>
                      <a:gd name="f21" fmla="val 48664"/>
                      <a:gd name="f22" fmla="val 42113"/>
                      <a:gd name="f23" fmla="val 124964"/>
                      <a:gd name="f24" fmla="val 37980"/>
                      <a:gd name="f25" fmla="val 120900"/>
                      <a:gd name="f26" fmla="val 33769"/>
                      <a:gd name="f27" fmla="val 116836"/>
                      <a:gd name="f28" fmla="val 31741"/>
                      <a:gd name="f29" fmla="val 111600"/>
                      <a:gd name="f30" fmla="val 104957"/>
                      <a:gd name="f31" fmla="val 98940"/>
                      <a:gd name="f32" fmla="val 34081"/>
                      <a:gd name="f33" fmla="val 94407"/>
                      <a:gd name="f34" fmla="val 38838"/>
                      <a:gd name="f35" fmla="val 90890"/>
                      <a:gd name="f36" fmla="val 43751"/>
                      <a:gd name="f37" fmla="val 87295"/>
                      <a:gd name="f38" fmla="val 50692"/>
                      <a:gd name="f39" fmla="val 85420"/>
                      <a:gd name="f40" fmla="val 59426"/>
                      <a:gd name="f41" fmla="val 66991"/>
                      <a:gd name="f42" fmla="val 73386"/>
                      <a:gd name="f43" fmla="val 85967"/>
                      <a:gd name="f44" fmla="val 78534"/>
                      <a:gd name="f45" fmla="val 87061"/>
                      <a:gd name="f46" fmla="val 83057"/>
                      <a:gd name="f47" fmla="val 87999"/>
                      <a:gd name="f48" fmla="val 87034"/>
                      <a:gd name="f49" fmla="val 89327"/>
                      <a:gd name="f50" fmla="val 90466"/>
                      <a:gd name="f51" fmla="val 90968"/>
                      <a:gd name="f52" fmla="val 109725"/>
                      <a:gd name="f53" fmla="val 106999"/>
                      <a:gd name="f54" fmla="val 12661"/>
                      <a:gd name="f55" fmla="val 96549"/>
                      <a:gd name="f56" fmla="val 4220"/>
                      <a:gd name="f57" fmla="val 82745"/>
                      <a:gd name="f58" fmla="val 66055"/>
                      <a:gd name="f59" fmla="val 55527"/>
                      <a:gd name="f60" fmla="val 46091"/>
                      <a:gd name="f61" fmla="val 1172"/>
                      <a:gd name="f62" fmla="val 3439"/>
                      <a:gd name="f63" fmla="val 29869"/>
                      <a:gd name="f64" fmla="val 5705"/>
                      <a:gd name="f65" fmla="val 22148"/>
                      <a:gd name="f66" fmla="val 9066"/>
                      <a:gd name="f67" fmla="val 14974"/>
                      <a:gd name="f68" fmla="val 13442"/>
                      <a:gd name="f69" fmla="val 13960"/>
                      <a:gd name="f70" fmla="val 14067"/>
                      <a:gd name="f71" fmla="val 13570"/>
                      <a:gd name="f72" fmla="val 15396"/>
                      <a:gd name="f73" fmla="val 14116"/>
                      <a:gd name="f74" fmla="val 16490"/>
                      <a:gd name="f75" fmla="val 25190"/>
                      <a:gd name="f76" fmla="val 38294"/>
                      <a:gd name="f77" fmla="val 25502"/>
                      <a:gd name="f78" fmla="val 38841"/>
                      <a:gd name="f79" fmla="val 25970"/>
                      <a:gd name="f80" fmla="val 39232"/>
                      <a:gd name="f81" fmla="val 26594"/>
                      <a:gd name="f82" fmla="val 39466"/>
                      <a:gd name="f83" fmla="val 26828"/>
                      <a:gd name="f84" fmla="val 27062"/>
                      <a:gd name="f85" fmla="val 39545"/>
                      <a:gd name="f86" fmla="val 27296"/>
                      <a:gd name="f87" fmla="val 27686"/>
                      <a:gd name="f88" fmla="val 28076"/>
                      <a:gd name="f89" fmla="val 28387"/>
                      <a:gd name="f90" fmla="val 33925"/>
                      <a:gd name="f91" fmla="val 36184"/>
                      <a:gd name="f92" fmla="val 39618"/>
                      <a:gd name="f93" fmla="val 33918"/>
                      <a:gd name="f94" fmla="val 45467"/>
                      <a:gd name="f95" fmla="val 32433"/>
                      <a:gd name="f96" fmla="val 51238"/>
                      <a:gd name="f97" fmla="val 31026"/>
                      <a:gd name="f98" fmla="val 57945"/>
                      <a:gd name="f99" fmla="val 30245"/>
                      <a:gd name="f100" fmla="val 65276"/>
                      <a:gd name="f101" fmla="val 73542"/>
                      <a:gd name="f102" fmla="val 79859"/>
                      <a:gd name="f103" fmla="val 32198"/>
                      <a:gd name="f104" fmla="val 84149"/>
                      <a:gd name="f105" fmla="val 36106"/>
                      <a:gd name="f106" fmla="val 88360"/>
                      <a:gd name="f107" fmla="val 39935"/>
                      <a:gd name="f108" fmla="val 45484"/>
                      <a:gd name="f109" fmla="val 52830"/>
                      <a:gd name="f110" fmla="val 60333"/>
                      <a:gd name="f111" fmla="val 82355"/>
                      <a:gd name="f112" fmla="val 57363"/>
                      <a:gd name="f113" fmla="val 72217"/>
                      <a:gd name="f114" fmla="val 55878"/>
                      <a:gd name="f115" fmla="val 60284"/>
                      <a:gd name="f116" fmla="val 51784"/>
                      <a:gd name="f117" fmla="val 43907"/>
                      <a:gd name="f118" fmla="val 56816"/>
                      <a:gd name="f119" fmla="val 36654"/>
                      <a:gd name="f120" fmla="val 58770"/>
                      <a:gd name="f121" fmla="val 29401"/>
                      <a:gd name="f122" fmla="val 60724"/>
                      <a:gd name="f123" fmla="val 22928"/>
                      <a:gd name="f124" fmla="val 63772"/>
                      <a:gd name="f125" fmla="val 17547"/>
                      <a:gd name="f126" fmla="val 67835"/>
                      <a:gd name="f127" fmla="val 12088"/>
                      <a:gd name="f128" fmla="val 71977"/>
                      <a:gd name="f129" fmla="val 7799"/>
                      <a:gd name="f130" fmla="val 77214"/>
                      <a:gd name="f131" fmla="val 4679"/>
                      <a:gd name="f132" fmla="val 83466"/>
                      <a:gd name="f133" fmla="val 1560"/>
                      <a:gd name="f134" fmla="val 89718"/>
                      <a:gd name="f135" fmla="val 97220"/>
                      <a:gd name="f136" fmla="val 105739"/>
                      <a:gd name="f137" fmla="val 114961"/>
                      <a:gd name="f138" fmla="val 1638"/>
                      <a:gd name="f139" fmla="val 123088"/>
                      <a:gd name="f140" fmla="val 4835"/>
                      <a:gd name="f141" fmla="val 129653"/>
                      <a:gd name="f142" fmla="val 8033"/>
                      <a:gd name="f143" fmla="val 136296"/>
                      <a:gd name="f144" fmla="val 12244"/>
                      <a:gd name="f145" fmla="val 141688"/>
                      <a:gd name="f146" fmla="val 17235"/>
                      <a:gd name="f147" fmla="val 145831"/>
                      <a:gd name="f148" fmla="val 22304"/>
                      <a:gd name="f149" fmla="val 149894"/>
                      <a:gd name="f150" fmla="val 27998"/>
                      <a:gd name="f151" fmla="val 152942"/>
                      <a:gd name="f152" fmla="val 34237"/>
                      <a:gd name="f153" fmla="val 154818"/>
                      <a:gd name="f154" fmla="val 40398"/>
                      <a:gd name="f155" fmla="val 156615"/>
                      <a:gd name="f156" fmla="val 46637"/>
                      <a:gd name="f157" fmla="val 52798"/>
                      <a:gd name="f158" fmla="val 61064"/>
                      <a:gd name="f159" fmla="val 68863"/>
                      <a:gd name="f160" fmla="val 155756"/>
                      <a:gd name="f161" fmla="val 75960"/>
                      <a:gd name="f162" fmla="val 152317"/>
                      <a:gd name="f163" fmla="val 81263"/>
                      <a:gd name="f164" fmla="val 149738"/>
                      <a:gd name="f165" fmla="val 86176"/>
                      <a:gd name="f166" fmla="val 146534"/>
                      <a:gd name="f167" fmla="val 142939"/>
                      <a:gd name="f168" fmla="val 152239"/>
                      <a:gd name="f169" fmla="val 153489"/>
                      <a:gd name="f170" fmla="val 91401"/>
                      <a:gd name="f171" fmla="val 154583"/>
                      <a:gd name="f172" fmla="val 92649"/>
                      <a:gd name="f173" fmla="val 120647"/>
                      <a:gd name="f174" fmla="val 121895"/>
                      <a:gd name="f175" fmla="val 153568"/>
                      <a:gd name="f176" fmla="val 51502"/>
                      <a:gd name="f177" fmla="val 34230"/>
                      <a:gd name="f178" fmla="val 117527"/>
                      <a:gd name="f179" fmla="val 21179"/>
                      <a:gd name="f180" fmla="val 106921"/>
                      <a:gd name="f181" fmla="+- 0 0 -90"/>
                      <a:gd name="f182" fmla="*/ f3 1 122908"/>
                      <a:gd name="f183" fmla="*/ f4 1 157553"/>
                      <a:gd name="f184" fmla="val f5"/>
                      <a:gd name="f185" fmla="val f6"/>
                      <a:gd name="f186" fmla="val f7"/>
                      <a:gd name="f187" fmla="*/ f181 f0 1"/>
                      <a:gd name="f188" fmla="+- f186 0 f184"/>
                      <a:gd name="f189" fmla="+- f185 0 f184"/>
                      <a:gd name="f190" fmla="*/ f187 1 f2"/>
                      <a:gd name="f191" fmla="*/ f189 1 122908"/>
                      <a:gd name="f192" fmla="*/ f188 1 157553"/>
                      <a:gd name="f193" fmla="*/ 90388 f189 1"/>
                      <a:gd name="f194" fmla="*/ 109803 f188 1"/>
                      <a:gd name="f195" fmla="*/ 77208 f189 1"/>
                      <a:gd name="f196" fmla="*/ 121447 f188 1"/>
                      <a:gd name="f197" fmla="*/ 57477 f189 1"/>
                      <a:gd name="f198" fmla="*/ 126996 f188 1"/>
                      <a:gd name="f199" fmla="*/ 37980 f189 1"/>
                      <a:gd name="f200" fmla="*/ 120900 f188 1"/>
                      <a:gd name="f201" fmla="*/ 31741 f189 1"/>
                      <a:gd name="f202" fmla="*/ 104957 f188 1"/>
                      <a:gd name="f203" fmla="*/ 38838 f189 1"/>
                      <a:gd name="f204" fmla="*/ 90890 f188 1"/>
                      <a:gd name="f205" fmla="*/ 59426 f189 1"/>
                      <a:gd name="f206" fmla="*/ 85420 f188 1"/>
                      <a:gd name="f207" fmla="*/ 78534 f189 1"/>
                      <a:gd name="f208" fmla="*/ 87061 f188 1"/>
                      <a:gd name="f209" fmla="*/ 90466 f189 1"/>
                      <a:gd name="f210" fmla="*/ 90968 f188 1"/>
                      <a:gd name="f211" fmla="*/ 109725 f188 1"/>
                      <a:gd name="f212" fmla="*/ 106999 f189 1"/>
                      <a:gd name="f213" fmla="*/ 12661 f188 1"/>
                      <a:gd name="f214" fmla="*/ 66055 f189 1"/>
                      <a:gd name="f215" fmla="*/ 0 f188 1"/>
                      <a:gd name="f216" fmla="*/ 3439 f188 1"/>
                      <a:gd name="f217" fmla="*/ 14974 f189 1"/>
                      <a:gd name="f218" fmla="*/ 13442 f188 1"/>
                      <a:gd name="f219" fmla="*/ 14116 f189 1"/>
                      <a:gd name="f220" fmla="*/ 16490 f188 1"/>
                      <a:gd name="f221" fmla="*/ 25190 f189 1"/>
                      <a:gd name="f222" fmla="*/ 38294 f188 1"/>
                      <a:gd name="f223" fmla="*/ 26594 f189 1"/>
                      <a:gd name="f224" fmla="*/ 39466 f188 1"/>
                      <a:gd name="f225" fmla="*/ 27296 f189 1"/>
                      <a:gd name="f226" fmla="*/ 39545 f188 1"/>
                      <a:gd name="f227" fmla="*/ 28387 f189 1"/>
                      <a:gd name="f228" fmla="*/ 39232 f188 1"/>
                      <a:gd name="f229" fmla="*/ 45467 f189 1"/>
                      <a:gd name="f230" fmla="*/ 32433 f188 1"/>
                      <a:gd name="f231" fmla="*/ 65276 f189 1"/>
                      <a:gd name="f232" fmla="*/ 30245 f188 1"/>
                      <a:gd name="f233" fmla="*/ 84149 f189 1"/>
                      <a:gd name="f234" fmla="*/ 36106 f188 1"/>
                      <a:gd name="f235" fmla="*/ 52830 f188 1"/>
                      <a:gd name="f236" fmla="*/ 60333 f188 1"/>
                      <a:gd name="f237" fmla="*/ 60284 f189 1"/>
                      <a:gd name="f238" fmla="*/ 55878 f188 1"/>
                      <a:gd name="f239" fmla="*/ 36654 f189 1"/>
                      <a:gd name="f240" fmla="*/ 58770 f188 1"/>
                      <a:gd name="f241" fmla="*/ 17547 f189 1"/>
                      <a:gd name="f242" fmla="*/ 67835 f188 1"/>
                      <a:gd name="f243" fmla="*/ 4679 f189 1"/>
                      <a:gd name="f244" fmla="*/ 83466 f188 1"/>
                      <a:gd name="f245" fmla="*/ 0 f189 1"/>
                      <a:gd name="f246" fmla="*/ 105739 f188 1"/>
                      <a:gd name="f247" fmla="*/ 4835 f189 1"/>
                      <a:gd name="f248" fmla="*/ 129653 f188 1"/>
                      <a:gd name="f249" fmla="*/ 17235 f189 1"/>
                      <a:gd name="f250" fmla="*/ 145831 f188 1"/>
                      <a:gd name="f251" fmla="*/ 34237 f189 1"/>
                      <a:gd name="f252" fmla="*/ 154818 f188 1"/>
                      <a:gd name="f253" fmla="*/ 52798 f189 1"/>
                      <a:gd name="f254" fmla="*/ 157553 f188 1"/>
                      <a:gd name="f255" fmla="*/ 75960 f189 1"/>
                      <a:gd name="f256" fmla="*/ 152317 f188 1"/>
                      <a:gd name="f257" fmla="*/ 142939 f188 1"/>
                      <a:gd name="f258" fmla="*/ 152239 f188 1"/>
                      <a:gd name="f259" fmla="*/ 92649 f189 1"/>
                      <a:gd name="f260" fmla="*/ 154583 f188 1"/>
                      <a:gd name="f261" fmla="*/ 120647 f189 1"/>
                      <a:gd name="f262" fmla="*/ 122908 f189 1"/>
                      <a:gd name="f263" fmla="*/ 51502 f188 1"/>
                      <a:gd name="f264" fmla="*/ 106921 f189 1"/>
                      <a:gd name="f265" fmla="+- f190 0 f1"/>
                      <a:gd name="f266" fmla="*/ f193 1 122908"/>
                      <a:gd name="f267" fmla="*/ f194 1 157553"/>
                      <a:gd name="f268" fmla="*/ f195 1 122908"/>
                      <a:gd name="f269" fmla="*/ f196 1 157553"/>
                      <a:gd name="f270" fmla="*/ f197 1 122908"/>
                      <a:gd name="f271" fmla="*/ f198 1 157553"/>
                      <a:gd name="f272" fmla="*/ f199 1 122908"/>
                      <a:gd name="f273" fmla="*/ f200 1 157553"/>
                      <a:gd name="f274" fmla="*/ f201 1 122908"/>
                      <a:gd name="f275" fmla="*/ f202 1 157553"/>
                      <a:gd name="f276" fmla="*/ f203 1 122908"/>
                      <a:gd name="f277" fmla="*/ f204 1 157553"/>
                      <a:gd name="f278" fmla="*/ f205 1 122908"/>
                      <a:gd name="f279" fmla="*/ f206 1 157553"/>
                      <a:gd name="f280" fmla="*/ f207 1 122908"/>
                      <a:gd name="f281" fmla="*/ f208 1 157553"/>
                      <a:gd name="f282" fmla="*/ f209 1 122908"/>
                      <a:gd name="f283" fmla="*/ f210 1 157553"/>
                      <a:gd name="f284" fmla="*/ f211 1 157553"/>
                      <a:gd name="f285" fmla="*/ f212 1 122908"/>
                      <a:gd name="f286" fmla="*/ f213 1 157553"/>
                      <a:gd name="f287" fmla="*/ f214 1 122908"/>
                      <a:gd name="f288" fmla="*/ f215 1 157553"/>
                      <a:gd name="f289" fmla="*/ f216 1 157553"/>
                      <a:gd name="f290" fmla="*/ f217 1 122908"/>
                      <a:gd name="f291" fmla="*/ f218 1 157553"/>
                      <a:gd name="f292" fmla="*/ f219 1 122908"/>
                      <a:gd name="f293" fmla="*/ f220 1 157553"/>
                      <a:gd name="f294" fmla="*/ f221 1 122908"/>
                      <a:gd name="f295" fmla="*/ f222 1 157553"/>
                      <a:gd name="f296" fmla="*/ f223 1 122908"/>
                      <a:gd name="f297" fmla="*/ f224 1 157553"/>
                      <a:gd name="f298" fmla="*/ f225 1 122908"/>
                      <a:gd name="f299" fmla="*/ f226 1 157553"/>
                      <a:gd name="f300" fmla="*/ f227 1 122908"/>
                      <a:gd name="f301" fmla="*/ f228 1 157553"/>
                      <a:gd name="f302" fmla="*/ f229 1 122908"/>
                      <a:gd name="f303" fmla="*/ f230 1 157553"/>
                      <a:gd name="f304" fmla="*/ f231 1 122908"/>
                      <a:gd name="f305" fmla="*/ f232 1 157553"/>
                      <a:gd name="f306" fmla="*/ f233 1 122908"/>
                      <a:gd name="f307" fmla="*/ f234 1 157553"/>
                      <a:gd name="f308" fmla="*/ f235 1 157553"/>
                      <a:gd name="f309" fmla="*/ f236 1 157553"/>
                      <a:gd name="f310" fmla="*/ f237 1 122908"/>
                      <a:gd name="f311" fmla="*/ f238 1 157553"/>
                      <a:gd name="f312" fmla="*/ f239 1 122908"/>
                      <a:gd name="f313" fmla="*/ f240 1 157553"/>
                      <a:gd name="f314" fmla="*/ f241 1 122908"/>
                      <a:gd name="f315" fmla="*/ f242 1 157553"/>
                      <a:gd name="f316" fmla="*/ f243 1 122908"/>
                      <a:gd name="f317" fmla="*/ f244 1 157553"/>
                      <a:gd name="f318" fmla="*/ f245 1 122908"/>
                      <a:gd name="f319" fmla="*/ f246 1 157553"/>
                      <a:gd name="f320" fmla="*/ f247 1 122908"/>
                      <a:gd name="f321" fmla="*/ f248 1 157553"/>
                      <a:gd name="f322" fmla="*/ f249 1 122908"/>
                      <a:gd name="f323" fmla="*/ f250 1 157553"/>
                      <a:gd name="f324" fmla="*/ f251 1 122908"/>
                      <a:gd name="f325" fmla="*/ f252 1 157553"/>
                      <a:gd name="f326" fmla="*/ f253 1 122908"/>
                      <a:gd name="f327" fmla="*/ f254 1 157553"/>
                      <a:gd name="f328" fmla="*/ f255 1 122908"/>
                      <a:gd name="f329" fmla="*/ f256 1 157553"/>
                      <a:gd name="f330" fmla="*/ f257 1 157553"/>
                      <a:gd name="f331" fmla="*/ f258 1 157553"/>
                      <a:gd name="f332" fmla="*/ f259 1 122908"/>
                      <a:gd name="f333" fmla="*/ f260 1 157553"/>
                      <a:gd name="f334" fmla="*/ f261 1 122908"/>
                      <a:gd name="f335" fmla="*/ f262 1 122908"/>
                      <a:gd name="f336" fmla="*/ f263 1 157553"/>
                      <a:gd name="f337" fmla="*/ f264 1 122908"/>
                      <a:gd name="f338" fmla="*/ f184 1 f191"/>
                      <a:gd name="f339" fmla="*/ f185 1 f191"/>
                      <a:gd name="f340" fmla="*/ f184 1 f192"/>
                      <a:gd name="f341" fmla="*/ f186 1 f192"/>
                      <a:gd name="f342" fmla="*/ f266 1 f191"/>
                      <a:gd name="f343" fmla="*/ f267 1 f192"/>
                      <a:gd name="f344" fmla="*/ f268 1 f191"/>
                      <a:gd name="f345" fmla="*/ f269 1 f192"/>
                      <a:gd name="f346" fmla="*/ f270 1 f191"/>
                      <a:gd name="f347" fmla="*/ f271 1 f192"/>
                      <a:gd name="f348" fmla="*/ f272 1 f191"/>
                      <a:gd name="f349" fmla="*/ f273 1 f192"/>
                      <a:gd name="f350" fmla="*/ f274 1 f191"/>
                      <a:gd name="f351" fmla="*/ f275 1 f192"/>
                      <a:gd name="f352" fmla="*/ f276 1 f191"/>
                      <a:gd name="f353" fmla="*/ f277 1 f192"/>
                      <a:gd name="f354" fmla="*/ f278 1 f191"/>
                      <a:gd name="f355" fmla="*/ f279 1 f192"/>
                      <a:gd name="f356" fmla="*/ f280 1 f191"/>
                      <a:gd name="f357" fmla="*/ f281 1 f192"/>
                      <a:gd name="f358" fmla="*/ f282 1 f191"/>
                      <a:gd name="f359" fmla="*/ f283 1 f192"/>
                      <a:gd name="f360" fmla="*/ f284 1 f192"/>
                      <a:gd name="f361" fmla="*/ f285 1 f191"/>
                      <a:gd name="f362" fmla="*/ f286 1 f192"/>
                      <a:gd name="f363" fmla="*/ f287 1 f191"/>
                      <a:gd name="f364" fmla="*/ f288 1 f192"/>
                      <a:gd name="f365" fmla="*/ f289 1 f192"/>
                      <a:gd name="f366" fmla="*/ f290 1 f191"/>
                      <a:gd name="f367" fmla="*/ f291 1 f192"/>
                      <a:gd name="f368" fmla="*/ f292 1 f191"/>
                      <a:gd name="f369" fmla="*/ f293 1 f192"/>
                      <a:gd name="f370" fmla="*/ f294 1 f191"/>
                      <a:gd name="f371" fmla="*/ f295 1 f192"/>
                      <a:gd name="f372" fmla="*/ f296 1 f191"/>
                      <a:gd name="f373" fmla="*/ f297 1 f192"/>
                      <a:gd name="f374" fmla="*/ f298 1 f191"/>
                      <a:gd name="f375" fmla="*/ f299 1 f192"/>
                      <a:gd name="f376" fmla="*/ f300 1 f191"/>
                      <a:gd name="f377" fmla="*/ f301 1 f192"/>
                      <a:gd name="f378" fmla="*/ f302 1 f191"/>
                      <a:gd name="f379" fmla="*/ f303 1 f192"/>
                      <a:gd name="f380" fmla="*/ f304 1 f191"/>
                      <a:gd name="f381" fmla="*/ f305 1 f192"/>
                      <a:gd name="f382" fmla="*/ f306 1 f191"/>
                      <a:gd name="f383" fmla="*/ f307 1 f192"/>
                      <a:gd name="f384" fmla="*/ f308 1 f192"/>
                      <a:gd name="f385" fmla="*/ f309 1 f192"/>
                      <a:gd name="f386" fmla="*/ f310 1 f191"/>
                      <a:gd name="f387" fmla="*/ f311 1 f192"/>
                      <a:gd name="f388" fmla="*/ f312 1 f191"/>
                      <a:gd name="f389" fmla="*/ f313 1 f192"/>
                      <a:gd name="f390" fmla="*/ f314 1 f191"/>
                      <a:gd name="f391" fmla="*/ f315 1 f192"/>
                      <a:gd name="f392" fmla="*/ f316 1 f191"/>
                      <a:gd name="f393" fmla="*/ f317 1 f192"/>
                      <a:gd name="f394" fmla="*/ f318 1 f191"/>
                      <a:gd name="f395" fmla="*/ f319 1 f192"/>
                      <a:gd name="f396" fmla="*/ f320 1 f191"/>
                      <a:gd name="f397" fmla="*/ f321 1 f192"/>
                      <a:gd name="f398" fmla="*/ f322 1 f191"/>
                      <a:gd name="f399" fmla="*/ f323 1 f192"/>
                      <a:gd name="f400" fmla="*/ f324 1 f191"/>
                      <a:gd name="f401" fmla="*/ f325 1 f192"/>
                      <a:gd name="f402" fmla="*/ f326 1 f191"/>
                      <a:gd name="f403" fmla="*/ f327 1 f192"/>
                      <a:gd name="f404" fmla="*/ f328 1 f191"/>
                      <a:gd name="f405" fmla="*/ f329 1 f192"/>
                      <a:gd name="f406" fmla="*/ f330 1 f192"/>
                      <a:gd name="f407" fmla="*/ f331 1 f192"/>
                      <a:gd name="f408" fmla="*/ f332 1 f191"/>
                      <a:gd name="f409" fmla="*/ f333 1 f192"/>
                      <a:gd name="f410" fmla="*/ f334 1 f191"/>
                      <a:gd name="f411" fmla="*/ f335 1 f191"/>
                      <a:gd name="f412" fmla="*/ f336 1 f192"/>
                      <a:gd name="f413" fmla="*/ f337 1 f191"/>
                      <a:gd name="f414" fmla="*/ f338 f182 1"/>
                      <a:gd name="f415" fmla="*/ f339 f182 1"/>
                      <a:gd name="f416" fmla="*/ f341 f183 1"/>
                      <a:gd name="f417" fmla="*/ f340 f183 1"/>
                      <a:gd name="f418" fmla="*/ f342 f182 1"/>
                      <a:gd name="f419" fmla="*/ f343 f183 1"/>
                      <a:gd name="f420" fmla="*/ f344 f182 1"/>
                      <a:gd name="f421" fmla="*/ f345 f183 1"/>
                      <a:gd name="f422" fmla="*/ f346 f182 1"/>
                      <a:gd name="f423" fmla="*/ f347 f183 1"/>
                      <a:gd name="f424" fmla="*/ f348 f182 1"/>
                      <a:gd name="f425" fmla="*/ f349 f183 1"/>
                      <a:gd name="f426" fmla="*/ f350 f182 1"/>
                      <a:gd name="f427" fmla="*/ f351 f183 1"/>
                      <a:gd name="f428" fmla="*/ f352 f182 1"/>
                      <a:gd name="f429" fmla="*/ f353 f183 1"/>
                      <a:gd name="f430" fmla="*/ f354 f182 1"/>
                      <a:gd name="f431" fmla="*/ f355 f183 1"/>
                      <a:gd name="f432" fmla="*/ f356 f182 1"/>
                      <a:gd name="f433" fmla="*/ f357 f183 1"/>
                      <a:gd name="f434" fmla="*/ f358 f182 1"/>
                      <a:gd name="f435" fmla="*/ f359 f183 1"/>
                      <a:gd name="f436" fmla="*/ f360 f183 1"/>
                      <a:gd name="f437" fmla="*/ f361 f182 1"/>
                      <a:gd name="f438" fmla="*/ f362 f183 1"/>
                      <a:gd name="f439" fmla="*/ f363 f182 1"/>
                      <a:gd name="f440" fmla="*/ f364 f183 1"/>
                      <a:gd name="f441" fmla="*/ f365 f183 1"/>
                      <a:gd name="f442" fmla="*/ f366 f182 1"/>
                      <a:gd name="f443" fmla="*/ f367 f183 1"/>
                      <a:gd name="f444" fmla="*/ f368 f182 1"/>
                      <a:gd name="f445" fmla="*/ f369 f183 1"/>
                      <a:gd name="f446" fmla="*/ f370 f182 1"/>
                      <a:gd name="f447" fmla="*/ f371 f183 1"/>
                      <a:gd name="f448" fmla="*/ f372 f182 1"/>
                      <a:gd name="f449" fmla="*/ f373 f183 1"/>
                      <a:gd name="f450" fmla="*/ f374 f182 1"/>
                      <a:gd name="f451" fmla="*/ f375 f183 1"/>
                      <a:gd name="f452" fmla="*/ f376 f182 1"/>
                      <a:gd name="f453" fmla="*/ f377 f183 1"/>
                      <a:gd name="f454" fmla="*/ f378 f182 1"/>
                      <a:gd name="f455" fmla="*/ f379 f183 1"/>
                      <a:gd name="f456" fmla="*/ f380 f182 1"/>
                      <a:gd name="f457" fmla="*/ f381 f183 1"/>
                      <a:gd name="f458" fmla="*/ f382 f182 1"/>
                      <a:gd name="f459" fmla="*/ f383 f183 1"/>
                      <a:gd name="f460" fmla="*/ f384 f183 1"/>
                      <a:gd name="f461" fmla="*/ f385 f183 1"/>
                      <a:gd name="f462" fmla="*/ f386 f182 1"/>
                      <a:gd name="f463" fmla="*/ f387 f183 1"/>
                      <a:gd name="f464" fmla="*/ f388 f182 1"/>
                      <a:gd name="f465" fmla="*/ f389 f183 1"/>
                      <a:gd name="f466" fmla="*/ f390 f182 1"/>
                      <a:gd name="f467" fmla="*/ f391 f183 1"/>
                      <a:gd name="f468" fmla="*/ f392 f182 1"/>
                      <a:gd name="f469" fmla="*/ f393 f183 1"/>
                      <a:gd name="f470" fmla="*/ f394 f182 1"/>
                      <a:gd name="f471" fmla="*/ f395 f183 1"/>
                      <a:gd name="f472" fmla="*/ f396 f182 1"/>
                      <a:gd name="f473" fmla="*/ f397 f183 1"/>
                      <a:gd name="f474" fmla="*/ f398 f182 1"/>
                      <a:gd name="f475" fmla="*/ f399 f183 1"/>
                      <a:gd name="f476" fmla="*/ f400 f182 1"/>
                      <a:gd name="f477" fmla="*/ f401 f183 1"/>
                      <a:gd name="f478" fmla="*/ f402 f182 1"/>
                      <a:gd name="f479" fmla="*/ f403 f183 1"/>
                      <a:gd name="f480" fmla="*/ f404 f182 1"/>
                      <a:gd name="f481" fmla="*/ f405 f183 1"/>
                      <a:gd name="f482" fmla="*/ f406 f183 1"/>
                      <a:gd name="f483" fmla="*/ f407 f183 1"/>
                      <a:gd name="f484" fmla="*/ f408 f182 1"/>
                      <a:gd name="f485" fmla="*/ f409 f183 1"/>
                      <a:gd name="f486" fmla="*/ f410 f182 1"/>
                      <a:gd name="f487" fmla="*/ f411 f182 1"/>
                      <a:gd name="f488" fmla="*/ f412 f183 1"/>
                      <a:gd name="f489" fmla="*/ f413 f18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65">
                        <a:pos x="f418" y="f419"/>
                      </a:cxn>
                      <a:cxn ang="f265">
                        <a:pos x="f420" y="f421"/>
                      </a:cxn>
                      <a:cxn ang="f265">
                        <a:pos x="f422" y="f423"/>
                      </a:cxn>
                      <a:cxn ang="f265">
                        <a:pos x="f424" y="f425"/>
                      </a:cxn>
                      <a:cxn ang="f265">
                        <a:pos x="f426" y="f427"/>
                      </a:cxn>
                      <a:cxn ang="f265">
                        <a:pos x="f428" y="f429"/>
                      </a:cxn>
                      <a:cxn ang="f265">
                        <a:pos x="f430" y="f431"/>
                      </a:cxn>
                      <a:cxn ang="f265">
                        <a:pos x="f432" y="f433"/>
                      </a:cxn>
                      <a:cxn ang="f265">
                        <a:pos x="f434" y="f435"/>
                      </a:cxn>
                      <a:cxn ang="f265">
                        <a:pos x="f434" y="f436"/>
                      </a:cxn>
                      <a:cxn ang="f265">
                        <a:pos x="f437" y="f438"/>
                      </a:cxn>
                      <a:cxn ang="f265">
                        <a:pos x="f439" y="f440"/>
                      </a:cxn>
                      <a:cxn ang="f265">
                        <a:pos x="f424" y="f441"/>
                      </a:cxn>
                      <a:cxn ang="f265">
                        <a:pos x="f442" y="f443"/>
                      </a:cxn>
                      <a:cxn ang="f265">
                        <a:pos x="f444" y="f445"/>
                      </a:cxn>
                      <a:cxn ang="f265">
                        <a:pos x="f446" y="f447"/>
                      </a:cxn>
                      <a:cxn ang="f265">
                        <a:pos x="f448" y="f449"/>
                      </a:cxn>
                      <a:cxn ang="f265">
                        <a:pos x="f450" y="f451"/>
                      </a:cxn>
                      <a:cxn ang="f265">
                        <a:pos x="f452" y="f453"/>
                      </a:cxn>
                      <a:cxn ang="f265">
                        <a:pos x="f454" y="f455"/>
                      </a:cxn>
                      <a:cxn ang="f265">
                        <a:pos x="f456" y="f457"/>
                      </a:cxn>
                      <a:cxn ang="f265">
                        <a:pos x="f458" y="f459"/>
                      </a:cxn>
                      <a:cxn ang="f265">
                        <a:pos x="f434" y="f460"/>
                      </a:cxn>
                      <a:cxn ang="f265">
                        <a:pos x="f434" y="f461"/>
                      </a:cxn>
                      <a:cxn ang="f265">
                        <a:pos x="f462" y="f463"/>
                      </a:cxn>
                      <a:cxn ang="f265">
                        <a:pos x="f464" y="f465"/>
                      </a:cxn>
                      <a:cxn ang="f265">
                        <a:pos x="f466" y="f467"/>
                      </a:cxn>
                      <a:cxn ang="f265">
                        <a:pos x="f468" y="f469"/>
                      </a:cxn>
                      <a:cxn ang="f265">
                        <a:pos x="f470" y="f471"/>
                      </a:cxn>
                      <a:cxn ang="f265">
                        <a:pos x="f472" y="f473"/>
                      </a:cxn>
                      <a:cxn ang="f265">
                        <a:pos x="f474" y="f475"/>
                      </a:cxn>
                      <a:cxn ang="f265">
                        <a:pos x="f476" y="f477"/>
                      </a:cxn>
                      <a:cxn ang="f265">
                        <a:pos x="f478" y="f479"/>
                      </a:cxn>
                      <a:cxn ang="f265">
                        <a:pos x="f480" y="f481"/>
                      </a:cxn>
                      <a:cxn ang="f265">
                        <a:pos x="f418" y="f482"/>
                      </a:cxn>
                      <a:cxn ang="f265">
                        <a:pos x="f418" y="f483"/>
                      </a:cxn>
                      <a:cxn ang="f265">
                        <a:pos x="f484" y="f485"/>
                      </a:cxn>
                      <a:cxn ang="f265">
                        <a:pos x="f486" y="f485"/>
                      </a:cxn>
                      <a:cxn ang="f265">
                        <a:pos x="f487" y="f483"/>
                      </a:cxn>
                      <a:cxn ang="f265">
                        <a:pos x="f487" y="f488"/>
                      </a:cxn>
                      <a:cxn ang="f265">
                        <a:pos x="f489" y="f438"/>
                      </a:cxn>
                    </a:cxnLst>
                    <a:rect l="f414" t="f417" r="f415" b="f416"/>
                    <a:pathLst>
                      <a:path w="122908" h="157553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6" y="f17"/>
                          <a:pt x="f18" y="f19"/>
                          <a:pt x="f20" y="f19"/>
                        </a:cubicBezTo>
                        <a:cubicBezTo>
                          <a:pt x="f21" y="f19"/>
                          <a:pt x="f22" y="f23"/>
                          <a:pt x="f24" y="f25"/>
                        </a:cubicBezTo>
                        <a:cubicBezTo>
                          <a:pt x="f26" y="f27"/>
                          <a:pt x="f28" y="f29"/>
                          <a:pt x="f28" y="f30"/>
                        </a:cubicBezTo>
                        <a:cubicBezTo>
                          <a:pt x="f28" y="f31"/>
                          <a:pt x="f32" y="f33"/>
                          <a:pt x="f34" y="f35"/>
                        </a:cubicBezTo>
                        <a:cubicBezTo>
                          <a:pt x="f36" y="f37"/>
                          <a:pt x="f38" y="f39"/>
                          <a:pt x="f40" y="f39"/>
                        </a:cubicBezTo>
                        <a:cubicBezTo>
                          <a:pt x="f41" y="f39"/>
                          <a:pt x="f42" y="f43"/>
                          <a:pt x="f44" y="f45"/>
                        </a:cubicBezTo>
                        <a:cubicBezTo>
                          <a:pt x="f46" y="f47"/>
                          <a:pt x="f48" y="f49"/>
                          <a:pt x="f50" y="f51"/>
                        </a:cubicBezTo>
                        <a:lnTo>
                          <a:pt x="f50" y="f52"/>
                        </a:lnTo>
                        <a:close/>
                        <a:moveTo>
                          <a:pt x="f53" y="f54"/>
                        </a:moveTo>
                        <a:cubicBezTo>
                          <a:pt x="f55" y="f56"/>
                          <a:pt x="f57" y="f5"/>
                          <a:pt x="f58" y="f5"/>
                        </a:cubicBezTo>
                        <a:cubicBezTo>
                          <a:pt x="f59" y="f5"/>
                          <a:pt x="f60" y="f61"/>
                          <a:pt x="f24" y="f62"/>
                        </a:cubicBezTo>
                        <a:cubicBezTo>
                          <a:pt x="f63" y="f64"/>
                          <a:pt x="f65" y="f66"/>
                          <a:pt x="f67" y="f68"/>
                        </a:cubicBezTo>
                        <a:cubicBezTo>
                          <a:pt x="f69" y="f70"/>
                          <a:pt x="f71" y="f72"/>
                          <a:pt x="f73" y="f74"/>
                        </a:cubicBezTo>
                        <a:lnTo>
                          <a:pt x="f75" y="f76"/>
                        </a:lnTo>
                        <a:cubicBezTo>
                          <a:pt x="f77" y="f78"/>
                          <a:pt x="f79" y="f80"/>
                          <a:pt x="f81" y="f82"/>
                        </a:cubicBezTo>
                        <a:cubicBezTo>
                          <a:pt x="f83" y="f82"/>
                          <a:pt x="f84" y="f85"/>
                          <a:pt x="f86" y="f85"/>
                        </a:cubicBezTo>
                        <a:cubicBezTo>
                          <a:pt x="f87" y="f85"/>
                          <a:pt x="f88" y="f82"/>
                          <a:pt x="f89" y="f80"/>
                        </a:cubicBezTo>
                        <a:cubicBezTo>
                          <a:pt x="f90" y="f91"/>
                          <a:pt x="f92" y="f93"/>
                          <a:pt x="f94" y="f95"/>
                        </a:cubicBezTo>
                        <a:cubicBezTo>
                          <a:pt x="f96" y="f97"/>
                          <a:pt x="f98" y="f99"/>
                          <a:pt x="f100" y="f99"/>
                        </a:cubicBezTo>
                        <a:cubicBezTo>
                          <a:pt x="f101" y="f99"/>
                          <a:pt x="f102" y="f103"/>
                          <a:pt x="f104" y="f105"/>
                        </a:cubicBezTo>
                        <a:cubicBezTo>
                          <a:pt x="f106" y="f107"/>
                          <a:pt x="f50" y="f108"/>
                          <a:pt x="f50" y="f109"/>
                        </a:cubicBezTo>
                        <a:lnTo>
                          <a:pt x="f50" y="f110"/>
                        </a:lnTo>
                        <a:cubicBezTo>
                          <a:pt x="f111" y="f112"/>
                          <a:pt x="f113" y="f114"/>
                          <a:pt x="f115" y="f114"/>
                        </a:cubicBezTo>
                        <a:cubicBezTo>
                          <a:pt x="f116" y="f114"/>
                          <a:pt x="f117" y="f118"/>
                          <a:pt x="f119" y="f120"/>
                        </a:cubicBezTo>
                        <a:cubicBezTo>
                          <a:pt x="f121" y="f122"/>
                          <a:pt x="f123" y="f124"/>
                          <a:pt x="f125" y="f126"/>
                        </a:cubicBezTo>
                        <a:cubicBezTo>
                          <a:pt x="f127" y="f128"/>
                          <a:pt x="f129" y="f130"/>
                          <a:pt x="f131" y="f132"/>
                        </a:cubicBezTo>
                        <a:cubicBezTo>
                          <a:pt x="f133" y="f134"/>
                          <a:pt x="f5" y="f135"/>
                          <a:pt x="f5" y="f136"/>
                        </a:cubicBezTo>
                        <a:cubicBezTo>
                          <a:pt x="f5" y="f137"/>
                          <a:pt x="f138" y="f139"/>
                          <a:pt x="f140" y="f141"/>
                        </a:cubicBezTo>
                        <a:cubicBezTo>
                          <a:pt x="f142" y="f143"/>
                          <a:pt x="f144" y="f145"/>
                          <a:pt x="f146" y="f147"/>
                        </a:cubicBezTo>
                        <a:cubicBezTo>
                          <a:pt x="f148" y="f149"/>
                          <a:pt x="f150" y="f151"/>
                          <a:pt x="f152" y="f153"/>
                        </a:cubicBezTo>
                        <a:cubicBezTo>
                          <a:pt x="f154" y="f155"/>
                          <a:pt x="f156" y="f7"/>
                          <a:pt x="f157" y="f7"/>
                        </a:cubicBezTo>
                        <a:cubicBezTo>
                          <a:pt x="f158" y="f7"/>
                          <a:pt x="f159" y="f160"/>
                          <a:pt x="f161" y="f162"/>
                        </a:cubicBezTo>
                        <a:cubicBezTo>
                          <a:pt x="f163" y="f164"/>
                          <a:pt x="f165" y="f166"/>
                          <a:pt x="f8" y="f167"/>
                        </a:cubicBezTo>
                        <a:lnTo>
                          <a:pt x="f8" y="f168"/>
                        </a:lnTo>
                        <a:cubicBezTo>
                          <a:pt x="f8" y="f169"/>
                          <a:pt x="f170" y="f171"/>
                          <a:pt x="f172" y="f171"/>
                        </a:cubicBezTo>
                        <a:lnTo>
                          <a:pt x="f173" y="f171"/>
                        </a:lnTo>
                        <a:cubicBezTo>
                          <a:pt x="f174" y="f171"/>
                          <a:pt x="f6" y="f175"/>
                          <a:pt x="f6" y="f168"/>
                        </a:cubicBezTo>
                        <a:lnTo>
                          <a:pt x="f6" y="f176"/>
                        </a:lnTo>
                        <a:cubicBezTo>
                          <a:pt x="f6" y="f177"/>
                          <a:pt x="f178" y="f179"/>
                          <a:pt x="f180" y="f54"/>
                        </a:cubicBezTo>
                      </a:path>
                    </a:pathLst>
                  </a:custGeom>
                  <a:noFill/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5" name="Freeform 35">
                    <a:extLst>
                      <a:ext uri="{FF2B5EF4-FFF2-40B4-BE49-F238E27FC236}">
                        <a16:creationId xmlns:a16="http://schemas.microsoft.com/office/drawing/2014/main" id="{ABEF69FE-980C-C383-E5A8-13F46BD1351A}"/>
                      </a:ext>
                    </a:extLst>
                  </p:cNvPr>
                  <p:cNvSpPr/>
                  <p:nvPr/>
                </p:nvSpPr>
                <p:spPr>
                  <a:xfrm>
                    <a:off x="8997302" y="1525822"/>
                    <a:ext cx="102741" cy="18610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26885"/>
                      <a:gd name="f7" fmla="val 229843"/>
                      <a:gd name="f8" fmla="val 85786"/>
                      <a:gd name="f9" fmla="val 115664"/>
                      <a:gd name="f10" fmla="val 80873"/>
                      <a:gd name="f11" fmla="val 122776"/>
                      <a:gd name="f12" fmla="val 73776"/>
                      <a:gd name="f13" fmla="val 126215"/>
                      <a:gd name="f14" fmla="val 64184"/>
                      <a:gd name="f15" fmla="val 60752"/>
                      <a:gd name="f16" fmla="val 57477"/>
                      <a:gd name="f17" fmla="val 125667"/>
                      <a:gd name="f18" fmla="val 54513"/>
                      <a:gd name="f19" fmla="val 124573"/>
                      <a:gd name="f20" fmla="val 51394"/>
                      <a:gd name="f21" fmla="val 123401"/>
                      <a:gd name="f22" fmla="val 48352"/>
                      <a:gd name="f23" fmla="val 121916"/>
                      <a:gd name="f24" fmla="val 45545"/>
                      <a:gd name="f25" fmla="val 120197"/>
                      <a:gd name="f26" fmla="val 42737"/>
                      <a:gd name="f27" fmla="val 118399"/>
                      <a:gd name="f28" fmla="val 40164"/>
                      <a:gd name="f29" fmla="val 116446"/>
                      <a:gd name="f30" fmla="val 37902"/>
                      <a:gd name="f31" fmla="val 114336"/>
                      <a:gd name="f32" fmla="val 35796"/>
                      <a:gd name="f33" fmla="val 112382"/>
                      <a:gd name="f34" fmla="val 34003"/>
                      <a:gd name="f35" fmla="val 110506"/>
                      <a:gd name="f36" fmla="val 32599"/>
                      <a:gd name="f37" fmla="val 108552"/>
                      <a:gd name="f38" fmla="val 48688"/>
                      <a:gd name="f39" fmla="val 36030"/>
                      <a:gd name="f40" fmla="val 44312"/>
                      <a:gd name="f41" fmla="val 40476"/>
                      <a:gd name="f42" fmla="val 40326"/>
                      <a:gd name="f43" fmla="val 45623"/>
                      <a:gd name="f44" fmla="val 36887"/>
                      <a:gd name="f45" fmla="val 50926"/>
                      <a:gd name="f46" fmla="val 33371"/>
                      <a:gd name="f47" fmla="val 56775"/>
                      <a:gd name="f48" fmla="val 31573"/>
                      <a:gd name="f49" fmla="val 63170"/>
                      <a:gd name="f50" fmla="val 72918"/>
                      <a:gd name="f51" fmla="val 80249"/>
                      <a:gd name="f52" fmla="val 35324"/>
                      <a:gd name="f53" fmla="val 85396"/>
                      <a:gd name="f54" fmla="val 43061"/>
                      <a:gd name="f55" fmla="val 90700"/>
                      <a:gd name="f56" fmla="val 50955"/>
                      <a:gd name="f57" fmla="val 93429"/>
                      <a:gd name="f58" fmla="val 64084"/>
                      <a:gd name="f59" fmla="val 82059"/>
                      <a:gd name="f60" fmla="val 97064"/>
                      <a:gd name="f61" fmla="val 90856"/>
                      <a:gd name="f62" fmla="val 108396"/>
                      <a:gd name="f63" fmla="val 85864"/>
                      <a:gd name="f64" fmla="val 110196"/>
                      <a:gd name="f65" fmla="val 19382"/>
                      <a:gd name="f66" fmla="val 104893"/>
                      <a:gd name="f67" fmla="val 12817"/>
                      <a:gd name="f68" fmla="val 98576"/>
                      <a:gd name="f69" fmla="val 7815"/>
                      <a:gd name="f70" fmla="val 91401"/>
                      <a:gd name="f71" fmla="val 4689"/>
                      <a:gd name="f72" fmla="val 84305"/>
                      <a:gd name="f73" fmla="val 1563"/>
                      <a:gd name="f74" fmla="val 76584"/>
                      <a:gd name="f75" fmla="val 68551"/>
                      <a:gd name="f76" fmla="val 60518"/>
                      <a:gd name="f77" fmla="val 53110"/>
                      <a:gd name="f78" fmla="val 1719"/>
                      <a:gd name="f79" fmla="val 46637"/>
                      <a:gd name="f80" fmla="val 5236"/>
                      <a:gd name="f81" fmla="val 41801"/>
                      <a:gd name="f82" fmla="val 37200"/>
                      <a:gd name="f83" fmla="val 10941"/>
                      <a:gd name="f84" fmla="val 32833"/>
                      <a:gd name="f85" fmla="val 14536"/>
                      <a:gd name="f86" fmla="val 5392"/>
                      <a:gd name="f87" fmla="val 4142"/>
                      <a:gd name="f88" fmla="val 31819"/>
                      <a:gd name="f89" fmla="val 3048"/>
                      <a:gd name="f90" fmla="val 30571"/>
                      <a:gd name="f91" fmla="val 2262"/>
                      <a:gd name="f92" fmla="val 1014"/>
                      <a:gd name="f93" fmla="val 4064"/>
                      <a:gd name="f94" fmla="val 227577"/>
                      <a:gd name="f95" fmla="val 228358"/>
                      <a:gd name="f96" fmla="val 390"/>
                      <a:gd name="f97" fmla="val 229140"/>
                      <a:gd name="f98" fmla="val 1092"/>
                      <a:gd name="f99" fmla="val 229531"/>
                      <a:gd name="f100" fmla="val 1482"/>
                      <a:gd name="f101" fmla="val 229765"/>
                      <a:gd name="f102" fmla="val 1872"/>
                      <a:gd name="f103" fmla="val 2652"/>
                      <a:gd name="f104" fmla="val 2964"/>
                      <a:gd name="f105" fmla="val 3354"/>
                      <a:gd name="f106" fmla="val 229609"/>
                      <a:gd name="f107" fmla="val 31663"/>
                      <a:gd name="f108" fmla="val 214760"/>
                      <a:gd name="f109" fmla="val 32443"/>
                      <a:gd name="f110" fmla="val 214369"/>
                      <a:gd name="f111" fmla="val 32911"/>
                      <a:gd name="f112" fmla="val 213588"/>
                      <a:gd name="f113" fmla="val 212728"/>
                      <a:gd name="f114" fmla="val 143877"/>
                      <a:gd name="f115" fmla="val 36420"/>
                      <a:gd name="f116" fmla="val 147003"/>
                      <a:gd name="f117" fmla="val 40632"/>
                      <a:gd name="f118" fmla="val 149816"/>
                      <a:gd name="f119" fmla="val 45389"/>
                      <a:gd name="f120" fmla="val 152317"/>
                      <a:gd name="f121" fmla="val 52174"/>
                      <a:gd name="f122" fmla="val 155834"/>
                      <a:gd name="f123" fmla="val 59505"/>
                      <a:gd name="f124" fmla="val 157631"/>
                      <a:gd name="f125" fmla="val 67225"/>
                      <a:gd name="f126" fmla="val 74946"/>
                      <a:gd name="f127" fmla="val 82667"/>
                      <a:gd name="f128" fmla="val 156068"/>
                      <a:gd name="f129" fmla="val 89920"/>
                      <a:gd name="f130" fmla="val 152942"/>
                      <a:gd name="f131" fmla="val 97173"/>
                      <a:gd name="f132" fmla="val 103567"/>
                      <a:gd name="f133" fmla="val 145049"/>
                      <a:gd name="f134" fmla="val 109027"/>
                      <a:gd name="f135" fmla="val 138641"/>
                      <a:gd name="f136" fmla="val 114486"/>
                      <a:gd name="f137" fmla="val 132310"/>
                      <a:gd name="f138" fmla="val 118853"/>
                      <a:gd name="f139" fmla="val 124261"/>
                      <a:gd name="f140" fmla="val 122051"/>
                      <a:gd name="f141" fmla="val 114804"/>
                      <a:gd name="f142" fmla="val 125248"/>
                      <a:gd name="f143" fmla="val 105348"/>
                      <a:gd name="f144" fmla="val 126886"/>
                      <a:gd name="f145" fmla="val 94094"/>
                      <a:gd name="f146" fmla="val 81199"/>
                      <a:gd name="f147" fmla="val 67054"/>
                      <a:gd name="f148" fmla="val 125404"/>
                      <a:gd name="f149" fmla="val 54784"/>
                      <a:gd name="f150" fmla="val 122518"/>
                      <a:gd name="f151" fmla="val 44624"/>
                      <a:gd name="f152" fmla="val 119555"/>
                      <a:gd name="f153" fmla="val 34387"/>
                      <a:gd name="f154" fmla="val 115422"/>
                      <a:gd name="f155" fmla="val 25868"/>
                      <a:gd name="f156" fmla="val 19303"/>
                      <a:gd name="f157" fmla="+- 0 0 -90"/>
                      <a:gd name="f158" fmla="*/ f3 1 126885"/>
                      <a:gd name="f159" fmla="*/ f4 1 229843"/>
                      <a:gd name="f160" fmla="val f5"/>
                      <a:gd name="f161" fmla="val f6"/>
                      <a:gd name="f162" fmla="val f7"/>
                      <a:gd name="f163" fmla="*/ f157 f0 1"/>
                      <a:gd name="f164" fmla="+- f162 0 f160"/>
                      <a:gd name="f165" fmla="+- f161 0 f160"/>
                      <a:gd name="f166" fmla="*/ f163 1 f2"/>
                      <a:gd name="f167" fmla="*/ f165 1 126885"/>
                      <a:gd name="f168" fmla="*/ f164 1 229843"/>
                      <a:gd name="f169" fmla="*/ 85786 f165 1"/>
                      <a:gd name="f170" fmla="*/ 115664 f164 1"/>
                      <a:gd name="f171" fmla="*/ 64184 f165 1"/>
                      <a:gd name="f172" fmla="*/ 126215 f164 1"/>
                      <a:gd name="f173" fmla="*/ 54513 f165 1"/>
                      <a:gd name="f174" fmla="*/ 124573 f164 1"/>
                      <a:gd name="f175" fmla="*/ 45545 f165 1"/>
                      <a:gd name="f176" fmla="*/ 120197 f164 1"/>
                      <a:gd name="f177" fmla="*/ 37902 f165 1"/>
                      <a:gd name="f178" fmla="*/ 114336 f164 1"/>
                      <a:gd name="f179" fmla="*/ 32599 f165 1"/>
                      <a:gd name="f180" fmla="*/ 108552 f164 1"/>
                      <a:gd name="f181" fmla="*/ 48688 f164 1"/>
                      <a:gd name="f182" fmla="*/ 45623 f165 1"/>
                      <a:gd name="f183" fmla="*/ 36887 f164 1"/>
                      <a:gd name="f184" fmla="*/ 63170 f165 1"/>
                      <a:gd name="f185" fmla="*/ 31573 f164 1"/>
                      <a:gd name="f186" fmla="*/ 85396 f165 1"/>
                      <a:gd name="f187" fmla="*/ 43061 f164 1"/>
                      <a:gd name="f188" fmla="*/ 93429 f165 1"/>
                      <a:gd name="f189" fmla="*/ 82059 f164 1"/>
                      <a:gd name="f190" fmla="*/ 85864 f165 1"/>
                      <a:gd name="f191" fmla="*/ 110196 f165 1"/>
                      <a:gd name="f192" fmla="*/ 19382 f164 1"/>
                      <a:gd name="f193" fmla="*/ 91401 f165 1"/>
                      <a:gd name="f194" fmla="*/ 4689 f164 1"/>
                      <a:gd name="f195" fmla="*/ 68551 f165 1"/>
                      <a:gd name="f196" fmla="*/ 0 f164 1"/>
                      <a:gd name="f197" fmla="*/ 46637 f165 1"/>
                      <a:gd name="f198" fmla="*/ 5236 f164 1"/>
                      <a:gd name="f199" fmla="*/ 32833 f165 1"/>
                      <a:gd name="f200" fmla="*/ 14536 f164 1"/>
                      <a:gd name="f201" fmla="*/ 5392 f164 1"/>
                      <a:gd name="f202" fmla="*/ 30571 f165 1"/>
                      <a:gd name="f203" fmla="*/ 3048 f164 1"/>
                      <a:gd name="f204" fmla="*/ 2262 f165 1"/>
                      <a:gd name="f205" fmla="*/ 0 f165 1"/>
                      <a:gd name="f206" fmla="*/ 227577 f164 1"/>
                      <a:gd name="f207" fmla="*/ 1092 f165 1"/>
                      <a:gd name="f208" fmla="*/ 229531 f164 1"/>
                      <a:gd name="f209" fmla="*/ 229843 f164 1"/>
                      <a:gd name="f210" fmla="*/ 3354 f165 1"/>
                      <a:gd name="f211" fmla="*/ 229609 f164 1"/>
                      <a:gd name="f212" fmla="*/ 31663 f165 1"/>
                      <a:gd name="f213" fmla="*/ 214760 f164 1"/>
                      <a:gd name="f214" fmla="*/ 32911 f165 1"/>
                      <a:gd name="f215" fmla="*/ 212728 f164 1"/>
                      <a:gd name="f216" fmla="*/ 143877 f164 1"/>
                      <a:gd name="f217" fmla="*/ 45389 f165 1"/>
                      <a:gd name="f218" fmla="*/ 152317 f164 1"/>
                      <a:gd name="f219" fmla="*/ 67225 f165 1"/>
                      <a:gd name="f220" fmla="*/ 157631 f164 1"/>
                      <a:gd name="f221" fmla="*/ 89920 f165 1"/>
                      <a:gd name="f222" fmla="*/ 152942 f164 1"/>
                      <a:gd name="f223" fmla="*/ 109027 f165 1"/>
                      <a:gd name="f224" fmla="*/ 138641 f164 1"/>
                      <a:gd name="f225" fmla="*/ 122051 f165 1"/>
                      <a:gd name="f226" fmla="*/ 114804 f164 1"/>
                      <a:gd name="f227" fmla="*/ 126886 f165 1"/>
                      <a:gd name="f228" fmla="*/ 81199 f164 1"/>
                      <a:gd name="f229" fmla="*/ 122518 f165 1"/>
                      <a:gd name="f230" fmla="*/ 44624 f164 1"/>
                      <a:gd name="f231" fmla="*/ 19303 f164 1"/>
                      <a:gd name="f232" fmla="+- f166 0 f1"/>
                      <a:gd name="f233" fmla="*/ f169 1 126885"/>
                      <a:gd name="f234" fmla="*/ f170 1 229843"/>
                      <a:gd name="f235" fmla="*/ f171 1 126885"/>
                      <a:gd name="f236" fmla="*/ f172 1 229843"/>
                      <a:gd name="f237" fmla="*/ f173 1 126885"/>
                      <a:gd name="f238" fmla="*/ f174 1 229843"/>
                      <a:gd name="f239" fmla="*/ f175 1 126885"/>
                      <a:gd name="f240" fmla="*/ f176 1 229843"/>
                      <a:gd name="f241" fmla="*/ f177 1 126885"/>
                      <a:gd name="f242" fmla="*/ f178 1 229843"/>
                      <a:gd name="f243" fmla="*/ f179 1 126885"/>
                      <a:gd name="f244" fmla="*/ f180 1 229843"/>
                      <a:gd name="f245" fmla="*/ f181 1 229843"/>
                      <a:gd name="f246" fmla="*/ f182 1 126885"/>
                      <a:gd name="f247" fmla="*/ f183 1 229843"/>
                      <a:gd name="f248" fmla="*/ f184 1 126885"/>
                      <a:gd name="f249" fmla="*/ f185 1 229843"/>
                      <a:gd name="f250" fmla="*/ f186 1 126885"/>
                      <a:gd name="f251" fmla="*/ f187 1 229843"/>
                      <a:gd name="f252" fmla="*/ f188 1 126885"/>
                      <a:gd name="f253" fmla="*/ f189 1 229843"/>
                      <a:gd name="f254" fmla="*/ f190 1 126885"/>
                      <a:gd name="f255" fmla="*/ f191 1 126885"/>
                      <a:gd name="f256" fmla="*/ f192 1 229843"/>
                      <a:gd name="f257" fmla="*/ f193 1 126885"/>
                      <a:gd name="f258" fmla="*/ f194 1 229843"/>
                      <a:gd name="f259" fmla="*/ f195 1 126885"/>
                      <a:gd name="f260" fmla="*/ f196 1 229843"/>
                      <a:gd name="f261" fmla="*/ f197 1 126885"/>
                      <a:gd name="f262" fmla="*/ f198 1 229843"/>
                      <a:gd name="f263" fmla="*/ f199 1 126885"/>
                      <a:gd name="f264" fmla="*/ f200 1 229843"/>
                      <a:gd name="f265" fmla="*/ f201 1 229843"/>
                      <a:gd name="f266" fmla="*/ f202 1 126885"/>
                      <a:gd name="f267" fmla="*/ f203 1 229843"/>
                      <a:gd name="f268" fmla="*/ f204 1 126885"/>
                      <a:gd name="f269" fmla="*/ f205 1 126885"/>
                      <a:gd name="f270" fmla="*/ f206 1 229843"/>
                      <a:gd name="f271" fmla="*/ f207 1 126885"/>
                      <a:gd name="f272" fmla="*/ f208 1 229843"/>
                      <a:gd name="f273" fmla="*/ f209 1 229843"/>
                      <a:gd name="f274" fmla="*/ f210 1 126885"/>
                      <a:gd name="f275" fmla="*/ f211 1 229843"/>
                      <a:gd name="f276" fmla="*/ f212 1 126885"/>
                      <a:gd name="f277" fmla="*/ f213 1 229843"/>
                      <a:gd name="f278" fmla="*/ f214 1 126885"/>
                      <a:gd name="f279" fmla="*/ f215 1 229843"/>
                      <a:gd name="f280" fmla="*/ f216 1 229843"/>
                      <a:gd name="f281" fmla="*/ f217 1 126885"/>
                      <a:gd name="f282" fmla="*/ f218 1 229843"/>
                      <a:gd name="f283" fmla="*/ f219 1 126885"/>
                      <a:gd name="f284" fmla="*/ f220 1 229843"/>
                      <a:gd name="f285" fmla="*/ f221 1 126885"/>
                      <a:gd name="f286" fmla="*/ f222 1 229843"/>
                      <a:gd name="f287" fmla="*/ f223 1 126885"/>
                      <a:gd name="f288" fmla="*/ f224 1 229843"/>
                      <a:gd name="f289" fmla="*/ f225 1 126885"/>
                      <a:gd name="f290" fmla="*/ f226 1 229843"/>
                      <a:gd name="f291" fmla="*/ f227 1 126885"/>
                      <a:gd name="f292" fmla="*/ f228 1 229843"/>
                      <a:gd name="f293" fmla="*/ f229 1 126885"/>
                      <a:gd name="f294" fmla="*/ f230 1 229843"/>
                      <a:gd name="f295" fmla="*/ f231 1 229843"/>
                      <a:gd name="f296" fmla="*/ f160 1 f167"/>
                      <a:gd name="f297" fmla="*/ f161 1 f167"/>
                      <a:gd name="f298" fmla="*/ f160 1 f168"/>
                      <a:gd name="f299" fmla="*/ f162 1 f168"/>
                      <a:gd name="f300" fmla="*/ f233 1 f167"/>
                      <a:gd name="f301" fmla="*/ f234 1 f168"/>
                      <a:gd name="f302" fmla="*/ f235 1 f167"/>
                      <a:gd name="f303" fmla="*/ f236 1 f168"/>
                      <a:gd name="f304" fmla="*/ f237 1 f167"/>
                      <a:gd name="f305" fmla="*/ f238 1 f168"/>
                      <a:gd name="f306" fmla="*/ f239 1 f167"/>
                      <a:gd name="f307" fmla="*/ f240 1 f168"/>
                      <a:gd name="f308" fmla="*/ f241 1 f167"/>
                      <a:gd name="f309" fmla="*/ f242 1 f168"/>
                      <a:gd name="f310" fmla="*/ f243 1 f167"/>
                      <a:gd name="f311" fmla="*/ f244 1 f168"/>
                      <a:gd name="f312" fmla="*/ f245 1 f168"/>
                      <a:gd name="f313" fmla="*/ f246 1 f167"/>
                      <a:gd name="f314" fmla="*/ f247 1 f168"/>
                      <a:gd name="f315" fmla="*/ f248 1 f167"/>
                      <a:gd name="f316" fmla="*/ f249 1 f168"/>
                      <a:gd name="f317" fmla="*/ f250 1 f167"/>
                      <a:gd name="f318" fmla="*/ f251 1 f168"/>
                      <a:gd name="f319" fmla="*/ f252 1 f167"/>
                      <a:gd name="f320" fmla="*/ f253 1 f168"/>
                      <a:gd name="f321" fmla="*/ f254 1 f167"/>
                      <a:gd name="f322" fmla="*/ f255 1 f167"/>
                      <a:gd name="f323" fmla="*/ f256 1 f168"/>
                      <a:gd name="f324" fmla="*/ f257 1 f167"/>
                      <a:gd name="f325" fmla="*/ f258 1 f168"/>
                      <a:gd name="f326" fmla="*/ f259 1 f167"/>
                      <a:gd name="f327" fmla="*/ f260 1 f168"/>
                      <a:gd name="f328" fmla="*/ f261 1 f167"/>
                      <a:gd name="f329" fmla="*/ f262 1 f168"/>
                      <a:gd name="f330" fmla="*/ f263 1 f167"/>
                      <a:gd name="f331" fmla="*/ f264 1 f168"/>
                      <a:gd name="f332" fmla="*/ f265 1 f168"/>
                      <a:gd name="f333" fmla="*/ f266 1 f167"/>
                      <a:gd name="f334" fmla="*/ f267 1 f168"/>
                      <a:gd name="f335" fmla="*/ f268 1 f167"/>
                      <a:gd name="f336" fmla="*/ f269 1 f167"/>
                      <a:gd name="f337" fmla="*/ f270 1 f168"/>
                      <a:gd name="f338" fmla="*/ f271 1 f167"/>
                      <a:gd name="f339" fmla="*/ f272 1 f168"/>
                      <a:gd name="f340" fmla="*/ f273 1 f168"/>
                      <a:gd name="f341" fmla="*/ f274 1 f167"/>
                      <a:gd name="f342" fmla="*/ f275 1 f168"/>
                      <a:gd name="f343" fmla="*/ f276 1 f167"/>
                      <a:gd name="f344" fmla="*/ f277 1 f168"/>
                      <a:gd name="f345" fmla="*/ f278 1 f167"/>
                      <a:gd name="f346" fmla="*/ f279 1 f168"/>
                      <a:gd name="f347" fmla="*/ f280 1 f168"/>
                      <a:gd name="f348" fmla="*/ f281 1 f167"/>
                      <a:gd name="f349" fmla="*/ f282 1 f168"/>
                      <a:gd name="f350" fmla="*/ f283 1 f167"/>
                      <a:gd name="f351" fmla="*/ f284 1 f168"/>
                      <a:gd name="f352" fmla="*/ f285 1 f167"/>
                      <a:gd name="f353" fmla="*/ f286 1 f168"/>
                      <a:gd name="f354" fmla="*/ f287 1 f167"/>
                      <a:gd name="f355" fmla="*/ f288 1 f168"/>
                      <a:gd name="f356" fmla="*/ f289 1 f167"/>
                      <a:gd name="f357" fmla="*/ f290 1 f168"/>
                      <a:gd name="f358" fmla="*/ f291 1 f167"/>
                      <a:gd name="f359" fmla="*/ f292 1 f168"/>
                      <a:gd name="f360" fmla="*/ f293 1 f167"/>
                      <a:gd name="f361" fmla="*/ f294 1 f168"/>
                      <a:gd name="f362" fmla="*/ f295 1 f168"/>
                      <a:gd name="f363" fmla="*/ f296 f158 1"/>
                      <a:gd name="f364" fmla="*/ f297 f158 1"/>
                      <a:gd name="f365" fmla="*/ f299 f159 1"/>
                      <a:gd name="f366" fmla="*/ f298 f159 1"/>
                      <a:gd name="f367" fmla="*/ f300 f158 1"/>
                      <a:gd name="f368" fmla="*/ f301 f159 1"/>
                      <a:gd name="f369" fmla="*/ f302 f158 1"/>
                      <a:gd name="f370" fmla="*/ f303 f159 1"/>
                      <a:gd name="f371" fmla="*/ f304 f158 1"/>
                      <a:gd name="f372" fmla="*/ f305 f159 1"/>
                      <a:gd name="f373" fmla="*/ f306 f158 1"/>
                      <a:gd name="f374" fmla="*/ f307 f159 1"/>
                      <a:gd name="f375" fmla="*/ f308 f158 1"/>
                      <a:gd name="f376" fmla="*/ f309 f159 1"/>
                      <a:gd name="f377" fmla="*/ f310 f158 1"/>
                      <a:gd name="f378" fmla="*/ f311 f159 1"/>
                      <a:gd name="f379" fmla="*/ f312 f159 1"/>
                      <a:gd name="f380" fmla="*/ f313 f158 1"/>
                      <a:gd name="f381" fmla="*/ f314 f159 1"/>
                      <a:gd name="f382" fmla="*/ f315 f158 1"/>
                      <a:gd name="f383" fmla="*/ f316 f159 1"/>
                      <a:gd name="f384" fmla="*/ f317 f158 1"/>
                      <a:gd name="f385" fmla="*/ f318 f159 1"/>
                      <a:gd name="f386" fmla="*/ f319 f158 1"/>
                      <a:gd name="f387" fmla="*/ f320 f159 1"/>
                      <a:gd name="f388" fmla="*/ f321 f158 1"/>
                      <a:gd name="f389" fmla="*/ f322 f158 1"/>
                      <a:gd name="f390" fmla="*/ f323 f159 1"/>
                      <a:gd name="f391" fmla="*/ f324 f158 1"/>
                      <a:gd name="f392" fmla="*/ f325 f159 1"/>
                      <a:gd name="f393" fmla="*/ f326 f158 1"/>
                      <a:gd name="f394" fmla="*/ f327 f159 1"/>
                      <a:gd name="f395" fmla="*/ f328 f158 1"/>
                      <a:gd name="f396" fmla="*/ f329 f159 1"/>
                      <a:gd name="f397" fmla="*/ f330 f158 1"/>
                      <a:gd name="f398" fmla="*/ f331 f159 1"/>
                      <a:gd name="f399" fmla="*/ f332 f159 1"/>
                      <a:gd name="f400" fmla="*/ f333 f158 1"/>
                      <a:gd name="f401" fmla="*/ f334 f159 1"/>
                      <a:gd name="f402" fmla="*/ f335 f158 1"/>
                      <a:gd name="f403" fmla="*/ f336 f158 1"/>
                      <a:gd name="f404" fmla="*/ f337 f159 1"/>
                      <a:gd name="f405" fmla="*/ f338 f158 1"/>
                      <a:gd name="f406" fmla="*/ f339 f159 1"/>
                      <a:gd name="f407" fmla="*/ f340 f159 1"/>
                      <a:gd name="f408" fmla="*/ f341 f158 1"/>
                      <a:gd name="f409" fmla="*/ f342 f159 1"/>
                      <a:gd name="f410" fmla="*/ f343 f158 1"/>
                      <a:gd name="f411" fmla="*/ f344 f159 1"/>
                      <a:gd name="f412" fmla="*/ f345 f158 1"/>
                      <a:gd name="f413" fmla="*/ f346 f159 1"/>
                      <a:gd name="f414" fmla="*/ f347 f159 1"/>
                      <a:gd name="f415" fmla="*/ f348 f158 1"/>
                      <a:gd name="f416" fmla="*/ f349 f159 1"/>
                      <a:gd name="f417" fmla="*/ f350 f158 1"/>
                      <a:gd name="f418" fmla="*/ f351 f159 1"/>
                      <a:gd name="f419" fmla="*/ f352 f158 1"/>
                      <a:gd name="f420" fmla="*/ f353 f159 1"/>
                      <a:gd name="f421" fmla="*/ f354 f158 1"/>
                      <a:gd name="f422" fmla="*/ f355 f159 1"/>
                      <a:gd name="f423" fmla="*/ f356 f158 1"/>
                      <a:gd name="f424" fmla="*/ f357 f159 1"/>
                      <a:gd name="f425" fmla="*/ f358 f158 1"/>
                      <a:gd name="f426" fmla="*/ f359 f159 1"/>
                      <a:gd name="f427" fmla="*/ f360 f158 1"/>
                      <a:gd name="f428" fmla="*/ f361 f159 1"/>
                      <a:gd name="f429" fmla="*/ f362 f159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32">
                        <a:pos x="f367" y="f368"/>
                      </a:cxn>
                      <a:cxn ang="f232">
                        <a:pos x="f369" y="f370"/>
                      </a:cxn>
                      <a:cxn ang="f232">
                        <a:pos x="f371" y="f372"/>
                      </a:cxn>
                      <a:cxn ang="f232">
                        <a:pos x="f373" y="f374"/>
                      </a:cxn>
                      <a:cxn ang="f232">
                        <a:pos x="f375" y="f376"/>
                      </a:cxn>
                      <a:cxn ang="f232">
                        <a:pos x="f377" y="f378"/>
                      </a:cxn>
                      <a:cxn ang="f232">
                        <a:pos x="f377" y="f379"/>
                      </a:cxn>
                      <a:cxn ang="f232">
                        <a:pos x="f380" y="f381"/>
                      </a:cxn>
                      <a:cxn ang="f232">
                        <a:pos x="f382" y="f383"/>
                      </a:cxn>
                      <a:cxn ang="f232">
                        <a:pos x="f384" y="f385"/>
                      </a:cxn>
                      <a:cxn ang="f232">
                        <a:pos x="f386" y="f387"/>
                      </a:cxn>
                      <a:cxn ang="f232">
                        <a:pos x="f388" y="f368"/>
                      </a:cxn>
                      <a:cxn ang="f232">
                        <a:pos x="f389" y="f390"/>
                      </a:cxn>
                      <a:cxn ang="f232">
                        <a:pos x="f391" y="f392"/>
                      </a:cxn>
                      <a:cxn ang="f232">
                        <a:pos x="f393" y="f394"/>
                      </a:cxn>
                      <a:cxn ang="f232">
                        <a:pos x="f395" y="f396"/>
                      </a:cxn>
                      <a:cxn ang="f232">
                        <a:pos x="f397" y="f398"/>
                      </a:cxn>
                      <a:cxn ang="f232">
                        <a:pos x="f397" y="f399"/>
                      </a:cxn>
                      <a:cxn ang="f232">
                        <a:pos x="f400" y="f401"/>
                      </a:cxn>
                      <a:cxn ang="f232">
                        <a:pos x="f402" y="f401"/>
                      </a:cxn>
                      <a:cxn ang="f232">
                        <a:pos x="f403" y="f399"/>
                      </a:cxn>
                      <a:cxn ang="f232">
                        <a:pos x="f403" y="f404"/>
                      </a:cxn>
                      <a:cxn ang="f232">
                        <a:pos x="f405" y="f406"/>
                      </a:cxn>
                      <a:cxn ang="f232">
                        <a:pos x="f402" y="f407"/>
                      </a:cxn>
                      <a:cxn ang="f232">
                        <a:pos x="f408" y="f409"/>
                      </a:cxn>
                      <a:cxn ang="f232">
                        <a:pos x="f410" y="f411"/>
                      </a:cxn>
                      <a:cxn ang="f232">
                        <a:pos x="f412" y="f413"/>
                      </a:cxn>
                      <a:cxn ang="f232">
                        <a:pos x="f412" y="f414"/>
                      </a:cxn>
                      <a:cxn ang="f232">
                        <a:pos x="f415" y="f416"/>
                      </a:cxn>
                      <a:cxn ang="f232">
                        <a:pos x="f417" y="f418"/>
                      </a:cxn>
                      <a:cxn ang="f232">
                        <a:pos x="f419" y="f420"/>
                      </a:cxn>
                      <a:cxn ang="f232">
                        <a:pos x="f421" y="f422"/>
                      </a:cxn>
                      <a:cxn ang="f232">
                        <a:pos x="f423" y="f424"/>
                      </a:cxn>
                      <a:cxn ang="f232">
                        <a:pos x="f425" y="f426"/>
                      </a:cxn>
                      <a:cxn ang="f232">
                        <a:pos x="f427" y="f428"/>
                      </a:cxn>
                      <a:cxn ang="f232">
                        <a:pos x="f389" y="f429"/>
                      </a:cxn>
                    </a:cxnLst>
                    <a:rect l="f363" t="f366" r="f364" b="f365"/>
                    <a:pathLst>
                      <a:path w="126885" h="229843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3"/>
                        </a:cubicBezTo>
                        <a:cubicBezTo>
                          <a:pt x="f15" y="f13"/>
                          <a:pt x="f16" y="f17"/>
                          <a:pt x="f18" y="f19"/>
                        </a:cubicBezTo>
                        <a:cubicBezTo>
                          <a:pt x="f20" y="f21"/>
                          <a:pt x="f22" y="f23"/>
                          <a:pt x="f24" y="f25"/>
                        </a:cubicBezTo>
                        <a:cubicBezTo>
                          <a:pt x="f26" y="f27"/>
                          <a:pt x="f28" y="f29"/>
                          <a:pt x="f30" y="f31"/>
                        </a:cubicBezTo>
                        <a:cubicBezTo>
                          <a:pt x="f32" y="f33"/>
                          <a:pt x="f34" y="f35"/>
                          <a:pt x="f36" y="f37"/>
                        </a:cubicBezTo>
                        <a:lnTo>
                          <a:pt x="f36" y="f38"/>
                        </a:lnTo>
                        <a:cubicBezTo>
                          <a:pt x="f39" y="f40"/>
                          <a:pt x="f41" y="f42"/>
                          <a:pt x="f43" y="f44"/>
                        </a:cubicBezTo>
                        <a:cubicBezTo>
                          <a:pt x="f45" y="f46"/>
                          <a:pt x="f47" y="f48"/>
                          <a:pt x="f49" y="f48"/>
                        </a:cubicBezTo>
                        <a:cubicBezTo>
                          <a:pt x="f50" y="f48"/>
                          <a:pt x="f51" y="f52"/>
                          <a:pt x="f53" y="f54"/>
                        </a:cubicBezTo>
                        <a:cubicBezTo>
                          <a:pt x="f55" y="f56"/>
                          <a:pt x="f57" y="f58"/>
                          <a:pt x="f57" y="f59"/>
                        </a:cubicBezTo>
                        <a:cubicBezTo>
                          <a:pt x="f57" y="f60"/>
                          <a:pt x="f61" y="f62"/>
                          <a:pt x="f63" y="f9"/>
                        </a:cubicBezTo>
                        <a:moveTo>
                          <a:pt x="f64" y="f65"/>
                        </a:moveTo>
                        <a:cubicBezTo>
                          <a:pt x="f66" y="f67"/>
                          <a:pt x="f68" y="f69"/>
                          <a:pt x="f70" y="f71"/>
                        </a:cubicBezTo>
                        <a:cubicBezTo>
                          <a:pt x="f72" y="f73"/>
                          <a:pt x="f74" y="f5"/>
                          <a:pt x="f75" y="f5"/>
                        </a:cubicBezTo>
                        <a:cubicBezTo>
                          <a:pt x="f76" y="f5"/>
                          <a:pt x="f77" y="f78"/>
                          <a:pt x="f79" y="f80"/>
                        </a:cubicBezTo>
                        <a:cubicBezTo>
                          <a:pt x="f81" y="f69"/>
                          <a:pt x="f82" y="f83"/>
                          <a:pt x="f84" y="f85"/>
                        </a:cubicBezTo>
                        <a:lnTo>
                          <a:pt x="f84" y="f86"/>
                        </a:lnTo>
                        <a:cubicBezTo>
                          <a:pt x="f84" y="f87"/>
                          <a:pt x="f88" y="f89"/>
                          <a:pt x="f90" y="f89"/>
                        </a:cubicBezTo>
                        <a:lnTo>
                          <a:pt x="f91" y="f89"/>
                        </a:lnTo>
                        <a:cubicBezTo>
                          <a:pt x="f92" y="f89"/>
                          <a:pt x="f5" y="f93"/>
                          <a:pt x="f5" y="f86"/>
                        </a:cubicBezTo>
                        <a:lnTo>
                          <a:pt x="f5" y="f94"/>
                        </a:lnTo>
                        <a:cubicBezTo>
                          <a:pt x="f5" y="f95"/>
                          <a:pt x="f96" y="f97"/>
                          <a:pt x="f98" y="f99"/>
                        </a:cubicBezTo>
                        <a:cubicBezTo>
                          <a:pt x="f100" y="f101"/>
                          <a:pt x="f102" y="f7"/>
                          <a:pt x="f91" y="f7"/>
                        </a:cubicBezTo>
                        <a:cubicBezTo>
                          <a:pt x="f103" y="f7"/>
                          <a:pt x="f104" y="f101"/>
                          <a:pt x="f105" y="f106"/>
                        </a:cubicBezTo>
                        <a:lnTo>
                          <a:pt x="f107" y="f108"/>
                        </a:lnTo>
                        <a:cubicBezTo>
                          <a:pt x="f109" y="f110"/>
                          <a:pt x="f111" y="f112"/>
                          <a:pt x="f111" y="f113"/>
                        </a:cubicBezTo>
                        <a:lnTo>
                          <a:pt x="f111" y="f114"/>
                        </a:lnTo>
                        <a:cubicBezTo>
                          <a:pt x="f115" y="f116"/>
                          <a:pt x="f117" y="f118"/>
                          <a:pt x="f119" y="f120"/>
                        </a:cubicBezTo>
                        <a:cubicBezTo>
                          <a:pt x="f121" y="f122"/>
                          <a:pt x="f123" y="f124"/>
                          <a:pt x="f125" y="f124"/>
                        </a:cubicBezTo>
                        <a:cubicBezTo>
                          <a:pt x="f126" y="f124"/>
                          <a:pt x="f127" y="f128"/>
                          <a:pt x="f129" y="f130"/>
                        </a:cubicBezTo>
                        <a:cubicBezTo>
                          <a:pt x="f131" y="f118"/>
                          <a:pt x="f132" y="f133"/>
                          <a:pt x="f134" y="f135"/>
                        </a:cubicBezTo>
                        <a:cubicBezTo>
                          <a:pt x="f136" y="f137"/>
                          <a:pt x="f138" y="f139"/>
                          <a:pt x="f140" y="f141"/>
                        </a:cubicBezTo>
                        <a:cubicBezTo>
                          <a:pt x="f142" y="f143"/>
                          <a:pt x="f144" y="f145"/>
                          <a:pt x="f144" y="f146"/>
                        </a:cubicBezTo>
                        <a:cubicBezTo>
                          <a:pt x="f144" y="f147"/>
                          <a:pt x="f148" y="f149"/>
                          <a:pt x="f150" y="f151"/>
                        </a:cubicBezTo>
                        <a:cubicBezTo>
                          <a:pt x="f152" y="f153"/>
                          <a:pt x="f154" y="f155"/>
                          <a:pt x="f64" y="f156"/>
                        </a:cubicBezTo>
                      </a:path>
                    </a:pathLst>
                  </a:custGeom>
                  <a:noFill/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6" name="Freeform 36">
                    <a:extLst>
                      <a:ext uri="{FF2B5EF4-FFF2-40B4-BE49-F238E27FC236}">
                        <a16:creationId xmlns:a16="http://schemas.microsoft.com/office/drawing/2014/main" id="{DDC15668-7822-F23B-1DEE-E795A3E2B047}"/>
                      </a:ext>
                    </a:extLst>
                  </p:cNvPr>
                  <p:cNvSpPr/>
                  <p:nvPr/>
                </p:nvSpPr>
                <p:spPr>
                  <a:xfrm>
                    <a:off x="9113376" y="1482160"/>
                    <a:ext cx="72429" cy="171303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89451"/>
                      <a:gd name="f7" fmla="val 211555"/>
                      <a:gd name="f8" fmla="val 87112"/>
                      <a:gd name="f9" fmla="val 57051"/>
                      <a:gd name="f10" fmla="val 53343"/>
                      <a:gd name="f11" fmla="val 2266"/>
                      <a:gd name="f12" fmla="val 1485"/>
                      <a:gd name="f13" fmla="val 52953"/>
                      <a:gd name="f14" fmla="val 703"/>
                      <a:gd name="f15" fmla="val 52252"/>
                      <a:gd name="f16" fmla="val 313"/>
                      <a:gd name="f17" fmla="val 51862"/>
                      <a:gd name="f18" fmla="val 78"/>
                      <a:gd name="f19" fmla="val 51472"/>
                      <a:gd name="f20" fmla="val 51082"/>
                      <a:gd name="f21" fmla="val 50692"/>
                      <a:gd name="f22" fmla="val 50302"/>
                      <a:gd name="f23" fmla="val 49990"/>
                      <a:gd name="f24" fmla="val 234"/>
                      <a:gd name="f25" fmla="val 21992"/>
                      <a:gd name="f26" fmla="val 15318"/>
                      <a:gd name="f27" fmla="val 21213"/>
                      <a:gd name="f28" fmla="val 15708"/>
                      <a:gd name="f29" fmla="val 20745"/>
                      <a:gd name="f30" fmla="val 16490"/>
                      <a:gd name="f31" fmla="val 17350"/>
                      <a:gd name="f32" fmla="val 56972"/>
                      <a:gd name="f33" fmla="val 2262"/>
                      <a:gd name="f34" fmla="val 1014"/>
                      <a:gd name="f35" fmla="val 57988"/>
                      <a:gd name="f36" fmla="val 59317"/>
                      <a:gd name="f37" fmla="val 85576"/>
                      <a:gd name="f38" fmla="val 86826"/>
                      <a:gd name="f39" fmla="val 87920"/>
                      <a:gd name="f40" fmla="val 170370"/>
                      <a:gd name="f41" fmla="val 184125"/>
                      <a:gd name="f42" fmla="val 23864"/>
                      <a:gd name="f43" fmla="val 194597"/>
                      <a:gd name="f44" fmla="val 30103"/>
                      <a:gd name="f45" fmla="val 201318"/>
                      <a:gd name="f46" fmla="val 36342"/>
                      <a:gd name="f47" fmla="val 208117"/>
                      <a:gd name="f48" fmla="val 44999"/>
                      <a:gd name="f49" fmla="val 211556"/>
                      <a:gd name="f50" fmla="val 55761"/>
                      <a:gd name="f51" fmla="val 61688"/>
                      <a:gd name="f52" fmla="val 67147"/>
                      <a:gd name="f53" fmla="val 210931"/>
                      <a:gd name="f54" fmla="val 71982"/>
                      <a:gd name="f55" fmla="val 209680"/>
                      <a:gd name="f56" fmla="val 76896"/>
                      <a:gd name="f57" fmla="val 208430"/>
                      <a:gd name="f58" fmla="val 81263"/>
                      <a:gd name="f59" fmla="val 206710"/>
                      <a:gd name="f60" fmla="val 84928"/>
                      <a:gd name="f61" fmla="val 204522"/>
                      <a:gd name="f62" fmla="val 85552"/>
                      <a:gd name="f63" fmla="val 204131"/>
                      <a:gd name="f64" fmla="val 85942"/>
                      <a:gd name="f65" fmla="val 203506"/>
                      <a:gd name="f66" fmla="val 86020"/>
                      <a:gd name="f67" fmla="val 202803"/>
                      <a:gd name="f68" fmla="val 89374"/>
                      <a:gd name="f69" fmla="val 177326"/>
                      <a:gd name="f70" fmla="val 89452"/>
                      <a:gd name="f71" fmla="val 176466"/>
                      <a:gd name="f72" fmla="val 89140"/>
                      <a:gd name="f73" fmla="val 175606"/>
                      <a:gd name="f74" fmla="val 88360"/>
                      <a:gd name="f75" fmla="val 175059"/>
                      <a:gd name="f76" fmla="val 87970"/>
                      <a:gd name="f77" fmla="val 174825"/>
                      <a:gd name="f78" fmla="val 87502"/>
                      <a:gd name="f79" fmla="val 174668"/>
                      <a:gd name="f80" fmla="val 86722"/>
                      <a:gd name="f81" fmla="val 86332"/>
                      <a:gd name="f82" fmla="val 174746"/>
                      <a:gd name="f83" fmla="val 174981"/>
                      <a:gd name="f84" fmla="val 83525"/>
                      <a:gd name="f85" fmla="val 176388"/>
                      <a:gd name="f86" fmla="val 80405"/>
                      <a:gd name="f87" fmla="val 177638"/>
                      <a:gd name="f88" fmla="val 76740"/>
                      <a:gd name="f89" fmla="val 178810"/>
                      <a:gd name="f90" fmla="val 73074"/>
                      <a:gd name="f91" fmla="val 179983"/>
                      <a:gd name="f92" fmla="val 69487"/>
                      <a:gd name="f93" fmla="val 180530"/>
                      <a:gd name="f94" fmla="val 66055"/>
                      <a:gd name="f95" fmla="val 61376"/>
                      <a:gd name="f96" fmla="val 58023"/>
                      <a:gd name="f97" fmla="val 179514"/>
                      <a:gd name="f98" fmla="val 56229"/>
                      <a:gd name="f99" fmla="val 177560"/>
                      <a:gd name="f100" fmla="val 54903"/>
                      <a:gd name="f101" fmla="val 176231"/>
                      <a:gd name="f102" fmla="val 53422"/>
                      <a:gd name="f103" fmla="val 172949"/>
                      <a:gd name="f104" fmla="val 165212"/>
                      <a:gd name="f105" fmla="val 87842"/>
                      <a:gd name="f106" fmla="val 87190"/>
                      <a:gd name="f107" fmla="val 88438"/>
                      <a:gd name="f108" fmla="val 85498"/>
                      <a:gd name="f109" fmla="val 59239"/>
                      <a:gd name="f110" fmla="val 56894"/>
                      <a:gd name="f111" fmla="+- 0 0 -90"/>
                      <a:gd name="f112" fmla="*/ f3 1 89451"/>
                      <a:gd name="f113" fmla="*/ f4 1 211555"/>
                      <a:gd name="f114" fmla="val f5"/>
                      <a:gd name="f115" fmla="val f6"/>
                      <a:gd name="f116" fmla="val f7"/>
                      <a:gd name="f117" fmla="*/ f111 f0 1"/>
                      <a:gd name="f118" fmla="+- f116 0 f114"/>
                      <a:gd name="f119" fmla="+- f115 0 f114"/>
                      <a:gd name="f120" fmla="*/ f117 1 f2"/>
                      <a:gd name="f121" fmla="*/ f119 1 89451"/>
                      <a:gd name="f122" fmla="*/ f118 1 211555"/>
                      <a:gd name="f123" fmla="*/ 87112 f119 1"/>
                      <a:gd name="f124" fmla="*/ 57051 f118 1"/>
                      <a:gd name="f125" fmla="*/ 53343 f119 1"/>
                      <a:gd name="f126" fmla="*/ 2266 f118 1"/>
                      <a:gd name="f127" fmla="*/ 52252 f119 1"/>
                      <a:gd name="f128" fmla="*/ 313 f118 1"/>
                      <a:gd name="f129" fmla="*/ 51082 f119 1"/>
                      <a:gd name="f130" fmla="*/ 0 f118 1"/>
                      <a:gd name="f131" fmla="*/ 49990 f119 1"/>
                      <a:gd name="f132" fmla="*/ 234 f118 1"/>
                      <a:gd name="f133" fmla="*/ 21992 f119 1"/>
                      <a:gd name="f134" fmla="*/ 15318 f118 1"/>
                      <a:gd name="f135" fmla="*/ 20745 f119 1"/>
                      <a:gd name="f136" fmla="*/ 17350 f118 1"/>
                      <a:gd name="f137" fmla="*/ 56972 f118 1"/>
                      <a:gd name="f138" fmla="*/ 2262 f119 1"/>
                      <a:gd name="f139" fmla="*/ 0 f119 1"/>
                      <a:gd name="f140" fmla="*/ 59317 f118 1"/>
                      <a:gd name="f141" fmla="*/ 85576 f118 1"/>
                      <a:gd name="f142" fmla="*/ 87920 f118 1"/>
                      <a:gd name="f143" fmla="*/ 170370 f118 1"/>
                      <a:gd name="f144" fmla="*/ 30103 f119 1"/>
                      <a:gd name="f145" fmla="*/ 201318 f118 1"/>
                      <a:gd name="f146" fmla="*/ 55761 f119 1"/>
                      <a:gd name="f147" fmla="*/ 211556 f118 1"/>
                      <a:gd name="f148" fmla="*/ 71982 f119 1"/>
                      <a:gd name="f149" fmla="*/ 209680 f118 1"/>
                      <a:gd name="f150" fmla="*/ 84928 f119 1"/>
                      <a:gd name="f151" fmla="*/ 204522 f118 1"/>
                      <a:gd name="f152" fmla="*/ 86020 f119 1"/>
                      <a:gd name="f153" fmla="*/ 202803 f118 1"/>
                      <a:gd name="f154" fmla="*/ 89374 f119 1"/>
                      <a:gd name="f155" fmla="*/ 177326 f118 1"/>
                      <a:gd name="f156" fmla="*/ 88360 f119 1"/>
                      <a:gd name="f157" fmla="*/ 175059 f118 1"/>
                      <a:gd name="f158" fmla="*/ 174668 f118 1"/>
                      <a:gd name="f159" fmla="*/ 85942 f119 1"/>
                      <a:gd name="f160" fmla="*/ 174981 f118 1"/>
                      <a:gd name="f161" fmla="*/ 76740 f119 1"/>
                      <a:gd name="f162" fmla="*/ 178810 f118 1"/>
                      <a:gd name="f163" fmla="*/ 66055 f119 1"/>
                      <a:gd name="f164" fmla="*/ 180530 f118 1"/>
                      <a:gd name="f165" fmla="*/ 56229 f119 1"/>
                      <a:gd name="f166" fmla="*/ 177560 f118 1"/>
                      <a:gd name="f167" fmla="*/ 53422 f119 1"/>
                      <a:gd name="f168" fmla="*/ 165212 f118 1"/>
                      <a:gd name="f169" fmla="*/ 87842 f118 1"/>
                      <a:gd name="f170" fmla="*/ 87190 f119 1"/>
                      <a:gd name="f171" fmla="*/ 89452 f119 1"/>
                      <a:gd name="f172" fmla="*/ 85498 f118 1"/>
                      <a:gd name="f173" fmla="*/ 59239 f118 1"/>
                      <a:gd name="f174" fmla="*/ 56894 f118 1"/>
                      <a:gd name="f175" fmla="+- f120 0 f1"/>
                      <a:gd name="f176" fmla="*/ f123 1 89451"/>
                      <a:gd name="f177" fmla="*/ f124 1 211555"/>
                      <a:gd name="f178" fmla="*/ f125 1 89451"/>
                      <a:gd name="f179" fmla="*/ f126 1 211555"/>
                      <a:gd name="f180" fmla="*/ f127 1 89451"/>
                      <a:gd name="f181" fmla="*/ f128 1 211555"/>
                      <a:gd name="f182" fmla="*/ f129 1 89451"/>
                      <a:gd name="f183" fmla="*/ f130 1 211555"/>
                      <a:gd name="f184" fmla="*/ f131 1 89451"/>
                      <a:gd name="f185" fmla="*/ f132 1 211555"/>
                      <a:gd name="f186" fmla="*/ f133 1 89451"/>
                      <a:gd name="f187" fmla="*/ f134 1 211555"/>
                      <a:gd name="f188" fmla="*/ f135 1 89451"/>
                      <a:gd name="f189" fmla="*/ f136 1 211555"/>
                      <a:gd name="f190" fmla="*/ f137 1 211555"/>
                      <a:gd name="f191" fmla="*/ f138 1 89451"/>
                      <a:gd name="f192" fmla="*/ f139 1 89451"/>
                      <a:gd name="f193" fmla="*/ f140 1 211555"/>
                      <a:gd name="f194" fmla="*/ f141 1 211555"/>
                      <a:gd name="f195" fmla="*/ f142 1 211555"/>
                      <a:gd name="f196" fmla="*/ f143 1 211555"/>
                      <a:gd name="f197" fmla="*/ f144 1 89451"/>
                      <a:gd name="f198" fmla="*/ f145 1 211555"/>
                      <a:gd name="f199" fmla="*/ f146 1 89451"/>
                      <a:gd name="f200" fmla="*/ f147 1 211555"/>
                      <a:gd name="f201" fmla="*/ f148 1 89451"/>
                      <a:gd name="f202" fmla="*/ f149 1 211555"/>
                      <a:gd name="f203" fmla="*/ f150 1 89451"/>
                      <a:gd name="f204" fmla="*/ f151 1 211555"/>
                      <a:gd name="f205" fmla="*/ f152 1 89451"/>
                      <a:gd name="f206" fmla="*/ f153 1 211555"/>
                      <a:gd name="f207" fmla="*/ f154 1 89451"/>
                      <a:gd name="f208" fmla="*/ f155 1 211555"/>
                      <a:gd name="f209" fmla="*/ f156 1 89451"/>
                      <a:gd name="f210" fmla="*/ f157 1 211555"/>
                      <a:gd name="f211" fmla="*/ f158 1 211555"/>
                      <a:gd name="f212" fmla="*/ f159 1 89451"/>
                      <a:gd name="f213" fmla="*/ f160 1 211555"/>
                      <a:gd name="f214" fmla="*/ f161 1 89451"/>
                      <a:gd name="f215" fmla="*/ f162 1 211555"/>
                      <a:gd name="f216" fmla="*/ f163 1 89451"/>
                      <a:gd name="f217" fmla="*/ f164 1 211555"/>
                      <a:gd name="f218" fmla="*/ f165 1 89451"/>
                      <a:gd name="f219" fmla="*/ f166 1 211555"/>
                      <a:gd name="f220" fmla="*/ f167 1 89451"/>
                      <a:gd name="f221" fmla="*/ f168 1 211555"/>
                      <a:gd name="f222" fmla="*/ f169 1 211555"/>
                      <a:gd name="f223" fmla="*/ f170 1 89451"/>
                      <a:gd name="f224" fmla="*/ f171 1 89451"/>
                      <a:gd name="f225" fmla="*/ f172 1 211555"/>
                      <a:gd name="f226" fmla="*/ f173 1 211555"/>
                      <a:gd name="f227" fmla="*/ f174 1 211555"/>
                      <a:gd name="f228" fmla="*/ f114 1 f121"/>
                      <a:gd name="f229" fmla="*/ f115 1 f121"/>
                      <a:gd name="f230" fmla="*/ f114 1 f122"/>
                      <a:gd name="f231" fmla="*/ f116 1 f122"/>
                      <a:gd name="f232" fmla="*/ f176 1 f121"/>
                      <a:gd name="f233" fmla="*/ f177 1 f122"/>
                      <a:gd name="f234" fmla="*/ f178 1 f121"/>
                      <a:gd name="f235" fmla="*/ f179 1 f122"/>
                      <a:gd name="f236" fmla="*/ f180 1 f121"/>
                      <a:gd name="f237" fmla="*/ f181 1 f122"/>
                      <a:gd name="f238" fmla="*/ f182 1 f121"/>
                      <a:gd name="f239" fmla="*/ f183 1 f122"/>
                      <a:gd name="f240" fmla="*/ f184 1 f121"/>
                      <a:gd name="f241" fmla="*/ f185 1 f122"/>
                      <a:gd name="f242" fmla="*/ f186 1 f121"/>
                      <a:gd name="f243" fmla="*/ f187 1 f122"/>
                      <a:gd name="f244" fmla="*/ f188 1 f121"/>
                      <a:gd name="f245" fmla="*/ f189 1 f122"/>
                      <a:gd name="f246" fmla="*/ f190 1 f122"/>
                      <a:gd name="f247" fmla="*/ f191 1 f121"/>
                      <a:gd name="f248" fmla="*/ f192 1 f121"/>
                      <a:gd name="f249" fmla="*/ f193 1 f122"/>
                      <a:gd name="f250" fmla="*/ f194 1 f122"/>
                      <a:gd name="f251" fmla="*/ f195 1 f122"/>
                      <a:gd name="f252" fmla="*/ f196 1 f122"/>
                      <a:gd name="f253" fmla="*/ f197 1 f121"/>
                      <a:gd name="f254" fmla="*/ f198 1 f122"/>
                      <a:gd name="f255" fmla="*/ f199 1 f121"/>
                      <a:gd name="f256" fmla="*/ f200 1 f122"/>
                      <a:gd name="f257" fmla="*/ f201 1 f121"/>
                      <a:gd name="f258" fmla="*/ f202 1 f122"/>
                      <a:gd name="f259" fmla="*/ f203 1 f121"/>
                      <a:gd name="f260" fmla="*/ f204 1 f122"/>
                      <a:gd name="f261" fmla="*/ f205 1 f121"/>
                      <a:gd name="f262" fmla="*/ f206 1 f122"/>
                      <a:gd name="f263" fmla="*/ f207 1 f121"/>
                      <a:gd name="f264" fmla="*/ f208 1 f122"/>
                      <a:gd name="f265" fmla="*/ f209 1 f121"/>
                      <a:gd name="f266" fmla="*/ f210 1 f122"/>
                      <a:gd name="f267" fmla="*/ f211 1 f122"/>
                      <a:gd name="f268" fmla="*/ f212 1 f121"/>
                      <a:gd name="f269" fmla="*/ f213 1 f122"/>
                      <a:gd name="f270" fmla="*/ f214 1 f121"/>
                      <a:gd name="f271" fmla="*/ f215 1 f122"/>
                      <a:gd name="f272" fmla="*/ f216 1 f121"/>
                      <a:gd name="f273" fmla="*/ f217 1 f122"/>
                      <a:gd name="f274" fmla="*/ f218 1 f121"/>
                      <a:gd name="f275" fmla="*/ f219 1 f122"/>
                      <a:gd name="f276" fmla="*/ f220 1 f121"/>
                      <a:gd name="f277" fmla="*/ f221 1 f122"/>
                      <a:gd name="f278" fmla="*/ f222 1 f122"/>
                      <a:gd name="f279" fmla="*/ f223 1 f121"/>
                      <a:gd name="f280" fmla="*/ f224 1 f121"/>
                      <a:gd name="f281" fmla="*/ f225 1 f122"/>
                      <a:gd name="f282" fmla="*/ f226 1 f122"/>
                      <a:gd name="f283" fmla="*/ f227 1 f122"/>
                      <a:gd name="f284" fmla="*/ f228 f112 1"/>
                      <a:gd name="f285" fmla="*/ f229 f112 1"/>
                      <a:gd name="f286" fmla="*/ f231 f113 1"/>
                      <a:gd name="f287" fmla="*/ f230 f113 1"/>
                      <a:gd name="f288" fmla="*/ f232 f112 1"/>
                      <a:gd name="f289" fmla="*/ f233 f113 1"/>
                      <a:gd name="f290" fmla="*/ f234 f112 1"/>
                      <a:gd name="f291" fmla="*/ f235 f113 1"/>
                      <a:gd name="f292" fmla="*/ f236 f112 1"/>
                      <a:gd name="f293" fmla="*/ f237 f113 1"/>
                      <a:gd name="f294" fmla="*/ f238 f112 1"/>
                      <a:gd name="f295" fmla="*/ f239 f113 1"/>
                      <a:gd name="f296" fmla="*/ f240 f112 1"/>
                      <a:gd name="f297" fmla="*/ f241 f113 1"/>
                      <a:gd name="f298" fmla="*/ f242 f112 1"/>
                      <a:gd name="f299" fmla="*/ f243 f113 1"/>
                      <a:gd name="f300" fmla="*/ f244 f112 1"/>
                      <a:gd name="f301" fmla="*/ f245 f113 1"/>
                      <a:gd name="f302" fmla="*/ f246 f113 1"/>
                      <a:gd name="f303" fmla="*/ f247 f112 1"/>
                      <a:gd name="f304" fmla="*/ f248 f112 1"/>
                      <a:gd name="f305" fmla="*/ f249 f113 1"/>
                      <a:gd name="f306" fmla="*/ f250 f113 1"/>
                      <a:gd name="f307" fmla="*/ f251 f113 1"/>
                      <a:gd name="f308" fmla="*/ f252 f113 1"/>
                      <a:gd name="f309" fmla="*/ f253 f112 1"/>
                      <a:gd name="f310" fmla="*/ f254 f113 1"/>
                      <a:gd name="f311" fmla="*/ f255 f112 1"/>
                      <a:gd name="f312" fmla="*/ f256 f113 1"/>
                      <a:gd name="f313" fmla="*/ f257 f112 1"/>
                      <a:gd name="f314" fmla="*/ f258 f113 1"/>
                      <a:gd name="f315" fmla="*/ f259 f112 1"/>
                      <a:gd name="f316" fmla="*/ f260 f113 1"/>
                      <a:gd name="f317" fmla="*/ f261 f112 1"/>
                      <a:gd name="f318" fmla="*/ f262 f113 1"/>
                      <a:gd name="f319" fmla="*/ f263 f112 1"/>
                      <a:gd name="f320" fmla="*/ f264 f113 1"/>
                      <a:gd name="f321" fmla="*/ f265 f112 1"/>
                      <a:gd name="f322" fmla="*/ f266 f113 1"/>
                      <a:gd name="f323" fmla="*/ f267 f113 1"/>
                      <a:gd name="f324" fmla="*/ f268 f112 1"/>
                      <a:gd name="f325" fmla="*/ f269 f113 1"/>
                      <a:gd name="f326" fmla="*/ f270 f112 1"/>
                      <a:gd name="f327" fmla="*/ f271 f113 1"/>
                      <a:gd name="f328" fmla="*/ f272 f112 1"/>
                      <a:gd name="f329" fmla="*/ f273 f113 1"/>
                      <a:gd name="f330" fmla="*/ f274 f112 1"/>
                      <a:gd name="f331" fmla="*/ f275 f113 1"/>
                      <a:gd name="f332" fmla="*/ f276 f112 1"/>
                      <a:gd name="f333" fmla="*/ f277 f113 1"/>
                      <a:gd name="f334" fmla="*/ f278 f113 1"/>
                      <a:gd name="f335" fmla="*/ f279 f112 1"/>
                      <a:gd name="f336" fmla="*/ f280 f112 1"/>
                      <a:gd name="f337" fmla="*/ f281 f113 1"/>
                      <a:gd name="f338" fmla="*/ f282 f113 1"/>
                      <a:gd name="f339" fmla="*/ f283 f113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175">
                        <a:pos x="f288" y="f289"/>
                      </a:cxn>
                      <a:cxn ang="f175">
                        <a:pos x="f290" y="f289"/>
                      </a:cxn>
                      <a:cxn ang="f175">
                        <a:pos x="f290" y="f291"/>
                      </a:cxn>
                      <a:cxn ang="f175">
                        <a:pos x="f292" y="f293"/>
                      </a:cxn>
                      <a:cxn ang="f175">
                        <a:pos x="f294" y="f295"/>
                      </a:cxn>
                      <a:cxn ang="f175">
                        <a:pos x="f296" y="f297"/>
                      </a:cxn>
                      <a:cxn ang="f175">
                        <a:pos x="f298" y="f299"/>
                      </a:cxn>
                      <a:cxn ang="f175">
                        <a:pos x="f300" y="f301"/>
                      </a:cxn>
                      <a:cxn ang="f175">
                        <a:pos x="f300" y="f302"/>
                      </a:cxn>
                      <a:cxn ang="f175">
                        <a:pos x="f303" y="f302"/>
                      </a:cxn>
                      <a:cxn ang="f175">
                        <a:pos x="f304" y="f305"/>
                      </a:cxn>
                      <a:cxn ang="f175">
                        <a:pos x="f304" y="f306"/>
                      </a:cxn>
                      <a:cxn ang="f175">
                        <a:pos x="f303" y="f307"/>
                      </a:cxn>
                      <a:cxn ang="f175">
                        <a:pos x="f300" y="f307"/>
                      </a:cxn>
                      <a:cxn ang="f175">
                        <a:pos x="f300" y="f308"/>
                      </a:cxn>
                      <a:cxn ang="f175">
                        <a:pos x="f309" y="f310"/>
                      </a:cxn>
                      <a:cxn ang="f175">
                        <a:pos x="f311" y="f312"/>
                      </a:cxn>
                      <a:cxn ang="f175">
                        <a:pos x="f313" y="f314"/>
                      </a:cxn>
                      <a:cxn ang="f175">
                        <a:pos x="f315" y="f316"/>
                      </a:cxn>
                      <a:cxn ang="f175">
                        <a:pos x="f317" y="f318"/>
                      </a:cxn>
                      <a:cxn ang="f175">
                        <a:pos x="f319" y="f320"/>
                      </a:cxn>
                      <a:cxn ang="f175">
                        <a:pos x="f321" y="f322"/>
                      </a:cxn>
                      <a:cxn ang="f175">
                        <a:pos x="f288" y="f323"/>
                      </a:cxn>
                      <a:cxn ang="f175">
                        <a:pos x="f324" y="f325"/>
                      </a:cxn>
                      <a:cxn ang="f175">
                        <a:pos x="f326" y="f327"/>
                      </a:cxn>
                      <a:cxn ang="f175">
                        <a:pos x="f328" y="f329"/>
                      </a:cxn>
                      <a:cxn ang="f175">
                        <a:pos x="f330" y="f331"/>
                      </a:cxn>
                      <a:cxn ang="f175">
                        <a:pos x="f332" y="f333"/>
                      </a:cxn>
                      <a:cxn ang="f175">
                        <a:pos x="f332" y="f334"/>
                      </a:cxn>
                      <a:cxn ang="f175">
                        <a:pos x="f335" y="f334"/>
                      </a:cxn>
                      <a:cxn ang="f175">
                        <a:pos x="f336" y="f337"/>
                      </a:cxn>
                      <a:cxn ang="f175">
                        <a:pos x="f336" y="f338"/>
                      </a:cxn>
                      <a:cxn ang="f175">
                        <a:pos x="f335" y="f339"/>
                      </a:cxn>
                    </a:cxnLst>
                    <a:rect l="f284" t="f287" r="f285" b="f286"/>
                    <a:pathLst>
                      <a:path w="89451" h="211555">
                        <a:moveTo>
                          <a:pt x="f8" y="f9"/>
                        </a:moveTo>
                        <a:lnTo>
                          <a:pt x="f10" y="f9"/>
                        </a:lnTo>
                        <a:lnTo>
                          <a:pt x="f10" y="f11"/>
                        </a:lnTo>
                        <a:cubicBezTo>
                          <a:pt x="f10" y="f12"/>
                          <a:pt x="f13" y="f14"/>
                          <a:pt x="f15" y="f16"/>
                        </a:cubicBezTo>
                        <a:cubicBezTo>
                          <a:pt x="f17" y="f18"/>
                          <a:pt x="f19" y="f5"/>
                          <a:pt x="f20" y="f5"/>
                        </a:cubicBezTo>
                        <a:cubicBezTo>
                          <a:pt x="f21" y="f5"/>
                          <a:pt x="f22" y="f18"/>
                          <a:pt x="f23" y="f24"/>
                        </a:cubicBezTo>
                        <a:lnTo>
                          <a:pt x="f25" y="f26"/>
                        </a:lnTo>
                        <a:cubicBezTo>
                          <a:pt x="f27" y="f28"/>
                          <a:pt x="f29" y="f30"/>
                          <a:pt x="f29" y="f31"/>
                        </a:cubicBezTo>
                        <a:lnTo>
                          <a:pt x="f29" y="f32"/>
                        </a:lnTo>
                        <a:lnTo>
                          <a:pt x="f33" y="f32"/>
                        </a:lnTo>
                        <a:cubicBezTo>
                          <a:pt x="f34" y="f32"/>
                          <a:pt x="f5" y="f35"/>
                          <a:pt x="f5" y="f36"/>
                        </a:cubicBezTo>
                        <a:lnTo>
                          <a:pt x="f5" y="f37"/>
                        </a:lnTo>
                        <a:cubicBezTo>
                          <a:pt x="f5" y="f38"/>
                          <a:pt x="f34" y="f39"/>
                          <a:pt x="f33" y="f39"/>
                        </a:cubicBezTo>
                        <a:lnTo>
                          <a:pt x="f29" y="f39"/>
                        </a:lnTo>
                        <a:lnTo>
                          <a:pt x="f29" y="f40"/>
                        </a:lnTo>
                        <a:cubicBezTo>
                          <a:pt x="f29" y="f41"/>
                          <a:pt x="f42" y="f43"/>
                          <a:pt x="f44" y="f45"/>
                        </a:cubicBezTo>
                        <a:cubicBezTo>
                          <a:pt x="f46" y="f47"/>
                          <a:pt x="f48" y="f49"/>
                          <a:pt x="f50" y="f49"/>
                        </a:cubicBezTo>
                        <a:cubicBezTo>
                          <a:pt x="f51" y="f49"/>
                          <a:pt x="f52" y="f53"/>
                          <a:pt x="f54" y="f55"/>
                        </a:cubicBezTo>
                        <a:cubicBezTo>
                          <a:pt x="f56" y="f57"/>
                          <a:pt x="f58" y="f59"/>
                          <a:pt x="f60" y="f61"/>
                        </a:cubicBezTo>
                        <a:cubicBezTo>
                          <a:pt x="f62" y="f63"/>
                          <a:pt x="f64" y="f65"/>
                          <a:pt x="f66" y="f67"/>
                        </a:cubicBezTo>
                        <a:lnTo>
                          <a:pt x="f68" y="f69"/>
                        </a:lnTo>
                        <a:cubicBezTo>
                          <a:pt x="f70" y="f71"/>
                          <a:pt x="f72" y="f73"/>
                          <a:pt x="f74" y="f75"/>
                        </a:cubicBezTo>
                        <a:cubicBezTo>
                          <a:pt x="f76" y="f77"/>
                          <a:pt x="f78" y="f79"/>
                          <a:pt x="f8" y="f79"/>
                        </a:cubicBezTo>
                        <a:cubicBezTo>
                          <a:pt x="f80" y="f79"/>
                          <a:pt x="f81" y="f82"/>
                          <a:pt x="f64" y="f83"/>
                        </a:cubicBezTo>
                        <a:cubicBezTo>
                          <a:pt x="f84" y="f85"/>
                          <a:pt x="f86" y="f87"/>
                          <a:pt x="f88" y="f89"/>
                        </a:cubicBezTo>
                        <a:cubicBezTo>
                          <a:pt x="f90" y="f91"/>
                          <a:pt x="f92" y="f93"/>
                          <a:pt x="f94" y="f93"/>
                        </a:cubicBezTo>
                        <a:cubicBezTo>
                          <a:pt x="f95" y="f93"/>
                          <a:pt x="f96" y="f97"/>
                          <a:pt x="f98" y="f99"/>
                        </a:cubicBezTo>
                        <a:cubicBezTo>
                          <a:pt x="f100" y="f101"/>
                          <a:pt x="f102" y="f103"/>
                          <a:pt x="f102" y="f104"/>
                        </a:cubicBezTo>
                        <a:lnTo>
                          <a:pt x="f102" y="f105"/>
                        </a:lnTo>
                        <a:lnTo>
                          <a:pt x="f106" y="f105"/>
                        </a:lnTo>
                        <a:cubicBezTo>
                          <a:pt x="f107" y="f105"/>
                          <a:pt x="f70" y="f38"/>
                          <a:pt x="f70" y="f108"/>
                        </a:cubicBezTo>
                        <a:lnTo>
                          <a:pt x="f70" y="f109"/>
                        </a:lnTo>
                        <a:cubicBezTo>
                          <a:pt x="f70" y="f35"/>
                          <a:pt x="f107" y="f110"/>
                          <a:pt x="f106" y="f110"/>
                        </a:cubicBezTo>
                      </a:path>
                    </a:pathLst>
                  </a:custGeom>
                  <a:noFill/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7" name="Freeform 37">
                    <a:extLst>
                      <a:ext uri="{FF2B5EF4-FFF2-40B4-BE49-F238E27FC236}">
                        <a16:creationId xmlns:a16="http://schemas.microsoft.com/office/drawing/2014/main" id="{E8BDAD49-0FCE-65F3-3818-FF3AC788002A}"/>
                      </a:ext>
                    </a:extLst>
                  </p:cNvPr>
                  <p:cNvSpPr/>
                  <p:nvPr/>
                </p:nvSpPr>
                <p:spPr>
                  <a:xfrm>
                    <a:off x="9325352" y="1525822"/>
                    <a:ext cx="93031" cy="1275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14888"/>
                      <a:gd name="f7" fmla="val 157553"/>
                      <a:gd name="f8" fmla="val 111925"/>
                      <a:gd name="f9" fmla="val 93469"/>
                      <a:gd name="f10" fmla="val 109741"/>
                      <a:gd name="f11" fmla="val 88311"/>
                      <a:gd name="f12" fmla="val 106388"/>
                      <a:gd name="f13" fmla="val 83778"/>
                      <a:gd name="f14" fmla="val 102020"/>
                      <a:gd name="f15" fmla="val 79871"/>
                      <a:gd name="f16" fmla="val 97731"/>
                      <a:gd name="f17" fmla="val 76119"/>
                      <a:gd name="f18" fmla="val 92350"/>
                      <a:gd name="f19" fmla="val 72681"/>
                      <a:gd name="f20" fmla="val 86111"/>
                      <a:gd name="f21" fmla="val 69711"/>
                      <a:gd name="f22" fmla="val 79950"/>
                      <a:gd name="f23" fmla="val 66819"/>
                      <a:gd name="f24" fmla="val 72697"/>
                      <a:gd name="f25" fmla="val 63693"/>
                      <a:gd name="f26" fmla="val 64586"/>
                      <a:gd name="f27" fmla="val 60567"/>
                      <a:gd name="f28" fmla="val 59127"/>
                      <a:gd name="f29" fmla="val 58379"/>
                      <a:gd name="f30" fmla="val 54604"/>
                      <a:gd name="f31" fmla="val 56347"/>
                      <a:gd name="f32" fmla="val 51328"/>
                      <a:gd name="f33" fmla="val 54628"/>
                      <a:gd name="f34" fmla="val 48053"/>
                      <a:gd name="f35" fmla="val 52909"/>
                      <a:gd name="f36" fmla="val 45479"/>
                      <a:gd name="f37" fmla="val 51267"/>
                      <a:gd name="f38" fmla="val 43530"/>
                      <a:gd name="f39" fmla="val 49704"/>
                      <a:gd name="f40" fmla="val 41736"/>
                      <a:gd name="f41" fmla="val 48298"/>
                      <a:gd name="f42" fmla="val 40566"/>
                      <a:gd name="f43" fmla="val 46891"/>
                      <a:gd name="f44" fmla="val 40020"/>
                      <a:gd name="f45" fmla="val 45640"/>
                      <a:gd name="f46" fmla="val 39396"/>
                      <a:gd name="f47" fmla="val 44390"/>
                      <a:gd name="f48" fmla="val 39162"/>
                      <a:gd name="f49" fmla="val 42983"/>
                      <a:gd name="f50" fmla="val 41420"/>
                      <a:gd name="f51" fmla="val 38216"/>
                      <a:gd name="f52" fmla="val 40410"/>
                      <a:gd name="f53" fmla="val 35637"/>
                      <a:gd name="f54" fmla="val 42984"/>
                      <a:gd name="f55" fmla="val 33605"/>
                      <a:gd name="f56" fmla="val 45713"/>
                      <a:gd name="f57" fmla="val 31417"/>
                      <a:gd name="f58" fmla="val 50393"/>
                      <a:gd name="f59" fmla="val 30323"/>
                      <a:gd name="f60" fmla="val 56788"/>
                      <a:gd name="f61" fmla="val 63183"/>
                      <a:gd name="f62" fmla="val 69889"/>
                      <a:gd name="f63" fmla="val 31339"/>
                      <a:gd name="f64" fmla="val 75739"/>
                      <a:gd name="f65" fmla="val 33293"/>
                      <a:gd name="f66" fmla="val 81588"/>
                      <a:gd name="f67" fmla="val 35246"/>
                      <a:gd name="f68" fmla="val 87437"/>
                      <a:gd name="f69" fmla="val 38372"/>
                      <a:gd name="f70" fmla="val 93130"/>
                      <a:gd name="f71" fmla="val 42514"/>
                      <a:gd name="f72" fmla="val 93676"/>
                      <a:gd name="f73" fmla="val 42905"/>
                      <a:gd name="f74" fmla="val 94300"/>
                      <a:gd name="f75" fmla="val 43061"/>
                      <a:gd name="f76" fmla="val 94923"/>
                      <a:gd name="f77" fmla="val 95547"/>
                      <a:gd name="f78" fmla="val 42749"/>
                      <a:gd name="f79" fmla="val 96093"/>
                      <a:gd name="f80" fmla="val 42358"/>
                      <a:gd name="f81" fmla="val 96405"/>
                      <a:gd name="f82" fmla="val 41811"/>
                      <a:gd name="f83" fmla="val 108883"/>
                      <a:gd name="f84" fmla="val 19694"/>
                      <a:gd name="f85" fmla="val 109429"/>
                      <a:gd name="f86" fmla="val 18678"/>
                      <a:gd name="f87" fmla="val 109195"/>
                      <a:gd name="f88" fmla="val 17428"/>
                      <a:gd name="f89" fmla="val 108259"/>
                      <a:gd name="f90" fmla="val 16724"/>
                      <a:gd name="f91" fmla="val 101630"/>
                      <a:gd name="f92" fmla="val 11723"/>
                      <a:gd name="f93" fmla="val 93832"/>
                      <a:gd name="f94" fmla="val 7659"/>
                      <a:gd name="f95" fmla="val 85019"/>
                      <a:gd name="f96" fmla="val 4611"/>
                      <a:gd name="f97" fmla="val 76206"/>
                      <a:gd name="f98" fmla="val 1563"/>
                      <a:gd name="f99" fmla="val 66926"/>
                      <a:gd name="f100" fmla="val 57490"/>
                      <a:gd name="f101" fmla="val 50081"/>
                      <a:gd name="f102" fmla="val 43218"/>
                      <a:gd name="f103" fmla="val 860"/>
                      <a:gd name="f104" fmla="val 36901"/>
                      <a:gd name="f105" fmla="val 2579"/>
                      <a:gd name="f106" fmla="val 30584"/>
                      <a:gd name="f107" fmla="val 4298"/>
                      <a:gd name="f108" fmla="val 24969"/>
                      <a:gd name="f109" fmla="val 7034"/>
                      <a:gd name="f110" fmla="val 20290"/>
                      <a:gd name="f111" fmla="val 10472"/>
                      <a:gd name="f112" fmla="val 15610"/>
                      <a:gd name="f113" fmla="val 14067"/>
                      <a:gd name="f114" fmla="val 11867"/>
                      <a:gd name="f115" fmla="val 18600"/>
                      <a:gd name="f116" fmla="val 9371"/>
                      <a:gd name="f117" fmla="val 23914"/>
                      <a:gd name="f118" fmla="val 6798"/>
                      <a:gd name="f119" fmla="val 29229"/>
                      <a:gd name="f120" fmla="val 5550"/>
                      <a:gd name="f121" fmla="val 35403"/>
                      <a:gd name="f122" fmla="val 42280"/>
                      <a:gd name="f123" fmla="val 6330"/>
                      <a:gd name="f124" fmla="val 53690"/>
                      <a:gd name="f125" fmla="val 7889"/>
                      <a:gd name="f126" fmla="val 58301"/>
                      <a:gd name="f127" fmla="val 9449"/>
                      <a:gd name="f128" fmla="val 62990"/>
                      <a:gd name="f129" fmla="val 12101"/>
                      <a:gd name="f130" fmla="val 67288"/>
                      <a:gd name="f131" fmla="val 15766"/>
                      <a:gd name="f132" fmla="val 71040"/>
                      <a:gd name="f133" fmla="val 19353"/>
                      <a:gd name="f134" fmla="val 74713"/>
                      <a:gd name="f135" fmla="val 23955"/>
                      <a:gd name="f136" fmla="val 78230"/>
                      <a:gd name="f137" fmla="val 29570"/>
                      <a:gd name="f138" fmla="val 81356"/>
                      <a:gd name="f139" fmla="val 35107"/>
                      <a:gd name="f140" fmla="val 84482"/>
                      <a:gd name="f141" fmla="val 41892"/>
                      <a:gd name="f142" fmla="val 87608"/>
                      <a:gd name="f143" fmla="val 49691"/>
                      <a:gd name="f144" fmla="val 90578"/>
                      <a:gd name="f145" fmla="val 60063"/>
                      <a:gd name="f146" fmla="val 94641"/>
                      <a:gd name="f147" fmla="val 68330"/>
                      <a:gd name="f148" fmla="val 98314"/>
                      <a:gd name="f149" fmla="val 74257"/>
                      <a:gd name="f150" fmla="val 101597"/>
                      <a:gd name="f151" fmla="val 79560"/>
                      <a:gd name="f152" fmla="val 104567"/>
                      <a:gd name="f153" fmla="val 82056"/>
                      <a:gd name="f154" fmla="val 108240"/>
                      <a:gd name="f155" fmla="val 113007"/>
                      <a:gd name="f156" fmla="val 116446"/>
                      <a:gd name="f157" fmla="val 126918"/>
                      <a:gd name="f158" fmla="val 57723"/>
                      <a:gd name="f159" fmla="val 51173"/>
                      <a:gd name="f160" fmla="val 44232"/>
                      <a:gd name="f161" fmla="val 125746"/>
                      <a:gd name="f162" fmla="val 37213"/>
                      <a:gd name="f163" fmla="val 123401"/>
                      <a:gd name="f164" fmla="val 30116"/>
                      <a:gd name="f165" fmla="val 121057"/>
                      <a:gd name="f166" fmla="val 23175"/>
                      <a:gd name="f167" fmla="val 117462"/>
                      <a:gd name="f168" fmla="val 16624"/>
                      <a:gd name="f169" fmla="val 112773"/>
                      <a:gd name="f170" fmla="val 16078"/>
                      <a:gd name="f171" fmla="val 112382"/>
                      <a:gd name="f172" fmla="val 15454"/>
                      <a:gd name="f173" fmla="val 112225"/>
                      <a:gd name="f174" fmla="val 14830"/>
                      <a:gd name="f175" fmla="val 14206"/>
                      <a:gd name="f176" fmla="val 112538"/>
                      <a:gd name="f177" fmla="val 13661"/>
                      <a:gd name="f178" fmla="val 112929"/>
                      <a:gd name="f179" fmla="val 13349"/>
                      <a:gd name="f180" fmla="val 113476"/>
                      <a:gd name="f181" fmla="val 324"/>
                      <a:gd name="f182" fmla="val 135280"/>
                      <a:gd name="f183" fmla="val -299"/>
                      <a:gd name="f184" fmla="val 136296"/>
                      <a:gd name="f185" fmla="val 13"/>
                      <a:gd name="f186" fmla="val 137625"/>
                      <a:gd name="f187" fmla="val 949"/>
                      <a:gd name="f188" fmla="val 138328"/>
                      <a:gd name="f189" fmla="val 8513"/>
                      <a:gd name="f190" fmla="val 143877"/>
                      <a:gd name="f191" fmla="val 17404"/>
                      <a:gd name="f192" fmla="val 148488"/>
                      <a:gd name="f193" fmla="val 27464"/>
                      <a:gd name="f194" fmla="val 152083"/>
                      <a:gd name="f195" fmla="val 37525"/>
                      <a:gd name="f196" fmla="val 155678"/>
                      <a:gd name="f197" fmla="val 47819"/>
                      <a:gd name="f198" fmla="val 58035"/>
                      <a:gd name="f199" fmla="val 65366"/>
                      <a:gd name="f200" fmla="val 72463"/>
                      <a:gd name="f201" fmla="val 156772"/>
                      <a:gd name="f202" fmla="val 79170"/>
                      <a:gd name="f203" fmla="val 155287"/>
                      <a:gd name="f204" fmla="val 85955"/>
                      <a:gd name="f205" fmla="val 153724"/>
                      <a:gd name="f206" fmla="val 92038"/>
                      <a:gd name="f207" fmla="val 151223"/>
                      <a:gd name="f208" fmla="val 97263"/>
                      <a:gd name="f209" fmla="val 147706"/>
                      <a:gd name="f210" fmla="val 102566"/>
                      <a:gd name="f211" fmla="val 144189"/>
                      <a:gd name="f212" fmla="val 106856"/>
                      <a:gd name="f213" fmla="val 139422"/>
                      <a:gd name="f214" fmla="val 110053"/>
                      <a:gd name="f215" fmla="val 133639"/>
                      <a:gd name="f216" fmla="val 113251"/>
                      <a:gd name="f217" fmla="val 127856"/>
                      <a:gd name="f218" fmla="val 120509"/>
                      <a:gd name="f219" fmla="val 111991"/>
                      <a:gd name="f220" fmla="val 104801"/>
                      <a:gd name="f221" fmla="val 113797"/>
                      <a:gd name="f222" fmla="val 98627"/>
                      <a:gd name="f223" fmla="val 111691"/>
                      <a:gd name="f224" fmla="+- 0 0 -90"/>
                      <a:gd name="f225" fmla="*/ f3 1 114888"/>
                      <a:gd name="f226" fmla="*/ f4 1 157553"/>
                      <a:gd name="f227" fmla="val f5"/>
                      <a:gd name="f228" fmla="val f6"/>
                      <a:gd name="f229" fmla="val f7"/>
                      <a:gd name="f230" fmla="*/ f224 f0 1"/>
                      <a:gd name="f231" fmla="+- f229 0 f227"/>
                      <a:gd name="f232" fmla="+- f228 0 f227"/>
                      <a:gd name="f233" fmla="*/ f230 1 f2"/>
                      <a:gd name="f234" fmla="*/ f232 1 114888"/>
                      <a:gd name="f235" fmla="*/ f231 1 157553"/>
                      <a:gd name="f236" fmla="*/ 111925 f232 1"/>
                      <a:gd name="f237" fmla="*/ 93469 f231 1"/>
                      <a:gd name="f238" fmla="*/ 102020 f232 1"/>
                      <a:gd name="f239" fmla="*/ 79871 f231 1"/>
                      <a:gd name="f240" fmla="*/ 86111 f232 1"/>
                      <a:gd name="f241" fmla="*/ 69711 f231 1"/>
                      <a:gd name="f242" fmla="*/ 64586 f232 1"/>
                      <a:gd name="f243" fmla="*/ 60567 f231 1"/>
                      <a:gd name="f244" fmla="*/ 51328 f232 1"/>
                      <a:gd name="f245" fmla="*/ 54628 f231 1"/>
                      <a:gd name="f246" fmla="*/ 43530 f232 1"/>
                      <a:gd name="f247" fmla="*/ 49704 f231 1"/>
                      <a:gd name="f248" fmla="*/ 40020 f232 1"/>
                      <a:gd name="f249" fmla="*/ 45640 f231 1"/>
                      <a:gd name="f250" fmla="*/ 39162 f232 1"/>
                      <a:gd name="f251" fmla="*/ 41420 f231 1"/>
                      <a:gd name="f252" fmla="*/ 42984 f232 1"/>
                      <a:gd name="f253" fmla="*/ 33605 f231 1"/>
                      <a:gd name="f254" fmla="*/ 56788 f232 1"/>
                      <a:gd name="f255" fmla="*/ 30323 f231 1"/>
                      <a:gd name="f256" fmla="*/ 75739 f232 1"/>
                      <a:gd name="f257" fmla="*/ 33293 f231 1"/>
                      <a:gd name="f258" fmla="*/ 93130 f232 1"/>
                      <a:gd name="f259" fmla="*/ 42514 f231 1"/>
                      <a:gd name="f260" fmla="*/ 94923 f232 1"/>
                      <a:gd name="f261" fmla="*/ 42905 f231 1"/>
                      <a:gd name="f262" fmla="*/ 96405 f232 1"/>
                      <a:gd name="f263" fmla="*/ 41811 f231 1"/>
                      <a:gd name="f264" fmla="*/ 108883 f232 1"/>
                      <a:gd name="f265" fmla="*/ 19694 f231 1"/>
                      <a:gd name="f266" fmla="*/ 108259 f232 1"/>
                      <a:gd name="f267" fmla="*/ 16724 f231 1"/>
                      <a:gd name="f268" fmla="*/ 85019 f232 1"/>
                      <a:gd name="f269" fmla="*/ 4611 f231 1"/>
                      <a:gd name="f270" fmla="*/ 57490 f232 1"/>
                      <a:gd name="f271" fmla="*/ 0 f231 1"/>
                      <a:gd name="f272" fmla="*/ 36901 f232 1"/>
                      <a:gd name="f273" fmla="*/ 2579 f231 1"/>
                      <a:gd name="f274" fmla="*/ 20290 f232 1"/>
                      <a:gd name="f275" fmla="*/ 10472 f231 1"/>
                      <a:gd name="f276" fmla="*/ 9371 f232 1"/>
                      <a:gd name="f277" fmla="*/ 23914 f231 1"/>
                      <a:gd name="f278" fmla="*/ 5550 f232 1"/>
                      <a:gd name="f279" fmla="*/ 42280 f231 1"/>
                      <a:gd name="f280" fmla="*/ 7889 f232 1"/>
                      <a:gd name="f281" fmla="*/ 58301 f231 1"/>
                      <a:gd name="f282" fmla="*/ 15766 f232 1"/>
                      <a:gd name="f283" fmla="*/ 71040 f231 1"/>
                      <a:gd name="f284" fmla="*/ 29570 f232 1"/>
                      <a:gd name="f285" fmla="*/ 81356 f231 1"/>
                      <a:gd name="f286" fmla="*/ 49691 f232 1"/>
                      <a:gd name="f287" fmla="*/ 90578 f231 1"/>
                      <a:gd name="f288" fmla="*/ 74257 f232 1"/>
                      <a:gd name="f289" fmla="*/ 101597 f231 1"/>
                      <a:gd name="f290" fmla="*/ 82056 f232 1"/>
                      <a:gd name="f291" fmla="*/ 113007 f231 1"/>
                      <a:gd name="f292" fmla="*/ 57723 f232 1"/>
                      <a:gd name="f293" fmla="*/ 126918 f231 1"/>
                      <a:gd name="f294" fmla="*/ 37213 f232 1"/>
                      <a:gd name="f295" fmla="*/ 123401 f231 1"/>
                      <a:gd name="f296" fmla="*/ 16624 f232 1"/>
                      <a:gd name="f297" fmla="*/ 112773 f231 1"/>
                      <a:gd name="f298" fmla="*/ 14830 f232 1"/>
                      <a:gd name="f299" fmla="*/ 112382 f231 1"/>
                      <a:gd name="f300" fmla="*/ 13349 f232 1"/>
                      <a:gd name="f301" fmla="*/ 113476 f231 1"/>
                      <a:gd name="f302" fmla="*/ 324 f232 1"/>
                      <a:gd name="f303" fmla="*/ 135280 f231 1"/>
                      <a:gd name="f304" fmla="*/ 949 f232 1"/>
                      <a:gd name="f305" fmla="*/ 138328 f231 1"/>
                      <a:gd name="f306" fmla="*/ 27464 f232 1"/>
                      <a:gd name="f307" fmla="*/ 152083 f231 1"/>
                      <a:gd name="f308" fmla="*/ 58035 f232 1"/>
                      <a:gd name="f309" fmla="*/ 157553 f231 1"/>
                      <a:gd name="f310" fmla="*/ 79170 f232 1"/>
                      <a:gd name="f311" fmla="*/ 155287 f231 1"/>
                      <a:gd name="f312" fmla="*/ 97263 f232 1"/>
                      <a:gd name="f313" fmla="*/ 147706 f231 1"/>
                      <a:gd name="f314" fmla="*/ 110053 f232 1"/>
                      <a:gd name="f315" fmla="*/ 133639 f231 1"/>
                      <a:gd name="f316" fmla="*/ 114888 f232 1"/>
                      <a:gd name="f317" fmla="*/ 111991 f231 1"/>
                      <a:gd name="f318" fmla="*/ 111691 f232 1"/>
                      <a:gd name="f319" fmla="+- f233 0 f1"/>
                      <a:gd name="f320" fmla="*/ f236 1 114888"/>
                      <a:gd name="f321" fmla="*/ f237 1 157553"/>
                      <a:gd name="f322" fmla="*/ f238 1 114888"/>
                      <a:gd name="f323" fmla="*/ f239 1 157553"/>
                      <a:gd name="f324" fmla="*/ f240 1 114888"/>
                      <a:gd name="f325" fmla="*/ f241 1 157553"/>
                      <a:gd name="f326" fmla="*/ f242 1 114888"/>
                      <a:gd name="f327" fmla="*/ f243 1 157553"/>
                      <a:gd name="f328" fmla="*/ f244 1 114888"/>
                      <a:gd name="f329" fmla="*/ f245 1 157553"/>
                      <a:gd name="f330" fmla="*/ f246 1 114888"/>
                      <a:gd name="f331" fmla="*/ f247 1 157553"/>
                      <a:gd name="f332" fmla="*/ f248 1 114888"/>
                      <a:gd name="f333" fmla="*/ f249 1 157553"/>
                      <a:gd name="f334" fmla="*/ f250 1 114888"/>
                      <a:gd name="f335" fmla="*/ f251 1 157553"/>
                      <a:gd name="f336" fmla="*/ f252 1 114888"/>
                      <a:gd name="f337" fmla="*/ f253 1 157553"/>
                      <a:gd name="f338" fmla="*/ f254 1 114888"/>
                      <a:gd name="f339" fmla="*/ f255 1 157553"/>
                      <a:gd name="f340" fmla="*/ f256 1 114888"/>
                      <a:gd name="f341" fmla="*/ f257 1 157553"/>
                      <a:gd name="f342" fmla="*/ f258 1 114888"/>
                      <a:gd name="f343" fmla="*/ f259 1 157553"/>
                      <a:gd name="f344" fmla="*/ f260 1 114888"/>
                      <a:gd name="f345" fmla="*/ f261 1 157553"/>
                      <a:gd name="f346" fmla="*/ f262 1 114888"/>
                      <a:gd name="f347" fmla="*/ f263 1 157553"/>
                      <a:gd name="f348" fmla="*/ f264 1 114888"/>
                      <a:gd name="f349" fmla="*/ f265 1 157553"/>
                      <a:gd name="f350" fmla="*/ f266 1 114888"/>
                      <a:gd name="f351" fmla="*/ f267 1 157553"/>
                      <a:gd name="f352" fmla="*/ f268 1 114888"/>
                      <a:gd name="f353" fmla="*/ f269 1 157553"/>
                      <a:gd name="f354" fmla="*/ f270 1 114888"/>
                      <a:gd name="f355" fmla="*/ f271 1 157553"/>
                      <a:gd name="f356" fmla="*/ f272 1 114888"/>
                      <a:gd name="f357" fmla="*/ f273 1 157553"/>
                      <a:gd name="f358" fmla="*/ f274 1 114888"/>
                      <a:gd name="f359" fmla="*/ f275 1 157553"/>
                      <a:gd name="f360" fmla="*/ f276 1 114888"/>
                      <a:gd name="f361" fmla="*/ f277 1 157553"/>
                      <a:gd name="f362" fmla="*/ f278 1 114888"/>
                      <a:gd name="f363" fmla="*/ f279 1 157553"/>
                      <a:gd name="f364" fmla="*/ f280 1 114888"/>
                      <a:gd name="f365" fmla="*/ f281 1 157553"/>
                      <a:gd name="f366" fmla="*/ f282 1 114888"/>
                      <a:gd name="f367" fmla="*/ f283 1 157553"/>
                      <a:gd name="f368" fmla="*/ f284 1 114888"/>
                      <a:gd name="f369" fmla="*/ f285 1 157553"/>
                      <a:gd name="f370" fmla="*/ f286 1 114888"/>
                      <a:gd name="f371" fmla="*/ f287 1 157553"/>
                      <a:gd name="f372" fmla="*/ f288 1 114888"/>
                      <a:gd name="f373" fmla="*/ f289 1 157553"/>
                      <a:gd name="f374" fmla="*/ f290 1 114888"/>
                      <a:gd name="f375" fmla="*/ f291 1 157553"/>
                      <a:gd name="f376" fmla="*/ f292 1 114888"/>
                      <a:gd name="f377" fmla="*/ f293 1 157553"/>
                      <a:gd name="f378" fmla="*/ f294 1 114888"/>
                      <a:gd name="f379" fmla="*/ f295 1 157553"/>
                      <a:gd name="f380" fmla="*/ f296 1 114888"/>
                      <a:gd name="f381" fmla="*/ f297 1 157553"/>
                      <a:gd name="f382" fmla="*/ f298 1 114888"/>
                      <a:gd name="f383" fmla="*/ f299 1 157553"/>
                      <a:gd name="f384" fmla="*/ f300 1 114888"/>
                      <a:gd name="f385" fmla="*/ f301 1 157553"/>
                      <a:gd name="f386" fmla="*/ f302 1 114888"/>
                      <a:gd name="f387" fmla="*/ f303 1 157553"/>
                      <a:gd name="f388" fmla="*/ f304 1 114888"/>
                      <a:gd name="f389" fmla="*/ f305 1 157553"/>
                      <a:gd name="f390" fmla="*/ f306 1 114888"/>
                      <a:gd name="f391" fmla="*/ f307 1 157553"/>
                      <a:gd name="f392" fmla="*/ f308 1 114888"/>
                      <a:gd name="f393" fmla="*/ f309 1 157553"/>
                      <a:gd name="f394" fmla="*/ f310 1 114888"/>
                      <a:gd name="f395" fmla="*/ f311 1 157553"/>
                      <a:gd name="f396" fmla="*/ f312 1 114888"/>
                      <a:gd name="f397" fmla="*/ f313 1 157553"/>
                      <a:gd name="f398" fmla="*/ f314 1 114888"/>
                      <a:gd name="f399" fmla="*/ f315 1 157553"/>
                      <a:gd name="f400" fmla="*/ f316 1 114888"/>
                      <a:gd name="f401" fmla="*/ f317 1 157553"/>
                      <a:gd name="f402" fmla="*/ f318 1 114888"/>
                      <a:gd name="f403" fmla="*/ f227 1 f234"/>
                      <a:gd name="f404" fmla="*/ f228 1 f234"/>
                      <a:gd name="f405" fmla="*/ f227 1 f235"/>
                      <a:gd name="f406" fmla="*/ f229 1 f235"/>
                      <a:gd name="f407" fmla="*/ f320 1 f234"/>
                      <a:gd name="f408" fmla="*/ f321 1 f235"/>
                      <a:gd name="f409" fmla="*/ f322 1 f234"/>
                      <a:gd name="f410" fmla="*/ f323 1 f235"/>
                      <a:gd name="f411" fmla="*/ f324 1 f234"/>
                      <a:gd name="f412" fmla="*/ f325 1 f235"/>
                      <a:gd name="f413" fmla="*/ f326 1 f234"/>
                      <a:gd name="f414" fmla="*/ f327 1 f235"/>
                      <a:gd name="f415" fmla="*/ f328 1 f234"/>
                      <a:gd name="f416" fmla="*/ f329 1 f235"/>
                      <a:gd name="f417" fmla="*/ f330 1 f234"/>
                      <a:gd name="f418" fmla="*/ f331 1 f235"/>
                      <a:gd name="f419" fmla="*/ f332 1 f234"/>
                      <a:gd name="f420" fmla="*/ f333 1 f235"/>
                      <a:gd name="f421" fmla="*/ f334 1 f234"/>
                      <a:gd name="f422" fmla="*/ f335 1 f235"/>
                      <a:gd name="f423" fmla="*/ f336 1 f234"/>
                      <a:gd name="f424" fmla="*/ f337 1 f235"/>
                      <a:gd name="f425" fmla="*/ f338 1 f234"/>
                      <a:gd name="f426" fmla="*/ f339 1 f235"/>
                      <a:gd name="f427" fmla="*/ f340 1 f234"/>
                      <a:gd name="f428" fmla="*/ f341 1 f235"/>
                      <a:gd name="f429" fmla="*/ f342 1 f234"/>
                      <a:gd name="f430" fmla="*/ f343 1 f235"/>
                      <a:gd name="f431" fmla="*/ f344 1 f234"/>
                      <a:gd name="f432" fmla="*/ f345 1 f235"/>
                      <a:gd name="f433" fmla="*/ f346 1 f234"/>
                      <a:gd name="f434" fmla="*/ f347 1 f235"/>
                      <a:gd name="f435" fmla="*/ f348 1 f234"/>
                      <a:gd name="f436" fmla="*/ f349 1 f235"/>
                      <a:gd name="f437" fmla="*/ f350 1 f234"/>
                      <a:gd name="f438" fmla="*/ f351 1 f235"/>
                      <a:gd name="f439" fmla="*/ f352 1 f234"/>
                      <a:gd name="f440" fmla="*/ f353 1 f235"/>
                      <a:gd name="f441" fmla="*/ f354 1 f234"/>
                      <a:gd name="f442" fmla="*/ f355 1 f235"/>
                      <a:gd name="f443" fmla="*/ f356 1 f234"/>
                      <a:gd name="f444" fmla="*/ f357 1 f235"/>
                      <a:gd name="f445" fmla="*/ f358 1 f234"/>
                      <a:gd name="f446" fmla="*/ f359 1 f235"/>
                      <a:gd name="f447" fmla="*/ f360 1 f234"/>
                      <a:gd name="f448" fmla="*/ f361 1 f235"/>
                      <a:gd name="f449" fmla="*/ f362 1 f234"/>
                      <a:gd name="f450" fmla="*/ f363 1 f235"/>
                      <a:gd name="f451" fmla="*/ f364 1 f234"/>
                      <a:gd name="f452" fmla="*/ f365 1 f235"/>
                      <a:gd name="f453" fmla="*/ f366 1 f234"/>
                      <a:gd name="f454" fmla="*/ f367 1 f235"/>
                      <a:gd name="f455" fmla="*/ f368 1 f234"/>
                      <a:gd name="f456" fmla="*/ f369 1 f235"/>
                      <a:gd name="f457" fmla="*/ f370 1 f234"/>
                      <a:gd name="f458" fmla="*/ f371 1 f235"/>
                      <a:gd name="f459" fmla="*/ f372 1 f234"/>
                      <a:gd name="f460" fmla="*/ f373 1 f235"/>
                      <a:gd name="f461" fmla="*/ f374 1 f234"/>
                      <a:gd name="f462" fmla="*/ f375 1 f235"/>
                      <a:gd name="f463" fmla="*/ f376 1 f234"/>
                      <a:gd name="f464" fmla="*/ f377 1 f235"/>
                      <a:gd name="f465" fmla="*/ f378 1 f234"/>
                      <a:gd name="f466" fmla="*/ f379 1 f235"/>
                      <a:gd name="f467" fmla="*/ f380 1 f234"/>
                      <a:gd name="f468" fmla="*/ f381 1 f235"/>
                      <a:gd name="f469" fmla="*/ f382 1 f234"/>
                      <a:gd name="f470" fmla="*/ f383 1 f235"/>
                      <a:gd name="f471" fmla="*/ f384 1 f234"/>
                      <a:gd name="f472" fmla="*/ f385 1 f235"/>
                      <a:gd name="f473" fmla="*/ f386 1 f234"/>
                      <a:gd name="f474" fmla="*/ f387 1 f235"/>
                      <a:gd name="f475" fmla="*/ f388 1 f234"/>
                      <a:gd name="f476" fmla="*/ f389 1 f235"/>
                      <a:gd name="f477" fmla="*/ f390 1 f234"/>
                      <a:gd name="f478" fmla="*/ f391 1 f235"/>
                      <a:gd name="f479" fmla="*/ f392 1 f234"/>
                      <a:gd name="f480" fmla="*/ f393 1 f235"/>
                      <a:gd name="f481" fmla="*/ f394 1 f234"/>
                      <a:gd name="f482" fmla="*/ f395 1 f235"/>
                      <a:gd name="f483" fmla="*/ f396 1 f234"/>
                      <a:gd name="f484" fmla="*/ f397 1 f235"/>
                      <a:gd name="f485" fmla="*/ f398 1 f234"/>
                      <a:gd name="f486" fmla="*/ f399 1 f235"/>
                      <a:gd name="f487" fmla="*/ f400 1 f234"/>
                      <a:gd name="f488" fmla="*/ f401 1 f235"/>
                      <a:gd name="f489" fmla="*/ f402 1 f234"/>
                      <a:gd name="f490" fmla="*/ f403 f225 1"/>
                      <a:gd name="f491" fmla="*/ f404 f225 1"/>
                      <a:gd name="f492" fmla="*/ f406 f226 1"/>
                      <a:gd name="f493" fmla="*/ f405 f226 1"/>
                      <a:gd name="f494" fmla="*/ f407 f225 1"/>
                      <a:gd name="f495" fmla="*/ f408 f226 1"/>
                      <a:gd name="f496" fmla="*/ f409 f225 1"/>
                      <a:gd name="f497" fmla="*/ f410 f226 1"/>
                      <a:gd name="f498" fmla="*/ f411 f225 1"/>
                      <a:gd name="f499" fmla="*/ f412 f226 1"/>
                      <a:gd name="f500" fmla="*/ f413 f225 1"/>
                      <a:gd name="f501" fmla="*/ f414 f226 1"/>
                      <a:gd name="f502" fmla="*/ f415 f225 1"/>
                      <a:gd name="f503" fmla="*/ f416 f226 1"/>
                      <a:gd name="f504" fmla="*/ f417 f225 1"/>
                      <a:gd name="f505" fmla="*/ f418 f226 1"/>
                      <a:gd name="f506" fmla="*/ f419 f225 1"/>
                      <a:gd name="f507" fmla="*/ f420 f226 1"/>
                      <a:gd name="f508" fmla="*/ f421 f225 1"/>
                      <a:gd name="f509" fmla="*/ f422 f226 1"/>
                      <a:gd name="f510" fmla="*/ f423 f225 1"/>
                      <a:gd name="f511" fmla="*/ f424 f226 1"/>
                      <a:gd name="f512" fmla="*/ f425 f225 1"/>
                      <a:gd name="f513" fmla="*/ f426 f226 1"/>
                      <a:gd name="f514" fmla="*/ f427 f225 1"/>
                      <a:gd name="f515" fmla="*/ f428 f226 1"/>
                      <a:gd name="f516" fmla="*/ f429 f225 1"/>
                      <a:gd name="f517" fmla="*/ f430 f226 1"/>
                      <a:gd name="f518" fmla="*/ f431 f225 1"/>
                      <a:gd name="f519" fmla="*/ f432 f226 1"/>
                      <a:gd name="f520" fmla="*/ f433 f225 1"/>
                      <a:gd name="f521" fmla="*/ f434 f226 1"/>
                      <a:gd name="f522" fmla="*/ f435 f225 1"/>
                      <a:gd name="f523" fmla="*/ f436 f226 1"/>
                      <a:gd name="f524" fmla="*/ f437 f225 1"/>
                      <a:gd name="f525" fmla="*/ f438 f226 1"/>
                      <a:gd name="f526" fmla="*/ f439 f225 1"/>
                      <a:gd name="f527" fmla="*/ f440 f226 1"/>
                      <a:gd name="f528" fmla="*/ f441 f225 1"/>
                      <a:gd name="f529" fmla="*/ f442 f226 1"/>
                      <a:gd name="f530" fmla="*/ f443 f225 1"/>
                      <a:gd name="f531" fmla="*/ f444 f226 1"/>
                      <a:gd name="f532" fmla="*/ f445 f225 1"/>
                      <a:gd name="f533" fmla="*/ f446 f226 1"/>
                      <a:gd name="f534" fmla="*/ f447 f225 1"/>
                      <a:gd name="f535" fmla="*/ f448 f226 1"/>
                      <a:gd name="f536" fmla="*/ f449 f225 1"/>
                      <a:gd name="f537" fmla="*/ f450 f226 1"/>
                      <a:gd name="f538" fmla="*/ f451 f225 1"/>
                      <a:gd name="f539" fmla="*/ f452 f226 1"/>
                      <a:gd name="f540" fmla="*/ f453 f225 1"/>
                      <a:gd name="f541" fmla="*/ f454 f226 1"/>
                      <a:gd name="f542" fmla="*/ f455 f225 1"/>
                      <a:gd name="f543" fmla="*/ f456 f226 1"/>
                      <a:gd name="f544" fmla="*/ f457 f225 1"/>
                      <a:gd name="f545" fmla="*/ f458 f226 1"/>
                      <a:gd name="f546" fmla="*/ f459 f225 1"/>
                      <a:gd name="f547" fmla="*/ f460 f226 1"/>
                      <a:gd name="f548" fmla="*/ f461 f225 1"/>
                      <a:gd name="f549" fmla="*/ f462 f226 1"/>
                      <a:gd name="f550" fmla="*/ f463 f225 1"/>
                      <a:gd name="f551" fmla="*/ f464 f226 1"/>
                      <a:gd name="f552" fmla="*/ f465 f225 1"/>
                      <a:gd name="f553" fmla="*/ f466 f226 1"/>
                      <a:gd name="f554" fmla="*/ f467 f225 1"/>
                      <a:gd name="f555" fmla="*/ f468 f226 1"/>
                      <a:gd name="f556" fmla="*/ f469 f225 1"/>
                      <a:gd name="f557" fmla="*/ f470 f226 1"/>
                      <a:gd name="f558" fmla="*/ f471 f225 1"/>
                      <a:gd name="f559" fmla="*/ f472 f226 1"/>
                      <a:gd name="f560" fmla="*/ f473 f225 1"/>
                      <a:gd name="f561" fmla="*/ f474 f226 1"/>
                      <a:gd name="f562" fmla="*/ f475 f225 1"/>
                      <a:gd name="f563" fmla="*/ f476 f226 1"/>
                      <a:gd name="f564" fmla="*/ f477 f225 1"/>
                      <a:gd name="f565" fmla="*/ f478 f226 1"/>
                      <a:gd name="f566" fmla="*/ f479 f225 1"/>
                      <a:gd name="f567" fmla="*/ f480 f226 1"/>
                      <a:gd name="f568" fmla="*/ f481 f225 1"/>
                      <a:gd name="f569" fmla="*/ f482 f226 1"/>
                      <a:gd name="f570" fmla="*/ f483 f225 1"/>
                      <a:gd name="f571" fmla="*/ f484 f226 1"/>
                      <a:gd name="f572" fmla="*/ f485 f225 1"/>
                      <a:gd name="f573" fmla="*/ f486 f226 1"/>
                      <a:gd name="f574" fmla="*/ f487 f225 1"/>
                      <a:gd name="f575" fmla="*/ f488 f226 1"/>
                      <a:gd name="f576" fmla="*/ f489 f22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19">
                        <a:pos x="f494" y="f495"/>
                      </a:cxn>
                      <a:cxn ang="f319">
                        <a:pos x="f496" y="f497"/>
                      </a:cxn>
                      <a:cxn ang="f319">
                        <a:pos x="f498" y="f499"/>
                      </a:cxn>
                      <a:cxn ang="f319">
                        <a:pos x="f500" y="f501"/>
                      </a:cxn>
                      <a:cxn ang="f319">
                        <a:pos x="f502" y="f503"/>
                      </a:cxn>
                      <a:cxn ang="f319">
                        <a:pos x="f504" y="f505"/>
                      </a:cxn>
                      <a:cxn ang="f319">
                        <a:pos x="f506" y="f507"/>
                      </a:cxn>
                      <a:cxn ang="f319">
                        <a:pos x="f508" y="f509"/>
                      </a:cxn>
                      <a:cxn ang="f319">
                        <a:pos x="f510" y="f511"/>
                      </a:cxn>
                      <a:cxn ang="f319">
                        <a:pos x="f512" y="f513"/>
                      </a:cxn>
                      <a:cxn ang="f319">
                        <a:pos x="f514" y="f515"/>
                      </a:cxn>
                      <a:cxn ang="f319">
                        <a:pos x="f516" y="f517"/>
                      </a:cxn>
                      <a:cxn ang="f319">
                        <a:pos x="f518" y="f519"/>
                      </a:cxn>
                      <a:cxn ang="f319">
                        <a:pos x="f520" y="f521"/>
                      </a:cxn>
                      <a:cxn ang="f319">
                        <a:pos x="f522" y="f523"/>
                      </a:cxn>
                      <a:cxn ang="f319">
                        <a:pos x="f524" y="f525"/>
                      </a:cxn>
                      <a:cxn ang="f319">
                        <a:pos x="f526" y="f527"/>
                      </a:cxn>
                      <a:cxn ang="f319">
                        <a:pos x="f528" y="f529"/>
                      </a:cxn>
                      <a:cxn ang="f319">
                        <a:pos x="f530" y="f531"/>
                      </a:cxn>
                      <a:cxn ang="f319">
                        <a:pos x="f532" y="f533"/>
                      </a:cxn>
                      <a:cxn ang="f319">
                        <a:pos x="f534" y="f535"/>
                      </a:cxn>
                      <a:cxn ang="f319">
                        <a:pos x="f536" y="f537"/>
                      </a:cxn>
                      <a:cxn ang="f319">
                        <a:pos x="f538" y="f539"/>
                      </a:cxn>
                      <a:cxn ang="f319">
                        <a:pos x="f540" y="f541"/>
                      </a:cxn>
                      <a:cxn ang="f319">
                        <a:pos x="f542" y="f543"/>
                      </a:cxn>
                      <a:cxn ang="f319">
                        <a:pos x="f544" y="f545"/>
                      </a:cxn>
                      <a:cxn ang="f319">
                        <a:pos x="f546" y="f547"/>
                      </a:cxn>
                      <a:cxn ang="f319">
                        <a:pos x="f548" y="f549"/>
                      </a:cxn>
                      <a:cxn ang="f319">
                        <a:pos x="f550" y="f551"/>
                      </a:cxn>
                      <a:cxn ang="f319">
                        <a:pos x="f552" y="f553"/>
                      </a:cxn>
                      <a:cxn ang="f319">
                        <a:pos x="f554" y="f555"/>
                      </a:cxn>
                      <a:cxn ang="f319">
                        <a:pos x="f556" y="f557"/>
                      </a:cxn>
                      <a:cxn ang="f319">
                        <a:pos x="f558" y="f559"/>
                      </a:cxn>
                      <a:cxn ang="f319">
                        <a:pos x="f560" y="f561"/>
                      </a:cxn>
                      <a:cxn ang="f319">
                        <a:pos x="f562" y="f563"/>
                      </a:cxn>
                      <a:cxn ang="f319">
                        <a:pos x="f564" y="f565"/>
                      </a:cxn>
                      <a:cxn ang="f319">
                        <a:pos x="f566" y="f567"/>
                      </a:cxn>
                      <a:cxn ang="f319">
                        <a:pos x="f568" y="f569"/>
                      </a:cxn>
                      <a:cxn ang="f319">
                        <a:pos x="f570" y="f571"/>
                      </a:cxn>
                      <a:cxn ang="f319">
                        <a:pos x="f572" y="f573"/>
                      </a:cxn>
                      <a:cxn ang="f319">
                        <a:pos x="f574" y="f575"/>
                      </a:cxn>
                      <a:cxn ang="f319">
                        <a:pos x="f576" y="f495"/>
                      </a:cxn>
                    </a:cxnLst>
                    <a:rect l="f490" t="f493" r="f491" b="f492"/>
                    <a:pathLst>
                      <a:path w="114888" h="157553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6" y="f17"/>
                          <a:pt x="f18" y="f19"/>
                          <a:pt x="f20" y="f21"/>
                        </a:cubicBezTo>
                        <a:cubicBezTo>
                          <a:pt x="f22" y="f23"/>
                          <a:pt x="f24" y="f25"/>
                          <a:pt x="f26" y="f27"/>
                        </a:cubicBezTo>
                        <a:cubicBezTo>
                          <a:pt x="f28" y="f29"/>
                          <a:pt x="f30" y="f31"/>
                          <a:pt x="f32" y="f33"/>
                        </a:cubicBezTo>
                        <a:cubicBezTo>
                          <a:pt x="f34" y="f35"/>
                          <a:pt x="f36" y="f37"/>
                          <a:pt x="f38" y="f39"/>
                        </a:cubicBezTo>
                        <a:cubicBezTo>
                          <a:pt x="f40" y="f41"/>
                          <a:pt x="f42" y="f43"/>
                          <a:pt x="f44" y="f45"/>
                        </a:cubicBezTo>
                        <a:cubicBezTo>
                          <a:pt x="f46" y="f47"/>
                          <a:pt x="f48" y="f49"/>
                          <a:pt x="f48" y="f50"/>
                        </a:cubicBezTo>
                        <a:cubicBezTo>
                          <a:pt x="f48" y="f51"/>
                          <a:pt x="f52" y="f53"/>
                          <a:pt x="f54" y="f55"/>
                        </a:cubicBezTo>
                        <a:cubicBezTo>
                          <a:pt x="f56" y="f57"/>
                          <a:pt x="f58" y="f59"/>
                          <a:pt x="f60" y="f59"/>
                        </a:cubicBezTo>
                        <a:cubicBezTo>
                          <a:pt x="f61" y="f59"/>
                          <a:pt x="f62" y="f63"/>
                          <a:pt x="f64" y="f65"/>
                        </a:cubicBezTo>
                        <a:cubicBezTo>
                          <a:pt x="f66" y="f67"/>
                          <a:pt x="f68" y="f69"/>
                          <a:pt x="f70" y="f71"/>
                        </a:cubicBezTo>
                        <a:cubicBezTo>
                          <a:pt x="f72" y="f73"/>
                          <a:pt x="f74" y="f75"/>
                          <a:pt x="f76" y="f73"/>
                        </a:cubicBezTo>
                        <a:cubicBezTo>
                          <a:pt x="f77" y="f78"/>
                          <a:pt x="f79" y="f80"/>
                          <a:pt x="f81" y="f82"/>
                        </a:cubicBezTo>
                        <a:lnTo>
                          <a:pt x="f83" y="f84"/>
                        </a:lnTo>
                        <a:cubicBezTo>
                          <a:pt x="f85" y="f86"/>
                          <a:pt x="f87" y="f88"/>
                          <a:pt x="f89" y="f90"/>
                        </a:cubicBezTo>
                        <a:cubicBezTo>
                          <a:pt x="f91" y="f92"/>
                          <a:pt x="f93" y="f94"/>
                          <a:pt x="f95" y="f96"/>
                        </a:cubicBezTo>
                        <a:cubicBezTo>
                          <a:pt x="f97" y="f98"/>
                          <a:pt x="f99" y="f5"/>
                          <a:pt x="f100" y="f5"/>
                        </a:cubicBezTo>
                        <a:cubicBezTo>
                          <a:pt x="f101" y="f5"/>
                          <a:pt x="f102" y="f103"/>
                          <a:pt x="f104" y="f105"/>
                        </a:cubicBezTo>
                        <a:cubicBezTo>
                          <a:pt x="f106" y="f107"/>
                          <a:pt x="f108" y="f109"/>
                          <a:pt x="f110" y="f111"/>
                        </a:cubicBezTo>
                        <a:cubicBezTo>
                          <a:pt x="f112" y="f113"/>
                          <a:pt x="f114" y="f115"/>
                          <a:pt x="f116" y="f117"/>
                        </a:cubicBezTo>
                        <a:cubicBezTo>
                          <a:pt x="f118" y="f119"/>
                          <a:pt x="f120" y="f121"/>
                          <a:pt x="f120" y="f122"/>
                        </a:cubicBezTo>
                        <a:cubicBezTo>
                          <a:pt x="f120" y="f41"/>
                          <a:pt x="f123" y="f124"/>
                          <a:pt x="f125" y="f126"/>
                        </a:cubicBezTo>
                        <a:cubicBezTo>
                          <a:pt x="f127" y="f128"/>
                          <a:pt x="f129" y="f130"/>
                          <a:pt x="f131" y="f132"/>
                        </a:cubicBezTo>
                        <a:cubicBezTo>
                          <a:pt x="f133" y="f134"/>
                          <a:pt x="f135" y="f136"/>
                          <a:pt x="f137" y="f138"/>
                        </a:cubicBezTo>
                        <a:cubicBezTo>
                          <a:pt x="f139" y="f140"/>
                          <a:pt x="f141" y="f142"/>
                          <a:pt x="f143" y="f144"/>
                        </a:cubicBezTo>
                        <a:cubicBezTo>
                          <a:pt x="f145" y="f146"/>
                          <a:pt x="f147" y="f148"/>
                          <a:pt x="f149" y="f150"/>
                        </a:cubicBezTo>
                        <a:cubicBezTo>
                          <a:pt x="f151" y="f152"/>
                          <a:pt x="f153" y="f154"/>
                          <a:pt x="f153" y="f155"/>
                        </a:cubicBezTo>
                        <a:cubicBezTo>
                          <a:pt x="f153" y="f156"/>
                          <a:pt x="f153" y="f157"/>
                          <a:pt x="f158" y="f157"/>
                        </a:cubicBezTo>
                        <a:cubicBezTo>
                          <a:pt x="f159" y="f157"/>
                          <a:pt x="f160" y="f161"/>
                          <a:pt x="f162" y="f163"/>
                        </a:cubicBezTo>
                        <a:cubicBezTo>
                          <a:pt x="f164" y="f165"/>
                          <a:pt x="f166" y="f167"/>
                          <a:pt x="f168" y="f169"/>
                        </a:cubicBezTo>
                        <a:cubicBezTo>
                          <a:pt x="f170" y="f171"/>
                          <a:pt x="f172" y="f173"/>
                          <a:pt x="f174" y="f171"/>
                        </a:cubicBezTo>
                        <a:cubicBezTo>
                          <a:pt x="f175" y="f176"/>
                          <a:pt x="f177" y="f178"/>
                          <a:pt x="f179" y="f180"/>
                        </a:cubicBezTo>
                        <a:lnTo>
                          <a:pt x="f181" y="f182"/>
                        </a:lnTo>
                        <a:cubicBezTo>
                          <a:pt x="f183" y="f184"/>
                          <a:pt x="f185" y="f186"/>
                          <a:pt x="f187" y="f188"/>
                        </a:cubicBezTo>
                        <a:cubicBezTo>
                          <a:pt x="f189" y="f190"/>
                          <a:pt x="f191" y="f192"/>
                          <a:pt x="f193" y="f194"/>
                        </a:cubicBezTo>
                        <a:cubicBezTo>
                          <a:pt x="f195" y="f196"/>
                          <a:pt x="f197" y="f7"/>
                          <a:pt x="f198" y="f7"/>
                        </a:cubicBezTo>
                        <a:cubicBezTo>
                          <a:pt x="f199" y="f7"/>
                          <a:pt x="f200" y="f201"/>
                          <a:pt x="f202" y="f203"/>
                        </a:cubicBezTo>
                        <a:cubicBezTo>
                          <a:pt x="f204" y="f205"/>
                          <a:pt x="f206" y="f207"/>
                          <a:pt x="f208" y="f209"/>
                        </a:cubicBezTo>
                        <a:cubicBezTo>
                          <a:pt x="f210" y="f211"/>
                          <a:pt x="f212" y="f213"/>
                          <a:pt x="f214" y="f215"/>
                        </a:cubicBezTo>
                        <a:cubicBezTo>
                          <a:pt x="f216" y="f217"/>
                          <a:pt x="f6" y="f218"/>
                          <a:pt x="f6" y="f219"/>
                        </a:cubicBezTo>
                        <a:cubicBezTo>
                          <a:pt x="f6" y="f220"/>
                          <a:pt x="f221" y="f222"/>
                          <a:pt x="f223" y="f9"/>
                        </a:cubicBezTo>
                      </a:path>
                    </a:pathLst>
                  </a:custGeom>
                  <a:noFill/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8" name="Freeform 38">
                    <a:extLst>
                      <a:ext uri="{FF2B5EF4-FFF2-40B4-BE49-F238E27FC236}">
                        <a16:creationId xmlns:a16="http://schemas.microsoft.com/office/drawing/2014/main" id="{B14C5D98-00B8-4056-84D3-1CA0B953DFD1}"/>
                      </a:ext>
                    </a:extLst>
                  </p:cNvPr>
                  <p:cNvSpPr/>
                  <p:nvPr/>
                </p:nvSpPr>
                <p:spPr>
                  <a:xfrm>
                    <a:off x="9202283" y="1525950"/>
                    <a:ext cx="108804" cy="127705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34372"/>
                      <a:gd name="f7" fmla="val 157709"/>
                      <a:gd name="f8" fmla="val 93975"/>
                      <a:gd name="f9" fmla="val 110037"/>
                      <a:gd name="f10" fmla="val 87580"/>
                      <a:gd name="f11" fmla="val 119884"/>
                      <a:gd name="f12" fmla="val 77598"/>
                      <a:gd name="f13" fmla="val 125667"/>
                      <a:gd name="f14" fmla="val 67147"/>
                      <a:gd name="f15" fmla="val 58101"/>
                      <a:gd name="f16" fmla="val 49366"/>
                      <a:gd name="f17" fmla="val 121760"/>
                      <a:gd name="f18" fmla="val 43205"/>
                      <a:gd name="f19" fmla="val 114101"/>
                      <a:gd name="f20" fmla="val 36264"/>
                      <a:gd name="f21" fmla="val 105504"/>
                      <a:gd name="f22" fmla="val 32443"/>
                      <a:gd name="f23" fmla="val 92453"/>
                      <a:gd name="f24" fmla="val 78777"/>
                      <a:gd name="f25" fmla="val 65100"/>
                      <a:gd name="f26" fmla="val 35796"/>
                      <a:gd name="f27" fmla="val 52909"/>
                      <a:gd name="f28" fmla="val 42425"/>
                      <a:gd name="f29" fmla="val 44390"/>
                      <a:gd name="f30" fmla="val 48664"/>
                      <a:gd name="f31" fmla="val 36262"/>
                      <a:gd name="f32" fmla="val 57867"/>
                      <a:gd name="f33" fmla="val 31886"/>
                      <a:gd name="f34" fmla="val 77052"/>
                      <a:gd name="f35" fmla="val 86488"/>
                      <a:gd name="f36" fmla="val 36809"/>
                      <a:gd name="f37" fmla="val 92805"/>
                      <a:gd name="f38" fmla="val 45719"/>
                      <a:gd name="f39" fmla="val 98732"/>
                      <a:gd name="f40" fmla="val 54159"/>
                      <a:gd name="f41" fmla="val 101852"/>
                      <a:gd name="f42" fmla="val 66272"/>
                      <a:gd name="f43" fmla="val 90577"/>
                      <a:gd name="f44" fmla="val 99278"/>
                      <a:gd name="f45" fmla="val 101831"/>
                      <a:gd name="f46" fmla="val 110115"/>
                      <a:gd name="f47" fmla="val 49054"/>
                      <a:gd name="f48" fmla="val 31351"/>
                      <a:gd name="f49" fmla="val 7503"/>
                      <a:gd name="f50" fmla="val 19263"/>
                      <a:gd name="f51" fmla="val 21101"/>
                      <a:gd name="f52" fmla="val 6551"/>
                      <a:gd name="f53" fmla="val 35481"/>
                      <a:gd name="f54" fmla="val 56503"/>
                      <a:gd name="f55" fmla="val 78855"/>
                      <a:gd name="f56" fmla="val 101206"/>
                      <a:gd name="f57" fmla="val 7409"/>
                      <a:gd name="f58" fmla="val 123792"/>
                      <a:gd name="f59" fmla="val 20823"/>
                      <a:gd name="f60" fmla="val 138250"/>
                      <a:gd name="f61" fmla="val 32755"/>
                      <a:gd name="f62" fmla="val 151145"/>
                      <a:gd name="f63" fmla="val 49678"/>
                      <a:gd name="f64" fmla="val 157710"/>
                      <a:gd name="f65" fmla="val 67225"/>
                      <a:gd name="f66" fmla="val 87424"/>
                      <a:gd name="f67" fmla="val 106843"/>
                      <a:gd name="f68" fmla="val 148097"/>
                      <a:gd name="f69" fmla="val 119165"/>
                      <a:gd name="f70" fmla="val 131529"/>
                      <a:gd name="f71" fmla="val 129459"/>
                      <a:gd name="f72" fmla="val 117696"/>
                      <a:gd name="f73" fmla="val 134373"/>
                      <a:gd name="f74" fmla="val 98705"/>
                      <a:gd name="f75" fmla="val 78933"/>
                      <a:gd name="f76" fmla="val 57832"/>
                      <a:gd name="f77" fmla="val 128446"/>
                      <a:gd name="f78" fmla="val 37513"/>
                      <a:gd name="f79" fmla="val 116903"/>
                      <a:gd name="f80" fmla="val 23367"/>
                      <a:gd name="f81" fmla="val 104659"/>
                      <a:gd name="f82" fmla="val 8284"/>
                      <a:gd name="f83" fmla="val 86332"/>
                      <a:gd name="f84" fmla="val 78"/>
                      <a:gd name="f85" fmla="+- 0 0 -90"/>
                      <a:gd name="f86" fmla="*/ f3 1 134372"/>
                      <a:gd name="f87" fmla="*/ f4 1 157709"/>
                      <a:gd name="f88" fmla="val f5"/>
                      <a:gd name="f89" fmla="val f6"/>
                      <a:gd name="f90" fmla="val f7"/>
                      <a:gd name="f91" fmla="*/ f85 f0 1"/>
                      <a:gd name="f92" fmla="+- f90 0 f88"/>
                      <a:gd name="f93" fmla="+- f89 0 f88"/>
                      <a:gd name="f94" fmla="*/ f91 1 f2"/>
                      <a:gd name="f95" fmla="*/ f93 1 134372"/>
                      <a:gd name="f96" fmla="*/ f92 1 157709"/>
                      <a:gd name="f97" fmla="*/ 93975 f93 1"/>
                      <a:gd name="f98" fmla="*/ 110037 f92 1"/>
                      <a:gd name="f99" fmla="*/ 67147 f93 1"/>
                      <a:gd name="f100" fmla="*/ 125667 f92 1"/>
                      <a:gd name="f101" fmla="*/ 43205 f93 1"/>
                      <a:gd name="f102" fmla="*/ 114101 f92 1"/>
                      <a:gd name="f103" fmla="*/ 32443 f93 1"/>
                      <a:gd name="f104" fmla="*/ 78777 f92 1"/>
                      <a:gd name="f105" fmla="*/ 42425 f93 1"/>
                      <a:gd name="f106" fmla="*/ 44390 f92 1"/>
                      <a:gd name="f107" fmla="*/ 31886 f92 1"/>
                      <a:gd name="f108" fmla="*/ 92805 f93 1"/>
                      <a:gd name="f109" fmla="*/ 45719 f92 1"/>
                      <a:gd name="f110" fmla="*/ 101852 f93 1"/>
                      <a:gd name="f111" fmla="*/ 110115 f92 1"/>
                      <a:gd name="f112" fmla="*/ 0 f92 1"/>
                      <a:gd name="f113" fmla="*/ 19263 f93 1"/>
                      <a:gd name="f114" fmla="*/ 21101 f92 1"/>
                      <a:gd name="f115" fmla="*/ 0 f93 1"/>
                      <a:gd name="f116" fmla="*/ 78855 f92 1"/>
                      <a:gd name="f117" fmla="*/ 20823 f93 1"/>
                      <a:gd name="f118" fmla="*/ 138250 f92 1"/>
                      <a:gd name="f119" fmla="*/ 67225 f93 1"/>
                      <a:gd name="f120" fmla="*/ 157710 f92 1"/>
                      <a:gd name="f121" fmla="*/ 119165 f93 1"/>
                      <a:gd name="f122" fmla="*/ 131529 f92 1"/>
                      <a:gd name="f123" fmla="*/ 134373 f93 1"/>
                      <a:gd name="f124" fmla="*/ 78933 f92 1"/>
                      <a:gd name="f125" fmla="*/ 116903 f93 1"/>
                      <a:gd name="f126" fmla="*/ 23367 f92 1"/>
                      <a:gd name="f127" fmla="*/ 78 f92 1"/>
                      <a:gd name="f128" fmla="+- f94 0 f1"/>
                      <a:gd name="f129" fmla="*/ f97 1 134372"/>
                      <a:gd name="f130" fmla="*/ f98 1 157709"/>
                      <a:gd name="f131" fmla="*/ f99 1 134372"/>
                      <a:gd name="f132" fmla="*/ f100 1 157709"/>
                      <a:gd name="f133" fmla="*/ f101 1 134372"/>
                      <a:gd name="f134" fmla="*/ f102 1 157709"/>
                      <a:gd name="f135" fmla="*/ f103 1 134372"/>
                      <a:gd name="f136" fmla="*/ f104 1 157709"/>
                      <a:gd name="f137" fmla="*/ f105 1 134372"/>
                      <a:gd name="f138" fmla="*/ f106 1 157709"/>
                      <a:gd name="f139" fmla="*/ f107 1 157709"/>
                      <a:gd name="f140" fmla="*/ f108 1 134372"/>
                      <a:gd name="f141" fmla="*/ f109 1 157709"/>
                      <a:gd name="f142" fmla="*/ f110 1 134372"/>
                      <a:gd name="f143" fmla="*/ f111 1 157709"/>
                      <a:gd name="f144" fmla="*/ f112 1 157709"/>
                      <a:gd name="f145" fmla="*/ f113 1 134372"/>
                      <a:gd name="f146" fmla="*/ f114 1 157709"/>
                      <a:gd name="f147" fmla="*/ f115 1 134372"/>
                      <a:gd name="f148" fmla="*/ f116 1 157709"/>
                      <a:gd name="f149" fmla="*/ f117 1 134372"/>
                      <a:gd name="f150" fmla="*/ f118 1 157709"/>
                      <a:gd name="f151" fmla="*/ f119 1 134372"/>
                      <a:gd name="f152" fmla="*/ f120 1 157709"/>
                      <a:gd name="f153" fmla="*/ f121 1 134372"/>
                      <a:gd name="f154" fmla="*/ f122 1 157709"/>
                      <a:gd name="f155" fmla="*/ f123 1 134372"/>
                      <a:gd name="f156" fmla="*/ f124 1 157709"/>
                      <a:gd name="f157" fmla="*/ f125 1 134372"/>
                      <a:gd name="f158" fmla="*/ f126 1 157709"/>
                      <a:gd name="f159" fmla="*/ f127 1 157709"/>
                      <a:gd name="f160" fmla="*/ f88 1 f95"/>
                      <a:gd name="f161" fmla="*/ f89 1 f95"/>
                      <a:gd name="f162" fmla="*/ f88 1 f96"/>
                      <a:gd name="f163" fmla="*/ f90 1 f96"/>
                      <a:gd name="f164" fmla="*/ f129 1 f95"/>
                      <a:gd name="f165" fmla="*/ f130 1 f96"/>
                      <a:gd name="f166" fmla="*/ f131 1 f95"/>
                      <a:gd name="f167" fmla="*/ f132 1 f96"/>
                      <a:gd name="f168" fmla="*/ f133 1 f95"/>
                      <a:gd name="f169" fmla="*/ f134 1 f96"/>
                      <a:gd name="f170" fmla="*/ f135 1 f95"/>
                      <a:gd name="f171" fmla="*/ f136 1 f96"/>
                      <a:gd name="f172" fmla="*/ f137 1 f95"/>
                      <a:gd name="f173" fmla="*/ f138 1 f96"/>
                      <a:gd name="f174" fmla="*/ f139 1 f96"/>
                      <a:gd name="f175" fmla="*/ f140 1 f95"/>
                      <a:gd name="f176" fmla="*/ f141 1 f96"/>
                      <a:gd name="f177" fmla="*/ f142 1 f95"/>
                      <a:gd name="f178" fmla="*/ f143 1 f96"/>
                      <a:gd name="f179" fmla="*/ f144 1 f96"/>
                      <a:gd name="f180" fmla="*/ f145 1 f95"/>
                      <a:gd name="f181" fmla="*/ f146 1 f96"/>
                      <a:gd name="f182" fmla="*/ f147 1 f95"/>
                      <a:gd name="f183" fmla="*/ f148 1 f96"/>
                      <a:gd name="f184" fmla="*/ f149 1 f95"/>
                      <a:gd name="f185" fmla="*/ f150 1 f96"/>
                      <a:gd name="f186" fmla="*/ f151 1 f95"/>
                      <a:gd name="f187" fmla="*/ f152 1 f96"/>
                      <a:gd name="f188" fmla="*/ f153 1 f95"/>
                      <a:gd name="f189" fmla="*/ f154 1 f96"/>
                      <a:gd name="f190" fmla="*/ f155 1 f95"/>
                      <a:gd name="f191" fmla="*/ f156 1 f96"/>
                      <a:gd name="f192" fmla="*/ f157 1 f95"/>
                      <a:gd name="f193" fmla="*/ f158 1 f96"/>
                      <a:gd name="f194" fmla="*/ f159 1 f96"/>
                      <a:gd name="f195" fmla="*/ f160 f86 1"/>
                      <a:gd name="f196" fmla="*/ f161 f86 1"/>
                      <a:gd name="f197" fmla="*/ f163 f87 1"/>
                      <a:gd name="f198" fmla="*/ f162 f87 1"/>
                      <a:gd name="f199" fmla="*/ f164 f86 1"/>
                      <a:gd name="f200" fmla="*/ f165 f87 1"/>
                      <a:gd name="f201" fmla="*/ f166 f86 1"/>
                      <a:gd name="f202" fmla="*/ f167 f87 1"/>
                      <a:gd name="f203" fmla="*/ f168 f86 1"/>
                      <a:gd name="f204" fmla="*/ f169 f87 1"/>
                      <a:gd name="f205" fmla="*/ f170 f86 1"/>
                      <a:gd name="f206" fmla="*/ f171 f87 1"/>
                      <a:gd name="f207" fmla="*/ f172 f86 1"/>
                      <a:gd name="f208" fmla="*/ f173 f87 1"/>
                      <a:gd name="f209" fmla="*/ f174 f87 1"/>
                      <a:gd name="f210" fmla="*/ f175 f86 1"/>
                      <a:gd name="f211" fmla="*/ f176 f87 1"/>
                      <a:gd name="f212" fmla="*/ f177 f86 1"/>
                      <a:gd name="f213" fmla="*/ f178 f87 1"/>
                      <a:gd name="f214" fmla="*/ f179 f87 1"/>
                      <a:gd name="f215" fmla="*/ f180 f86 1"/>
                      <a:gd name="f216" fmla="*/ f181 f87 1"/>
                      <a:gd name="f217" fmla="*/ f182 f86 1"/>
                      <a:gd name="f218" fmla="*/ f183 f87 1"/>
                      <a:gd name="f219" fmla="*/ f184 f86 1"/>
                      <a:gd name="f220" fmla="*/ f185 f87 1"/>
                      <a:gd name="f221" fmla="*/ f186 f86 1"/>
                      <a:gd name="f222" fmla="*/ f187 f87 1"/>
                      <a:gd name="f223" fmla="*/ f188 f86 1"/>
                      <a:gd name="f224" fmla="*/ f189 f87 1"/>
                      <a:gd name="f225" fmla="*/ f190 f86 1"/>
                      <a:gd name="f226" fmla="*/ f191 f87 1"/>
                      <a:gd name="f227" fmla="*/ f192 f86 1"/>
                      <a:gd name="f228" fmla="*/ f193 f87 1"/>
                      <a:gd name="f229" fmla="*/ f194 f8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128">
                        <a:pos x="f199" y="f200"/>
                      </a:cxn>
                      <a:cxn ang="f128">
                        <a:pos x="f201" y="f202"/>
                      </a:cxn>
                      <a:cxn ang="f128">
                        <a:pos x="f203" y="f204"/>
                      </a:cxn>
                      <a:cxn ang="f128">
                        <a:pos x="f205" y="f206"/>
                      </a:cxn>
                      <a:cxn ang="f128">
                        <a:pos x="f207" y="f208"/>
                      </a:cxn>
                      <a:cxn ang="f128">
                        <a:pos x="f201" y="f209"/>
                      </a:cxn>
                      <a:cxn ang="f128">
                        <a:pos x="f210" y="f211"/>
                      </a:cxn>
                      <a:cxn ang="f128">
                        <a:pos x="f212" y="f206"/>
                      </a:cxn>
                      <a:cxn ang="f128">
                        <a:pos x="f199" y="f213"/>
                      </a:cxn>
                      <a:cxn ang="f128">
                        <a:pos x="f201" y="f214"/>
                      </a:cxn>
                      <a:cxn ang="f128">
                        <a:pos x="f215" y="f216"/>
                      </a:cxn>
                      <a:cxn ang="f128">
                        <a:pos x="f217" y="f218"/>
                      </a:cxn>
                      <a:cxn ang="f128">
                        <a:pos x="f219" y="f220"/>
                      </a:cxn>
                      <a:cxn ang="f128">
                        <a:pos x="f221" y="f222"/>
                      </a:cxn>
                      <a:cxn ang="f128">
                        <a:pos x="f223" y="f224"/>
                      </a:cxn>
                      <a:cxn ang="f128">
                        <a:pos x="f225" y="f226"/>
                      </a:cxn>
                      <a:cxn ang="f128">
                        <a:pos x="f227" y="f228"/>
                      </a:cxn>
                      <a:cxn ang="f128">
                        <a:pos x="f201" y="f229"/>
                      </a:cxn>
                    </a:cxnLst>
                    <a:rect l="f195" t="f198" r="f196" b="f197"/>
                    <a:pathLst>
                      <a:path w="134372" h="157709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3"/>
                        </a:cubicBezTo>
                        <a:cubicBezTo>
                          <a:pt x="f15" y="f13"/>
                          <a:pt x="f16" y="f17"/>
                          <a:pt x="f18" y="f19"/>
                        </a:cubicBezTo>
                        <a:cubicBezTo>
                          <a:pt x="f20" y="f21"/>
                          <a:pt x="f22" y="f23"/>
                          <a:pt x="f22" y="f24"/>
                        </a:cubicBezTo>
                        <a:cubicBezTo>
                          <a:pt x="f22" y="f25"/>
                          <a:pt x="f26" y="f27"/>
                          <a:pt x="f28" y="f29"/>
                        </a:cubicBezTo>
                        <a:cubicBezTo>
                          <a:pt x="f30" y="f31"/>
                          <a:pt x="f32" y="f33"/>
                          <a:pt x="f14" y="f33"/>
                        </a:cubicBezTo>
                        <a:cubicBezTo>
                          <a:pt x="f34" y="f33"/>
                          <a:pt x="f35" y="f36"/>
                          <a:pt x="f37" y="f38"/>
                        </a:cubicBezTo>
                        <a:cubicBezTo>
                          <a:pt x="f39" y="f40"/>
                          <a:pt x="f41" y="f42"/>
                          <a:pt x="f41" y="f24"/>
                        </a:cubicBezTo>
                        <a:cubicBezTo>
                          <a:pt x="f41" y="f43"/>
                          <a:pt x="f44" y="f45"/>
                          <a:pt x="f8" y="f46"/>
                        </a:cubicBezTo>
                        <a:moveTo>
                          <a:pt x="f14" y="f5"/>
                        </a:moveTo>
                        <a:cubicBezTo>
                          <a:pt x="f47" y="f5"/>
                          <a:pt x="f48" y="f49"/>
                          <a:pt x="f50" y="f51"/>
                        </a:cubicBezTo>
                        <a:cubicBezTo>
                          <a:pt x="f52" y="f53"/>
                          <a:pt x="f5" y="f54"/>
                          <a:pt x="f5" y="f55"/>
                        </a:cubicBezTo>
                        <a:cubicBezTo>
                          <a:pt x="f5" y="f56"/>
                          <a:pt x="f57" y="f58"/>
                          <a:pt x="f59" y="f60"/>
                        </a:cubicBezTo>
                        <a:cubicBezTo>
                          <a:pt x="f61" y="f62"/>
                          <a:pt x="f63" y="f64"/>
                          <a:pt x="f65" y="f64"/>
                        </a:cubicBezTo>
                        <a:cubicBezTo>
                          <a:pt x="f66" y="f64"/>
                          <a:pt x="f67" y="f68"/>
                          <a:pt x="f69" y="f70"/>
                        </a:cubicBezTo>
                        <a:cubicBezTo>
                          <a:pt x="f71" y="f72"/>
                          <a:pt x="f73" y="f74"/>
                          <a:pt x="f73" y="f75"/>
                        </a:cubicBezTo>
                        <a:cubicBezTo>
                          <a:pt x="f73" y="f76"/>
                          <a:pt x="f77" y="f78"/>
                          <a:pt x="f79" y="f80"/>
                        </a:cubicBezTo>
                        <a:cubicBezTo>
                          <a:pt x="f81" y="f82"/>
                          <a:pt x="f83" y="f84"/>
                          <a:pt x="f14" y="f84"/>
                        </a:cubicBezTo>
                      </a:path>
                    </a:pathLst>
                  </a:custGeom>
                  <a:noFill/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I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39" name="Freeform 33">
                  <a:extLst>
                    <a:ext uri="{FF2B5EF4-FFF2-40B4-BE49-F238E27FC236}">
                      <a16:creationId xmlns:a16="http://schemas.microsoft.com/office/drawing/2014/main" id="{C2599645-65C4-671D-C437-4A052882CA32}"/>
                    </a:ext>
                  </a:extLst>
                </p:cNvPr>
                <p:cNvSpPr/>
                <p:nvPr/>
              </p:nvSpPr>
              <p:spPr>
                <a:xfrm>
                  <a:off x="9231590" y="1482535"/>
                  <a:ext cx="50136" cy="2531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922"/>
                    <a:gd name="f7" fmla="val 31260"/>
                    <a:gd name="f8" fmla="val 30961"/>
                    <a:gd name="f9" fmla="val 31261"/>
                    <a:gd name="f10" fmla="+- 0 0 -90"/>
                    <a:gd name="f11" fmla="*/ f3 1 61922"/>
                    <a:gd name="f12" fmla="*/ f4 1 31260"/>
                    <a:gd name="f13" fmla="val f5"/>
                    <a:gd name="f14" fmla="val f6"/>
                    <a:gd name="f15" fmla="val f7"/>
                    <a:gd name="f16" fmla="*/ f10 f0 1"/>
                    <a:gd name="f17" fmla="+- f15 0 f13"/>
                    <a:gd name="f18" fmla="+- f14 0 f13"/>
                    <a:gd name="f19" fmla="*/ f16 1 f2"/>
                    <a:gd name="f20" fmla="*/ f18 1 61922"/>
                    <a:gd name="f21" fmla="*/ f17 1 31260"/>
                    <a:gd name="f22" fmla="*/ 30961 f18 1"/>
                    <a:gd name="f23" fmla="*/ 0 f17 1"/>
                    <a:gd name="f24" fmla="*/ 0 f18 1"/>
                    <a:gd name="f25" fmla="*/ 31261 f17 1"/>
                    <a:gd name="f26" fmla="*/ 61922 f18 1"/>
                    <a:gd name="f27" fmla="+- f19 0 f1"/>
                    <a:gd name="f28" fmla="*/ f22 1 61922"/>
                    <a:gd name="f29" fmla="*/ f23 1 31260"/>
                    <a:gd name="f30" fmla="*/ f24 1 61922"/>
                    <a:gd name="f31" fmla="*/ f25 1 31260"/>
                    <a:gd name="f32" fmla="*/ f26 1 61922"/>
                    <a:gd name="f33" fmla="*/ f13 1 f20"/>
                    <a:gd name="f34" fmla="*/ f14 1 f20"/>
                    <a:gd name="f35" fmla="*/ f13 1 f21"/>
                    <a:gd name="f36" fmla="*/ f15 1 f21"/>
                    <a:gd name="f37" fmla="*/ f28 1 f20"/>
                    <a:gd name="f38" fmla="*/ f29 1 f21"/>
                    <a:gd name="f39" fmla="*/ f30 1 f20"/>
                    <a:gd name="f40" fmla="*/ f31 1 f21"/>
                    <a:gd name="f41" fmla="*/ f32 1 f20"/>
                    <a:gd name="f42" fmla="*/ f33 f11 1"/>
                    <a:gd name="f43" fmla="*/ f34 f11 1"/>
                    <a:gd name="f44" fmla="*/ f36 f12 1"/>
                    <a:gd name="f45" fmla="*/ f35 f12 1"/>
                    <a:gd name="f46" fmla="*/ f37 f11 1"/>
                    <a:gd name="f47" fmla="*/ f38 f12 1"/>
                    <a:gd name="f48" fmla="*/ f39 f11 1"/>
                    <a:gd name="f49" fmla="*/ f40 f12 1"/>
                    <a:gd name="f50" fmla="*/ f41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46" y="f47"/>
                    </a:cxn>
                    <a:cxn ang="f27">
                      <a:pos x="f48" y="f49"/>
                    </a:cxn>
                    <a:cxn ang="f27">
                      <a:pos x="f50" y="f49"/>
                    </a:cxn>
                    <a:cxn ang="f27">
                      <a:pos x="f46" y="f47"/>
                    </a:cxn>
                  </a:cxnLst>
                  <a:rect l="f42" t="f45" r="f43" b="f44"/>
                  <a:pathLst>
                    <a:path w="61922" h="31260">
                      <a:moveTo>
                        <a:pt x="f8" y="f5"/>
                      </a:moveTo>
                      <a:lnTo>
                        <a:pt x="f5" y="f9"/>
                      </a:lnTo>
                      <a:lnTo>
                        <a:pt x="f6" y="f9"/>
                      </a:lnTo>
                      <a:lnTo>
                        <a:pt x="f8" y="f5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E474E327-3666-F870-EBFF-842BE8C4B2D0}"/>
              </a:ext>
            </a:extLst>
          </p:cNvPr>
          <p:cNvGrpSpPr/>
          <p:nvPr/>
        </p:nvGrpSpPr>
        <p:grpSpPr>
          <a:xfrm>
            <a:off x="1878031" y="935275"/>
            <a:ext cx="2702975" cy="3008668"/>
            <a:chOff x="1878031" y="935275"/>
            <a:chExt cx="2702975" cy="3008668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9B17AB3E-8818-469D-0546-8B5CBDCE5535}"/>
                </a:ext>
              </a:extLst>
            </p:cNvPr>
            <p:cNvSpPr/>
            <p:nvPr/>
          </p:nvSpPr>
          <p:spPr>
            <a:xfrm>
              <a:off x="1878031" y="935275"/>
              <a:ext cx="2702975" cy="30086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2978"/>
                <a:gd name="f7" fmla="val 3008672"/>
                <a:gd name="f8" fmla="val 2582846"/>
                <a:gd name="f9" fmla="val 2649193"/>
                <a:gd name="f10" fmla="val 53881"/>
                <a:gd name="f11" fmla="val 120347"/>
                <a:gd name="f12" fmla="val 2888325"/>
                <a:gd name="f13" fmla="val 2954791"/>
                <a:gd name="f14" fmla="val 120132"/>
                <a:gd name="f15" fmla="val 53785"/>
                <a:gd name="f16" fmla="+- 0 0 -90"/>
                <a:gd name="f17" fmla="*/ f3 1 2702978"/>
                <a:gd name="f18" fmla="*/ f4 1 3008672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2702978"/>
                <a:gd name="f27" fmla="*/ f23 1 3008672"/>
                <a:gd name="f28" fmla="*/ 2582846 f24 1"/>
                <a:gd name="f29" fmla="*/ 0 f23 1"/>
                <a:gd name="f30" fmla="*/ 2702978 f24 1"/>
                <a:gd name="f31" fmla="*/ 120347 f23 1"/>
                <a:gd name="f32" fmla="*/ 2888325 f23 1"/>
                <a:gd name="f33" fmla="*/ 3008672 f23 1"/>
                <a:gd name="f34" fmla="*/ 120132 f24 1"/>
                <a:gd name="f35" fmla="*/ 0 f24 1"/>
                <a:gd name="f36" fmla="+- f25 0 f1"/>
                <a:gd name="f37" fmla="*/ f28 1 2702978"/>
                <a:gd name="f38" fmla="*/ f29 1 3008672"/>
                <a:gd name="f39" fmla="*/ f30 1 2702978"/>
                <a:gd name="f40" fmla="*/ f31 1 3008672"/>
                <a:gd name="f41" fmla="*/ f32 1 3008672"/>
                <a:gd name="f42" fmla="*/ f33 1 3008672"/>
                <a:gd name="f43" fmla="*/ f34 1 2702978"/>
                <a:gd name="f44" fmla="*/ f35 1 2702978"/>
                <a:gd name="f45" fmla="*/ f19 1 f26"/>
                <a:gd name="f46" fmla="*/ f20 1 f26"/>
                <a:gd name="f47" fmla="*/ f19 1 f27"/>
                <a:gd name="f48" fmla="*/ f21 1 f27"/>
                <a:gd name="f49" fmla="*/ f37 1 f26"/>
                <a:gd name="f50" fmla="*/ f38 1 f27"/>
                <a:gd name="f51" fmla="*/ f39 1 f26"/>
                <a:gd name="f52" fmla="*/ f40 1 f27"/>
                <a:gd name="f53" fmla="*/ f41 1 f27"/>
                <a:gd name="f54" fmla="*/ f42 1 f27"/>
                <a:gd name="f55" fmla="*/ f43 1 f26"/>
                <a:gd name="f56" fmla="*/ f44 1 f26"/>
                <a:gd name="f57" fmla="*/ f45 f17 1"/>
                <a:gd name="f58" fmla="*/ f46 f17 1"/>
                <a:gd name="f59" fmla="*/ f48 f18 1"/>
                <a:gd name="f60" fmla="*/ f47 f18 1"/>
                <a:gd name="f61" fmla="*/ f49 f17 1"/>
                <a:gd name="f62" fmla="*/ f50 f18 1"/>
                <a:gd name="f63" fmla="*/ f51 f17 1"/>
                <a:gd name="f64" fmla="*/ f52 f18 1"/>
                <a:gd name="f65" fmla="*/ f53 f18 1"/>
                <a:gd name="f66" fmla="*/ f54 f18 1"/>
                <a:gd name="f67" fmla="*/ f55 f17 1"/>
                <a:gd name="f68" fmla="*/ f5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1" y="f62"/>
                </a:cxn>
                <a:cxn ang="f36">
                  <a:pos x="f63" y="f64"/>
                </a:cxn>
                <a:cxn ang="f36">
                  <a:pos x="f63" y="f65"/>
                </a:cxn>
                <a:cxn ang="f36">
                  <a:pos x="f61" y="f66"/>
                </a:cxn>
                <a:cxn ang="f36">
                  <a:pos x="f67" y="f66"/>
                </a:cxn>
                <a:cxn ang="f36">
                  <a:pos x="f68" y="f65"/>
                </a:cxn>
                <a:cxn ang="f36">
                  <a:pos x="f68" y="f64"/>
                </a:cxn>
                <a:cxn ang="f36">
                  <a:pos x="f67" y="f62"/>
                </a:cxn>
              </a:cxnLst>
              <a:rect l="f57" t="f60" r="f58" b="f59"/>
              <a:pathLst>
                <a:path w="2702978" h="3008672">
                  <a:moveTo>
                    <a:pt x="f8" y="f5"/>
                  </a:moveTo>
                  <a:cubicBezTo>
                    <a:pt x="f9" y="f5"/>
                    <a:pt x="f6" y="f10"/>
                    <a:pt x="f6" y="f11"/>
                  </a:cubicBezTo>
                  <a:lnTo>
                    <a:pt x="f6" y="f12"/>
                  </a:lnTo>
                  <a:cubicBezTo>
                    <a:pt x="f6" y="f13"/>
                    <a:pt x="f9" y="f7"/>
                    <a:pt x="f8" y="f7"/>
                  </a:cubicBezTo>
                  <a:lnTo>
                    <a:pt x="f14" y="f7"/>
                  </a:lnTo>
                  <a:cubicBezTo>
                    <a:pt x="f15" y="f7"/>
                    <a:pt x="f5" y="f13"/>
                    <a:pt x="f5" y="f12"/>
                  </a:cubicBezTo>
                  <a:lnTo>
                    <a:pt x="f5" y="f11"/>
                  </a:lnTo>
                  <a:cubicBezTo>
                    <a:pt x="f5" y="f10"/>
                    <a:pt x="f15" y="f5"/>
                    <a:pt x="f14" y="f5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127001" dir="5400000" algn="tl">
                <a:srgbClr val="000000">
                  <a:alpha val="19850"/>
                </a:srgbClr>
              </a:outerShdw>
            </a:effectLst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42" name="Graphic 2">
              <a:extLst>
                <a:ext uri="{FF2B5EF4-FFF2-40B4-BE49-F238E27FC236}">
                  <a16:creationId xmlns:a16="http://schemas.microsoft.com/office/drawing/2014/main" id="{30B751F0-5B29-D409-74E8-6F50020BB9C6}"/>
                </a:ext>
              </a:extLst>
            </p:cNvPr>
            <p:cNvGrpSpPr/>
            <p:nvPr/>
          </p:nvGrpSpPr>
          <p:grpSpPr>
            <a:xfrm>
              <a:off x="2377906" y="1397047"/>
              <a:ext cx="1703463" cy="2085618"/>
              <a:chOff x="2377906" y="1397047"/>
              <a:chExt cx="1703463" cy="2085618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326B75C5-5044-2248-DBE7-FDEC7773FA32}"/>
                  </a:ext>
                </a:extLst>
              </p:cNvPr>
              <p:cNvSpPr/>
              <p:nvPr/>
            </p:nvSpPr>
            <p:spPr>
              <a:xfrm>
                <a:off x="3538261" y="2827855"/>
                <a:ext cx="541919" cy="65444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41917"/>
                  <a:gd name="f7" fmla="val 654446"/>
                  <a:gd name="f8" fmla="val 481851"/>
                  <a:gd name="f9" fmla="val 515025"/>
                  <a:gd name="f10" fmla="val 26940"/>
                  <a:gd name="f11" fmla="val 60173"/>
                  <a:gd name="f12" fmla="val 594273"/>
                  <a:gd name="f13" fmla="val 627506"/>
                  <a:gd name="f14" fmla="val 60066"/>
                  <a:gd name="f15" fmla="val 26892"/>
                  <a:gd name="f16" fmla="+- 0 0 -90"/>
                  <a:gd name="f17" fmla="*/ f3 1 541917"/>
                  <a:gd name="f18" fmla="*/ f4 1 654446"/>
                  <a:gd name="f19" fmla="val f5"/>
                  <a:gd name="f20" fmla="val f6"/>
                  <a:gd name="f21" fmla="val f7"/>
                  <a:gd name="f22" fmla="*/ f16 f0 1"/>
                  <a:gd name="f23" fmla="+- f21 0 f19"/>
                  <a:gd name="f24" fmla="+- f20 0 f19"/>
                  <a:gd name="f25" fmla="*/ f22 1 f2"/>
                  <a:gd name="f26" fmla="*/ f24 1 541917"/>
                  <a:gd name="f27" fmla="*/ f23 1 654446"/>
                  <a:gd name="f28" fmla="*/ 481851 f24 1"/>
                  <a:gd name="f29" fmla="*/ 0 f23 1"/>
                  <a:gd name="f30" fmla="*/ 541917 f24 1"/>
                  <a:gd name="f31" fmla="*/ 60173 f23 1"/>
                  <a:gd name="f32" fmla="*/ 594273 f23 1"/>
                  <a:gd name="f33" fmla="*/ 654446 f23 1"/>
                  <a:gd name="f34" fmla="*/ 60066 f24 1"/>
                  <a:gd name="f35" fmla="*/ 0 f24 1"/>
                  <a:gd name="f36" fmla="+- f25 0 f1"/>
                  <a:gd name="f37" fmla="*/ f28 1 541917"/>
                  <a:gd name="f38" fmla="*/ f29 1 654446"/>
                  <a:gd name="f39" fmla="*/ f30 1 541917"/>
                  <a:gd name="f40" fmla="*/ f31 1 654446"/>
                  <a:gd name="f41" fmla="*/ f32 1 654446"/>
                  <a:gd name="f42" fmla="*/ f33 1 654446"/>
                  <a:gd name="f43" fmla="*/ f34 1 541917"/>
                  <a:gd name="f44" fmla="*/ f35 1 541917"/>
                  <a:gd name="f45" fmla="*/ f19 1 f26"/>
                  <a:gd name="f46" fmla="*/ f20 1 f26"/>
                  <a:gd name="f47" fmla="*/ f19 1 f27"/>
                  <a:gd name="f48" fmla="*/ f21 1 f27"/>
                  <a:gd name="f49" fmla="*/ f37 1 f26"/>
                  <a:gd name="f50" fmla="*/ f38 1 f27"/>
                  <a:gd name="f51" fmla="*/ f39 1 f26"/>
                  <a:gd name="f52" fmla="*/ f40 1 f27"/>
                  <a:gd name="f53" fmla="*/ f41 1 f27"/>
                  <a:gd name="f54" fmla="*/ f42 1 f27"/>
                  <a:gd name="f55" fmla="*/ f43 1 f26"/>
                  <a:gd name="f56" fmla="*/ f44 1 f26"/>
                  <a:gd name="f57" fmla="*/ f45 f17 1"/>
                  <a:gd name="f58" fmla="*/ f46 f17 1"/>
                  <a:gd name="f59" fmla="*/ f48 f18 1"/>
                  <a:gd name="f60" fmla="*/ f47 f18 1"/>
                  <a:gd name="f61" fmla="*/ f49 f17 1"/>
                  <a:gd name="f62" fmla="*/ f50 f18 1"/>
                  <a:gd name="f63" fmla="*/ f51 f17 1"/>
                  <a:gd name="f64" fmla="*/ f52 f18 1"/>
                  <a:gd name="f65" fmla="*/ f53 f18 1"/>
                  <a:gd name="f66" fmla="*/ f54 f18 1"/>
                  <a:gd name="f67" fmla="*/ f55 f17 1"/>
                  <a:gd name="f68" fmla="*/ f56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6">
                    <a:pos x="f61" y="f62"/>
                  </a:cxn>
                  <a:cxn ang="f36">
                    <a:pos x="f63" y="f64"/>
                  </a:cxn>
                  <a:cxn ang="f36">
                    <a:pos x="f63" y="f65"/>
                  </a:cxn>
                  <a:cxn ang="f36">
                    <a:pos x="f61" y="f66"/>
                  </a:cxn>
                  <a:cxn ang="f36">
                    <a:pos x="f67" y="f66"/>
                  </a:cxn>
                  <a:cxn ang="f36">
                    <a:pos x="f68" y="f65"/>
                  </a:cxn>
                  <a:cxn ang="f36">
                    <a:pos x="f68" y="f64"/>
                  </a:cxn>
                  <a:cxn ang="f36">
                    <a:pos x="f67" y="f62"/>
                  </a:cxn>
                </a:cxnLst>
                <a:rect l="f57" t="f60" r="f58" b="f59"/>
                <a:pathLst>
                  <a:path w="541917" h="654446">
                    <a:moveTo>
                      <a:pt x="f8" y="f5"/>
                    </a:moveTo>
                    <a:cubicBezTo>
                      <a:pt x="f9" y="f5"/>
                      <a:pt x="f6" y="f10"/>
                      <a:pt x="f6" y="f11"/>
                    </a:cubicBezTo>
                    <a:lnTo>
                      <a:pt x="f6" y="f12"/>
                    </a:lnTo>
                    <a:cubicBezTo>
                      <a:pt x="f6" y="f13"/>
                      <a:pt x="f9" y="f7"/>
                      <a:pt x="f8" y="f7"/>
                    </a:cubicBezTo>
                    <a:lnTo>
                      <a:pt x="f14" y="f7"/>
                    </a:lnTo>
                    <a:cubicBezTo>
                      <a:pt x="f15" y="f7"/>
                      <a:pt x="f5" y="f13"/>
                      <a:pt x="f5" y="f12"/>
                    </a:cubicBezTo>
                    <a:lnTo>
                      <a:pt x="f5" y="f11"/>
                    </a:lnTo>
                    <a:cubicBezTo>
                      <a:pt x="f5" y="f10"/>
                      <a:pt x="f15" y="f5"/>
                      <a:pt x="f14" y="f5"/>
                    </a:cubicBezTo>
                    <a:close/>
                  </a:path>
                </a:pathLst>
              </a:custGeom>
              <a:solidFill>
                <a:srgbClr val="341D5B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pSp>
            <p:nvGrpSpPr>
              <p:cNvPr id="44" name="Graphic 2">
                <a:extLst>
                  <a:ext uri="{FF2B5EF4-FFF2-40B4-BE49-F238E27FC236}">
                    <a16:creationId xmlns:a16="http://schemas.microsoft.com/office/drawing/2014/main" id="{2B4125A8-82B0-3630-3AD2-8F9E24E7AEAC}"/>
                  </a:ext>
                </a:extLst>
              </p:cNvPr>
              <p:cNvGrpSpPr/>
              <p:nvPr/>
            </p:nvGrpSpPr>
            <p:grpSpPr>
              <a:xfrm>
                <a:off x="3678576" y="2958788"/>
                <a:ext cx="261161" cy="392460"/>
                <a:chOff x="3678576" y="2958788"/>
                <a:chExt cx="261161" cy="392460"/>
              </a:xfrm>
            </p:grpSpPr>
            <p:sp>
              <p:nvSpPr>
                <p:cNvPr id="45" name="Freeform 8">
                  <a:extLst>
                    <a:ext uri="{FF2B5EF4-FFF2-40B4-BE49-F238E27FC236}">
                      <a16:creationId xmlns:a16="http://schemas.microsoft.com/office/drawing/2014/main" id="{B81490A2-CEAC-43F9-E86F-1753A4D15A2C}"/>
                    </a:ext>
                  </a:extLst>
                </p:cNvPr>
                <p:cNvSpPr/>
                <p:nvPr/>
              </p:nvSpPr>
              <p:spPr>
                <a:xfrm>
                  <a:off x="3678576" y="2958788"/>
                  <a:ext cx="110761" cy="16896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0762"/>
                    <a:gd name="f7" fmla="val 168966"/>
                    <a:gd name="f8" fmla="val 63190"/>
                    <a:gd name="f9" fmla="val 59692"/>
                    <a:gd name="f10" fmla="val 49222"/>
                    <a:gd name="f11" fmla="val 54900"/>
                    <a:gd name="f12" fmla="val 41399"/>
                    <a:gd name="f13" fmla="val 38683"/>
                    <a:gd name="f14" fmla="val 25468"/>
                    <a:gd name="f15" fmla="val 12494"/>
                    <a:gd name="f16" fmla="val 46334"/>
                    <a:gd name="f17" fmla="val 240"/>
                    <a:gd name="f18" fmla="val 58609"/>
                    <a:gd name="f19" fmla="val 14682"/>
                    <a:gd name="f20" fmla="val 14416"/>
                    <a:gd name="f21" fmla="val 4934"/>
                    <a:gd name="f22" fmla="val 30634"/>
                    <a:gd name="f23" fmla="val 47332"/>
                    <a:gd name="f24" fmla="val 80729"/>
                    <a:gd name="f25" fmla="val 108720"/>
                    <a:gd name="f26" fmla="val 19256"/>
                    <a:gd name="f27" fmla="val 53675"/>
                    <a:gd name="f28" fmla="val 70644"/>
                    <a:gd name="f29" fmla="val 100190"/>
                    <a:gd name="f30" fmla="val 84965"/>
                    <a:gd name="f31" fmla="val 88778"/>
                    <a:gd name="f32" fmla="val 98444"/>
                    <a:gd name="f33" fmla="val 59105"/>
                    <a:gd name="f34" fmla="val 129975"/>
                    <a:gd name="f35" fmla="val 168967"/>
                    <a:gd name="f36" fmla="val 139963"/>
                    <a:gd name="f37" fmla="val 78948"/>
                    <a:gd name="f38" fmla="val 60667"/>
                    <a:gd name="f39" fmla="val 72449"/>
                    <a:gd name="f40" fmla="val 65950"/>
                    <a:gd name="f41" fmla="+- 0 0 -90"/>
                    <a:gd name="f42" fmla="*/ f3 1 110762"/>
                    <a:gd name="f43" fmla="*/ f4 1 168966"/>
                    <a:gd name="f44" fmla="val f5"/>
                    <a:gd name="f45" fmla="val f6"/>
                    <a:gd name="f46" fmla="val f7"/>
                    <a:gd name="f47" fmla="*/ f41 f0 1"/>
                    <a:gd name="f48" fmla="+- f46 0 f44"/>
                    <a:gd name="f49" fmla="+- f45 0 f44"/>
                    <a:gd name="f50" fmla="*/ f47 1 f2"/>
                    <a:gd name="f51" fmla="*/ f49 1 110762"/>
                    <a:gd name="f52" fmla="*/ f48 1 168966"/>
                    <a:gd name="f53" fmla="*/ 63190 f49 1"/>
                    <a:gd name="f54" fmla="*/ 59692 f48 1"/>
                    <a:gd name="f55" fmla="*/ 38683 f49 1"/>
                    <a:gd name="f56" fmla="*/ 41399 f48 1"/>
                    <a:gd name="f57" fmla="*/ 240 f49 1"/>
                    <a:gd name="f58" fmla="*/ 58609 f48 1"/>
                    <a:gd name="f59" fmla="*/ 14682 f48 1"/>
                    <a:gd name="f60" fmla="*/ 47332 f49 1"/>
                    <a:gd name="f61" fmla="*/ 0 f48 1"/>
                    <a:gd name="f62" fmla="*/ 108720 f49 1"/>
                    <a:gd name="f63" fmla="*/ 53675 f48 1"/>
                    <a:gd name="f64" fmla="*/ 88778 f49 1"/>
                    <a:gd name="f65" fmla="*/ 98444 f48 1"/>
                    <a:gd name="f66" fmla="*/ 59105 f49 1"/>
                    <a:gd name="f67" fmla="*/ 129975 f48 1"/>
                    <a:gd name="f68" fmla="*/ 110762 f49 1"/>
                    <a:gd name="f69" fmla="*/ 168967 f48 1"/>
                    <a:gd name="f70" fmla="*/ 0 f49 1"/>
                    <a:gd name="f71" fmla="*/ 139963 f48 1"/>
                    <a:gd name="f72" fmla="*/ 54900 f49 1"/>
                    <a:gd name="f73" fmla="*/ 78948 f48 1"/>
                    <a:gd name="f74" fmla="+- f50 0 f1"/>
                    <a:gd name="f75" fmla="*/ f53 1 110762"/>
                    <a:gd name="f76" fmla="*/ f54 1 168966"/>
                    <a:gd name="f77" fmla="*/ f55 1 110762"/>
                    <a:gd name="f78" fmla="*/ f56 1 168966"/>
                    <a:gd name="f79" fmla="*/ f57 1 110762"/>
                    <a:gd name="f80" fmla="*/ f58 1 168966"/>
                    <a:gd name="f81" fmla="*/ f59 1 168966"/>
                    <a:gd name="f82" fmla="*/ f60 1 110762"/>
                    <a:gd name="f83" fmla="*/ f61 1 168966"/>
                    <a:gd name="f84" fmla="*/ f62 1 110762"/>
                    <a:gd name="f85" fmla="*/ f63 1 168966"/>
                    <a:gd name="f86" fmla="*/ f64 1 110762"/>
                    <a:gd name="f87" fmla="*/ f65 1 168966"/>
                    <a:gd name="f88" fmla="*/ f66 1 110762"/>
                    <a:gd name="f89" fmla="*/ f67 1 168966"/>
                    <a:gd name="f90" fmla="*/ f68 1 110762"/>
                    <a:gd name="f91" fmla="*/ f69 1 168966"/>
                    <a:gd name="f92" fmla="*/ f70 1 110762"/>
                    <a:gd name="f93" fmla="*/ f71 1 168966"/>
                    <a:gd name="f94" fmla="*/ f72 1 110762"/>
                    <a:gd name="f95" fmla="*/ f73 1 168966"/>
                    <a:gd name="f96" fmla="*/ f44 1 f51"/>
                    <a:gd name="f97" fmla="*/ f45 1 f51"/>
                    <a:gd name="f98" fmla="*/ f44 1 f52"/>
                    <a:gd name="f99" fmla="*/ f46 1 f52"/>
                    <a:gd name="f100" fmla="*/ f75 1 f51"/>
                    <a:gd name="f101" fmla="*/ f76 1 f52"/>
                    <a:gd name="f102" fmla="*/ f77 1 f51"/>
                    <a:gd name="f103" fmla="*/ f78 1 f52"/>
                    <a:gd name="f104" fmla="*/ f79 1 f51"/>
                    <a:gd name="f105" fmla="*/ f80 1 f52"/>
                    <a:gd name="f106" fmla="*/ f81 1 f52"/>
                    <a:gd name="f107" fmla="*/ f82 1 f51"/>
                    <a:gd name="f108" fmla="*/ f83 1 f52"/>
                    <a:gd name="f109" fmla="*/ f84 1 f51"/>
                    <a:gd name="f110" fmla="*/ f85 1 f52"/>
                    <a:gd name="f111" fmla="*/ f86 1 f51"/>
                    <a:gd name="f112" fmla="*/ f87 1 f52"/>
                    <a:gd name="f113" fmla="*/ f88 1 f51"/>
                    <a:gd name="f114" fmla="*/ f89 1 f52"/>
                    <a:gd name="f115" fmla="*/ f90 1 f51"/>
                    <a:gd name="f116" fmla="*/ f91 1 f52"/>
                    <a:gd name="f117" fmla="*/ f92 1 f51"/>
                    <a:gd name="f118" fmla="*/ f93 1 f52"/>
                    <a:gd name="f119" fmla="*/ f94 1 f51"/>
                    <a:gd name="f120" fmla="*/ f95 1 f52"/>
                    <a:gd name="f121" fmla="*/ f96 f42 1"/>
                    <a:gd name="f122" fmla="*/ f97 f42 1"/>
                    <a:gd name="f123" fmla="*/ f99 f43 1"/>
                    <a:gd name="f124" fmla="*/ f98 f43 1"/>
                    <a:gd name="f125" fmla="*/ f100 f42 1"/>
                    <a:gd name="f126" fmla="*/ f101 f43 1"/>
                    <a:gd name="f127" fmla="*/ f102 f42 1"/>
                    <a:gd name="f128" fmla="*/ f103 f43 1"/>
                    <a:gd name="f129" fmla="*/ f104 f42 1"/>
                    <a:gd name="f130" fmla="*/ f105 f43 1"/>
                    <a:gd name="f131" fmla="*/ f106 f43 1"/>
                    <a:gd name="f132" fmla="*/ f107 f42 1"/>
                    <a:gd name="f133" fmla="*/ f108 f43 1"/>
                    <a:gd name="f134" fmla="*/ f109 f42 1"/>
                    <a:gd name="f135" fmla="*/ f110 f43 1"/>
                    <a:gd name="f136" fmla="*/ f111 f42 1"/>
                    <a:gd name="f137" fmla="*/ f112 f43 1"/>
                    <a:gd name="f138" fmla="*/ f113 f42 1"/>
                    <a:gd name="f139" fmla="*/ f114 f43 1"/>
                    <a:gd name="f140" fmla="*/ f115 f42 1"/>
                    <a:gd name="f141" fmla="*/ f116 f43 1"/>
                    <a:gd name="f142" fmla="*/ f117 f42 1"/>
                    <a:gd name="f143" fmla="*/ f118 f43 1"/>
                    <a:gd name="f144" fmla="*/ f119 f42 1"/>
                    <a:gd name="f145" fmla="*/ f12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74">
                      <a:pos x="f125" y="f126"/>
                    </a:cxn>
                    <a:cxn ang="f74">
                      <a:pos x="f127" y="f128"/>
                    </a:cxn>
                    <a:cxn ang="f74">
                      <a:pos x="f129" y="f130"/>
                    </a:cxn>
                    <a:cxn ang="f74">
                      <a:pos x="f129" y="f131"/>
                    </a:cxn>
                    <a:cxn ang="f74">
                      <a:pos x="f132" y="f133"/>
                    </a:cxn>
                    <a:cxn ang="f74">
                      <a:pos x="f134" y="f135"/>
                    </a:cxn>
                    <a:cxn ang="f74">
                      <a:pos x="f136" y="f137"/>
                    </a:cxn>
                    <a:cxn ang="f74">
                      <a:pos x="f138" y="f139"/>
                    </a:cxn>
                    <a:cxn ang="f74">
                      <a:pos x="f140" y="f139"/>
                    </a:cxn>
                    <a:cxn ang="f74">
                      <a:pos x="f140" y="f141"/>
                    </a:cxn>
                    <a:cxn ang="f74">
                      <a:pos x="f142" y="f141"/>
                    </a:cxn>
                    <a:cxn ang="f74">
                      <a:pos x="f142" y="f143"/>
                    </a:cxn>
                    <a:cxn ang="f74">
                      <a:pos x="f144" y="f145"/>
                    </a:cxn>
                    <a:cxn ang="f74">
                      <a:pos x="f125" y="f126"/>
                    </a:cxn>
                  </a:cxnLst>
                  <a:rect l="f121" t="f124" r="f122" b="f123"/>
                  <a:pathLst>
                    <a:path w="110762" h="168966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2"/>
                      </a:cubicBezTo>
                      <a:cubicBezTo>
                        <a:pt x="f14" y="f12"/>
                        <a:pt x="f15" y="f16"/>
                        <a:pt x="f17" y="f18"/>
                      </a:cubicBezTo>
                      <a:lnTo>
                        <a:pt x="f17" y="f19"/>
                      </a:lnTo>
                      <a:cubicBezTo>
                        <a:pt x="f20" y="f21"/>
                        <a:pt x="f22" y="f5"/>
                        <a:pt x="f23" y="f5"/>
                      </a:cubicBezTo>
                      <a:cubicBezTo>
                        <a:pt x="f24" y="f5"/>
                        <a:pt x="f25" y="f26"/>
                        <a:pt x="f25" y="f27"/>
                      </a:cubicBezTo>
                      <a:cubicBezTo>
                        <a:pt x="f25" y="f28"/>
                        <a:pt x="f29" y="f30"/>
                        <a:pt x="f31" y="f32"/>
                      </a:cubicBezTo>
                      <a:lnTo>
                        <a:pt x="f33" y="f34"/>
                      </a:lnTo>
                      <a:lnTo>
                        <a:pt x="f6" y="f34"/>
                      </a:lnTo>
                      <a:lnTo>
                        <a:pt x="f6" y="f35"/>
                      </a:lnTo>
                      <a:lnTo>
                        <a:pt x="f5" y="f35"/>
                      </a:lnTo>
                      <a:lnTo>
                        <a:pt x="f5" y="f36"/>
                      </a:lnTo>
                      <a:lnTo>
                        <a:pt x="f11" y="f37"/>
                      </a:lnTo>
                      <a:cubicBezTo>
                        <a:pt x="f38" y="f39"/>
                        <a:pt x="f8" y="f40"/>
                        <a:pt x="f8" y="f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46" name="Freeform 9">
                  <a:extLst>
                    <a:ext uri="{FF2B5EF4-FFF2-40B4-BE49-F238E27FC236}">
                      <a16:creationId xmlns:a16="http://schemas.microsoft.com/office/drawing/2014/main" id="{763835CC-66EA-2312-A21B-196C32D9CC94}"/>
                    </a:ext>
                  </a:extLst>
                </p:cNvPr>
                <p:cNvSpPr/>
                <p:nvPr/>
              </p:nvSpPr>
              <p:spPr>
                <a:xfrm>
                  <a:off x="3805915" y="2958788"/>
                  <a:ext cx="133822" cy="1718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3827"/>
                    <a:gd name="f7" fmla="val 171855"/>
                    <a:gd name="f8" fmla="val 85928"/>
                    <a:gd name="f9" fmla="val 37909"/>
                    <a:gd name="f10" fmla="val 18260"/>
                    <a:gd name="f11" fmla="val 66914"/>
                    <a:gd name="f12" fmla="val 115567"/>
                    <a:gd name="f13" fmla="val 37789"/>
                    <a:gd name="f14" fmla="val 134066"/>
                    <a:gd name="f15" fmla="val 134427"/>
                    <a:gd name="f16" fmla="val 132382"/>
                    <a:gd name="f17" fmla="val 86135"/>
                    <a:gd name="f18" fmla="val 90820"/>
                    <a:gd name="f19" fmla="val 112163"/>
                    <a:gd name="f20" fmla="val 59692"/>
                    <a:gd name="f21" fmla="val 39474"/>
                    <a:gd name="f22" fmla="val 47693"/>
                    <a:gd name="f23" fmla="val 43248"/>
                    <a:gd name="f24" fmla="val 60173"/>
                    <a:gd name="f25" fmla="val 111682"/>
                    <a:gd name="f26" fmla="+- 0 0 -90"/>
                    <a:gd name="f27" fmla="*/ f3 1 133827"/>
                    <a:gd name="f28" fmla="*/ f4 1 171855"/>
                    <a:gd name="f29" fmla="val f5"/>
                    <a:gd name="f30" fmla="val f6"/>
                    <a:gd name="f31" fmla="val f7"/>
                    <a:gd name="f32" fmla="*/ f26 f0 1"/>
                    <a:gd name="f33" fmla="+- f31 0 f29"/>
                    <a:gd name="f34" fmla="+- f30 0 f29"/>
                    <a:gd name="f35" fmla="*/ f32 1 f2"/>
                    <a:gd name="f36" fmla="*/ f34 1 133827"/>
                    <a:gd name="f37" fmla="*/ f33 1 171855"/>
                    <a:gd name="f38" fmla="*/ 0 f34 1"/>
                    <a:gd name="f39" fmla="*/ 85928 f33 1"/>
                    <a:gd name="f40" fmla="*/ 66914 f34 1"/>
                    <a:gd name="f41" fmla="*/ 0 f33 1"/>
                    <a:gd name="f42" fmla="*/ 133827 f34 1"/>
                    <a:gd name="f43" fmla="*/ 171855 f33 1"/>
                    <a:gd name="f44" fmla="*/ 132382 f33 1"/>
                    <a:gd name="f45" fmla="*/ 90820 f34 1"/>
                    <a:gd name="f46" fmla="*/ 39474 f33 1"/>
                    <a:gd name="f47" fmla="*/ 43248 f34 1"/>
                    <a:gd name="f48" fmla="+- f35 0 f1"/>
                    <a:gd name="f49" fmla="*/ f38 1 133827"/>
                    <a:gd name="f50" fmla="*/ f39 1 171855"/>
                    <a:gd name="f51" fmla="*/ f40 1 133827"/>
                    <a:gd name="f52" fmla="*/ f41 1 171855"/>
                    <a:gd name="f53" fmla="*/ f42 1 133827"/>
                    <a:gd name="f54" fmla="*/ f43 1 171855"/>
                    <a:gd name="f55" fmla="*/ f44 1 171855"/>
                    <a:gd name="f56" fmla="*/ f45 1 133827"/>
                    <a:gd name="f57" fmla="*/ f46 1 171855"/>
                    <a:gd name="f58" fmla="*/ f47 1 133827"/>
                    <a:gd name="f59" fmla="*/ f29 1 f36"/>
                    <a:gd name="f60" fmla="*/ f30 1 f36"/>
                    <a:gd name="f61" fmla="*/ f29 1 f37"/>
                    <a:gd name="f62" fmla="*/ f31 1 f37"/>
                    <a:gd name="f63" fmla="*/ f49 1 f36"/>
                    <a:gd name="f64" fmla="*/ f50 1 f37"/>
                    <a:gd name="f65" fmla="*/ f51 1 f36"/>
                    <a:gd name="f66" fmla="*/ f52 1 f37"/>
                    <a:gd name="f67" fmla="*/ f53 1 f36"/>
                    <a:gd name="f68" fmla="*/ f54 1 f37"/>
                    <a:gd name="f69" fmla="*/ f55 1 f37"/>
                    <a:gd name="f70" fmla="*/ f56 1 f36"/>
                    <a:gd name="f71" fmla="*/ f57 1 f37"/>
                    <a:gd name="f72" fmla="*/ f58 1 f36"/>
                    <a:gd name="f73" fmla="*/ f59 f27 1"/>
                    <a:gd name="f74" fmla="*/ f60 f27 1"/>
                    <a:gd name="f75" fmla="*/ f62 f28 1"/>
                    <a:gd name="f76" fmla="*/ f61 f28 1"/>
                    <a:gd name="f77" fmla="*/ f63 f27 1"/>
                    <a:gd name="f78" fmla="*/ f64 f28 1"/>
                    <a:gd name="f79" fmla="*/ f65 f27 1"/>
                    <a:gd name="f80" fmla="*/ f66 f28 1"/>
                    <a:gd name="f81" fmla="*/ f67 f27 1"/>
                    <a:gd name="f82" fmla="*/ f68 f28 1"/>
                    <a:gd name="f83" fmla="*/ f69 f28 1"/>
                    <a:gd name="f84" fmla="*/ f70 f27 1"/>
                    <a:gd name="f85" fmla="*/ f71 f28 1"/>
                    <a:gd name="f86" fmla="*/ f72 f2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8">
                      <a:pos x="f77" y="f78"/>
                    </a:cxn>
                    <a:cxn ang="f48">
                      <a:pos x="f79" y="f80"/>
                    </a:cxn>
                    <a:cxn ang="f48">
                      <a:pos x="f81" y="f78"/>
                    </a:cxn>
                    <a:cxn ang="f48">
                      <a:pos x="f79" y="f82"/>
                    </a:cxn>
                    <a:cxn ang="f48">
                      <a:pos x="f77" y="f78"/>
                    </a:cxn>
                    <a:cxn ang="f48">
                      <a:pos x="f79" y="f83"/>
                    </a:cxn>
                    <a:cxn ang="f48">
                      <a:pos x="f84" y="f78"/>
                    </a:cxn>
                    <a:cxn ang="f48">
                      <a:pos x="f79" y="f85"/>
                    </a:cxn>
                    <a:cxn ang="f48">
                      <a:pos x="f86" y="f78"/>
                    </a:cxn>
                    <a:cxn ang="f48">
                      <a:pos x="f79" y="f83"/>
                    </a:cxn>
                  </a:cxnLst>
                  <a:rect l="f73" t="f76" r="f74" b="f75"/>
                  <a:pathLst>
                    <a:path w="133827" h="171855">
                      <a:moveTo>
                        <a:pt x="f5" y="f8"/>
                      </a:moveTo>
                      <a:cubicBezTo>
                        <a:pt x="f5" y="f9"/>
                        <a:pt x="f10" y="f5"/>
                        <a:pt x="f11" y="f5"/>
                      </a:cubicBezTo>
                      <a:cubicBezTo>
                        <a:pt x="f12" y="f5"/>
                        <a:pt x="f6" y="f13"/>
                        <a:pt x="f6" y="f8"/>
                      </a:cubicBezTo>
                      <a:cubicBezTo>
                        <a:pt x="f6" y="f14"/>
                        <a:pt x="f12" y="f7"/>
                        <a:pt x="f11" y="f7"/>
                      </a:cubicBezTo>
                      <a:cubicBezTo>
                        <a:pt x="f10" y="f7"/>
                        <a:pt x="f5" y="f15"/>
                        <a:pt x="f5" y="f8"/>
                      </a:cubicBezTo>
                      <a:close/>
                      <a:moveTo>
                        <a:pt x="f11" y="f16"/>
                      </a:moveTo>
                      <a:cubicBezTo>
                        <a:pt x="f17" y="f16"/>
                        <a:pt x="f18" y="f19"/>
                        <a:pt x="f18" y="f8"/>
                      </a:cubicBezTo>
                      <a:cubicBezTo>
                        <a:pt x="f18" y="f20"/>
                        <a:pt x="f17" y="f21"/>
                        <a:pt x="f11" y="f21"/>
                      </a:cubicBezTo>
                      <a:cubicBezTo>
                        <a:pt x="f22" y="f21"/>
                        <a:pt x="f23" y="f24"/>
                        <a:pt x="f23" y="f8"/>
                      </a:cubicBezTo>
                      <a:cubicBezTo>
                        <a:pt x="f23" y="f25"/>
                        <a:pt x="f22" y="f16"/>
                        <a:pt x="f11" y="f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47" name="Freeform 10">
                  <a:extLst>
                    <a:ext uri="{FF2B5EF4-FFF2-40B4-BE49-F238E27FC236}">
                      <a16:creationId xmlns:a16="http://schemas.microsoft.com/office/drawing/2014/main" id="{9BCCA199-873D-9880-370A-D8731B3FB975}"/>
                    </a:ext>
                  </a:extLst>
                </p:cNvPr>
                <p:cNvSpPr/>
                <p:nvPr/>
              </p:nvSpPr>
              <p:spPr>
                <a:xfrm>
                  <a:off x="3678576" y="3182276"/>
                  <a:ext cx="110761" cy="16896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0762"/>
                    <a:gd name="f7" fmla="val 168966"/>
                    <a:gd name="f8" fmla="val 63190"/>
                    <a:gd name="f9" fmla="val 59692"/>
                    <a:gd name="f10" fmla="val 49222"/>
                    <a:gd name="f11" fmla="val 54900"/>
                    <a:gd name="f12" fmla="val 41399"/>
                    <a:gd name="f13" fmla="val 38683"/>
                    <a:gd name="f14" fmla="val 25468"/>
                    <a:gd name="f15" fmla="val 12494"/>
                    <a:gd name="f16" fmla="val 46333"/>
                    <a:gd name="f17" fmla="val 240"/>
                    <a:gd name="f18" fmla="val 58609"/>
                    <a:gd name="f19" fmla="val 14682"/>
                    <a:gd name="f20" fmla="val 14416"/>
                    <a:gd name="f21" fmla="val 4934"/>
                    <a:gd name="f22" fmla="val 30634"/>
                    <a:gd name="f23" fmla="val 47332"/>
                    <a:gd name="f24" fmla="val 80729"/>
                    <a:gd name="f25" fmla="val 108720"/>
                    <a:gd name="f26" fmla="val 19255"/>
                    <a:gd name="f27" fmla="val 53675"/>
                    <a:gd name="f28" fmla="val 70644"/>
                    <a:gd name="f29" fmla="val 100190"/>
                    <a:gd name="f30" fmla="val 84965"/>
                    <a:gd name="f31" fmla="val 88778"/>
                    <a:gd name="f32" fmla="val 98444"/>
                    <a:gd name="f33" fmla="val 59105"/>
                    <a:gd name="f34" fmla="val 129974"/>
                    <a:gd name="f35" fmla="val 168967"/>
                    <a:gd name="f36" fmla="val 139963"/>
                    <a:gd name="f37" fmla="val 78948"/>
                    <a:gd name="f38" fmla="val 60667"/>
                    <a:gd name="f39" fmla="val 72449"/>
                    <a:gd name="f40" fmla="val 65950"/>
                    <a:gd name="f41" fmla="+- 0 0 -90"/>
                    <a:gd name="f42" fmla="*/ f3 1 110762"/>
                    <a:gd name="f43" fmla="*/ f4 1 168966"/>
                    <a:gd name="f44" fmla="val f5"/>
                    <a:gd name="f45" fmla="val f6"/>
                    <a:gd name="f46" fmla="val f7"/>
                    <a:gd name="f47" fmla="*/ f41 f0 1"/>
                    <a:gd name="f48" fmla="+- f46 0 f44"/>
                    <a:gd name="f49" fmla="+- f45 0 f44"/>
                    <a:gd name="f50" fmla="*/ f47 1 f2"/>
                    <a:gd name="f51" fmla="*/ f49 1 110762"/>
                    <a:gd name="f52" fmla="*/ f48 1 168966"/>
                    <a:gd name="f53" fmla="*/ 63190 f49 1"/>
                    <a:gd name="f54" fmla="*/ 59692 f48 1"/>
                    <a:gd name="f55" fmla="*/ 38683 f49 1"/>
                    <a:gd name="f56" fmla="*/ 41399 f48 1"/>
                    <a:gd name="f57" fmla="*/ 240 f49 1"/>
                    <a:gd name="f58" fmla="*/ 58609 f48 1"/>
                    <a:gd name="f59" fmla="*/ 14682 f48 1"/>
                    <a:gd name="f60" fmla="*/ 47332 f49 1"/>
                    <a:gd name="f61" fmla="*/ 0 f48 1"/>
                    <a:gd name="f62" fmla="*/ 108720 f49 1"/>
                    <a:gd name="f63" fmla="*/ 53675 f48 1"/>
                    <a:gd name="f64" fmla="*/ 88778 f49 1"/>
                    <a:gd name="f65" fmla="*/ 98444 f48 1"/>
                    <a:gd name="f66" fmla="*/ 59105 f49 1"/>
                    <a:gd name="f67" fmla="*/ 129974 f48 1"/>
                    <a:gd name="f68" fmla="*/ 110762 f49 1"/>
                    <a:gd name="f69" fmla="*/ 168967 f48 1"/>
                    <a:gd name="f70" fmla="*/ 0 f49 1"/>
                    <a:gd name="f71" fmla="*/ 139963 f48 1"/>
                    <a:gd name="f72" fmla="*/ 54900 f49 1"/>
                    <a:gd name="f73" fmla="*/ 78948 f48 1"/>
                    <a:gd name="f74" fmla="+- f50 0 f1"/>
                    <a:gd name="f75" fmla="*/ f53 1 110762"/>
                    <a:gd name="f76" fmla="*/ f54 1 168966"/>
                    <a:gd name="f77" fmla="*/ f55 1 110762"/>
                    <a:gd name="f78" fmla="*/ f56 1 168966"/>
                    <a:gd name="f79" fmla="*/ f57 1 110762"/>
                    <a:gd name="f80" fmla="*/ f58 1 168966"/>
                    <a:gd name="f81" fmla="*/ f59 1 168966"/>
                    <a:gd name="f82" fmla="*/ f60 1 110762"/>
                    <a:gd name="f83" fmla="*/ f61 1 168966"/>
                    <a:gd name="f84" fmla="*/ f62 1 110762"/>
                    <a:gd name="f85" fmla="*/ f63 1 168966"/>
                    <a:gd name="f86" fmla="*/ f64 1 110762"/>
                    <a:gd name="f87" fmla="*/ f65 1 168966"/>
                    <a:gd name="f88" fmla="*/ f66 1 110762"/>
                    <a:gd name="f89" fmla="*/ f67 1 168966"/>
                    <a:gd name="f90" fmla="*/ f68 1 110762"/>
                    <a:gd name="f91" fmla="*/ f69 1 168966"/>
                    <a:gd name="f92" fmla="*/ f70 1 110762"/>
                    <a:gd name="f93" fmla="*/ f71 1 168966"/>
                    <a:gd name="f94" fmla="*/ f72 1 110762"/>
                    <a:gd name="f95" fmla="*/ f73 1 168966"/>
                    <a:gd name="f96" fmla="*/ f44 1 f51"/>
                    <a:gd name="f97" fmla="*/ f45 1 f51"/>
                    <a:gd name="f98" fmla="*/ f44 1 f52"/>
                    <a:gd name="f99" fmla="*/ f46 1 f52"/>
                    <a:gd name="f100" fmla="*/ f75 1 f51"/>
                    <a:gd name="f101" fmla="*/ f76 1 f52"/>
                    <a:gd name="f102" fmla="*/ f77 1 f51"/>
                    <a:gd name="f103" fmla="*/ f78 1 f52"/>
                    <a:gd name="f104" fmla="*/ f79 1 f51"/>
                    <a:gd name="f105" fmla="*/ f80 1 f52"/>
                    <a:gd name="f106" fmla="*/ f81 1 f52"/>
                    <a:gd name="f107" fmla="*/ f82 1 f51"/>
                    <a:gd name="f108" fmla="*/ f83 1 f52"/>
                    <a:gd name="f109" fmla="*/ f84 1 f51"/>
                    <a:gd name="f110" fmla="*/ f85 1 f52"/>
                    <a:gd name="f111" fmla="*/ f86 1 f51"/>
                    <a:gd name="f112" fmla="*/ f87 1 f52"/>
                    <a:gd name="f113" fmla="*/ f88 1 f51"/>
                    <a:gd name="f114" fmla="*/ f89 1 f52"/>
                    <a:gd name="f115" fmla="*/ f90 1 f51"/>
                    <a:gd name="f116" fmla="*/ f91 1 f52"/>
                    <a:gd name="f117" fmla="*/ f92 1 f51"/>
                    <a:gd name="f118" fmla="*/ f93 1 f52"/>
                    <a:gd name="f119" fmla="*/ f94 1 f51"/>
                    <a:gd name="f120" fmla="*/ f95 1 f52"/>
                    <a:gd name="f121" fmla="*/ f96 f42 1"/>
                    <a:gd name="f122" fmla="*/ f97 f42 1"/>
                    <a:gd name="f123" fmla="*/ f99 f43 1"/>
                    <a:gd name="f124" fmla="*/ f98 f43 1"/>
                    <a:gd name="f125" fmla="*/ f100 f42 1"/>
                    <a:gd name="f126" fmla="*/ f101 f43 1"/>
                    <a:gd name="f127" fmla="*/ f102 f42 1"/>
                    <a:gd name="f128" fmla="*/ f103 f43 1"/>
                    <a:gd name="f129" fmla="*/ f104 f42 1"/>
                    <a:gd name="f130" fmla="*/ f105 f43 1"/>
                    <a:gd name="f131" fmla="*/ f106 f43 1"/>
                    <a:gd name="f132" fmla="*/ f107 f42 1"/>
                    <a:gd name="f133" fmla="*/ f108 f43 1"/>
                    <a:gd name="f134" fmla="*/ f109 f42 1"/>
                    <a:gd name="f135" fmla="*/ f110 f43 1"/>
                    <a:gd name="f136" fmla="*/ f111 f42 1"/>
                    <a:gd name="f137" fmla="*/ f112 f43 1"/>
                    <a:gd name="f138" fmla="*/ f113 f42 1"/>
                    <a:gd name="f139" fmla="*/ f114 f43 1"/>
                    <a:gd name="f140" fmla="*/ f115 f42 1"/>
                    <a:gd name="f141" fmla="*/ f116 f43 1"/>
                    <a:gd name="f142" fmla="*/ f117 f42 1"/>
                    <a:gd name="f143" fmla="*/ f118 f43 1"/>
                    <a:gd name="f144" fmla="*/ f119 f42 1"/>
                    <a:gd name="f145" fmla="*/ f12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74">
                      <a:pos x="f125" y="f126"/>
                    </a:cxn>
                    <a:cxn ang="f74">
                      <a:pos x="f127" y="f128"/>
                    </a:cxn>
                    <a:cxn ang="f74">
                      <a:pos x="f129" y="f130"/>
                    </a:cxn>
                    <a:cxn ang="f74">
                      <a:pos x="f129" y="f131"/>
                    </a:cxn>
                    <a:cxn ang="f74">
                      <a:pos x="f132" y="f133"/>
                    </a:cxn>
                    <a:cxn ang="f74">
                      <a:pos x="f134" y="f135"/>
                    </a:cxn>
                    <a:cxn ang="f74">
                      <a:pos x="f136" y="f137"/>
                    </a:cxn>
                    <a:cxn ang="f74">
                      <a:pos x="f138" y="f139"/>
                    </a:cxn>
                    <a:cxn ang="f74">
                      <a:pos x="f140" y="f139"/>
                    </a:cxn>
                    <a:cxn ang="f74">
                      <a:pos x="f140" y="f141"/>
                    </a:cxn>
                    <a:cxn ang="f74">
                      <a:pos x="f142" y="f141"/>
                    </a:cxn>
                    <a:cxn ang="f74">
                      <a:pos x="f142" y="f143"/>
                    </a:cxn>
                    <a:cxn ang="f74">
                      <a:pos x="f144" y="f145"/>
                    </a:cxn>
                    <a:cxn ang="f74">
                      <a:pos x="f125" y="f126"/>
                    </a:cxn>
                  </a:cxnLst>
                  <a:rect l="f121" t="f124" r="f122" b="f123"/>
                  <a:pathLst>
                    <a:path w="110762" h="168966">
                      <a:moveTo>
                        <a:pt x="f8" y="f9"/>
                      </a:moveTo>
                      <a:cubicBezTo>
                        <a:pt x="f8" y="f10"/>
                        <a:pt x="f11" y="f12"/>
                        <a:pt x="f13" y="f12"/>
                      </a:cubicBezTo>
                      <a:cubicBezTo>
                        <a:pt x="f14" y="f12"/>
                        <a:pt x="f15" y="f16"/>
                        <a:pt x="f17" y="f18"/>
                      </a:cubicBezTo>
                      <a:lnTo>
                        <a:pt x="f17" y="f19"/>
                      </a:lnTo>
                      <a:cubicBezTo>
                        <a:pt x="f20" y="f21"/>
                        <a:pt x="f22" y="f5"/>
                        <a:pt x="f23" y="f5"/>
                      </a:cubicBezTo>
                      <a:cubicBezTo>
                        <a:pt x="f24" y="f5"/>
                        <a:pt x="f25" y="f26"/>
                        <a:pt x="f25" y="f27"/>
                      </a:cubicBezTo>
                      <a:cubicBezTo>
                        <a:pt x="f25" y="f28"/>
                        <a:pt x="f29" y="f30"/>
                        <a:pt x="f31" y="f32"/>
                      </a:cubicBezTo>
                      <a:lnTo>
                        <a:pt x="f33" y="f34"/>
                      </a:lnTo>
                      <a:lnTo>
                        <a:pt x="f6" y="f34"/>
                      </a:lnTo>
                      <a:lnTo>
                        <a:pt x="f6" y="f35"/>
                      </a:lnTo>
                      <a:lnTo>
                        <a:pt x="f5" y="f35"/>
                      </a:lnTo>
                      <a:lnTo>
                        <a:pt x="f5" y="f36"/>
                      </a:lnTo>
                      <a:lnTo>
                        <a:pt x="f11" y="f37"/>
                      </a:lnTo>
                      <a:cubicBezTo>
                        <a:pt x="f38" y="f39"/>
                        <a:pt x="f8" y="f40"/>
                        <a:pt x="f8" y="f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48" name="Freeform 11">
                  <a:extLst>
                    <a:ext uri="{FF2B5EF4-FFF2-40B4-BE49-F238E27FC236}">
                      <a16:creationId xmlns:a16="http://schemas.microsoft.com/office/drawing/2014/main" id="{2D203AD2-4E7D-A4B2-A102-473298E134BE}"/>
                    </a:ext>
                  </a:extLst>
                </p:cNvPr>
                <p:cNvSpPr/>
                <p:nvPr/>
              </p:nvSpPr>
              <p:spPr>
                <a:xfrm>
                  <a:off x="3800392" y="3185166"/>
                  <a:ext cx="134910" cy="16608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4908"/>
                    <a:gd name="f7" fmla="val 166078"/>
                    <a:gd name="f8" fmla="val 134789"/>
                    <a:gd name="f9" fmla="val 128290"/>
                    <a:gd name="f10" fmla="val 115087"/>
                    <a:gd name="f11" fmla="val 166079"/>
                    <a:gd name="f12" fmla="val 74122"/>
                    <a:gd name="f13" fmla="val 103017"/>
                    <a:gd name="f14" fmla="val 72800"/>
                    <a:gd name="f15" fmla="val 114967"/>
                    <a:gd name="f16" fmla="val 93269"/>
                    <a:gd name="f17" fmla="val 134909"/>
                    <a:gd name="f18" fmla="val 48981"/>
                    <a:gd name="f19" fmla="val 43728"/>
                    <a:gd name="f20" fmla="+- 0 0 -90"/>
                    <a:gd name="f21" fmla="*/ f3 1 134908"/>
                    <a:gd name="f22" fmla="*/ f4 1 166078"/>
                    <a:gd name="f23" fmla="val f5"/>
                    <a:gd name="f24" fmla="val f6"/>
                    <a:gd name="f25" fmla="val f7"/>
                    <a:gd name="f26" fmla="*/ f20 f0 1"/>
                    <a:gd name="f27" fmla="+- f25 0 f23"/>
                    <a:gd name="f28" fmla="+- f24 0 f23"/>
                    <a:gd name="f29" fmla="*/ f26 1 f2"/>
                    <a:gd name="f30" fmla="*/ f28 1 134908"/>
                    <a:gd name="f31" fmla="*/ f27 1 166078"/>
                    <a:gd name="f32" fmla="*/ 134789 f28 1"/>
                    <a:gd name="f33" fmla="*/ 128290 f27 1"/>
                    <a:gd name="f34" fmla="*/ 115087 f28 1"/>
                    <a:gd name="f35" fmla="*/ 166079 f27 1"/>
                    <a:gd name="f36" fmla="*/ 74122 f28 1"/>
                    <a:gd name="f37" fmla="*/ 0 f28 1"/>
                    <a:gd name="f38" fmla="*/ 103017 f27 1"/>
                    <a:gd name="f39" fmla="*/ 72800 f28 1"/>
                    <a:gd name="f40" fmla="*/ 0 f27 1"/>
                    <a:gd name="f41" fmla="*/ 114967 f28 1"/>
                    <a:gd name="f42" fmla="*/ 93269 f27 1"/>
                    <a:gd name="f43" fmla="*/ 134909 f28 1"/>
                    <a:gd name="f44" fmla="*/ 48981 f27 1"/>
                    <a:gd name="f45" fmla="*/ 43728 f28 1"/>
                    <a:gd name="f46" fmla="+- f29 0 f1"/>
                    <a:gd name="f47" fmla="*/ f32 1 134908"/>
                    <a:gd name="f48" fmla="*/ f33 1 166078"/>
                    <a:gd name="f49" fmla="*/ f34 1 134908"/>
                    <a:gd name="f50" fmla="*/ f35 1 166078"/>
                    <a:gd name="f51" fmla="*/ f36 1 134908"/>
                    <a:gd name="f52" fmla="*/ f37 1 134908"/>
                    <a:gd name="f53" fmla="*/ f38 1 166078"/>
                    <a:gd name="f54" fmla="*/ f39 1 134908"/>
                    <a:gd name="f55" fmla="*/ f40 1 166078"/>
                    <a:gd name="f56" fmla="*/ f41 1 134908"/>
                    <a:gd name="f57" fmla="*/ f42 1 166078"/>
                    <a:gd name="f58" fmla="*/ f43 1 134908"/>
                    <a:gd name="f59" fmla="*/ f44 1 166078"/>
                    <a:gd name="f60" fmla="*/ f45 1 134908"/>
                    <a:gd name="f61" fmla="*/ f23 1 f30"/>
                    <a:gd name="f62" fmla="*/ f24 1 f30"/>
                    <a:gd name="f63" fmla="*/ f23 1 f31"/>
                    <a:gd name="f64" fmla="*/ f25 1 f31"/>
                    <a:gd name="f65" fmla="*/ f47 1 f30"/>
                    <a:gd name="f66" fmla="*/ f48 1 f31"/>
                    <a:gd name="f67" fmla="*/ f49 1 f30"/>
                    <a:gd name="f68" fmla="*/ f50 1 f31"/>
                    <a:gd name="f69" fmla="*/ f51 1 f30"/>
                    <a:gd name="f70" fmla="*/ f52 1 f30"/>
                    <a:gd name="f71" fmla="*/ f53 1 f31"/>
                    <a:gd name="f72" fmla="*/ f54 1 f30"/>
                    <a:gd name="f73" fmla="*/ f55 1 f31"/>
                    <a:gd name="f74" fmla="*/ f56 1 f30"/>
                    <a:gd name="f75" fmla="*/ f57 1 f31"/>
                    <a:gd name="f76" fmla="*/ f58 1 f30"/>
                    <a:gd name="f77" fmla="*/ f59 1 f31"/>
                    <a:gd name="f78" fmla="*/ f60 1 f30"/>
                    <a:gd name="f79" fmla="*/ f61 f21 1"/>
                    <a:gd name="f80" fmla="*/ f62 f21 1"/>
                    <a:gd name="f81" fmla="*/ f64 f22 1"/>
                    <a:gd name="f82" fmla="*/ f63 f22 1"/>
                    <a:gd name="f83" fmla="*/ f65 f21 1"/>
                    <a:gd name="f84" fmla="*/ f66 f22 1"/>
                    <a:gd name="f85" fmla="*/ f67 f21 1"/>
                    <a:gd name="f86" fmla="*/ f68 f22 1"/>
                    <a:gd name="f87" fmla="*/ f69 f21 1"/>
                    <a:gd name="f88" fmla="*/ f70 f21 1"/>
                    <a:gd name="f89" fmla="*/ f71 f22 1"/>
                    <a:gd name="f90" fmla="*/ f72 f21 1"/>
                    <a:gd name="f91" fmla="*/ f73 f22 1"/>
                    <a:gd name="f92" fmla="*/ f74 f21 1"/>
                    <a:gd name="f93" fmla="*/ f75 f22 1"/>
                    <a:gd name="f94" fmla="*/ f76 f21 1"/>
                    <a:gd name="f95" fmla="*/ f77 f22 1"/>
                    <a:gd name="f96" fmla="*/ f78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83" y="f84"/>
                    </a:cxn>
                    <a:cxn ang="f46">
                      <a:pos x="f85" y="f84"/>
                    </a:cxn>
                    <a:cxn ang="f46">
                      <a:pos x="f85" y="f86"/>
                    </a:cxn>
                    <a:cxn ang="f46">
                      <a:pos x="f87" y="f86"/>
                    </a:cxn>
                    <a:cxn ang="f46">
                      <a:pos x="f87" y="f84"/>
                    </a:cxn>
                    <a:cxn ang="f46">
                      <a:pos x="f88" y="f84"/>
                    </a:cxn>
                    <a:cxn ang="f46">
                      <a:pos x="f88" y="f89"/>
                    </a:cxn>
                    <a:cxn ang="f46">
                      <a:pos x="f90" y="f91"/>
                    </a:cxn>
                    <a:cxn ang="f46">
                      <a:pos x="f92" y="f91"/>
                    </a:cxn>
                    <a:cxn ang="f46">
                      <a:pos x="f92" y="f93"/>
                    </a:cxn>
                    <a:cxn ang="f46">
                      <a:pos x="f94" y="f93"/>
                    </a:cxn>
                    <a:cxn ang="f46">
                      <a:pos x="f94" y="f84"/>
                    </a:cxn>
                    <a:cxn ang="f46">
                      <a:pos x="f87" y="f93"/>
                    </a:cxn>
                    <a:cxn ang="f46">
                      <a:pos x="f87" y="f95"/>
                    </a:cxn>
                    <a:cxn ang="f46">
                      <a:pos x="f96" y="f93"/>
                    </a:cxn>
                    <a:cxn ang="f46">
                      <a:pos x="f87" y="f93"/>
                    </a:cxn>
                  </a:cxnLst>
                  <a:rect l="f79" t="f82" r="f80" b="f81"/>
                  <a:pathLst>
                    <a:path w="134908" h="166078">
                      <a:moveTo>
                        <a:pt x="f8" y="f9"/>
                      </a:moveTo>
                      <a:lnTo>
                        <a:pt x="f10" y="f9"/>
                      </a:lnTo>
                      <a:lnTo>
                        <a:pt x="f10" y="f11"/>
                      </a:lnTo>
                      <a:lnTo>
                        <a:pt x="f12" y="f11"/>
                      </a:lnTo>
                      <a:lnTo>
                        <a:pt x="f12" y="f9"/>
                      </a:lnTo>
                      <a:lnTo>
                        <a:pt x="f5" y="f9"/>
                      </a:lnTo>
                      <a:lnTo>
                        <a:pt x="f5" y="f13"/>
                      </a:lnTo>
                      <a:lnTo>
                        <a:pt x="f14" y="f5"/>
                      </a:lnTo>
                      <a:lnTo>
                        <a:pt x="f15" y="f5"/>
                      </a:lnTo>
                      <a:lnTo>
                        <a:pt x="f15" y="f16"/>
                      </a:lnTo>
                      <a:lnTo>
                        <a:pt x="f17" y="f16"/>
                      </a:lnTo>
                      <a:lnTo>
                        <a:pt x="f17" y="f9"/>
                      </a:lnTo>
                      <a:close/>
                      <a:moveTo>
                        <a:pt x="f12" y="f16"/>
                      </a:moveTo>
                      <a:lnTo>
                        <a:pt x="f12" y="f18"/>
                      </a:lnTo>
                      <a:lnTo>
                        <a:pt x="f19" y="f16"/>
                      </a:lnTo>
                      <a:lnTo>
                        <a:pt x="f12" y="f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9" name="Graphic 2">
                <a:extLst>
                  <a:ext uri="{FF2B5EF4-FFF2-40B4-BE49-F238E27FC236}">
                    <a16:creationId xmlns:a16="http://schemas.microsoft.com/office/drawing/2014/main" id="{32822786-0B36-B571-69AD-D86272EADCD1}"/>
                  </a:ext>
                </a:extLst>
              </p:cNvPr>
              <p:cNvGrpSpPr/>
              <p:nvPr/>
            </p:nvGrpSpPr>
            <p:grpSpPr>
              <a:xfrm>
                <a:off x="2377906" y="1397047"/>
                <a:ext cx="1703463" cy="2085618"/>
                <a:chOff x="2377906" y="1397047"/>
                <a:chExt cx="1703463" cy="2085618"/>
              </a:xfrm>
            </p:grpSpPr>
            <p:sp>
              <p:nvSpPr>
                <p:cNvPr id="50" name="Freeform 13">
                  <a:extLst>
                    <a:ext uri="{FF2B5EF4-FFF2-40B4-BE49-F238E27FC236}">
                      <a16:creationId xmlns:a16="http://schemas.microsoft.com/office/drawing/2014/main" id="{58638251-7AC3-ADCF-399A-010330A82D3D}"/>
                    </a:ext>
                  </a:extLst>
                </p:cNvPr>
                <p:cNvSpPr/>
                <p:nvPr/>
              </p:nvSpPr>
              <p:spPr>
                <a:xfrm>
                  <a:off x="2378144" y="2725524"/>
                  <a:ext cx="49249" cy="4949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9254"/>
                    <a:gd name="f7" fmla="val 49493"/>
                    <a:gd name="f8" fmla="val 24627"/>
                    <a:gd name="f9" fmla="val 49494"/>
                    <a:gd name="f10" fmla="val 26189"/>
                    <a:gd name="f11" fmla="val 27991"/>
                    <a:gd name="f12" fmla="val 49253"/>
                    <a:gd name="f13" fmla="val 29432"/>
                    <a:gd name="f14" fmla="val 49012"/>
                    <a:gd name="f15" fmla="val 30994"/>
                    <a:gd name="f16" fmla="val 48651"/>
                    <a:gd name="f17" fmla="val 32676"/>
                    <a:gd name="f18" fmla="val 48170"/>
                    <a:gd name="f19" fmla="val 34118"/>
                    <a:gd name="f20" fmla="val 47568"/>
                    <a:gd name="f21" fmla="val 35559"/>
                    <a:gd name="f22" fmla="val 47087"/>
                    <a:gd name="f23" fmla="val 37001"/>
                    <a:gd name="f24" fmla="val 46245"/>
                    <a:gd name="f25" fmla="val 38322"/>
                    <a:gd name="f26" fmla="val 45282"/>
                    <a:gd name="f27" fmla="val 39644"/>
                    <a:gd name="f28" fmla="val 44439"/>
                    <a:gd name="f29" fmla="val 40965"/>
                    <a:gd name="f30" fmla="val 43356"/>
                    <a:gd name="f31" fmla="val 42166"/>
                    <a:gd name="f32" fmla="val 42153"/>
                    <a:gd name="f33" fmla="val 44329"/>
                    <a:gd name="f34" fmla="val 39866"/>
                    <a:gd name="f35" fmla="val 46251"/>
                    <a:gd name="f36" fmla="val 37098"/>
                    <a:gd name="f37" fmla="val 47452"/>
                    <a:gd name="f38" fmla="val 34089"/>
                    <a:gd name="f39" fmla="val 48654"/>
                    <a:gd name="f40" fmla="val 31081"/>
                    <a:gd name="f41" fmla="val 27952"/>
                    <a:gd name="f42" fmla="val 24702"/>
                    <a:gd name="f43" fmla="val 21453"/>
                    <a:gd name="f44" fmla="val 18204"/>
                    <a:gd name="f45" fmla="val 15195"/>
                    <a:gd name="f46" fmla="val 12186"/>
                    <a:gd name="f47" fmla="val 9539"/>
                    <a:gd name="f48" fmla="val 7132"/>
                    <a:gd name="f49" fmla="val 35079"/>
                    <a:gd name="f50" fmla="val 152"/>
                    <a:gd name="f51" fmla="val 24147"/>
                    <a:gd name="f52" fmla="val -1894"/>
                    <a:gd name="f53" fmla="val 15137"/>
                    <a:gd name="f54" fmla="val 1836"/>
                    <a:gd name="f55" fmla="val 12133"/>
                    <a:gd name="f56" fmla="val 3040"/>
                    <a:gd name="f57" fmla="val 9490"/>
                    <a:gd name="f58" fmla="val 4845"/>
                    <a:gd name="f59" fmla="val 7208"/>
                    <a:gd name="f60" fmla="val 4805"/>
                    <a:gd name="f61" fmla="val 3003"/>
                    <a:gd name="f62" fmla="val 1802"/>
                    <a:gd name="f63" fmla="val 601"/>
                    <a:gd name="f64" fmla="val 21333"/>
                    <a:gd name="f65" fmla="val 28072"/>
                    <a:gd name="f66" fmla="val 31201"/>
                    <a:gd name="f67" fmla="val 4925"/>
                    <a:gd name="f68" fmla="val 39746"/>
                    <a:gd name="f69" fmla="val 11773"/>
                    <a:gd name="f70" fmla="val 46846"/>
                    <a:gd name="f71" fmla="val 18140"/>
                    <a:gd name="f72" fmla="+- 0 0 -90"/>
                    <a:gd name="f73" fmla="*/ f3 1 49254"/>
                    <a:gd name="f74" fmla="*/ f4 1 49493"/>
                    <a:gd name="f75" fmla="val f5"/>
                    <a:gd name="f76" fmla="val f6"/>
                    <a:gd name="f77" fmla="val f7"/>
                    <a:gd name="f78" fmla="*/ f72 f0 1"/>
                    <a:gd name="f79" fmla="+- f77 0 f75"/>
                    <a:gd name="f80" fmla="+- f76 0 f75"/>
                    <a:gd name="f81" fmla="*/ f78 1 f2"/>
                    <a:gd name="f82" fmla="*/ f80 1 49254"/>
                    <a:gd name="f83" fmla="*/ f79 1 49493"/>
                    <a:gd name="f84" fmla="*/ 24627 f80 1"/>
                    <a:gd name="f85" fmla="*/ 49494 f79 1"/>
                    <a:gd name="f86" fmla="*/ 29432 f80 1"/>
                    <a:gd name="f87" fmla="*/ 49012 f79 1"/>
                    <a:gd name="f88" fmla="*/ 34118 f80 1"/>
                    <a:gd name="f89" fmla="*/ 47568 f79 1"/>
                    <a:gd name="f90" fmla="*/ 38322 f80 1"/>
                    <a:gd name="f91" fmla="*/ 45282 f79 1"/>
                    <a:gd name="f92" fmla="*/ 42166 f80 1"/>
                    <a:gd name="f93" fmla="*/ 42153 f79 1"/>
                    <a:gd name="f94" fmla="*/ 47452 f80 1"/>
                    <a:gd name="f95" fmla="*/ 34089 f79 1"/>
                    <a:gd name="f96" fmla="*/ 49254 f80 1"/>
                    <a:gd name="f97" fmla="*/ 24702 f79 1"/>
                    <a:gd name="f98" fmla="*/ 15195 f79 1"/>
                    <a:gd name="f99" fmla="*/ 7132 f79 1"/>
                    <a:gd name="f100" fmla="*/ 15137 f80 1"/>
                    <a:gd name="f101" fmla="*/ 1836 f79 1"/>
                    <a:gd name="f102" fmla="*/ 7208 f80 1"/>
                    <a:gd name="f103" fmla="*/ 1802 f80 1"/>
                    <a:gd name="f104" fmla="*/ 0 f80 1"/>
                    <a:gd name="f105" fmla="+- f81 0 f1"/>
                    <a:gd name="f106" fmla="*/ f84 1 49254"/>
                    <a:gd name="f107" fmla="*/ f85 1 49493"/>
                    <a:gd name="f108" fmla="*/ f86 1 49254"/>
                    <a:gd name="f109" fmla="*/ f87 1 49493"/>
                    <a:gd name="f110" fmla="*/ f88 1 49254"/>
                    <a:gd name="f111" fmla="*/ f89 1 49493"/>
                    <a:gd name="f112" fmla="*/ f90 1 49254"/>
                    <a:gd name="f113" fmla="*/ f91 1 49493"/>
                    <a:gd name="f114" fmla="*/ f92 1 49254"/>
                    <a:gd name="f115" fmla="*/ f93 1 49493"/>
                    <a:gd name="f116" fmla="*/ f94 1 49254"/>
                    <a:gd name="f117" fmla="*/ f95 1 49493"/>
                    <a:gd name="f118" fmla="*/ f96 1 49254"/>
                    <a:gd name="f119" fmla="*/ f97 1 49493"/>
                    <a:gd name="f120" fmla="*/ f98 1 49493"/>
                    <a:gd name="f121" fmla="*/ f99 1 49493"/>
                    <a:gd name="f122" fmla="*/ f100 1 49254"/>
                    <a:gd name="f123" fmla="*/ f101 1 49493"/>
                    <a:gd name="f124" fmla="*/ f102 1 49254"/>
                    <a:gd name="f125" fmla="*/ f103 1 49254"/>
                    <a:gd name="f126" fmla="*/ f104 1 49254"/>
                    <a:gd name="f127" fmla="*/ f75 1 f82"/>
                    <a:gd name="f128" fmla="*/ f76 1 f82"/>
                    <a:gd name="f129" fmla="*/ f75 1 f83"/>
                    <a:gd name="f130" fmla="*/ f77 1 f83"/>
                    <a:gd name="f131" fmla="*/ f106 1 f82"/>
                    <a:gd name="f132" fmla="*/ f107 1 f83"/>
                    <a:gd name="f133" fmla="*/ f108 1 f82"/>
                    <a:gd name="f134" fmla="*/ f109 1 f83"/>
                    <a:gd name="f135" fmla="*/ f110 1 f82"/>
                    <a:gd name="f136" fmla="*/ f111 1 f83"/>
                    <a:gd name="f137" fmla="*/ f112 1 f82"/>
                    <a:gd name="f138" fmla="*/ f113 1 f83"/>
                    <a:gd name="f139" fmla="*/ f114 1 f82"/>
                    <a:gd name="f140" fmla="*/ f115 1 f83"/>
                    <a:gd name="f141" fmla="*/ f116 1 f82"/>
                    <a:gd name="f142" fmla="*/ f117 1 f83"/>
                    <a:gd name="f143" fmla="*/ f118 1 f82"/>
                    <a:gd name="f144" fmla="*/ f119 1 f83"/>
                    <a:gd name="f145" fmla="*/ f120 1 f83"/>
                    <a:gd name="f146" fmla="*/ f121 1 f83"/>
                    <a:gd name="f147" fmla="*/ f122 1 f82"/>
                    <a:gd name="f148" fmla="*/ f123 1 f83"/>
                    <a:gd name="f149" fmla="*/ f124 1 f82"/>
                    <a:gd name="f150" fmla="*/ f125 1 f82"/>
                    <a:gd name="f151" fmla="*/ f126 1 f82"/>
                    <a:gd name="f152" fmla="*/ f127 f73 1"/>
                    <a:gd name="f153" fmla="*/ f128 f73 1"/>
                    <a:gd name="f154" fmla="*/ f130 f74 1"/>
                    <a:gd name="f155" fmla="*/ f129 f74 1"/>
                    <a:gd name="f156" fmla="*/ f131 f73 1"/>
                    <a:gd name="f157" fmla="*/ f132 f74 1"/>
                    <a:gd name="f158" fmla="*/ f133 f73 1"/>
                    <a:gd name="f159" fmla="*/ f134 f74 1"/>
                    <a:gd name="f160" fmla="*/ f135 f73 1"/>
                    <a:gd name="f161" fmla="*/ f136 f74 1"/>
                    <a:gd name="f162" fmla="*/ f137 f73 1"/>
                    <a:gd name="f163" fmla="*/ f138 f74 1"/>
                    <a:gd name="f164" fmla="*/ f139 f73 1"/>
                    <a:gd name="f165" fmla="*/ f140 f74 1"/>
                    <a:gd name="f166" fmla="*/ f141 f73 1"/>
                    <a:gd name="f167" fmla="*/ f142 f74 1"/>
                    <a:gd name="f168" fmla="*/ f143 f73 1"/>
                    <a:gd name="f169" fmla="*/ f144 f74 1"/>
                    <a:gd name="f170" fmla="*/ f145 f74 1"/>
                    <a:gd name="f171" fmla="*/ f146 f74 1"/>
                    <a:gd name="f172" fmla="*/ f147 f73 1"/>
                    <a:gd name="f173" fmla="*/ f148 f74 1"/>
                    <a:gd name="f174" fmla="*/ f149 f73 1"/>
                    <a:gd name="f175" fmla="*/ f150 f73 1"/>
                    <a:gd name="f176" fmla="*/ f151 f7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5">
                      <a:pos x="f156" y="f157"/>
                    </a:cxn>
                    <a:cxn ang="f105">
                      <a:pos x="f158" y="f159"/>
                    </a:cxn>
                    <a:cxn ang="f105">
                      <a:pos x="f160" y="f161"/>
                    </a:cxn>
                    <a:cxn ang="f105">
                      <a:pos x="f162" y="f163"/>
                    </a:cxn>
                    <a:cxn ang="f105">
                      <a:pos x="f164" y="f165"/>
                    </a:cxn>
                    <a:cxn ang="f105">
                      <a:pos x="f166" y="f167"/>
                    </a:cxn>
                    <a:cxn ang="f105">
                      <a:pos x="f168" y="f169"/>
                    </a:cxn>
                    <a:cxn ang="f105">
                      <a:pos x="f166" y="f170"/>
                    </a:cxn>
                    <a:cxn ang="f105">
                      <a:pos x="f164" y="f171"/>
                    </a:cxn>
                    <a:cxn ang="f105">
                      <a:pos x="f172" y="f173"/>
                    </a:cxn>
                    <a:cxn ang="f105">
                      <a:pos x="f174" y="f171"/>
                    </a:cxn>
                    <a:cxn ang="f105">
                      <a:pos x="f175" y="f170"/>
                    </a:cxn>
                    <a:cxn ang="f105">
                      <a:pos x="f176" y="f169"/>
                    </a:cxn>
                    <a:cxn ang="f105">
                      <a:pos x="f175" y="f167"/>
                    </a:cxn>
                    <a:cxn ang="f105">
                      <a:pos x="f174" y="f165"/>
                    </a:cxn>
                    <a:cxn ang="f105">
                      <a:pos x="f156" y="f157"/>
                    </a:cxn>
                  </a:cxnLst>
                  <a:rect l="f152" t="f155" r="f153" b="f154"/>
                  <a:pathLst>
                    <a:path w="49254" h="49493">
                      <a:moveTo>
                        <a:pt x="f8" y="f9"/>
                      </a:moveTo>
                      <a:cubicBezTo>
                        <a:pt x="f10" y="f9"/>
                        <a:pt x="f11" y="f12"/>
                        <a:pt x="f13" y="f14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21" y="f2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cubicBezTo>
                        <a:pt x="f33" y="f34"/>
                        <a:pt x="f35" y="f36"/>
                        <a:pt x="f37" y="f38"/>
                      </a:cubicBezTo>
                      <a:cubicBezTo>
                        <a:pt x="f39" y="f40"/>
                        <a:pt x="f6" y="f41"/>
                        <a:pt x="f6" y="f42"/>
                      </a:cubicBezTo>
                      <a:cubicBezTo>
                        <a:pt x="f6" y="f43"/>
                        <a:pt x="f39" y="f44"/>
                        <a:pt x="f37" y="f45"/>
                      </a:cubicBezTo>
                      <a:cubicBezTo>
                        <a:pt x="f35" y="f46"/>
                        <a:pt x="f33" y="f47"/>
                        <a:pt x="f31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58"/>
                        <a:pt x="f59" y="f48"/>
                      </a:cubicBezTo>
                      <a:cubicBezTo>
                        <a:pt x="f60" y="f47"/>
                        <a:pt x="f61" y="f46"/>
                        <a:pt x="f62" y="f45"/>
                      </a:cubicBezTo>
                      <a:cubicBezTo>
                        <a:pt x="f63" y="f44"/>
                        <a:pt x="f5" y="f64"/>
                        <a:pt x="f5" y="f42"/>
                      </a:cubicBezTo>
                      <a:cubicBezTo>
                        <a:pt x="f5" y="f65"/>
                        <a:pt x="f63" y="f66"/>
                        <a:pt x="f62" y="f38"/>
                      </a:cubicBezTo>
                      <a:cubicBezTo>
                        <a:pt x="f61" y="f36"/>
                        <a:pt x="f67" y="f68"/>
                        <a:pt x="f59" y="f32"/>
                      </a:cubicBezTo>
                      <a:cubicBezTo>
                        <a:pt x="f69" y="f70"/>
                        <a:pt x="f71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341D5B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51" name="Freeform 14">
                  <a:extLst>
                    <a:ext uri="{FF2B5EF4-FFF2-40B4-BE49-F238E27FC236}">
                      <a16:creationId xmlns:a16="http://schemas.microsoft.com/office/drawing/2014/main" id="{A5C16889-0344-C910-0AF5-E5E0579A60A0}"/>
                    </a:ext>
                  </a:extLst>
                </p:cNvPr>
                <p:cNvSpPr/>
                <p:nvPr/>
              </p:nvSpPr>
              <p:spPr>
                <a:xfrm>
                  <a:off x="2378025" y="2827855"/>
                  <a:ext cx="1099447" cy="65481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9451"/>
                    <a:gd name="f7" fmla="val 654807"/>
                    <a:gd name="f8" fmla="val 851498"/>
                    <a:gd name="f9" fmla="val 740736"/>
                    <a:gd name="f10" fmla="val 646793"/>
                    <a:gd name="f11" fmla="val 73171"/>
                    <a:gd name="f12" fmla="val 615198"/>
                    <a:gd name="f13" fmla="val 173661"/>
                    <a:gd name="f14" fmla="val 610513"/>
                    <a:gd name="f15" fmla="val 164996"/>
                    <a:gd name="f16" fmla="val 605587"/>
                    <a:gd name="f17" fmla="val 156571"/>
                    <a:gd name="f18" fmla="val 600181"/>
                    <a:gd name="f19" fmla="val 148388"/>
                    <a:gd name="f20" fmla="val 599941"/>
                    <a:gd name="f21" fmla="val 147906"/>
                    <a:gd name="f22" fmla="val 599581"/>
                    <a:gd name="f23" fmla="val 147545"/>
                    <a:gd name="f24" fmla="val 599340"/>
                    <a:gd name="f25" fmla="val 147064"/>
                    <a:gd name="f26" fmla="val 596938"/>
                    <a:gd name="f27" fmla="val 143333"/>
                    <a:gd name="f28" fmla="val 594295"/>
                    <a:gd name="f29" fmla="val 139723"/>
                    <a:gd name="f30" fmla="val 591772"/>
                    <a:gd name="f31" fmla="val 136112"/>
                    <a:gd name="f32" fmla="val 591171"/>
                    <a:gd name="f33" fmla="val 135150"/>
                    <a:gd name="f34" fmla="val 590451"/>
                    <a:gd name="f35" fmla="val 134307"/>
                    <a:gd name="f36" fmla="val 589850"/>
                    <a:gd name="f37" fmla="val 133344"/>
                    <a:gd name="f38" fmla="val 587447"/>
                    <a:gd name="f39" fmla="val 130095"/>
                    <a:gd name="f40" fmla="val 584924"/>
                    <a:gd name="f41" fmla="val 126846"/>
                    <a:gd name="f42" fmla="val 582402"/>
                    <a:gd name="f43" fmla="val 123596"/>
                    <a:gd name="f44" fmla="val 581561"/>
                    <a:gd name="f45" fmla="val 122513"/>
                    <a:gd name="f46" fmla="val 580720"/>
                    <a:gd name="f47" fmla="val 121430"/>
                    <a:gd name="f48" fmla="val 579879"/>
                    <a:gd name="f49" fmla="val 120347"/>
                    <a:gd name="f50" fmla="val 577116"/>
                    <a:gd name="f51" fmla="val 116977"/>
                    <a:gd name="f52" fmla="val 574353"/>
                    <a:gd name="f53" fmla="val 113848"/>
                    <a:gd name="f54" fmla="val 571590"/>
                    <a:gd name="f55" fmla="val 110599"/>
                    <a:gd name="f56" fmla="val 570869"/>
                    <a:gd name="f57" fmla="val 109756"/>
                    <a:gd name="f58" fmla="val 570148"/>
                    <a:gd name="f59" fmla="val 108914"/>
                    <a:gd name="f60" fmla="val 569427"/>
                    <a:gd name="f61" fmla="val 108072"/>
                    <a:gd name="f62" fmla="val 556333"/>
                    <a:gd name="f63" fmla="val 93510"/>
                    <a:gd name="f64" fmla="val 541917"/>
                    <a:gd name="f65" fmla="val 80271"/>
                    <a:gd name="f66" fmla="val 526420"/>
                    <a:gd name="f67" fmla="val 68237"/>
                    <a:gd name="f68" fmla="val 525219"/>
                    <a:gd name="f69" fmla="val 67274"/>
                    <a:gd name="f70" fmla="val 524017"/>
                    <a:gd name="f71" fmla="val 66311"/>
                    <a:gd name="f72" fmla="val 522816"/>
                    <a:gd name="f73" fmla="val 65348"/>
                    <a:gd name="f74" fmla="val 520413"/>
                    <a:gd name="f75" fmla="val 63543"/>
                    <a:gd name="f76" fmla="val 518011"/>
                    <a:gd name="f77" fmla="val 61858"/>
                    <a:gd name="f78" fmla="val 515608"/>
                    <a:gd name="f79" fmla="val 60173"/>
                    <a:gd name="f80" fmla="val 513806"/>
                    <a:gd name="f81" fmla="val 58970"/>
                    <a:gd name="f82" fmla="val 512124"/>
                    <a:gd name="f83" fmla="val 57646"/>
                    <a:gd name="f84" fmla="val 510322"/>
                    <a:gd name="f85" fmla="val 56443"/>
                    <a:gd name="f86" fmla="val 507920"/>
                    <a:gd name="f87" fmla="val 54758"/>
                    <a:gd name="f88" fmla="val 505397"/>
                    <a:gd name="f89" fmla="val 53193"/>
                    <a:gd name="f90" fmla="val 502874"/>
                    <a:gd name="f91" fmla="val 51629"/>
                    <a:gd name="f92" fmla="val 501072"/>
                    <a:gd name="f93" fmla="val 50425"/>
                    <a:gd name="f94" fmla="val 499270"/>
                    <a:gd name="f95" fmla="val 49222"/>
                    <a:gd name="f96" fmla="val 497468"/>
                    <a:gd name="f97" fmla="val 48139"/>
                    <a:gd name="f98" fmla="val 494825"/>
                    <a:gd name="f99" fmla="val 46454"/>
                    <a:gd name="f100" fmla="val 492062"/>
                    <a:gd name="f101" fmla="val 45010"/>
                    <a:gd name="f102" fmla="val 489419"/>
                    <a:gd name="f103" fmla="val 43445"/>
                    <a:gd name="f104" fmla="val 487737"/>
                    <a:gd name="f105" fmla="val 42482"/>
                    <a:gd name="f106" fmla="val 486056"/>
                    <a:gd name="f107" fmla="val 41520"/>
                    <a:gd name="f108" fmla="val 484374"/>
                    <a:gd name="f109" fmla="val 40557"/>
                    <a:gd name="f110" fmla="val 481490"/>
                    <a:gd name="f111" fmla="val 38992"/>
                    <a:gd name="f112" fmla="val 478487"/>
                    <a:gd name="f113" fmla="val 37428"/>
                    <a:gd name="f114" fmla="val 475604"/>
                    <a:gd name="f115" fmla="val 35864"/>
                    <a:gd name="f116" fmla="val 474042"/>
                    <a:gd name="f117" fmla="val 35021"/>
                    <a:gd name="f118" fmla="val 472601"/>
                    <a:gd name="f119" fmla="val 34299"/>
                    <a:gd name="f120" fmla="val 471039"/>
                    <a:gd name="f121" fmla="val 33456"/>
                    <a:gd name="f122" fmla="val 467916"/>
                    <a:gd name="f123" fmla="val 31892"/>
                    <a:gd name="f124" fmla="val 464672"/>
                    <a:gd name="f125" fmla="val 30448"/>
                    <a:gd name="f126" fmla="val 461549"/>
                    <a:gd name="f127" fmla="val 29004"/>
                    <a:gd name="f128" fmla="val 460107"/>
                    <a:gd name="f129" fmla="val 28402"/>
                    <a:gd name="f130" fmla="val 458785"/>
                    <a:gd name="f131" fmla="val 27680"/>
                    <a:gd name="f132" fmla="val 457344"/>
                    <a:gd name="f133" fmla="val 27078"/>
                    <a:gd name="f134" fmla="val 453980"/>
                    <a:gd name="f135" fmla="val 25634"/>
                    <a:gd name="f136" fmla="val 450616"/>
                    <a:gd name="f137" fmla="val 24190"/>
                    <a:gd name="f138" fmla="val 447133"/>
                    <a:gd name="f139" fmla="val 22866"/>
                    <a:gd name="f140" fmla="val 445811"/>
                    <a:gd name="f141" fmla="val 22385"/>
                    <a:gd name="f142" fmla="val 444610"/>
                    <a:gd name="f143" fmla="val 21903"/>
                    <a:gd name="f144" fmla="val 443288"/>
                    <a:gd name="f145" fmla="val 21422"/>
                    <a:gd name="f146" fmla="val 439805"/>
                    <a:gd name="f147" fmla="val 20098"/>
                    <a:gd name="f148" fmla="val 436201"/>
                    <a:gd name="f149" fmla="val 18774"/>
                    <a:gd name="f150" fmla="val 432597"/>
                    <a:gd name="f151" fmla="val 17571"/>
                    <a:gd name="f152" fmla="val 431395"/>
                    <a:gd name="f153" fmla="val 17210"/>
                    <a:gd name="f154" fmla="val 430194"/>
                    <a:gd name="f155" fmla="val 16728"/>
                    <a:gd name="f156" fmla="val 428993"/>
                    <a:gd name="f157" fmla="val 16367"/>
                    <a:gd name="f158" fmla="val 425389"/>
                    <a:gd name="f159" fmla="val 15164"/>
                    <a:gd name="f160" fmla="val 421665"/>
                    <a:gd name="f161" fmla="val 14081"/>
                    <a:gd name="f162" fmla="val 418061"/>
                    <a:gd name="f163" fmla="val 12997"/>
                    <a:gd name="f164" fmla="val 416859"/>
                    <a:gd name="f165" fmla="val 12636"/>
                    <a:gd name="f166" fmla="val 415658"/>
                    <a:gd name="f167" fmla="val 12275"/>
                    <a:gd name="f168" fmla="val 414457"/>
                    <a:gd name="f169" fmla="val 11914"/>
                    <a:gd name="f170" fmla="val 410733"/>
                    <a:gd name="f171" fmla="val 10952"/>
                    <a:gd name="f172" fmla="val 407129"/>
                    <a:gd name="f173" fmla="val 9869"/>
                    <a:gd name="f174" fmla="val 403284"/>
                    <a:gd name="f175" fmla="val 9026"/>
                    <a:gd name="f176" fmla="val 401963"/>
                    <a:gd name="f177" fmla="val 8665"/>
                    <a:gd name="f178" fmla="val 400762"/>
                    <a:gd name="f179" fmla="val 8424"/>
                    <a:gd name="f180" fmla="val 399440"/>
                    <a:gd name="f181" fmla="val 8184"/>
                    <a:gd name="f182" fmla="val 395716"/>
                    <a:gd name="f183" fmla="val 7341"/>
                    <a:gd name="f184" fmla="val 392112"/>
                    <a:gd name="f185" fmla="val 6499"/>
                    <a:gd name="f186" fmla="val 388388"/>
                    <a:gd name="f187" fmla="val 5897"/>
                    <a:gd name="f188" fmla="val 386946"/>
                    <a:gd name="f189" fmla="val 5656"/>
                    <a:gd name="f190" fmla="val 385625"/>
                    <a:gd name="f191" fmla="val 5416"/>
                    <a:gd name="f192" fmla="val 384183"/>
                    <a:gd name="f193" fmla="val 5175"/>
                    <a:gd name="f194" fmla="val 380579"/>
                    <a:gd name="f195" fmla="val 4573"/>
                    <a:gd name="f196" fmla="val 376975"/>
                    <a:gd name="f197" fmla="val 3971"/>
                    <a:gd name="f198" fmla="val 373371"/>
                    <a:gd name="f199" fmla="val 3370"/>
                    <a:gd name="f200" fmla="val 371690"/>
                    <a:gd name="f201" fmla="val 3129"/>
                    <a:gd name="f202" fmla="val 370008"/>
                    <a:gd name="f203" fmla="val 2888"/>
                    <a:gd name="f204" fmla="val 368326"/>
                    <a:gd name="f205" fmla="val 2768"/>
                    <a:gd name="f206" fmla="val 364962"/>
                    <a:gd name="f207" fmla="val 2287"/>
                    <a:gd name="f208" fmla="val 361598"/>
                    <a:gd name="f209" fmla="val 1926"/>
                    <a:gd name="f210" fmla="val 358115"/>
                    <a:gd name="f211" fmla="val 1565"/>
                    <a:gd name="f212" fmla="val 355952"/>
                    <a:gd name="f213" fmla="val 1324"/>
                    <a:gd name="f214" fmla="val 353670"/>
                    <a:gd name="f215" fmla="val 1204"/>
                    <a:gd name="f216" fmla="val 351507"/>
                    <a:gd name="f217" fmla="val 1083"/>
                    <a:gd name="f218" fmla="val 348624"/>
                    <a:gd name="f219" fmla="val 843"/>
                    <a:gd name="f220" fmla="val 345621"/>
                    <a:gd name="f221" fmla="val 602"/>
                    <a:gd name="f222" fmla="val 342738"/>
                    <a:gd name="f223" fmla="val 481"/>
                    <a:gd name="f224" fmla="val 338413"/>
                    <a:gd name="f225" fmla="val 241"/>
                    <a:gd name="f226" fmla="val 334088"/>
                    <a:gd name="f227" fmla="val 329763"/>
                    <a:gd name="f228" fmla="val 120"/>
                    <a:gd name="f229" fmla="val 328922"/>
                    <a:gd name="f230" fmla="val 328081"/>
                    <a:gd name="f231" fmla="val 327120"/>
                    <a:gd name="f232" fmla="val 326880"/>
                    <a:gd name="f233" fmla="val 326039"/>
                    <a:gd name="f234" fmla="val 325198"/>
                    <a:gd name="f235" fmla="val 324237"/>
                    <a:gd name="f236" fmla="val 319912"/>
                    <a:gd name="f237" fmla="val 315588"/>
                    <a:gd name="f238" fmla="val 311383"/>
                    <a:gd name="f239" fmla="val 311263"/>
                    <a:gd name="f240" fmla="val 311143"/>
                    <a:gd name="f241" fmla="val 311023"/>
                    <a:gd name="f242" fmla="val 310782"/>
                    <a:gd name="f243" fmla="val 310662"/>
                    <a:gd name="f244" fmla="val 308620"/>
                    <a:gd name="f245" fmla="val 306698"/>
                    <a:gd name="f246" fmla="val 722"/>
                    <a:gd name="f247" fmla="val 304656"/>
                    <a:gd name="f248" fmla="val 963"/>
                    <a:gd name="f249" fmla="val 301412"/>
                    <a:gd name="f250" fmla="val 298169"/>
                    <a:gd name="f251" fmla="val 1444"/>
                    <a:gd name="f252" fmla="val 294925"/>
                    <a:gd name="f253" fmla="val 1685"/>
                    <a:gd name="f254" fmla="val 292402"/>
                    <a:gd name="f255" fmla="val 290000"/>
                    <a:gd name="f256" fmla="val 287477"/>
                    <a:gd name="f257" fmla="val 2527"/>
                    <a:gd name="f258" fmla="val 284714"/>
                    <a:gd name="f259" fmla="val 281951"/>
                    <a:gd name="f260" fmla="val 279308"/>
                    <a:gd name="f261" fmla="val 3610"/>
                    <a:gd name="f262" fmla="val 276785"/>
                    <a:gd name="f263" fmla="val 274262"/>
                    <a:gd name="f264" fmla="val 4453"/>
                    <a:gd name="f265" fmla="val 271619"/>
                    <a:gd name="f266" fmla="val 4934"/>
                    <a:gd name="f267" fmla="val 268976"/>
                    <a:gd name="f268" fmla="val 266333"/>
                    <a:gd name="f269" fmla="val 5777"/>
                    <a:gd name="f270" fmla="val 263691"/>
                    <a:gd name="f271" fmla="val 6378"/>
                    <a:gd name="f272" fmla="val 261168"/>
                    <a:gd name="f273" fmla="val 6860"/>
                    <a:gd name="f274" fmla="val 258765"/>
                    <a:gd name="f275" fmla="val 7462"/>
                    <a:gd name="f276" fmla="val 256362"/>
                    <a:gd name="f277" fmla="val 7943"/>
                    <a:gd name="f278" fmla="val 253599"/>
                    <a:gd name="f279" fmla="val 8545"/>
                    <a:gd name="f280" fmla="val 250956"/>
                    <a:gd name="f281" fmla="val 9146"/>
                    <a:gd name="f282" fmla="val 248193"/>
                    <a:gd name="f283" fmla="val 245911"/>
                    <a:gd name="f284" fmla="val 10470"/>
                    <a:gd name="f285" fmla="val 243749"/>
                    <a:gd name="f286" fmla="val 241586"/>
                    <a:gd name="f287" fmla="val 11674"/>
                    <a:gd name="f288" fmla="val 238583"/>
                    <a:gd name="f289" fmla="val 12516"/>
                    <a:gd name="f290" fmla="val 235700"/>
                    <a:gd name="f291" fmla="val 13359"/>
                    <a:gd name="f292" fmla="val 232696"/>
                    <a:gd name="f293" fmla="val 14201"/>
                    <a:gd name="f294" fmla="val 230774"/>
                    <a:gd name="f295" fmla="val 14803"/>
                    <a:gd name="f296" fmla="val 228972"/>
                    <a:gd name="f297" fmla="val 15404"/>
                    <a:gd name="f298" fmla="val 227050"/>
                    <a:gd name="f299" fmla="val 16006"/>
                    <a:gd name="f300" fmla="val 223686"/>
                    <a:gd name="f301" fmla="val 17089"/>
                    <a:gd name="f302" fmla="val 220443"/>
                    <a:gd name="f303" fmla="val 18172"/>
                    <a:gd name="f304" fmla="val 217079"/>
                    <a:gd name="f305" fmla="val 19376"/>
                    <a:gd name="f306" fmla="val 215638"/>
                    <a:gd name="f307" fmla="val 19857"/>
                    <a:gd name="f308" fmla="val 214196"/>
                    <a:gd name="f309" fmla="val 20459"/>
                    <a:gd name="f310" fmla="val 212754"/>
                    <a:gd name="f311" fmla="val 20940"/>
                    <a:gd name="f312" fmla="val 208910"/>
                    <a:gd name="f313" fmla="val 205186"/>
                    <a:gd name="f314" fmla="val 23829"/>
                    <a:gd name="f315" fmla="val 201342"/>
                    <a:gd name="f316" fmla="val 25393"/>
                    <a:gd name="f317" fmla="val 200501"/>
                    <a:gd name="f318" fmla="val 25754"/>
                    <a:gd name="f319" fmla="val 199660"/>
                    <a:gd name="f320" fmla="val 26115"/>
                    <a:gd name="f321" fmla="val 198819"/>
                    <a:gd name="f322" fmla="val 26476"/>
                    <a:gd name="f323" fmla="val 194254"/>
                    <a:gd name="f324" fmla="val 189809"/>
                    <a:gd name="f325" fmla="val 185364"/>
                    <a:gd name="f326" fmla="val 32614"/>
                    <a:gd name="f327" fmla="val 185244"/>
                    <a:gd name="f328" fmla="val 185124"/>
                    <a:gd name="f329" fmla="val 152328"/>
                    <a:gd name="f330" fmla="val 48500"/>
                    <a:gd name="f331" fmla="val 122054"/>
                    <a:gd name="f332" fmla="val 69801"/>
                    <a:gd name="f333" fmla="val 95746"/>
                    <a:gd name="f334" fmla="val 96157"/>
                    <a:gd name="f335" fmla="val 77726"/>
                    <a:gd name="f336" fmla="val 114209"/>
                    <a:gd name="f337" fmla="val 62469"/>
                    <a:gd name="f338" fmla="val 133826"/>
                    <a:gd name="f339" fmla="val 49495"/>
                    <a:gd name="f340" fmla="val 154526"/>
                    <a:gd name="f341" fmla="val 25032"/>
                    <a:gd name="f342" fmla="val 11313"/>
                    <a:gd name="f343" fmla="val 38442"/>
                    <a:gd name="f344" fmla="val 24747"/>
                    <a:gd name="f345" fmla="val 11052"/>
                    <a:gd name="f346" fmla="val 327464"/>
                    <a:gd name="f347" fmla="val 364772"/>
                    <a:gd name="f348" fmla="val 6367"/>
                    <a:gd name="f349" fmla="val 400514"/>
                    <a:gd name="f350" fmla="val 17780"/>
                    <a:gd name="f351" fmla="val 433851"/>
                    <a:gd name="f352" fmla="val 18140"/>
                    <a:gd name="f353" fmla="val 434813"/>
                    <a:gd name="f354" fmla="val 18380"/>
                    <a:gd name="f355" fmla="val 435656"/>
                    <a:gd name="f356" fmla="val 18741"/>
                    <a:gd name="f357" fmla="val 436618"/>
                    <a:gd name="f358" fmla="val 19942"/>
                    <a:gd name="f359" fmla="val 439868"/>
                    <a:gd name="f360" fmla="val 21143"/>
                    <a:gd name="f361" fmla="val 443238"/>
                    <a:gd name="f362" fmla="val 22465"/>
                    <a:gd name="f363" fmla="val 446487"/>
                    <a:gd name="f364" fmla="val 23306"/>
                    <a:gd name="f365" fmla="val 448533"/>
                    <a:gd name="f366" fmla="val 24026"/>
                    <a:gd name="f367" fmla="val 450579"/>
                    <a:gd name="f368" fmla="val 24867"/>
                    <a:gd name="f369" fmla="val 452745"/>
                    <a:gd name="f370" fmla="val 25708"/>
                    <a:gd name="f371" fmla="val 454791"/>
                    <a:gd name="f372" fmla="val 26669"/>
                    <a:gd name="f373" fmla="val 456837"/>
                    <a:gd name="f374" fmla="val 27510"/>
                    <a:gd name="f375" fmla="val 459003"/>
                    <a:gd name="f376" fmla="val 28952"/>
                    <a:gd name="f377" fmla="val 462132"/>
                    <a:gd name="f378" fmla="val 30273"/>
                    <a:gd name="f379" fmla="val 465381"/>
                    <a:gd name="f380" fmla="val 31835"/>
                    <a:gd name="f381" fmla="val 468511"/>
                    <a:gd name="f382" fmla="val 32316"/>
                    <a:gd name="f383" fmla="val 469353"/>
                    <a:gd name="f384" fmla="val 32676"/>
                    <a:gd name="f385" fmla="val 470316"/>
                    <a:gd name="f386" fmla="val 33157"/>
                    <a:gd name="f387" fmla="val 471158"/>
                    <a:gd name="f388" fmla="val 48533"/>
                    <a:gd name="f389" fmla="val 502930"/>
                    <a:gd name="f390" fmla="val 69316"/>
                    <a:gd name="f391" fmla="val 532655"/>
                    <a:gd name="f392" fmla="val 95625"/>
                    <a:gd name="f393" fmla="val 559011"/>
                    <a:gd name="f394" fmla="val 585488"/>
                    <a:gd name="f395" fmla="val 151847"/>
                    <a:gd name="f396" fmla="val 606308"/>
                    <a:gd name="f397" fmla="val 183682"/>
                    <a:gd name="f398" fmla="val 621832"/>
                    <a:gd name="f399" fmla="val 184403"/>
                    <a:gd name="f400" fmla="val 622194"/>
                    <a:gd name="f401" fmla="val 185004"/>
                    <a:gd name="f402" fmla="val 622555"/>
                    <a:gd name="f403" fmla="val 185725"/>
                    <a:gd name="f404" fmla="val 622795"/>
                    <a:gd name="f405" fmla="val 189088"/>
                    <a:gd name="f406" fmla="val 624360"/>
                    <a:gd name="f407" fmla="val 192452"/>
                    <a:gd name="f408" fmla="val 625924"/>
                    <a:gd name="f409" fmla="val 195936"/>
                    <a:gd name="f410" fmla="val 627368"/>
                    <a:gd name="f411" fmla="val 197738"/>
                    <a:gd name="f412" fmla="val 628211"/>
                    <a:gd name="f413" fmla="val 199540"/>
                    <a:gd name="f414" fmla="val 628933"/>
                    <a:gd name="f415" fmla="val 629775"/>
                    <a:gd name="f416" fmla="val 203624"/>
                    <a:gd name="f417" fmla="val 630738"/>
                    <a:gd name="f418" fmla="val 206027"/>
                    <a:gd name="f419" fmla="val 631581"/>
                    <a:gd name="f420" fmla="val 208310"/>
                    <a:gd name="f421" fmla="val 632543"/>
                    <a:gd name="f422" fmla="val 211313"/>
                    <a:gd name="f423" fmla="val 633747"/>
                    <a:gd name="f424" fmla="val 214316"/>
                    <a:gd name="f425" fmla="val 634830"/>
                    <a:gd name="f426" fmla="val 217319"/>
                    <a:gd name="f427" fmla="val 635913"/>
                    <a:gd name="f428" fmla="val 218521"/>
                    <a:gd name="f429" fmla="val 636274"/>
                    <a:gd name="f430" fmla="val 219722"/>
                    <a:gd name="f431" fmla="val 636755"/>
                    <a:gd name="f432" fmla="val 220923"/>
                    <a:gd name="f433" fmla="val 637116"/>
                    <a:gd name="f434" fmla="val 225128"/>
                    <a:gd name="f435" fmla="val 638561"/>
                    <a:gd name="f436" fmla="val 229213"/>
                    <a:gd name="f437" fmla="val 639884"/>
                    <a:gd name="f438" fmla="val 233537"/>
                    <a:gd name="f439" fmla="val 641208"/>
                    <a:gd name="f440" fmla="val 262970"/>
                    <a:gd name="f441" fmla="val 649994"/>
                    <a:gd name="f442" fmla="val 294204"/>
                    <a:gd name="f443" fmla="val 326520"/>
                    <a:gd name="f444" fmla="val 326640"/>
                    <a:gd name="f445" fmla="val 326760"/>
                    <a:gd name="f446" fmla="val 375534"/>
                    <a:gd name="f447" fmla="val 643976"/>
                    <a:gd name="f448" fmla="val 463230"/>
                    <a:gd name="f449" fmla="val 624721"/>
                    <a:gd name="f450" fmla="val 463591"/>
                    <a:gd name="f451" fmla="val 624480"/>
                    <a:gd name="f452" fmla="val 464071"/>
                    <a:gd name="f453" fmla="val 464432"/>
                    <a:gd name="f454" fmla="val 624239"/>
                    <a:gd name="f455" fmla="val 468396"/>
                    <a:gd name="f456" fmla="val 622434"/>
                    <a:gd name="f457" fmla="val 472360"/>
                    <a:gd name="f458" fmla="val 620388"/>
                    <a:gd name="f459" fmla="val 476205"/>
                    <a:gd name="f460" fmla="val 618463"/>
                    <a:gd name="f461" fmla="val 477286"/>
                    <a:gd name="f462" fmla="val 617861"/>
                    <a:gd name="f463" fmla="val 478367"/>
                    <a:gd name="f464" fmla="val 617380"/>
                    <a:gd name="f465" fmla="val 479448"/>
                    <a:gd name="f466" fmla="val 616778"/>
                    <a:gd name="f467" fmla="val 482692"/>
                    <a:gd name="f468" fmla="val 615093"/>
                    <a:gd name="f469" fmla="val 485935"/>
                    <a:gd name="f470" fmla="val 613168"/>
                    <a:gd name="f471" fmla="val 489179"/>
                    <a:gd name="f472" fmla="val 611362"/>
                    <a:gd name="f473" fmla="val 490741"/>
                    <a:gd name="f474" fmla="val 610399"/>
                    <a:gd name="f475" fmla="val 492302"/>
                    <a:gd name="f476" fmla="val 609557"/>
                    <a:gd name="f477" fmla="val 493864"/>
                    <a:gd name="f478" fmla="val 608594"/>
                    <a:gd name="f479" fmla="val 496627"/>
                    <a:gd name="f480" fmla="val 606909"/>
                    <a:gd name="f481" fmla="val 499390"/>
                    <a:gd name="f482" fmla="val 605225"/>
                    <a:gd name="f483" fmla="val 502033"/>
                    <a:gd name="f484" fmla="val 603419"/>
                    <a:gd name="f485" fmla="val 503955"/>
                    <a:gd name="f486" fmla="val 602216"/>
                    <a:gd name="f487" fmla="val 505757"/>
                    <a:gd name="f488" fmla="val 601012"/>
                    <a:gd name="f489" fmla="val 507679"/>
                    <a:gd name="f490" fmla="val 599809"/>
                    <a:gd name="f491" fmla="val 510202"/>
                    <a:gd name="f492" fmla="val 598124"/>
                    <a:gd name="f493" fmla="val 512605"/>
                    <a:gd name="f494" fmla="val 596319"/>
                    <a:gd name="f495" fmla="val 515128"/>
                    <a:gd name="f496" fmla="val 594634"/>
                    <a:gd name="f497" fmla="val 517050"/>
                    <a:gd name="f498" fmla="val 593310"/>
                    <a:gd name="f499" fmla="val 518972"/>
                    <a:gd name="f500" fmla="val 591986"/>
                    <a:gd name="f501" fmla="val 520894"/>
                    <a:gd name="f502" fmla="val 590542"/>
                    <a:gd name="f503" fmla="val 523537"/>
                    <a:gd name="f504" fmla="val 588617"/>
                    <a:gd name="f505" fmla="val 526060"/>
                    <a:gd name="f506" fmla="val 586571"/>
                    <a:gd name="f507" fmla="val 528582"/>
                    <a:gd name="f508" fmla="val 584645"/>
                    <a:gd name="f509" fmla="val 530264"/>
                    <a:gd name="f510" fmla="val 583321"/>
                    <a:gd name="f511" fmla="val 531826"/>
                    <a:gd name="f512" fmla="val 582118"/>
                    <a:gd name="f513" fmla="val 533508"/>
                    <a:gd name="f514" fmla="val 580794"/>
                    <a:gd name="f515" fmla="val 536872"/>
                    <a:gd name="f516" fmla="val 578026"/>
                    <a:gd name="f517" fmla="val 540235"/>
                    <a:gd name="f518" fmla="val 575138"/>
                    <a:gd name="f519" fmla="val 543599"/>
                    <a:gd name="f520" fmla="val 572129"/>
                    <a:gd name="f521" fmla="val 544320"/>
                    <a:gd name="f522" fmla="val 571527"/>
                    <a:gd name="f523" fmla="val 544920"/>
                    <a:gd name="f524" fmla="val 570926"/>
                    <a:gd name="f525" fmla="val 545641"/>
                    <a:gd name="f526" fmla="val 570324"/>
                    <a:gd name="f527" fmla="val 561739"/>
                    <a:gd name="f528" fmla="val 555762"/>
                    <a:gd name="f529" fmla="val 576275"/>
                    <a:gd name="f530" fmla="val 539636"/>
                    <a:gd name="f531" fmla="val 589249"/>
                    <a:gd name="f532" fmla="val 522306"/>
                    <a:gd name="f533" fmla="val 589730"/>
                    <a:gd name="f534" fmla="val 521704"/>
                    <a:gd name="f535" fmla="val 590090"/>
                    <a:gd name="f536" fmla="val 520982"/>
                    <a:gd name="f537" fmla="val 590571"/>
                    <a:gd name="f538" fmla="val 520380"/>
                    <a:gd name="f539" fmla="val 593214"/>
                    <a:gd name="f540" fmla="val 516770"/>
                    <a:gd name="f541" fmla="val 595857"/>
                    <a:gd name="f542" fmla="val 513039"/>
                    <a:gd name="f543" fmla="val 598379"/>
                    <a:gd name="f544" fmla="val 509308"/>
                    <a:gd name="f545" fmla="val 599100"/>
                    <a:gd name="f546" fmla="val 508225"/>
                    <a:gd name="f547" fmla="val 599821"/>
                    <a:gd name="f548" fmla="val 507142"/>
                    <a:gd name="f549" fmla="val 600542"/>
                    <a:gd name="f550" fmla="val 505938"/>
                    <a:gd name="f551" fmla="val 602704"/>
                    <a:gd name="f552" fmla="val 502569"/>
                    <a:gd name="f553" fmla="val 604866"/>
                    <a:gd name="f554" fmla="val 499199"/>
                    <a:gd name="f555" fmla="val 495829"/>
                    <a:gd name="f556" fmla="val 607509"/>
                    <a:gd name="f557" fmla="val 494746"/>
                    <a:gd name="f558" fmla="val 608230"/>
                    <a:gd name="f559" fmla="val 493663"/>
                    <a:gd name="f560" fmla="val 608831"/>
                    <a:gd name="f561" fmla="val 492459"/>
                    <a:gd name="f562" fmla="val 610873"/>
                    <a:gd name="f563" fmla="val 488969"/>
                    <a:gd name="f564" fmla="val 612915"/>
                    <a:gd name="f565" fmla="val 485479"/>
                    <a:gd name="f566" fmla="val 614837"/>
                    <a:gd name="f567" fmla="val 481869"/>
                    <a:gd name="f568" fmla="val 481147"/>
                    <a:gd name="f569" fmla="val 615678"/>
                    <a:gd name="f570" fmla="val 480304"/>
                    <a:gd name="f571" fmla="val 616039"/>
                    <a:gd name="f572" fmla="val 479582"/>
                    <a:gd name="f573" fmla="val 618201"/>
                    <a:gd name="f574" fmla="val 475611"/>
                    <a:gd name="f575" fmla="val 620243"/>
                    <a:gd name="f576" fmla="val 471519"/>
                    <a:gd name="f577" fmla="val 622166"/>
                    <a:gd name="f578" fmla="val 467427"/>
                    <a:gd name="f579" fmla="val 467187"/>
                    <a:gd name="f580" fmla="val 622286"/>
                    <a:gd name="f581" fmla="val 467066"/>
                    <a:gd name="f582" fmla="val 640666"/>
                    <a:gd name="f583" fmla="val 428194"/>
                    <a:gd name="f584" fmla="val 651598"/>
                    <a:gd name="f585" fmla="val 384990"/>
                    <a:gd name="f586" fmla="val 653280"/>
                    <a:gd name="f587" fmla="val 339499"/>
                    <a:gd name="f588" fmla="val 339378"/>
                    <a:gd name="f589" fmla="val 339258"/>
                    <a:gd name="f590" fmla="val 339017"/>
                    <a:gd name="f591" fmla="val 337694"/>
                    <a:gd name="f592" fmla="val 334324"/>
                    <a:gd name="f593" fmla="val 653520"/>
                    <a:gd name="f594" fmla="val 330834"/>
                    <a:gd name="f595" fmla="val 324094"/>
                    <a:gd name="f596" fmla="val 653400"/>
                    <a:gd name="f597" fmla="val 320604"/>
                    <a:gd name="f598" fmla="val 317234"/>
                    <a:gd name="f599" fmla="val 248516"/>
                    <a:gd name="f600" fmla="val 139001"/>
                    <a:gd name="f601" fmla="val 742178"/>
                    <a:gd name="f602" fmla="val 49824"/>
                    <a:gd name="f603" fmla="val 851618"/>
                    <a:gd name="f604" fmla="val 961059"/>
                    <a:gd name="f605" fmla="val 1049957"/>
                    <a:gd name="f606" fmla="val 630016"/>
                    <a:gd name="f607" fmla="val 643736"/>
                    <a:gd name="f608" fmla="val 1061009"/>
                    <a:gd name="f609" fmla="val 1074704"/>
                    <a:gd name="f610" fmla="val 1088399"/>
                    <a:gd name="f611" fmla="val 111682"/>
                    <a:gd name="f612" fmla="val 988329"/>
                    <a:gd name="f613" fmla="val 361"/>
                    <a:gd name="f614" fmla="val 851738"/>
                    <a:gd name="f615" fmla="val 501192"/>
                    <a:gd name="f616" fmla="val 542765"/>
                    <a:gd name="f617" fmla="val 494225"/>
                    <a:gd name="f618" fmla="val 548421"/>
                    <a:gd name="f619" fmla="val 487017"/>
                    <a:gd name="f620" fmla="val 553716"/>
                    <a:gd name="f621" fmla="val 479568"/>
                    <a:gd name="f622" fmla="val 558650"/>
                    <a:gd name="f623" fmla="val 479088"/>
                    <a:gd name="f624" fmla="val 558891"/>
                    <a:gd name="f625" fmla="val 478727"/>
                    <a:gd name="f626" fmla="val 559252"/>
                    <a:gd name="f627" fmla="val 478247"/>
                    <a:gd name="f628" fmla="val 559493"/>
                    <a:gd name="f629" fmla="val 470919"/>
                    <a:gd name="f630" fmla="val 564307"/>
                    <a:gd name="f631" fmla="val 463351"/>
                    <a:gd name="f632" fmla="val 568760"/>
                    <a:gd name="f633" fmla="val 455782"/>
                    <a:gd name="f634" fmla="val 572851"/>
                    <a:gd name="f635" fmla="val 455542"/>
                    <a:gd name="f636" fmla="val 572972"/>
                    <a:gd name="f637" fmla="val 455302"/>
                    <a:gd name="f638" fmla="val 573092"/>
                    <a:gd name="f639" fmla="val 455061"/>
                    <a:gd name="f640" fmla="val 573212"/>
                    <a:gd name="f641" fmla="val 390791"/>
                    <a:gd name="f642" fmla="val 606789"/>
                    <a:gd name="f643" fmla="val 316068"/>
                    <a:gd name="f644" fmla="val 613529"/>
                    <a:gd name="f645" fmla="val 247713"/>
                    <a:gd name="f646" fmla="val 247593"/>
                    <a:gd name="f647" fmla="val 247473"/>
                    <a:gd name="f648" fmla="val 239544"/>
                    <a:gd name="f649" fmla="val 590903"/>
                    <a:gd name="f650" fmla="val 231615"/>
                    <a:gd name="f651" fmla="val 588135"/>
                    <a:gd name="f652" fmla="val 223807"/>
                    <a:gd name="f653" fmla="val 585006"/>
                    <a:gd name="f654" fmla="val 222846"/>
                    <a:gd name="f655" fmla="val 222005"/>
                    <a:gd name="f656" fmla="val 584284"/>
                    <a:gd name="f657" fmla="val 221044"/>
                    <a:gd name="f658" fmla="val 583923"/>
                    <a:gd name="f659" fmla="val 214076"/>
                    <a:gd name="f660" fmla="val 581035"/>
                    <a:gd name="f661" fmla="val 207348"/>
                    <a:gd name="f662" fmla="val 577906"/>
                    <a:gd name="f663" fmla="val 200621"/>
                    <a:gd name="f664" fmla="val 574416"/>
                    <a:gd name="f665" fmla="val 198939"/>
                    <a:gd name="f666" fmla="val 573573"/>
                    <a:gd name="f667" fmla="val 197257"/>
                    <a:gd name="f668" fmla="val 572731"/>
                    <a:gd name="f669" fmla="val 195576"/>
                    <a:gd name="f670" fmla="val 571888"/>
                    <a:gd name="f671" fmla="val 189569"/>
                    <a:gd name="f672" fmla="val 568639"/>
                    <a:gd name="f673" fmla="val 565149"/>
                    <a:gd name="f674" fmla="val 177916"/>
                    <a:gd name="f675" fmla="val 561418"/>
                    <a:gd name="f676" fmla="val 175874"/>
                    <a:gd name="f677" fmla="val 560095"/>
                    <a:gd name="f678" fmla="val 173711"/>
                    <a:gd name="f679" fmla="val 558771"/>
                    <a:gd name="f680" fmla="val 171669"/>
                    <a:gd name="f681" fmla="val 557447"/>
                    <a:gd name="f682" fmla="val 166263"/>
                    <a:gd name="f683" fmla="val 553836"/>
                    <a:gd name="f684" fmla="val 160977"/>
                    <a:gd name="f685" fmla="val 549745"/>
                    <a:gd name="f686" fmla="val 155692"/>
                    <a:gd name="f687" fmla="val 545653"/>
                    <a:gd name="f688" fmla="val 153169"/>
                    <a:gd name="f689" fmla="val 543727"/>
                    <a:gd name="f690" fmla="val 150646"/>
                    <a:gd name="f691" fmla="val 541681"/>
                    <a:gd name="f692" fmla="val 148243"/>
                    <a:gd name="f693" fmla="val 143438"/>
                    <a:gd name="f694" fmla="val 535544"/>
                    <a:gd name="f695" fmla="val 138753"/>
                    <a:gd name="f696" fmla="val 531332"/>
                    <a:gd name="f697" fmla="val 134188"/>
                    <a:gd name="f698" fmla="val 526879"/>
                    <a:gd name="f699" fmla="val 131785"/>
                    <a:gd name="f700" fmla="val 524592"/>
                    <a:gd name="f701" fmla="val 129383"/>
                    <a:gd name="f702" fmla="val 522185"/>
                    <a:gd name="f703" fmla="val 127100"/>
                    <a:gd name="f704" fmla="val 519778"/>
                    <a:gd name="f705" fmla="val 122655"/>
                    <a:gd name="f706" fmla="val 515205"/>
                    <a:gd name="f707" fmla="val 118330"/>
                    <a:gd name="f708" fmla="val 510391"/>
                    <a:gd name="f709" fmla="val 114366"/>
                    <a:gd name="f710" fmla="val 505577"/>
                    <a:gd name="f711" fmla="val 112324"/>
                    <a:gd name="f712" fmla="val 503170"/>
                    <a:gd name="f713" fmla="val 110402"/>
                    <a:gd name="f714" fmla="val 500643"/>
                    <a:gd name="f715" fmla="val 108480"/>
                    <a:gd name="f716" fmla="val 498236"/>
                    <a:gd name="f717" fmla="val 104395"/>
                    <a:gd name="f718" fmla="val 492941"/>
                    <a:gd name="f719" fmla="val 100431"/>
                    <a:gd name="f720" fmla="val 487646"/>
                    <a:gd name="f721" fmla="val 96707"/>
                    <a:gd name="f722" fmla="val 482110"/>
                    <a:gd name="f723" fmla="val 95385"/>
                    <a:gd name="f724" fmla="val 480064"/>
                    <a:gd name="f725" fmla="val 94064"/>
                    <a:gd name="f726" fmla="val 478018"/>
                    <a:gd name="f727" fmla="val 92862"/>
                    <a:gd name="f728" fmla="val 475972"/>
                    <a:gd name="f729" fmla="val 89138"/>
                    <a:gd name="f730" fmla="val 470075"/>
                    <a:gd name="f731" fmla="val 85534"/>
                    <a:gd name="f732" fmla="val 464178"/>
                    <a:gd name="f733" fmla="val 82291"/>
                    <a:gd name="f734" fmla="val 458161"/>
                    <a:gd name="f735" fmla="val 81450"/>
                    <a:gd name="f736" fmla="val 456596"/>
                    <a:gd name="f737" fmla="val 80609"/>
                    <a:gd name="f738" fmla="val 454911"/>
                    <a:gd name="f739" fmla="val 79888"/>
                    <a:gd name="f740" fmla="val 453347"/>
                    <a:gd name="f741" fmla="val 76404"/>
                    <a:gd name="f742" fmla="val 446607"/>
                    <a:gd name="f743" fmla="val 73161"/>
                    <a:gd name="f744" fmla="val 439627"/>
                    <a:gd name="f745" fmla="val 70277"/>
                    <a:gd name="f746" fmla="val 432647"/>
                    <a:gd name="f747" fmla="val 69917"/>
                    <a:gd name="f748" fmla="val 431805"/>
                    <a:gd name="f749" fmla="val 69557"/>
                    <a:gd name="f750" fmla="val 430962"/>
                    <a:gd name="f751" fmla="val 430120"/>
                    <a:gd name="f752" fmla="val 43128"/>
                    <a:gd name="f753" fmla="val 364170"/>
                    <a:gd name="f754" fmla="val 290036"/>
                    <a:gd name="f755" fmla="val 224086"/>
                    <a:gd name="f756" fmla="val 69677"/>
                    <a:gd name="f757" fmla="val 223244"/>
                    <a:gd name="f758" fmla="val 222401"/>
                    <a:gd name="f759" fmla="val 221559"/>
                    <a:gd name="f760" fmla="val 72079"/>
                    <a:gd name="f761" fmla="val 217106"/>
                    <a:gd name="f762" fmla="val 74362"/>
                    <a:gd name="f763" fmla="val 212653"/>
                    <a:gd name="f764" fmla="val 208321"/>
                    <a:gd name="f765" fmla="val 79528"/>
                    <a:gd name="f766" fmla="val 201701"/>
                    <a:gd name="f767" fmla="val 82891"/>
                    <a:gd name="f768" fmla="val 195323"/>
                    <a:gd name="f769" fmla="val 86375"/>
                    <a:gd name="f770" fmla="val 189065"/>
                    <a:gd name="f771" fmla="val 87456"/>
                    <a:gd name="f772" fmla="val 187260"/>
                    <a:gd name="f773" fmla="val 88417"/>
                    <a:gd name="f774" fmla="val 185455"/>
                    <a:gd name="f775" fmla="val 89499"/>
                    <a:gd name="f776" fmla="val 183770"/>
                    <a:gd name="f777" fmla="val 93103"/>
                    <a:gd name="f778" fmla="val 177752"/>
                    <a:gd name="f779" fmla="val 97067"/>
                    <a:gd name="f780" fmla="val 171735"/>
                    <a:gd name="f781" fmla="val 101151"/>
                    <a:gd name="f782" fmla="val 165958"/>
                    <a:gd name="f783" fmla="val 102473"/>
                    <a:gd name="f784" fmla="val 164033"/>
                    <a:gd name="f785" fmla="val 103915"/>
                    <a:gd name="f786" fmla="val 162228"/>
                    <a:gd name="f787" fmla="val 105236"/>
                    <a:gd name="f788" fmla="val 160422"/>
                    <a:gd name="f789" fmla="val 109441"/>
                    <a:gd name="f790" fmla="val 154887"/>
                    <a:gd name="f791" fmla="val 113765"/>
                    <a:gd name="f792" fmla="val 149591"/>
                    <a:gd name="f793" fmla="val 144296"/>
                    <a:gd name="f794" fmla="val 120012"/>
                    <a:gd name="f795" fmla="val 142491"/>
                    <a:gd name="f796" fmla="val 121574"/>
                    <a:gd name="f797" fmla="val 140565"/>
                    <a:gd name="f798" fmla="val 123256"/>
                    <a:gd name="f799" fmla="val 138760"/>
                    <a:gd name="f800" fmla="val 128181"/>
                    <a:gd name="f801" fmla="val 133465"/>
                    <a:gd name="f802" fmla="val 133227"/>
                    <a:gd name="f803" fmla="val 128290"/>
                    <a:gd name="f804" fmla="val 138633"/>
                    <a:gd name="f805" fmla="val 123356"/>
                    <a:gd name="f806" fmla="val 139834"/>
                    <a:gd name="f807" fmla="val 122272"/>
                    <a:gd name="f808" fmla="val 141035"/>
                    <a:gd name="f809" fmla="val 121069"/>
                    <a:gd name="f810" fmla="val 142357"/>
                    <a:gd name="f811" fmla="val 119986"/>
                    <a:gd name="f812" fmla="val 147402"/>
                    <a:gd name="f813" fmla="val 115533"/>
                    <a:gd name="f814" fmla="val 152568"/>
                    <a:gd name="f815" fmla="val 111201"/>
                    <a:gd name="f816" fmla="val 157974"/>
                    <a:gd name="f817" fmla="val 107109"/>
                    <a:gd name="f818" fmla="val 159536"/>
                    <a:gd name="f819" fmla="val 105905"/>
                    <a:gd name="f820" fmla="val 161097"/>
                    <a:gd name="f821" fmla="val 104702"/>
                    <a:gd name="f822" fmla="val 162659"/>
                    <a:gd name="f823" fmla="val 103619"/>
                    <a:gd name="f824" fmla="val 167825"/>
                    <a:gd name="f825" fmla="val 99768"/>
                    <a:gd name="f826" fmla="val 173111"/>
                    <a:gd name="f827" fmla="val 178517"/>
                    <a:gd name="f828" fmla="val 92788"/>
                    <a:gd name="f829" fmla="val 180439"/>
                    <a:gd name="f830" fmla="val 91584"/>
                    <a:gd name="f831" fmla="val 182361"/>
                    <a:gd name="f832" fmla="val 90381"/>
                    <a:gd name="f833" fmla="val 184163"/>
                    <a:gd name="f834" fmla="val 89297"/>
                    <a:gd name="f835" fmla="val 189329"/>
                    <a:gd name="f836" fmla="val 86168"/>
                    <a:gd name="f837" fmla="val 194735"/>
                    <a:gd name="f838" fmla="val 83160"/>
                    <a:gd name="f839" fmla="val 200141"/>
                    <a:gd name="f840" fmla="val 80392"/>
                    <a:gd name="f841" fmla="val 202423"/>
                    <a:gd name="f842" fmla="val 79188"/>
                    <a:gd name="f843" fmla="val 204706"/>
                    <a:gd name="f844" fmla="val 78105"/>
                    <a:gd name="f845" fmla="val 206988"/>
                    <a:gd name="f846" fmla="val 77022"/>
                    <a:gd name="f847" fmla="val 212154"/>
                    <a:gd name="f848" fmla="val 74495"/>
                    <a:gd name="f849" fmla="val 217440"/>
                    <a:gd name="f850" fmla="val 72208"/>
                    <a:gd name="f851" fmla="val 222725"/>
                    <a:gd name="f852" fmla="val 70042"/>
                    <a:gd name="f853" fmla="val 225368"/>
                    <a:gd name="f854" fmla="val 68959"/>
                    <a:gd name="f855" fmla="val 228131"/>
                    <a:gd name="f856" fmla="val 67876"/>
                    <a:gd name="f857" fmla="val 66913"/>
                    <a:gd name="f858" fmla="val 235820"/>
                    <a:gd name="f859" fmla="val 65108"/>
                    <a:gd name="f860" fmla="val 240865"/>
                    <a:gd name="f861" fmla="val 63423"/>
                    <a:gd name="f862" fmla="val 246031"/>
                    <a:gd name="f863" fmla="val 61738"/>
                    <a:gd name="f864" fmla="val 249155"/>
                    <a:gd name="f865" fmla="val 60775"/>
                    <a:gd name="f866" fmla="val 252278"/>
                    <a:gd name="f867" fmla="val 59933"/>
                    <a:gd name="f868" fmla="val 255401"/>
                    <a:gd name="f869" fmla="val 59090"/>
                    <a:gd name="f870" fmla="val 260207"/>
                    <a:gd name="f871" fmla="val 57767"/>
                    <a:gd name="f872" fmla="val 265132"/>
                    <a:gd name="f873" fmla="val 56683"/>
                    <a:gd name="f874" fmla="val 270058"/>
                    <a:gd name="f875" fmla="val 55600"/>
                    <a:gd name="f876" fmla="val 273662"/>
                    <a:gd name="f877" fmla="val 54878"/>
                    <a:gd name="f878" fmla="val 277265"/>
                    <a:gd name="f879" fmla="val 54156"/>
                    <a:gd name="f880" fmla="val 280869"/>
                    <a:gd name="f881" fmla="val 53555"/>
                    <a:gd name="f882" fmla="val 285434"/>
                    <a:gd name="f883" fmla="val 52832"/>
                    <a:gd name="f884" fmla="val 52110"/>
                    <a:gd name="f885" fmla="val 294685"/>
                    <a:gd name="f886" fmla="val 298769"/>
                    <a:gd name="f887" fmla="val 51147"/>
                    <a:gd name="f888" fmla="val 302734"/>
                    <a:gd name="f889" fmla="val 50786"/>
                    <a:gd name="f890" fmla="val 306818"/>
                    <a:gd name="f891" fmla="val 313305"/>
                    <a:gd name="f892" fmla="val 49944"/>
                    <a:gd name="f893" fmla="val 49463"/>
                    <a:gd name="f894" fmla="val 334809"/>
                    <a:gd name="f895" fmla="val 342978"/>
                    <a:gd name="f896" fmla="val 351147"/>
                    <a:gd name="f897" fmla="val 50546"/>
                    <a:gd name="f898" fmla="val 351627"/>
                    <a:gd name="f899" fmla="val 352108"/>
                    <a:gd name="f900" fmla="val 352589"/>
                    <a:gd name="f901" fmla="val 360637"/>
                    <a:gd name="f902" fmla="val 51268"/>
                    <a:gd name="f903" fmla="val 368686"/>
                    <a:gd name="f904" fmla="val 52471"/>
                    <a:gd name="f905" fmla="val 376615"/>
                    <a:gd name="f906" fmla="val 53916"/>
                    <a:gd name="f907" fmla="val 377096"/>
                    <a:gd name="f908" fmla="val 377576"/>
                    <a:gd name="f909" fmla="val 54036"/>
                    <a:gd name="f910" fmla="val 378057"/>
                    <a:gd name="f911" fmla="val 385985"/>
                    <a:gd name="f912" fmla="val 55721"/>
                    <a:gd name="f913" fmla="val 393914"/>
                    <a:gd name="f914" fmla="val 57526"/>
                    <a:gd name="f915" fmla="val 401723"/>
                    <a:gd name="f916" fmla="val 59692"/>
                    <a:gd name="f917" fmla="val 402083"/>
                    <a:gd name="f918" fmla="val 402443"/>
                    <a:gd name="f919" fmla="val 402804"/>
                    <a:gd name="f920" fmla="val 60053"/>
                    <a:gd name="f921" fmla="val 410612"/>
                    <a:gd name="f922" fmla="val 62340"/>
                    <a:gd name="f923" fmla="val 418301"/>
                    <a:gd name="f924" fmla="val 64867"/>
                    <a:gd name="f925" fmla="val 425989"/>
                    <a:gd name="f926" fmla="val 67755"/>
                    <a:gd name="f927" fmla="val 426230"/>
                    <a:gd name="f928" fmla="val 426590"/>
                    <a:gd name="f929" fmla="val 67996"/>
                    <a:gd name="f930" fmla="val 426830"/>
                    <a:gd name="f931" fmla="val 68116"/>
                    <a:gd name="f932" fmla="val 434519"/>
                    <a:gd name="f933" fmla="val 71125"/>
                    <a:gd name="f934" fmla="val 441967"/>
                    <a:gd name="f935" fmla="val 74374"/>
                    <a:gd name="f936" fmla="val 449295"/>
                    <a:gd name="f937" fmla="val 77985"/>
                    <a:gd name="f938" fmla="val 449535"/>
                    <a:gd name="f939" fmla="val 449655"/>
                    <a:gd name="f940" fmla="val 78225"/>
                    <a:gd name="f941" fmla="val 449896"/>
                    <a:gd name="f942" fmla="val 78346"/>
                    <a:gd name="f943" fmla="val 82077"/>
                    <a:gd name="f944" fmla="val 464552"/>
                    <a:gd name="f945" fmla="val 86048"/>
                    <a:gd name="f946" fmla="val 471760"/>
                    <a:gd name="f947" fmla="val 90501"/>
                    <a:gd name="f948" fmla="val 486176"/>
                    <a:gd name="f949" fmla="val 99407"/>
                    <a:gd name="f950" fmla="val 499871"/>
                    <a:gd name="f951" fmla="val 121310"/>
                    <a:gd name="f952" fmla="val 540476"/>
                    <a:gd name="f953" fmla="val 146703"/>
                    <a:gd name="f954" fmla="val 562580"/>
                    <a:gd name="f955" fmla="val 176910"/>
                    <a:gd name="f956" fmla="val 578197"/>
                    <a:gd name="f957" fmla="val 210968"/>
                    <a:gd name="f958" fmla="val 211209"/>
                    <a:gd name="f959" fmla="val 578437"/>
                    <a:gd name="f960" fmla="val 211329"/>
                    <a:gd name="f961" fmla="val 578557"/>
                    <a:gd name="f962" fmla="val 211570"/>
                    <a:gd name="f963" fmla="val 593334"/>
                    <a:gd name="f964" fmla="val 243823"/>
                    <a:gd name="f965" fmla="val 602103"/>
                    <a:gd name="f966" fmla="val 279205"/>
                    <a:gd name="f967" fmla="val 603425"/>
                    <a:gd name="f968" fmla="val 316633"/>
                    <a:gd name="f969" fmla="val 326862"/>
                    <a:gd name="f970" fmla="val 400996"/>
                    <a:gd name="f971" fmla="val 574593"/>
                    <a:gd name="f972" fmla="val 470797"/>
                    <a:gd name="f973" fmla="val 522215"/>
                    <a:gd name="f974" fmla="val 523148"/>
                    <a:gd name="f975" fmla="val 515488"/>
                    <a:gd name="f976" fmla="val 529887"/>
                    <a:gd name="f977" fmla="val 508520"/>
                    <a:gd name="f978" fmla="val 536145"/>
                    <a:gd name="f979" fmla="val 501312"/>
                    <a:gd name="f980" fmla="val 542042"/>
                    <a:gd name="f981" fmla="val 542163"/>
                    <a:gd name="f982" fmla="val 500952"/>
                    <a:gd name="f983" fmla="val 542283"/>
                    <a:gd name="f984" fmla="val 500832"/>
                    <a:gd name="f985" fmla="val 542404"/>
                    <a:gd name="f986" fmla="+- 0 0 -90"/>
                    <a:gd name="f987" fmla="*/ f3 1 1099451"/>
                    <a:gd name="f988" fmla="*/ f4 1 654807"/>
                    <a:gd name="f989" fmla="val f5"/>
                    <a:gd name="f990" fmla="val f6"/>
                    <a:gd name="f991" fmla="val f7"/>
                    <a:gd name="f992" fmla="*/ f986 f0 1"/>
                    <a:gd name="f993" fmla="+- f991 0 f989"/>
                    <a:gd name="f994" fmla="+- f990 0 f989"/>
                    <a:gd name="f995" fmla="*/ f992 1 f2"/>
                    <a:gd name="f996" fmla="*/ f994 1 1099451"/>
                    <a:gd name="f997" fmla="*/ f993 1 654807"/>
                    <a:gd name="f998" fmla="*/ 851498 f994 1"/>
                    <a:gd name="f999" fmla="*/ 0 f993 1"/>
                    <a:gd name="f1000" fmla="*/ 615198 f994 1"/>
                    <a:gd name="f1001" fmla="*/ 173661 f993 1"/>
                    <a:gd name="f1002" fmla="*/ 600181 f994 1"/>
                    <a:gd name="f1003" fmla="*/ 148388 f993 1"/>
                    <a:gd name="f1004" fmla="*/ 599340 f994 1"/>
                    <a:gd name="f1005" fmla="*/ 147064 f993 1"/>
                    <a:gd name="f1006" fmla="*/ 591772 f994 1"/>
                    <a:gd name="f1007" fmla="*/ 136112 f993 1"/>
                    <a:gd name="f1008" fmla="*/ 589850 f994 1"/>
                    <a:gd name="f1009" fmla="*/ 133344 f993 1"/>
                    <a:gd name="f1010" fmla="*/ 582402 f994 1"/>
                    <a:gd name="f1011" fmla="*/ 123596 f993 1"/>
                    <a:gd name="f1012" fmla="*/ 579879 f994 1"/>
                    <a:gd name="f1013" fmla="*/ 120347 f993 1"/>
                    <a:gd name="f1014" fmla="*/ 571590 f994 1"/>
                    <a:gd name="f1015" fmla="*/ 110599 f993 1"/>
                    <a:gd name="f1016" fmla="*/ 569427 f994 1"/>
                    <a:gd name="f1017" fmla="*/ 108072 f993 1"/>
                    <a:gd name="f1018" fmla="*/ 526420 f994 1"/>
                    <a:gd name="f1019" fmla="*/ 68237 f993 1"/>
                    <a:gd name="f1020" fmla="*/ 522816 f994 1"/>
                    <a:gd name="f1021" fmla="*/ 65348 f993 1"/>
                    <a:gd name="f1022" fmla="*/ 515608 f994 1"/>
                    <a:gd name="f1023" fmla="*/ 60173 f993 1"/>
                    <a:gd name="f1024" fmla="*/ 510322 f994 1"/>
                    <a:gd name="f1025" fmla="*/ 56443 f993 1"/>
                    <a:gd name="f1026" fmla="*/ 502874 f994 1"/>
                    <a:gd name="f1027" fmla="*/ 51629 f993 1"/>
                    <a:gd name="f1028" fmla="*/ 497468 f994 1"/>
                    <a:gd name="f1029" fmla="*/ 48139 f993 1"/>
                    <a:gd name="f1030" fmla="*/ 489419 f994 1"/>
                    <a:gd name="f1031" fmla="*/ 43445 f993 1"/>
                    <a:gd name="f1032" fmla="*/ 484374 f994 1"/>
                    <a:gd name="f1033" fmla="*/ 40557 f993 1"/>
                    <a:gd name="f1034" fmla="*/ 475604 f994 1"/>
                    <a:gd name="f1035" fmla="*/ 35864 f993 1"/>
                    <a:gd name="f1036" fmla="*/ 471039 f994 1"/>
                    <a:gd name="f1037" fmla="*/ 33456 f993 1"/>
                    <a:gd name="f1038" fmla="*/ 461549 f994 1"/>
                    <a:gd name="f1039" fmla="*/ 29004 f993 1"/>
                    <a:gd name="f1040" fmla="*/ 457344 f994 1"/>
                    <a:gd name="f1041" fmla="*/ 27078 f993 1"/>
                    <a:gd name="f1042" fmla="*/ 447133 f994 1"/>
                    <a:gd name="f1043" fmla="*/ 22866 f993 1"/>
                    <a:gd name="f1044" fmla="*/ 443288 f994 1"/>
                    <a:gd name="f1045" fmla="*/ 21422 f993 1"/>
                    <a:gd name="f1046" fmla="*/ 432597 f994 1"/>
                    <a:gd name="f1047" fmla="*/ 17571 f993 1"/>
                    <a:gd name="f1048" fmla="*/ 428993 f994 1"/>
                    <a:gd name="f1049" fmla="*/ 16367 f993 1"/>
                    <a:gd name="f1050" fmla="*/ 418061 f994 1"/>
                    <a:gd name="f1051" fmla="*/ 12997 f993 1"/>
                    <a:gd name="f1052" fmla="*/ 414457 f994 1"/>
                    <a:gd name="f1053" fmla="*/ 11914 f993 1"/>
                    <a:gd name="f1054" fmla="*/ 403284 f994 1"/>
                    <a:gd name="f1055" fmla="*/ 9026 f993 1"/>
                    <a:gd name="f1056" fmla="*/ 399440 f994 1"/>
                    <a:gd name="f1057" fmla="*/ 8184 f993 1"/>
                    <a:gd name="f1058" fmla="*/ 388388 f994 1"/>
                    <a:gd name="f1059" fmla="*/ 5897 f993 1"/>
                    <a:gd name="f1060" fmla="*/ 384183 f994 1"/>
                    <a:gd name="f1061" fmla="*/ 5175 f993 1"/>
                    <a:gd name="f1062" fmla="*/ 373371 f994 1"/>
                    <a:gd name="f1063" fmla="*/ 3370 f993 1"/>
                    <a:gd name="f1064" fmla="*/ 368326 f994 1"/>
                    <a:gd name="f1065" fmla="*/ 2768 f993 1"/>
                    <a:gd name="f1066" fmla="*/ 358115 f994 1"/>
                    <a:gd name="f1067" fmla="*/ 1565 f993 1"/>
                    <a:gd name="f1068" fmla="*/ 351507 f994 1"/>
                    <a:gd name="f1069" fmla="*/ 1083 f993 1"/>
                    <a:gd name="f1070" fmla="*/ 342738 f994 1"/>
                    <a:gd name="f1071" fmla="*/ 481 f993 1"/>
                    <a:gd name="f1072" fmla="*/ 329763 f994 1"/>
                    <a:gd name="f1073" fmla="*/ 120 f993 1"/>
                    <a:gd name="f1074" fmla="*/ 327120 f994 1"/>
                    <a:gd name="f1075" fmla="*/ 326880 f994 1"/>
                    <a:gd name="f1076" fmla="*/ 324237 f994 1"/>
                    <a:gd name="f1077" fmla="*/ 311383 f994 1"/>
                    <a:gd name="f1078" fmla="*/ 311143 f994 1"/>
                    <a:gd name="f1079" fmla="*/ 310662 f994 1"/>
                    <a:gd name="f1080" fmla="*/ 304656 f994 1"/>
                    <a:gd name="f1081" fmla="*/ 963 f993 1"/>
                    <a:gd name="f1082" fmla="*/ 294925 f994 1"/>
                    <a:gd name="f1083" fmla="*/ 1685 f993 1"/>
                    <a:gd name="f1084" fmla="*/ 287477 f994 1"/>
                    <a:gd name="f1085" fmla="*/ 2527 f993 1"/>
                    <a:gd name="f1086" fmla="*/ 279308 f994 1"/>
                    <a:gd name="f1087" fmla="*/ 3610 f993 1"/>
                    <a:gd name="f1088" fmla="*/ 271619 f994 1"/>
                    <a:gd name="f1089" fmla="*/ 4934 f993 1"/>
                    <a:gd name="f1090" fmla="*/ 263691 f994 1"/>
                    <a:gd name="f1091" fmla="*/ 6378 f993 1"/>
                    <a:gd name="f1092" fmla="*/ 256362 f994 1"/>
                    <a:gd name="f1093" fmla="*/ 7943 f993 1"/>
                    <a:gd name="f1094" fmla="*/ 248193 f994 1"/>
                    <a:gd name="f1095" fmla="*/ 9869 f993 1"/>
                    <a:gd name="f1096" fmla="*/ 241586 f994 1"/>
                    <a:gd name="f1097" fmla="*/ 11674 f993 1"/>
                    <a:gd name="f1098" fmla="*/ 232696 f994 1"/>
                    <a:gd name="f1099" fmla="*/ 14201 f993 1"/>
                    <a:gd name="f1100" fmla="*/ 227050 f994 1"/>
                    <a:gd name="f1101" fmla="*/ 16006 f993 1"/>
                    <a:gd name="f1102" fmla="*/ 217079 f994 1"/>
                    <a:gd name="f1103" fmla="*/ 19376 f993 1"/>
                    <a:gd name="f1104" fmla="*/ 212754 f994 1"/>
                    <a:gd name="f1105" fmla="*/ 20940 f993 1"/>
                    <a:gd name="f1106" fmla="*/ 201342 f994 1"/>
                    <a:gd name="f1107" fmla="*/ 25393 f993 1"/>
                    <a:gd name="f1108" fmla="*/ 198819 f994 1"/>
                    <a:gd name="f1109" fmla="*/ 26476 f993 1"/>
                    <a:gd name="f1110" fmla="*/ 185364 f994 1"/>
                    <a:gd name="f1111" fmla="*/ 32614 f993 1"/>
                    <a:gd name="f1112" fmla="*/ 185124 f994 1"/>
                    <a:gd name="f1113" fmla="*/ 95746 f994 1"/>
                    <a:gd name="f1114" fmla="*/ 96157 f993 1"/>
                    <a:gd name="f1115" fmla="*/ 49495 f994 1"/>
                    <a:gd name="f1116" fmla="*/ 154526 f993 1"/>
                    <a:gd name="f1117" fmla="*/ 25032 f993 1"/>
                    <a:gd name="f1118" fmla="*/ 24747 f994 1"/>
                    <a:gd name="f1119" fmla="*/ 241 f993 1"/>
                    <a:gd name="f1120" fmla="*/ 0 f994 1"/>
                    <a:gd name="f1121" fmla="*/ 327464 f993 1"/>
                    <a:gd name="f1122" fmla="*/ 17780 f994 1"/>
                    <a:gd name="f1123" fmla="*/ 433851 f993 1"/>
                    <a:gd name="f1124" fmla="*/ 18741 f994 1"/>
                    <a:gd name="f1125" fmla="*/ 436618 f993 1"/>
                    <a:gd name="f1126" fmla="*/ 22465 f994 1"/>
                    <a:gd name="f1127" fmla="*/ 446487 f993 1"/>
                    <a:gd name="f1128" fmla="*/ 24867 f994 1"/>
                    <a:gd name="f1129" fmla="*/ 452745 f993 1"/>
                    <a:gd name="f1130" fmla="*/ 27510 f994 1"/>
                    <a:gd name="f1131" fmla="*/ 459003 f993 1"/>
                    <a:gd name="f1132" fmla="*/ 31835 f994 1"/>
                    <a:gd name="f1133" fmla="*/ 468511 f993 1"/>
                    <a:gd name="f1134" fmla="*/ 33157 f994 1"/>
                    <a:gd name="f1135" fmla="*/ 471158 f993 1"/>
                    <a:gd name="f1136" fmla="*/ 95625 f994 1"/>
                    <a:gd name="f1137" fmla="*/ 559011 f993 1"/>
                    <a:gd name="f1138" fmla="*/ 183682 f994 1"/>
                    <a:gd name="f1139" fmla="*/ 621832 f993 1"/>
                    <a:gd name="f1140" fmla="*/ 185725 f994 1"/>
                    <a:gd name="f1141" fmla="*/ 622795 f993 1"/>
                    <a:gd name="f1142" fmla="*/ 195936 f994 1"/>
                    <a:gd name="f1143" fmla="*/ 627368 f993 1"/>
                    <a:gd name="f1144" fmla="*/ 629775 f993 1"/>
                    <a:gd name="f1145" fmla="*/ 208310 f994 1"/>
                    <a:gd name="f1146" fmla="*/ 632543 f993 1"/>
                    <a:gd name="f1147" fmla="*/ 217319 f994 1"/>
                    <a:gd name="f1148" fmla="*/ 635913 f993 1"/>
                    <a:gd name="f1149" fmla="*/ 220923 f994 1"/>
                    <a:gd name="f1150" fmla="*/ 637116 f993 1"/>
                    <a:gd name="f1151" fmla="*/ 233537 f994 1"/>
                    <a:gd name="f1152" fmla="*/ 641208 f993 1"/>
                    <a:gd name="f1153" fmla="*/ 326520 f994 1"/>
                    <a:gd name="f1154" fmla="*/ 654807 f993 1"/>
                    <a:gd name="f1155" fmla="*/ 326640 f994 1"/>
                    <a:gd name="f1156" fmla="*/ 326760 f994 1"/>
                    <a:gd name="f1157" fmla="*/ 463230 f994 1"/>
                    <a:gd name="f1158" fmla="*/ 624721 f993 1"/>
                    <a:gd name="f1159" fmla="*/ 464432 f994 1"/>
                    <a:gd name="f1160" fmla="*/ 624239 f993 1"/>
                    <a:gd name="f1161" fmla="*/ 476205 f994 1"/>
                    <a:gd name="f1162" fmla="*/ 618463 f993 1"/>
                    <a:gd name="f1163" fmla="*/ 479448 f994 1"/>
                    <a:gd name="f1164" fmla="*/ 616778 f993 1"/>
                    <a:gd name="f1165" fmla="*/ 489179 f994 1"/>
                    <a:gd name="f1166" fmla="*/ 611362 f993 1"/>
                    <a:gd name="f1167" fmla="*/ 493864 f994 1"/>
                    <a:gd name="f1168" fmla="*/ 608594 f993 1"/>
                    <a:gd name="f1169" fmla="*/ 502033 f994 1"/>
                    <a:gd name="f1170" fmla="*/ 603419 f993 1"/>
                    <a:gd name="f1171" fmla="*/ 507679 f994 1"/>
                    <a:gd name="f1172" fmla="*/ 599809 f993 1"/>
                    <a:gd name="f1173" fmla="*/ 515128 f994 1"/>
                    <a:gd name="f1174" fmla="*/ 594634 f993 1"/>
                    <a:gd name="f1175" fmla="*/ 520894 f994 1"/>
                    <a:gd name="f1176" fmla="*/ 590542 f993 1"/>
                    <a:gd name="f1177" fmla="*/ 528582 f994 1"/>
                    <a:gd name="f1178" fmla="*/ 584645 f993 1"/>
                    <a:gd name="f1179" fmla="*/ 533508 f994 1"/>
                    <a:gd name="f1180" fmla="*/ 580794 f993 1"/>
                    <a:gd name="f1181" fmla="*/ 543599 f994 1"/>
                    <a:gd name="f1182" fmla="*/ 572129 f993 1"/>
                    <a:gd name="f1183" fmla="*/ 545641 f994 1"/>
                    <a:gd name="f1184" fmla="*/ 570324 f993 1"/>
                    <a:gd name="f1185" fmla="*/ 589249 f994 1"/>
                    <a:gd name="f1186" fmla="*/ 522306 f993 1"/>
                    <a:gd name="f1187" fmla="*/ 590571 f994 1"/>
                    <a:gd name="f1188" fmla="*/ 520380 f993 1"/>
                    <a:gd name="f1189" fmla="*/ 598379 f994 1"/>
                    <a:gd name="f1190" fmla="*/ 509308 f993 1"/>
                    <a:gd name="f1191" fmla="*/ 600542 f994 1"/>
                    <a:gd name="f1192" fmla="*/ 505938 f993 1"/>
                    <a:gd name="f1193" fmla="*/ 606909 f994 1"/>
                    <a:gd name="f1194" fmla="*/ 495829 f993 1"/>
                    <a:gd name="f1195" fmla="*/ 608831 f994 1"/>
                    <a:gd name="f1196" fmla="*/ 492459 f993 1"/>
                    <a:gd name="f1197" fmla="*/ 614837 f994 1"/>
                    <a:gd name="f1198" fmla="*/ 481869 f993 1"/>
                    <a:gd name="f1199" fmla="*/ 616039 f994 1"/>
                    <a:gd name="f1200" fmla="*/ 479582 f993 1"/>
                    <a:gd name="f1201" fmla="*/ 622166 f994 1"/>
                    <a:gd name="f1202" fmla="*/ 467427 f993 1"/>
                    <a:gd name="f1203" fmla="*/ 622286 f994 1"/>
                    <a:gd name="f1204" fmla="*/ 467066 f993 1"/>
                    <a:gd name="f1205" fmla="*/ 653280 f994 1"/>
                    <a:gd name="f1206" fmla="*/ 339499 f993 1"/>
                    <a:gd name="f1207" fmla="*/ 339017 f993 1"/>
                    <a:gd name="f1208" fmla="*/ 337694 f993 1"/>
                    <a:gd name="f1209" fmla="*/ 653520 f994 1"/>
                    <a:gd name="f1210" fmla="*/ 317234 f993 1"/>
                    <a:gd name="f1211" fmla="*/ 248516 f993 1"/>
                    <a:gd name="f1212" fmla="*/ 851618 f994 1"/>
                    <a:gd name="f1213" fmla="*/ 49824 f993 1"/>
                    <a:gd name="f1214" fmla="*/ 1049957 f994 1"/>
                    <a:gd name="f1215" fmla="*/ 630016 f993 1"/>
                    <a:gd name="f1216" fmla="*/ 1074704 f994 1"/>
                    <a:gd name="f1217" fmla="*/ 1099451 f994 1"/>
                    <a:gd name="f1218" fmla="*/ 851738 f994 1"/>
                    <a:gd name="f1219" fmla="*/ 361 f993 1"/>
                    <a:gd name="f1220" fmla="*/ 501192 f994 1"/>
                    <a:gd name="f1221" fmla="*/ 542765 f993 1"/>
                    <a:gd name="f1222" fmla="*/ 479568 f994 1"/>
                    <a:gd name="f1223" fmla="*/ 558650 f993 1"/>
                    <a:gd name="f1224" fmla="*/ 478247 f994 1"/>
                    <a:gd name="f1225" fmla="*/ 559493 f993 1"/>
                    <a:gd name="f1226" fmla="*/ 455782 f994 1"/>
                    <a:gd name="f1227" fmla="*/ 572851 f993 1"/>
                    <a:gd name="f1228" fmla="*/ 455061 f994 1"/>
                    <a:gd name="f1229" fmla="*/ 573212 f993 1"/>
                    <a:gd name="f1230" fmla="*/ 247713 f994 1"/>
                    <a:gd name="f1231" fmla="*/ 593310 f993 1"/>
                    <a:gd name="f1232" fmla="*/ 247473 f994 1"/>
                    <a:gd name="f1233" fmla="*/ 223807 f994 1"/>
                    <a:gd name="f1234" fmla="*/ 585006 f993 1"/>
                    <a:gd name="f1235" fmla="*/ 221044 f994 1"/>
                    <a:gd name="f1236" fmla="*/ 583923 f993 1"/>
                    <a:gd name="f1237" fmla="*/ 200621 f994 1"/>
                    <a:gd name="f1238" fmla="*/ 574416 f993 1"/>
                    <a:gd name="f1239" fmla="*/ 195576 f994 1"/>
                    <a:gd name="f1240" fmla="*/ 571888 f993 1"/>
                    <a:gd name="f1241" fmla="*/ 177916 f994 1"/>
                    <a:gd name="f1242" fmla="*/ 561418 f993 1"/>
                    <a:gd name="f1243" fmla="*/ 171669 f994 1"/>
                    <a:gd name="f1244" fmla="*/ 557447 f993 1"/>
                    <a:gd name="f1245" fmla="*/ 155692 f994 1"/>
                    <a:gd name="f1246" fmla="*/ 545653 f993 1"/>
                    <a:gd name="f1247" fmla="*/ 148243 f994 1"/>
                    <a:gd name="f1248" fmla="*/ 539636 f993 1"/>
                    <a:gd name="f1249" fmla="*/ 134188 f994 1"/>
                    <a:gd name="f1250" fmla="*/ 526879 f993 1"/>
                    <a:gd name="f1251" fmla="*/ 127100 f994 1"/>
                    <a:gd name="f1252" fmla="*/ 519778 f993 1"/>
                    <a:gd name="f1253" fmla="*/ 114366 f994 1"/>
                    <a:gd name="f1254" fmla="*/ 505577 f993 1"/>
                    <a:gd name="f1255" fmla="*/ 108480 f994 1"/>
                    <a:gd name="f1256" fmla="*/ 498236 f993 1"/>
                    <a:gd name="f1257" fmla="*/ 96707 f994 1"/>
                    <a:gd name="f1258" fmla="*/ 482110 f993 1"/>
                    <a:gd name="f1259" fmla="*/ 92862 f994 1"/>
                    <a:gd name="f1260" fmla="*/ 475972 f993 1"/>
                    <a:gd name="f1261" fmla="*/ 82291 f994 1"/>
                    <a:gd name="f1262" fmla="*/ 458161 f993 1"/>
                    <a:gd name="f1263" fmla="*/ 79888 f994 1"/>
                    <a:gd name="f1264" fmla="*/ 453347 f993 1"/>
                    <a:gd name="f1265" fmla="*/ 70277 f994 1"/>
                    <a:gd name="f1266" fmla="*/ 432647 f993 1"/>
                    <a:gd name="f1267" fmla="*/ 69316 f994 1"/>
                    <a:gd name="f1268" fmla="*/ 430120 f993 1"/>
                    <a:gd name="f1269" fmla="*/ 224086 f993 1"/>
                    <a:gd name="f1270" fmla="*/ 221559 f993 1"/>
                    <a:gd name="f1271" fmla="*/ 76404 f994 1"/>
                    <a:gd name="f1272" fmla="*/ 208321 f993 1"/>
                    <a:gd name="f1273" fmla="*/ 86375 f994 1"/>
                    <a:gd name="f1274" fmla="*/ 189065 f993 1"/>
                    <a:gd name="f1275" fmla="*/ 89499 f994 1"/>
                    <a:gd name="f1276" fmla="*/ 183770 f993 1"/>
                    <a:gd name="f1277" fmla="*/ 101151 f994 1"/>
                    <a:gd name="f1278" fmla="*/ 165958 f993 1"/>
                    <a:gd name="f1279" fmla="*/ 105236 f994 1"/>
                    <a:gd name="f1280" fmla="*/ 160422 f993 1"/>
                    <a:gd name="f1281" fmla="*/ 118330 f994 1"/>
                    <a:gd name="f1282" fmla="*/ 144296 f993 1"/>
                    <a:gd name="f1283" fmla="*/ 123256 f994 1"/>
                    <a:gd name="f1284" fmla="*/ 138760 f993 1"/>
                    <a:gd name="f1285" fmla="*/ 138633 f994 1"/>
                    <a:gd name="f1286" fmla="*/ 123356 f993 1"/>
                    <a:gd name="f1287" fmla="*/ 142357 f994 1"/>
                    <a:gd name="f1288" fmla="*/ 119986 f993 1"/>
                    <a:gd name="f1289" fmla="*/ 157974 f994 1"/>
                    <a:gd name="f1290" fmla="*/ 107109 f993 1"/>
                    <a:gd name="f1291" fmla="*/ 162659 f994 1"/>
                    <a:gd name="f1292" fmla="*/ 103619 f993 1"/>
                    <a:gd name="f1293" fmla="*/ 178517 f994 1"/>
                    <a:gd name="f1294" fmla="*/ 92788 f993 1"/>
                    <a:gd name="f1295" fmla="*/ 184163 f994 1"/>
                    <a:gd name="f1296" fmla="*/ 89297 f993 1"/>
                    <a:gd name="f1297" fmla="*/ 200141 f994 1"/>
                    <a:gd name="f1298" fmla="*/ 80392 f993 1"/>
                    <a:gd name="f1299" fmla="*/ 206988 f994 1"/>
                    <a:gd name="f1300" fmla="*/ 77022 f993 1"/>
                    <a:gd name="f1301" fmla="*/ 222725 f994 1"/>
                    <a:gd name="f1302" fmla="*/ 70042 f993 1"/>
                    <a:gd name="f1303" fmla="*/ 230774 f994 1"/>
                    <a:gd name="f1304" fmla="*/ 66913 f993 1"/>
                    <a:gd name="f1305" fmla="*/ 246031 f994 1"/>
                    <a:gd name="f1306" fmla="*/ 61738 f993 1"/>
                    <a:gd name="f1307" fmla="*/ 255401 f994 1"/>
                    <a:gd name="f1308" fmla="*/ 59090 f993 1"/>
                    <a:gd name="f1309" fmla="*/ 270058 f994 1"/>
                    <a:gd name="f1310" fmla="*/ 55600 f993 1"/>
                    <a:gd name="f1311" fmla="*/ 280869 f994 1"/>
                    <a:gd name="f1312" fmla="*/ 53555 f993 1"/>
                    <a:gd name="f1313" fmla="*/ 294685 f994 1"/>
                    <a:gd name="f1314" fmla="*/ 306818 f994 1"/>
                    <a:gd name="f1315" fmla="*/ 50425 f993 1"/>
                    <a:gd name="f1316" fmla="*/ 49463 f993 1"/>
                    <a:gd name="f1317" fmla="*/ 351147 f994 1"/>
                    <a:gd name="f1318" fmla="*/ 50546 f993 1"/>
                    <a:gd name="f1319" fmla="*/ 352589 f994 1"/>
                    <a:gd name="f1320" fmla="*/ 376615 f994 1"/>
                    <a:gd name="f1321" fmla="*/ 53916 f993 1"/>
                    <a:gd name="f1322" fmla="*/ 378057 f994 1"/>
                    <a:gd name="f1323" fmla="*/ 54156 f993 1"/>
                    <a:gd name="f1324" fmla="*/ 401723 f994 1"/>
                    <a:gd name="f1325" fmla="*/ 59692 f993 1"/>
                    <a:gd name="f1326" fmla="*/ 402804 f994 1"/>
                    <a:gd name="f1327" fmla="*/ 60053 f993 1"/>
                    <a:gd name="f1328" fmla="*/ 425989 f994 1"/>
                    <a:gd name="f1329" fmla="*/ 67755 f993 1"/>
                    <a:gd name="f1330" fmla="*/ 426830 f994 1"/>
                    <a:gd name="f1331" fmla="*/ 68116 f993 1"/>
                    <a:gd name="f1332" fmla="*/ 449295 f994 1"/>
                    <a:gd name="f1333" fmla="*/ 77985 f993 1"/>
                    <a:gd name="f1334" fmla="*/ 449896 f994 1"/>
                    <a:gd name="f1335" fmla="*/ 78346 f993 1"/>
                    <a:gd name="f1336" fmla="*/ 471760 f994 1"/>
                    <a:gd name="f1337" fmla="*/ 90501 f993 1"/>
                    <a:gd name="f1338" fmla="*/ 512605 f994 1"/>
                    <a:gd name="f1339" fmla="*/ 121310 f993 1"/>
                    <a:gd name="f1340" fmla="*/ 578197 f994 1"/>
                    <a:gd name="f1341" fmla="*/ 210968 f993 1"/>
                    <a:gd name="f1342" fmla="*/ 578557 f994 1"/>
                    <a:gd name="f1343" fmla="*/ 211570 f993 1"/>
                    <a:gd name="f1344" fmla="*/ 603425 f994 1"/>
                    <a:gd name="f1345" fmla="*/ 316633 f993 1"/>
                    <a:gd name="f1346" fmla="*/ 326862 f993 1"/>
                    <a:gd name="f1347" fmla="*/ 522215 f994 1"/>
                    <a:gd name="f1348" fmla="*/ 523148 f993 1"/>
                    <a:gd name="f1349" fmla="*/ 501312 f994 1"/>
                    <a:gd name="f1350" fmla="*/ 542042 f993 1"/>
                    <a:gd name="f1351" fmla="*/ 500832 f994 1"/>
                    <a:gd name="f1352" fmla="*/ 542404 f993 1"/>
                    <a:gd name="f1353" fmla="+- f995 0 f1"/>
                    <a:gd name="f1354" fmla="*/ f998 1 1099451"/>
                    <a:gd name="f1355" fmla="*/ f999 1 654807"/>
                    <a:gd name="f1356" fmla="*/ f1000 1 1099451"/>
                    <a:gd name="f1357" fmla="*/ f1001 1 654807"/>
                    <a:gd name="f1358" fmla="*/ f1002 1 1099451"/>
                    <a:gd name="f1359" fmla="*/ f1003 1 654807"/>
                    <a:gd name="f1360" fmla="*/ f1004 1 1099451"/>
                    <a:gd name="f1361" fmla="*/ f1005 1 654807"/>
                    <a:gd name="f1362" fmla="*/ f1006 1 1099451"/>
                    <a:gd name="f1363" fmla="*/ f1007 1 654807"/>
                    <a:gd name="f1364" fmla="*/ f1008 1 1099451"/>
                    <a:gd name="f1365" fmla="*/ f1009 1 654807"/>
                    <a:gd name="f1366" fmla="*/ f1010 1 1099451"/>
                    <a:gd name="f1367" fmla="*/ f1011 1 654807"/>
                    <a:gd name="f1368" fmla="*/ f1012 1 1099451"/>
                    <a:gd name="f1369" fmla="*/ f1013 1 654807"/>
                    <a:gd name="f1370" fmla="*/ f1014 1 1099451"/>
                    <a:gd name="f1371" fmla="*/ f1015 1 654807"/>
                    <a:gd name="f1372" fmla="*/ f1016 1 1099451"/>
                    <a:gd name="f1373" fmla="*/ f1017 1 654807"/>
                    <a:gd name="f1374" fmla="*/ f1018 1 1099451"/>
                    <a:gd name="f1375" fmla="*/ f1019 1 654807"/>
                    <a:gd name="f1376" fmla="*/ f1020 1 1099451"/>
                    <a:gd name="f1377" fmla="*/ f1021 1 654807"/>
                    <a:gd name="f1378" fmla="*/ f1022 1 1099451"/>
                    <a:gd name="f1379" fmla="*/ f1023 1 654807"/>
                    <a:gd name="f1380" fmla="*/ f1024 1 1099451"/>
                    <a:gd name="f1381" fmla="*/ f1025 1 654807"/>
                    <a:gd name="f1382" fmla="*/ f1026 1 1099451"/>
                    <a:gd name="f1383" fmla="*/ f1027 1 654807"/>
                    <a:gd name="f1384" fmla="*/ f1028 1 1099451"/>
                    <a:gd name="f1385" fmla="*/ f1029 1 654807"/>
                    <a:gd name="f1386" fmla="*/ f1030 1 1099451"/>
                    <a:gd name="f1387" fmla="*/ f1031 1 654807"/>
                    <a:gd name="f1388" fmla="*/ f1032 1 1099451"/>
                    <a:gd name="f1389" fmla="*/ f1033 1 654807"/>
                    <a:gd name="f1390" fmla="*/ f1034 1 1099451"/>
                    <a:gd name="f1391" fmla="*/ f1035 1 654807"/>
                    <a:gd name="f1392" fmla="*/ f1036 1 1099451"/>
                    <a:gd name="f1393" fmla="*/ f1037 1 654807"/>
                    <a:gd name="f1394" fmla="*/ f1038 1 1099451"/>
                    <a:gd name="f1395" fmla="*/ f1039 1 654807"/>
                    <a:gd name="f1396" fmla="*/ f1040 1 1099451"/>
                    <a:gd name="f1397" fmla="*/ f1041 1 654807"/>
                    <a:gd name="f1398" fmla="*/ f1042 1 1099451"/>
                    <a:gd name="f1399" fmla="*/ f1043 1 654807"/>
                    <a:gd name="f1400" fmla="*/ f1044 1 1099451"/>
                    <a:gd name="f1401" fmla="*/ f1045 1 654807"/>
                    <a:gd name="f1402" fmla="*/ f1046 1 1099451"/>
                    <a:gd name="f1403" fmla="*/ f1047 1 654807"/>
                    <a:gd name="f1404" fmla="*/ f1048 1 1099451"/>
                    <a:gd name="f1405" fmla="*/ f1049 1 654807"/>
                    <a:gd name="f1406" fmla="*/ f1050 1 1099451"/>
                    <a:gd name="f1407" fmla="*/ f1051 1 654807"/>
                    <a:gd name="f1408" fmla="*/ f1052 1 1099451"/>
                    <a:gd name="f1409" fmla="*/ f1053 1 654807"/>
                    <a:gd name="f1410" fmla="*/ f1054 1 1099451"/>
                    <a:gd name="f1411" fmla="*/ f1055 1 654807"/>
                    <a:gd name="f1412" fmla="*/ f1056 1 1099451"/>
                    <a:gd name="f1413" fmla="*/ f1057 1 654807"/>
                    <a:gd name="f1414" fmla="*/ f1058 1 1099451"/>
                    <a:gd name="f1415" fmla="*/ f1059 1 654807"/>
                    <a:gd name="f1416" fmla="*/ f1060 1 1099451"/>
                    <a:gd name="f1417" fmla="*/ f1061 1 654807"/>
                    <a:gd name="f1418" fmla="*/ f1062 1 1099451"/>
                    <a:gd name="f1419" fmla="*/ f1063 1 654807"/>
                    <a:gd name="f1420" fmla="*/ f1064 1 1099451"/>
                    <a:gd name="f1421" fmla="*/ f1065 1 654807"/>
                    <a:gd name="f1422" fmla="*/ f1066 1 1099451"/>
                    <a:gd name="f1423" fmla="*/ f1067 1 654807"/>
                    <a:gd name="f1424" fmla="*/ f1068 1 1099451"/>
                    <a:gd name="f1425" fmla="*/ f1069 1 654807"/>
                    <a:gd name="f1426" fmla="*/ f1070 1 1099451"/>
                    <a:gd name="f1427" fmla="*/ f1071 1 654807"/>
                    <a:gd name="f1428" fmla="*/ f1072 1 1099451"/>
                    <a:gd name="f1429" fmla="*/ f1073 1 654807"/>
                    <a:gd name="f1430" fmla="*/ f1074 1 1099451"/>
                    <a:gd name="f1431" fmla="*/ f1075 1 1099451"/>
                    <a:gd name="f1432" fmla="*/ f1076 1 1099451"/>
                    <a:gd name="f1433" fmla="*/ f1077 1 1099451"/>
                    <a:gd name="f1434" fmla="*/ f1078 1 1099451"/>
                    <a:gd name="f1435" fmla="*/ f1079 1 1099451"/>
                    <a:gd name="f1436" fmla="*/ f1080 1 1099451"/>
                    <a:gd name="f1437" fmla="*/ f1081 1 654807"/>
                    <a:gd name="f1438" fmla="*/ f1082 1 1099451"/>
                    <a:gd name="f1439" fmla="*/ f1083 1 654807"/>
                    <a:gd name="f1440" fmla="*/ f1084 1 1099451"/>
                    <a:gd name="f1441" fmla="*/ f1085 1 654807"/>
                    <a:gd name="f1442" fmla="*/ f1086 1 1099451"/>
                    <a:gd name="f1443" fmla="*/ f1087 1 654807"/>
                    <a:gd name="f1444" fmla="*/ f1088 1 1099451"/>
                    <a:gd name="f1445" fmla="*/ f1089 1 654807"/>
                    <a:gd name="f1446" fmla="*/ f1090 1 1099451"/>
                    <a:gd name="f1447" fmla="*/ f1091 1 654807"/>
                    <a:gd name="f1448" fmla="*/ f1092 1 1099451"/>
                    <a:gd name="f1449" fmla="*/ f1093 1 654807"/>
                    <a:gd name="f1450" fmla="*/ f1094 1 1099451"/>
                    <a:gd name="f1451" fmla="*/ f1095 1 654807"/>
                    <a:gd name="f1452" fmla="*/ f1096 1 1099451"/>
                    <a:gd name="f1453" fmla="*/ f1097 1 654807"/>
                    <a:gd name="f1454" fmla="*/ f1098 1 1099451"/>
                    <a:gd name="f1455" fmla="*/ f1099 1 654807"/>
                    <a:gd name="f1456" fmla="*/ f1100 1 1099451"/>
                    <a:gd name="f1457" fmla="*/ f1101 1 654807"/>
                    <a:gd name="f1458" fmla="*/ f1102 1 1099451"/>
                    <a:gd name="f1459" fmla="*/ f1103 1 654807"/>
                    <a:gd name="f1460" fmla="*/ f1104 1 1099451"/>
                    <a:gd name="f1461" fmla="*/ f1105 1 654807"/>
                    <a:gd name="f1462" fmla="*/ f1106 1 1099451"/>
                    <a:gd name="f1463" fmla="*/ f1107 1 654807"/>
                    <a:gd name="f1464" fmla="*/ f1108 1 1099451"/>
                    <a:gd name="f1465" fmla="*/ f1109 1 654807"/>
                    <a:gd name="f1466" fmla="*/ f1110 1 1099451"/>
                    <a:gd name="f1467" fmla="*/ f1111 1 654807"/>
                    <a:gd name="f1468" fmla="*/ f1112 1 1099451"/>
                    <a:gd name="f1469" fmla="*/ f1113 1 1099451"/>
                    <a:gd name="f1470" fmla="*/ f1114 1 654807"/>
                    <a:gd name="f1471" fmla="*/ f1115 1 1099451"/>
                    <a:gd name="f1472" fmla="*/ f1116 1 654807"/>
                    <a:gd name="f1473" fmla="*/ f1117 1 654807"/>
                    <a:gd name="f1474" fmla="*/ f1118 1 1099451"/>
                    <a:gd name="f1475" fmla="*/ f1119 1 654807"/>
                    <a:gd name="f1476" fmla="*/ f1120 1 1099451"/>
                    <a:gd name="f1477" fmla="*/ f1121 1 654807"/>
                    <a:gd name="f1478" fmla="*/ f1122 1 1099451"/>
                    <a:gd name="f1479" fmla="*/ f1123 1 654807"/>
                    <a:gd name="f1480" fmla="*/ f1124 1 1099451"/>
                    <a:gd name="f1481" fmla="*/ f1125 1 654807"/>
                    <a:gd name="f1482" fmla="*/ f1126 1 1099451"/>
                    <a:gd name="f1483" fmla="*/ f1127 1 654807"/>
                    <a:gd name="f1484" fmla="*/ f1128 1 1099451"/>
                    <a:gd name="f1485" fmla="*/ f1129 1 654807"/>
                    <a:gd name="f1486" fmla="*/ f1130 1 1099451"/>
                    <a:gd name="f1487" fmla="*/ f1131 1 654807"/>
                    <a:gd name="f1488" fmla="*/ f1132 1 1099451"/>
                    <a:gd name="f1489" fmla="*/ f1133 1 654807"/>
                    <a:gd name="f1490" fmla="*/ f1134 1 1099451"/>
                    <a:gd name="f1491" fmla="*/ f1135 1 654807"/>
                    <a:gd name="f1492" fmla="*/ f1136 1 1099451"/>
                    <a:gd name="f1493" fmla="*/ f1137 1 654807"/>
                    <a:gd name="f1494" fmla="*/ f1138 1 1099451"/>
                    <a:gd name="f1495" fmla="*/ f1139 1 654807"/>
                    <a:gd name="f1496" fmla="*/ f1140 1 1099451"/>
                    <a:gd name="f1497" fmla="*/ f1141 1 654807"/>
                    <a:gd name="f1498" fmla="*/ f1142 1 1099451"/>
                    <a:gd name="f1499" fmla="*/ f1143 1 654807"/>
                    <a:gd name="f1500" fmla="*/ f1144 1 654807"/>
                    <a:gd name="f1501" fmla="*/ f1145 1 1099451"/>
                    <a:gd name="f1502" fmla="*/ f1146 1 654807"/>
                    <a:gd name="f1503" fmla="*/ f1147 1 1099451"/>
                    <a:gd name="f1504" fmla="*/ f1148 1 654807"/>
                    <a:gd name="f1505" fmla="*/ f1149 1 1099451"/>
                    <a:gd name="f1506" fmla="*/ f1150 1 654807"/>
                    <a:gd name="f1507" fmla="*/ f1151 1 1099451"/>
                    <a:gd name="f1508" fmla="*/ f1152 1 654807"/>
                    <a:gd name="f1509" fmla="*/ f1153 1 1099451"/>
                    <a:gd name="f1510" fmla="*/ f1154 1 654807"/>
                    <a:gd name="f1511" fmla="*/ f1155 1 1099451"/>
                    <a:gd name="f1512" fmla="*/ f1156 1 1099451"/>
                    <a:gd name="f1513" fmla="*/ f1157 1 1099451"/>
                    <a:gd name="f1514" fmla="*/ f1158 1 654807"/>
                    <a:gd name="f1515" fmla="*/ f1159 1 1099451"/>
                    <a:gd name="f1516" fmla="*/ f1160 1 654807"/>
                    <a:gd name="f1517" fmla="*/ f1161 1 1099451"/>
                    <a:gd name="f1518" fmla="*/ f1162 1 654807"/>
                    <a:gd name="f1519" fmla="*/ f1163 1 1099451"/>
                    <a:gd name="f1520" fmla="*/ f1164 1 654807"/>
                    <a:gd name="f1521" fmla="*/ f1165 1 1099451"/>
                    <a:gd name="f1522" fmla="*/ f1166 1 654807"/>
                    <a:gd name="f1523" fmla="*/ f1167 1 1099451"/>
                    <a:gd name="f1524" fmla="*/ f1168 1 654807"/>
                    <a:gd name="f1525" fmla="*/ f1169 1 1099451"/>
                    <a:gd name="f1526" fmla="*/ f1170 1 654807"/>
                    <a:gd name="f1527" fmla="*/ f1171 1 1099451"/>
                    <a:gd name="f1528" fmla="*/ f1172 1 654807"/>
                    <a:gd name="f1529" fmla="*/ f1173 1 1099451"/>
                    <a:gd name="f1530" fmla="*/ f1174 1 654807"/>
                    <a:gd name="f1531" fmla="*/ f1175 1 1099451"/>
                    <a:gd name="f1532" fmla="*/ f1176 1 654807"/>
                    <a:gd name="f1533" fmla="*/ f1177 1 1099451"/>
                    <a:gd name="f1534" fmla="*/ f1178 1 654807"/>
                    <a:gd name="f1535" fmla="*/ f1179 1 1099451"/>
                    <a:gd name="f1536" fmla="*/ f1180 1 654807"/>
                    <a:gd name="f1537" fmla="*/ f1181 1 1099451"/>
                    <a:gd name="f1538" fmla="*/ f1182 1 654807"/>
                    <a:gd name="f1539" fmla="*/ f1183 1 1099451"/>
                    <a:gd name="f1540" fmla="*/ f1184 1 654807"/>
                    <a:gd name="f1541" fmla="*/ f1185 1 1099451"/>
                    <a:gd name="f1542" fmla="*/ f1186 1 654807"/>
                    <a:gd name="f1543" fmla="*/ f1187 1 1099451"/>
                    <a:gd name="f1544" fmla="*/ f1188 1 654807"/>
                    <a:gd name="f1545" fmla="*/ f1189 1 1099451"/>
                    <a:gd name="f1546" fmla="*/ f1190 1 654807"/>
                    <a:gd name="f1547" fmla="*/ f1191 1 1099451"/>
                    <a:gd name="f1548" fmla="*/ f1192 1 654807"/>
                    <a:gd name="f1549" fmla="*/ f1193 1 1099451"/>
                    <a:gd name="f1550" fmla="*/ f1194 1 654807"/>
                    <a:gd name="f1551" fmla="*/ f1195 1 1099451"/>
                    <a:gd name="f1552" fmla="*/ f1196 1 654807"/>
                    <a:gd name="f1553" fmla="*/ f1197 1 1099451"/>
                    <a:gd name="f1554" fmla="*/ f1198 1 654807"/>
                    <a:gd name="f1555" fmla="*/ f1199 1 1099451"/>
                    <a:gd name="f1556" fmla="*/ f1200 1 654807"/>
                    <a:gd name="f1557" fmla="*/ f1201 1 1099451"/>
                    <a:gd name="f1558" fmla="*/ f1202 1 654807"/>
                    <a:gd name="f1559" fmla="*/ f1203 1 1099451"/>
                    <a:gd name="f1560" fmla="*/ f1204 1 654807"/>
                    <a:gd name="f1561" fmla="*/ f1205 1 1099451"/>
                    <a:gd name="f1562" fmla="*/ f1206 1 654807"/>
                    <a:gd name="f1563" fmla="*/ f1207 1 654807"/>
                    <a:gd name="f1564" fmla="*/ f1208 1 654807"/>
                    <a:gd name="f1565" fmla="*/ f1209 1 1099451"/>
                    <a:gd name="f1566" fmla="*/ f1210 1 654807"/>
                    <a:gd name="f1567" fmla="*/ f1211 1 654807"/>
                    <a:gd name="f1568" fmla="*/ f1212 1 1099451"/>
                    <a:gd name="f1569" fmla="*/ f1213 1 654807"/>
                    <a:gd name="f1570" fmla="*/ f1214 1 1099451"/>
                    <a:gd name="f1571" fmla="*/ f1215 1 654807"/>
                    <a:gd name="f1572" fmla="*/ f1216 1 1099451"/>
                    <a:gd name="f1573" fmla="*/ f1217 1 1099451"/>
                    <a:gd name="f1574" fmla="*/ f1218 1 1099451"/>
                    <a:gd name="f1575" fmla="*/ f1219 1 654807"/>
                    <a:gd name="f1576" fmla="*/ f1220 1 1099451"/>
                    <a:gd name="f1577" fmla="*/ f1221 1 654807"/>
                    <a:gd name="f1578" fmla="*/ f1222 1 1099451"/>
                    <a:gd name="f1579" fmla="*/ f1223 1 654807"/>
                    <a:gd name="f1580" fmla="*/ f1224 1 1099451"/>
                    <a:gd name="f1581" fmla="*/ f1225 1 654807"/>
                    <a:gd name="f1582" fmla="*/ f1226 1 1099451"/>
                    <a:gd name="f1583" fmla="*/ f1227 1 654807"/>
                    <a:gd name="f1584" fmla="*/ f1228 1 1099451"/>
                    <a:gd name="f1585" fmla="*/ f1229 1 654807"/>
                    <a:gd name="f1586" fmla="*/ f1230 1 1099451"/>
                    <a:gd name="f1587" fmla="*/ f1231 1 654807"/>
                    <a:gd name="f1588" fmla="*/ f1232 1 1099451"/>
                    <a:gd name="f1589" fmla="*/ f1233 1 1099451"/>
                    <a:gd name="f1590" fmla="*/ f1234 1 654807"/>
                    <a:gd name="f1591" fmla="*/ f1235 1 1099451"/>
                    <a:gd name="f1592" fmla="*/ f1236 1 654807"/>
                    <a:gd name="f1593" fmla="*/ f1237 1 1099451"/>
                    <a:gd name="f1594" fmla="*/ f1238 1 654807"/>
                    <a:gd name="f1595" fmla="*/ f1239 1 1099451"/>
                    <a:gd name="f1596" fmla="*/ f1240 1 654807"/>
                    <a:gd name="f1597" fmla="*/ f1241 1 1099451"/>
                    <a:gd name="f1598" fmla="*/ f1242 1 654807"/>
                    <a:gd name="f1599" fmla="*/ f1243 1 1099451"/>
                    <a:gd name="f1600" fmla="*/ f1244 1 654807"/>
                    <a:gd name="f1601" fmla="*/ f1245 1 1099451"/>
                    <a:gd name="f1602" fmla="*/ f1246 1 654807"/>
                    <a:gd name="f1603" fmla="*/ f1247 1 1099451"/>
                    <a:gd name="f1604" fmla="*/ f1248 1 654807"/>
                    <a:gd name="f1605" fmla="*/ f1249 1 1099451"/>
                    <a:gd name="f1606" fmla="*/ f1250 1 654807"/>
                    <a:gd name="f1607" fmla="*/ f1251 1 1099451"/>
                    <a:gd name="f1608" fmla="*/ f1252 1 654807"/>
                    <a:gd name="f1609" fmla="*/ f1253 1 1099451"/>
                    <a:gd name="f1610" fmla="*/ f1254 1 654807"/>
                    <a:gd name="f1611" fmla="*/ f1255 1 1099451"/>
                    <a:gd name="f1612" fmla="*/ f1256 1 654807"/>
                    <a:gd name="f1613" fmla="*/ f1257 1 1099451"/>
                    <a:gd name="f1614" fmla="*/ f1258 1 654807"/>
                    <a:gd name="f1615" fmla="*/ f1259 1 1099451"/>
                    <a:gd name="f1616" fmla="*/ f1260 1 654807"/>
                    <a:gd name="f1617" fmla="*/ f1261 1 1099451"/>
                    <a:gd name="f1618" fmla="*/ f1262 1 654807"/>
                    <a:gd name="f1619" fmla="*/ f1263 1 1099451"/>
                    <a:gd name="f1620" fmla="*/ f1264 1 654807"/>
                    <a:gd name="f1621" fmla="*/ f1265 1 1099451"/>
                    <a:gd name="f1622" fmla="*/ f1266 1 654807"/>
                    <a:gd name="f1623" fmla="*/ f1267 1 1099451"/>
                    <a:gd name="f1624" fmla="*/ f1268 1 654807"/>
                    <a:gd name="f1625" fmla="*/ f1269 1 654807"/>
                    <a:gd name="f1626" fmla="*/ f1270 1 654807"/>
                    <a:gd name="f1627" fmla="*/ f1271 1 1099451"/>
                    <a:gd name="f1628" fmla="*/ f1272 1 654807"/>
                    <a:gd name="f1629" fmla="*/ f1273 1 1099451"/>
                    <a:gd name="f1630" fmla="*/ f1274 1 654807"/>
                    <a:gd name="f1631" fmla="*/ f1275 1 1099451"/>
                    <a:gd name="f1632" fmla="*/ f1276 1 654807"/>
                    <a:gd name="f1633" fmla="*/ f1277 1 1099451"/>
                    <a:gd name="f1634" fmla="*/ f1278 1 654807"/>
                    <a:gd name="f1635" fmla="*/ f1279 1 1099451"/>
                    <a:gd name="f1636" fmla="*/ f1280 1 654807"/>
                    <a:gd name="f1637" fmla="*/ f1281 1 1099451"/>
                    <a:gd name="f1638" fmla="*/ f1282 1 654807"/>
                    <a:gd name="f1639" fmla="*/ f1283 1 1099451"/>
                    <a:gd name="f1640" fmla="*/ f1284 1 654807"/>
                    <a:gd name="f1641" fmla="*/ f1285 1 1099451"/>
                    <a:gd name="f1642" fmla="*/ f1286 1 654807"/>
                    <a:gd name="f1643" fmla="*/ f1287 1 1099451"/>
                    <a:gd name="f1644" fmla="*/ f1288 1 654807"/>
                    <a:gd name="f1645" fmla="*/ f1289 1 1099451"/>
                    <a:gd name="f1646" fmla="*/ f1290 1 654807"/>
                    <a:gd name="f1647" fmla="*/ f1291 1 1099451"/>
                    <a:gd name="f1648" fmla="*/ f1292 1 654807"/>
                    <a:gd name="f1649" fmla="*/ f1293 1 1099451"/>
                    <a:gd name="f1650" fmla="*/ f1294 1 654807"/>
                    <a:gd name="f1651" fmla="*/ f1295 1 1099451"/>
                    <a:gd name="f1652" fmla="*/ f1296 1 654807"/>
                    <a:gd name="f1653" fmla="*/ f1297 1 1099451"/>
                    <a:gd name="f1654" fmla="*/ f1298 1 654807"/>
                    <a:gd name="f1655" fmla="*/ f1299 1 1099451"/>
                    <a:gd name="f1656" fmla="*/ f1300 1 654807"/>
                    <a:gd name="f1657" fmla="*/ f1301 1 1099451"/>
                    <a:gd name="f1658" fmla="*/ f1302 1 654807"/>
                    <a:gd name="f1659" fmla="*/ f1303 1 1099451"/>
                    <a:gd name="f1660" fmla="*/ f1304 1 654807"/>
                    <a:gd name="f1661" fmla="*/ f1305 1 1099451"/>
                    <a:gd name="f1662" fmla="*/ f1306 1 654807"/>
                    <a:gd name="f1663" fmla="*/ f1307 1 1099451"/>
                    <a:gd name="f1664" fmla="*/ f1308 1 654807"/>
                    <a:gd name="f1665" fmla="*/ f1309 1 1099451"/>
                    <a:gd name="f1666" fmla="*/ f1310 1 654807"/>
                    <a:gd name="f1667" fmla="*/ f1311 1 1099451"/>
                    <a:gd name="f1668" fmla="*/ f1312 1 654807"/>
                    <a:gd name="f1669" fmla="*/ f1313 1 1099451"/>
                    <a:gd name="f1670" fmla="*/ f1314 1 1099451"/>
                    <a:gd name="f1671" fmla="*/ f1315 1 654807"/>
                    <a:gd name="f1672" fmla="*/ f1316 1 654807"/>
                    <a:gd name="f1673" fmla="*/ f1317 1 1099451"/>
                    <a:gd name="f1674" fmla="*/ f1318 1 654807"/>
                    <a:gd name="f1675" fmla="*/ f1319 1 1099451"/>
                    <a:gd name="f1676" fmla="*/ f1320 1 1099451"/>
                    <a:gd name="f1677" fmla="*/ f1321 1 654807"/>
                    <a:gd name="f1678" fmla="*/ f1322 1 1099451"/>
                    <a:gd name="f1679" fmla="*/ f1323 1 654807"/>
                    <a:gd name="f1680" fmla="*/ f1324 1 1099451"/>
                    <a:gd name="f1681" fmla="*/ f1325 1 654807"/>
                    <a:gd name="f1682" fmla="*/ f1326 1 1099451"/>
                    <a:gd name="f1683" fmla="*/ f1327 1 654807"/>
                    <a:gd name="f1684" fmla="*/ f1328 1 1099451"/>
                    <a:gd name="f1685" fmla="*/ f1329 1 654807"/>
                    <a:gd name="f1686" fmla="*/ f1330 1 1099451"/>
                    <a:gd name="f1687" fmla="*/ f1331 1 654807"/>
                    <a:gd name="f1688" fmla="*/ f1332 1 1099451"/>
                    <a:gd name="f1689" fmla="*/ f1333 1 654807"/>
                    <a:gd name="f1690" fmla="*/ f1334 1 1099451"/>
                    <a:gd name="f1691" fmla="*/ f1335 1 654807"/>
                    <a:gd name="f1692" fmla="*/ f1336 1 1099451"/>
                    <a:gd name="f1693" fmla="*/ f1337 1 654807"/>
                    <a:gd name="f1694" fmla="*/ f1338 1 1099451"/>
                    <a:gd name="f1695" fmla="*/ f1339 1 654807"/>
                    <a:gd name="f1696" fmla="*/ f1340 1 1099451"/>
                    <a:gd name="f1697" fmla="*/ f1341 1 654807"/>
                    <a:gd name="f1698" fmla="*/ f1342 1 1099451"/>
                    <a:gd name="f1699" fmla="*/ f1343 1 654807"/>
                    <a:gd name="f1700" fmla="*/ f1344 1 1099451"/>
                    <a:gd name="f1701" fmla="*/ f1345 1 654807"/>
                    <a:gd name="f1702" fmla="*/ f1346 1 654807"/>
                    <a:gd name="f1703" fmla="*/ f1347 1 1099451"/>
                    <a:gd name="f1704" fmla="*/ f1348 1 654807"/>
                    <a:gd name="f1705" fmla="*/ f1349 1 1099451"/>
                    <a:gd name="f1706" fmla="*/ f1350 1 654807"/>
                    <a:gd name="f1707" fmla="*/ f1351 1 1099451"/>
                    <a:gd name="f1708" fmla="*/ f1352 1 654807"/>
                    <a:gd name="f1709" fmla="*/ f989 1 f996"/>
                    <a:gd name="f1710" fmla="*/ f990 1 f996"/>
                    <a:gd name="f1711" fmla="*/ f989 1 f997"/>
                    <a:gd name="f1712" fmla="*/ f991 1 f997"/>
                    <a:gd name="f1713" fmla="*/ f1354 1 f996"/>
                    <a:gd name="f1714" fmla="*/ f1355 1 f997"/>
                    <a:gd name="f1715" fmla="*/ f1356 1 f996"/>
                    <a:gd name="f1716" fmla="*/ f1357 1 f997"/>
                    <a:gd name="f1717" fmla="*/ f1358 1 f996"/>
                    <a:gd name="f1718" fmla="*/ f1359 1 f997"/>
                    <a:gd name="f1719" fmla="*/ f1360 1 f996"/>
                    <a:gd name="f1720" fmla="*/ f1361 1 f997"/>
                    <a:gd name="f1721" fmla="*/ f1362 1 f996"/>
                    <a:gd name="f1722" fmla="*/ f1363 1 f997"/>
                    <a:gd name="f1723" fmla="*/ f1364 1 f996"/>
                    <a:gd name="f1724" fmla="*/ f1365 1 f997"/>
                    <a:gd name="f1725" fmla="*/ f1366 1 f996"/>
                    <a:gd name="f1726" fmla="*/ f1367 1 f997"/>
                    <a:gd name="f1727" fmla="*/ f1368 1 f996"/>
                    <a:gd name="f1728" fmla="*/ f1369 1 f997"/>
                    <a:gd name="f1729" fmla="*/ f1370 1 f996"/>
                    <a:gd name="f1730" fmla="*/ f1371 1 f997"/>
                    <a:gd name="f1731" fmla="*/ f1372 1 f996"/>
                    <a:gd name="f1732" fmla="*/ f1373 1 f997"/>
                    <a:gd name="f1733" fmla="*/ f1374 1 f996"/>
                    <a:gd name="f1734" fmla="*/ f1375 1 f997"/>
                    <a:gd name="f1735" fmla="*/ f1376 1 f996"/>
                    <a:gd name="f1736" fmla="*/ f1377 1 f997"/>
                    <a:gd name="f1737" fmla="*/ f1378 1 f996"/>
                    <a:gd name="f1738" fmla="*/ f1379 1 f997"/>
                    <a:gd name="f1739" fmla="*/ f1380 1 f996"/>
                    <a:gd name="f1740" fmla="*/ f1381 1 f997"/>
                    <a:gd name="f1741" fmla="*/ f1382 1 f996"/>
                    <a:gd name="f1742" fmla="*/ f1383 1 f997"/>
                    <a:gd name="f1743" fmla="*/ f1384 1 f996"/>
                    <a:gd name="f1744" fmla="*/ f1385 1 f997"/>
                    <a:gd name="f1745" fmla="*/ f1386 1 f996"/>
                    <a:gd name="f1746" fmla="*/ f1387 1 f997"/>
                    <a:gd name="f1747" fmla="*/ f1388 1 f996"/>
                    <a:gd name="f1748" fmla="*/ f1389 1 f997"/>
                    <a:gd name="f1749" fmla="*/ f1390 1 f996"/>
                    <a:gd name="f1750" fmla="*/ f1391 1 f997"/>
                    <a:gd name="f1751" fmla="*/ f1392 1 f996"/>
                    <a:gd name="f1752" fmla="*/ f1393 1 f997"/>
                    <a:gd name="f1753" fmla="*/ f1394 1 f996"/>
                    <a:gd name="f1754" fmla="*/ f1395 1 f997"/>
                    <a:gd name="f1755" fmla="*/ f1396 1 f996"/>
                    <a:gd name="f1756" fmla="*/ f1397 1 f997"/>
                    <a:gd name="f1757" fmla="*/ f1398 1 f996"/>
                    <a:gd name="f1758" fmla="*/ f1399 1 f997"/>
                    <a:gd name="f1759" fmla="*/ f1400 1 f996"/>
                    <a:gd name="f1760" fmla="*/ f1401 1 f997"/>
                    <a:gd name="f1761" fmla="*/ f1402 1 f996"/>
                    <a:gd name="f1762" fmla="*/ f1403 1 f997"/>
                    <a:gd name="f1763" fmla="*/ f1404 1 f996"/>
                    <a:gd name="f1764" fmla="*/ f1405 1 f997"/>
                    <a:gd name="f1765" fmla="*/ f1406 1 f996"/>
                    <a:gd name="f1766" fmla="*/ f1407 1 f997"/>
                    <a:gd name="f1767" fmla="*/ f1408 1 f996"/>
                    <a:gd name="f1768" fmla="*/ f1409 1 f997"/>
                    <a:gd name="f1769" fmla="*/ f1410 1 f996"/>
                    <a:gd name="f1770" fmla="*/ f1411 1 f997"/>
                    <a:gd name="f1771" fmla="*/ f1412 1 f996"/>
                    <a:gd name="f1772" fmla="*/ f1413 1 f997"/>
                    <a:gd name="f1773" fmla="*/ f1414 1 f996"/>
                    <a:gd name="f1774" fmla="*/ f1415 1 f997"/>
                    <a:gd name="f1775" fmla="*/ f1416 1 f996"/>
                    <a:gd name="f1776" fmla="*/ f1417 1 f997"/>
                    <a:gd name="f1777" fmla="*/ f1418 1 f996"/>
                    <a:gd name="f1778" fmla="*/ f1419 1 f997"/>
                    <a:gd name="f1779" fmla="*/ f1420 1 f996"/>
                    <a:gd name="f1780" fmla="*/ f1421 1 f997"/>
                    <a:gd name="f1781" fmla="*/ f1422 1 f996"/>
                    <a:gd name="f1782" fmla="*/ f1423 1 f997"/>
                    <a:gd name="f1783" fmla="*/ f1424 1 f996"/>
                    <a:gd name="f1784" fmla="*/ f1425 1 f997"/>
                    <a:gd name="f1785" fmla="*/ f1426 1 f996"/>
                    <a:gd name="f1786" fmla="*/ f1427 1 f997"/>
                    <a:gd name="f1787" fmla="*/ f1428 1 f996"/>
                    <a:gd name="f1788" fmla="*/ f1429 1 f997"/>
                    <a:gd name="f1789" fmla="*/ f1430 1 f996"/>
                    <a:gd name="f1790" fmla="*/ f1431 1 f996"/>
                    <a:gd name="f1791" fmla="*/ f1432 1 f996"/>
                    <a:gd name="f1792" fmla="*/ f1433 1 f996"/>
                    <a:gd name="f1793" fmla="*/ f1434 1 f996"/>
                    <a:gd name="f1794" fmla="*/ f1435 1 f996"/>
                    <a:gd name="f1795" fmla="*/ f1436 1 f996"/>
                    <a:gd name="f1796" fmla="*/ f1437 1 f997"/>
                    <a:gd name="f1797" fmla="*/ f1438 1 f996"/>
                    <a:gd name="f1798" fmla="*/ f1439 1 f997"/>
                    <a:gd name="f1799" fmla="*/ f1440 1 f996"/>
                    <a:gd name="f1800" fmla="*/ f1441 1 f997"/>
                    <a:gd name="f1801" fmla="*/ f1442 1 f996"/>
                    <a:gd name="f1802" fmla="*/ f1443 1 f997"/>
                    <a:gd name="f1803" fmla="*/ f1444 1 f996"/>
                    <a:gd name="f1804" fmla="*/ f1445 1 f997"/>
                    <a:gd name="f1805" fmla="*/ f1446 1 f996"/>
                    <a:gd name="f1806" fmla="*/ f1447 1 f997"/>
                    <a:gd name="f1807" fmla="*/ f1448 1 f996"/>
                    <a:gd name="f1808" fmla="*/ f1449 1 f997"/>
                    <a:gd name="f1809" fmla="*/ f1450 1 f996"/>
                    <a:gd name="f1810" fmla="*/ f1451 1 f997"/>
                    <a:gd name="f1811" fmla="*/ f1452 1 f996"/>
                    <a:gd name="f1812" fmla="*/ f1453 1 f997"/>
                    <a:gd name="f1813" fmla="*/ f1454 1 f996"/>
                    <a:gd name="f1814" fmla="*/ f1455 1 f997"/>
                    <a:gd name="f1815" fmla="*/ f1456 1 f996"/>
                    <a:gd name="f1816" fmla="*/ f1457 1 f997"/>
                    <a:gd name="f1817" fmla="*/ f1458 1 f996"/>
                    <a:gd name="f1818" fmla="*/ f1459 1 f997"/>
                    <a:gd name="f1819" fmla="*/ f1460 1 f996"/>
                    <a:gd name="f1820" fmla="*/ f1461 1 f997"/>
                    <a:gd name="f1821" fmla="*/ f1462 1 f996"/>
                    <a:gd name="f1822" fmla="*/ f1463 1 f997"/>
                    <a:gd name="f1823" fmla="*/ f1464 1 f996"/>
                    <a:gd name="f1824" fmla="*/ f1465 1 f997"/>
                    <a:gd name="f1825" fmla="*/ f1466 1 f996"/>
                    <a:gd name="f1826" fmla="*/ f1467 1 f997"/>
                    <a:gd name="f1827" fmla="*/ f1468 1 f996"/>
                    <a:gd name="f1828" fmla="*/ f1469 1 f996"/>
                    <a:gd name="f1829" fmla="*/ f1470 1 f997"/>
                    <a:gd name="f1830" fmla="*/ f1471 1 f996"/>
                    <a:gd name="f1831" fmla="*/ f1472 1 f997"/>
                    <a:gd name="f1832" fmla="*/ f1473 1 f997"/>
                    <a:gd name="f1833" fmla="*/ f1474 1 f996"/>
                    <a:gd name="f1834" fmla="*/ f1475 1 f997"/>
                    <a:gd name="f1835" fmla="*/ f1476 1 f996"/>
                    <a:gd name="f1836" fmla="*/ f1477 1 f997"/>
                    <a:gd name="f1837" fmla="*/ f1478 1 f996"/>
                    <a:gd name="f1838" fmla="*/ f1479 1 f997"/>
                    <a:gd name="f1839" fmla="*/ f1480 1 f996"/>
                    <a:gd name="f1840" fmla="*/ f1481 1 f997"/>
                    <a:gd name="f1841" fmla="*/ f1482 1 f996"/>
                    <a:gd name="f1842" fmla="*/ f1483 1 f997"/>
                    <a:gd name="f1843" fmla="*/ f1484 1 f996"/>
                    <a:gd name="f1844" fmla="*/ f1485 1 f997"/>
                    <a:gd name="f1845" fmla="*/ f1486 1 f996"/>
                    <a:gd name="f1846" fmla="*/ f1487 1 f997"/>
                    <a:gd name="f1847" fmla="*/ f1488 1 f996"/>
                    <a:gd name="f1848" fmla="*/ f1489 1 f997"/>
                    <a:gd name="f1849" fmla="*/ f1490 1 f996"/>
                    <a:gd name="f1850" fmla="*/ f1491 1 f997"/>
                    <a:gd name="f1851" fmla="*/ f1492 1 f996"/>
                    <a:gd name="f1852" fmla="*/ f1493 1 f997"/>
                    <a:gd name="f1853" fmla="*/ f1494 1 f996"/>
                    <a:gd name="f1854" fmla="*/ f1495 1 f997"/>
                    <a:gd name="f1855" fmla="*/ f1496 1 f996"/>
                    <a:gd name="f1856" fmla="*/ f1497 1 f997"/>
                    <a:gd name="f1857" fmla="*/ f1498 1 f996"/>
                    <a:gd name="f1858" fmla="*/ f1499 1 f997"/>
                    <a:gd name="f1859" fmla="*/ f1500 1 f997"/>
                    <a:gd name="f1860" fmla="*/ f1501 1 f996"/>
                    <a:gd name="f1861" fmla="*/ f1502 1 f997"/>
                    <a:gd name="f1862" fmla="*/ f1503 1 f996"/>
                    <a:gd name="f1863" fmla="*/ f1504 1 f997"/>
                    <a:gd name="f1864" fmla="*/ f1505 1 f996"/>
                    <a:gd name="f1865" fmla="*/ f1506 1 f997"/>
                    <a:gd name="f1866" fmla="*/ f1507 1 f996"/>
                    <a:gd name="f1867" fmla="*/ f1508 1 f997"/>
                    <a:gd name="f1868" fmla="*/ f1509 1 f996"/>
                    <a:gd name="f1869" fmla="*/ f1510 1 f997"/>
                    <a:gd name="f1870" fmla="*/ f1511 1 f996"/>
                    <a:gd name="f1871" fmla="*/ f1512 1 f996"/>
                    <a:gd name="f1872" fmla="*/ f1513 1 f996"/>
                    <a:gd name="f1873" fmla="*/ f1514 1 f997"/>
                    <a:gd name="f1874" fmla="*/ f1515 1 f996"/>
                    <a:gd name="f1875" fmla="*/ f1516 1 f997"/>
                    <a:gd name="f1876" fmla="*/ f1517 1 f996"/>
                    <a:gd name="f1877" fmla="*/ f1518 1 f997"/>
                    <a:gd name="f1878" fmla="*/ f1519 1 f996"/>
                    <a:gd name="f1879" fmla="*/ f1520 1 f997"/>
                    <a:gd name="f1880" fmla="*/ f1521 1 f996"/>
                    <a:gd name="f1881" fmla="*/ f1522 1 f997"/>
                    <a:gd name="f1882" fmla="*/ f1523 1 f996"/>
                    <a:gd name="f1883" fmla="*/ f1524 1 f997"/>
                    <a:gd name="f1884" fmla="*/ f1525 1 f996"/>
                    <a:gd name="f1885" fmla="*/ f1526 1 f997"/>
                    <a:gd name="f1886" fmla="*/ f1527 1 f996"/>
                    <a:gd name="f1887" fmla="*/ f1528 1 f997"/>
                    <a:gd name="f1888" fmla="*/ f1529 1 f996"/>
                    <a:gd name="f1889" fmla="*/ f1530 1 f997"/>
                    <a:gd name="f1890" fmla="*/ f1531 1 f996"/>
                    <a:gd name="f1891" fmla="*/ f1532 1 f997"/>
                    <a:gd name="f1892" fmla="*/ f1533 1 f996"/>
                    <a:gd name="f1893" fmla="*/ f1534 1 f997"/>
                    <a:gd name="f1894" fmla="*/ f1535 1 f996"/>
                    <a:gd name="f1895" fmla="*/ f1536 1 f997"/>
                    <a:gd name="f1896" fmla="*/ f1537 1 f996"/>
                    <a:gd name="f1897" fmla="*/ f1538 1 f997"/>
                    <a:gd name="f1898" fmla="*/ f1539 1 f996"/>
                    <a:gd name="f1899" fmla="*/ f1540 1 f997"/>
                    <a:gd name="f1900" fmla="*/ f1541 1 f996"/>
                    <a:gd name="f1901" fmla="*/ f1542 1 f997"/>
                    <a:gd name="f1902" fmla="*/ f1543 1 f996"/>
                    <a:gd name="f1903" fmla="*/ f1544 1 f997"/>
                    <a:gd name="f1904" fmla="*/ f1545 1 f996"/>
                    <a:gd name="f1905" fmla="*/ f1546 1 f997"/>
                    <a:gd name="f1906" fmla="*/ f1547 1 f996"/>
                    <a:gd name="f1907" fmla="*/ f1548 1 f997"/>
                    <a:gd name="f1908" fmla="*/ f1549 1 f996"/>
                    <a:gd name="f1909" fmla="*/ f1550 1 f997"/>
                    <a:gd name="f1910" fmla="*/ f1551 1 f996"/>
                    <a:gd name="f1911" fmla="*/ f1552 1 f997"/>
                    <a:gd name="f1912" fmla="*/ f1553 1 f996"/>
                    <a:gd name="f1913" fmla="*/ f1554 1 f997"/>
                    <a:gd name="f1914" fmla="*/ f1555 1 f996"/>
                    <a:gd name="f1915" fmla="*/ f1556 1 f997"/>
                    <a:gd name="f1916" fmla="*/ f1557 1 f996"/>
                    <a:gd name="f1917" fmla="*/ f1558 1 f997"/>
                    <a:gd name="f1918" fmla="*/ f1559 1 f996"/>
                    <a:gd name="f1919" fmla="*/ f1560 1 f997"/>
                    <a:gd name="f1920" fmla="*/ f1561 1 f996"/>
                    <a:gd name="f1921" fmla="*/ f1562 1 f997"/>
                    <a:gd name="f1922" fmla="*/ f1563 1 f997"/>
                    <a:gd name="f1923" fmla="*/ f1564 1 f997"/>
                    <a:gd name="f1924" fmla="*/ f1565 1 f996"/>
                    <a:gd name="f1925" fmla="*/ f1566 1 f997"/>
                    <a:gd name="f1926" fmla="*/ f1567 1 f997"/>
                    <a:gd name="f1927" fmla="*/ f1568 1 f996"/>
                    <a:gd name="f1928" fmla="*/ f1569 1 f997"/>
                    <a:gd name="f1929" fmla="*/ f1570 1 f996"/>
                    <a:gd name="f1930" fmla="*/ f1571 1 f997"/>
                    <a:gd name="f1931" fmla="*/ f1572 1 f996"/>
                    <a:gd name="f1932" fmla="*/ f1573 1 f996"/>
                    <a:gd name="f1933" fmla="*/ f1574 1 f996"/>
                    <a:gd name="f1934" fmla="*/ f1575 1 f997"/>
                    <a:gd name="f1935" fmla="*/ f1576 1 f996"/>
                    <a:gd name="f1936" fmla="*/ f1577 1 f997"/>
                    <a:gd name="f1937" fmla="*/ f1578 1 f996"/>
                    <a:gd name="f1938" fmla="*/ f1579 1 f997"/>
                    <a:gd name="f1939" fmla="*/ f1580 1 f996"/>
                    <a:gd name="f1940" fmla="*/ f1581 1 f997"/>
                    <a:gd name="f1941" fmla="*/ f1582 1 f996"/>
                    <a:gd name="f1942" fmla="*/ f1583 1 f997"/>
                    <a:gd name="f1943" fmla="*/ f1584 1 f996"/>
                    <a:gd name="f1944" fmla="*/ f1585 1 f997"/>
                    <a:gd name="f1945" fmla="*/ f1586 1 f996"/>
                    <a:gd name="f1946" fmla="*/ f1587 1 f997"/>
                    <a:gd name="f1947" fmla="*/ f1588 1 f996"/>
                    <a:gd name="f1948" fmla="*/ f1589 1 f996"/>
                    <a:gd name="f1949" fmla="*/ f1590 1 f997"/>
                    <a:gd name="f1950" fmla="*/ f1591 1 f996"/>
                    <a:gd name="f1951" fmla="*/ f1592 1 f997"/>
                    <a:gd name="f1952" fmla="*/ f1593 1 f996"/>
                    <a:gd name="f1953" fmla="*/ f1594 1 f997"/>
                    <a:gd name="f1954" fmla="*/ f1595 1 f996"/>
                    <a:gd name="f1955" fmla="*/ f1596 1 f997"/>
                    <a:gd name="f1956" fmla="*/ f1597 1 f996"/>
                    <a:gd name="f1957" fmla="*/ f1598 1 f997"/>
                    <a:gd name="f1958" fmla="*/ f1599 1 f996"/>
                    <a:gd name="f1959" fmla="*/ f1600 1 f997"/>
                    <a:gd name="f1960" fmla="*/ f1601 1 f996"/>
                    <a:gd name="f1961" fmla="*/ f1602 1 f997"/>
                    <a:gd name="f1962" fmla="*/ f1603 1 f996"/>
                    <a:gd name="f1963" fmla="*/ f1604 1 f997"/>
                    <a:gd name="f1964" fmla="*/ f1605 1 f996"/>
                    <a:gd name="f1965" fmla="*/ f1606 1 f997"/>
                    <a:gd name="f1966" fmla="*/ f1607 1 f996"/>
                    <a:gd name="f1967" fmla="*/ f1608 1 f997"/>
                    <a:gd name="f1968" fmla="*/ f1609 1 f996"/>
                    <a:gd name="f1969" fmla="*/ f1610 1 f997"/>
                    <a:gd name="f1970" fmla="*/ f1611 1 f996"/>
                    <a:gd name="f1971" fmla="*/ f1612 1 f997"/>
                    <a:gd name="f1972" fmla="*/ f1613 1 f996"/>
                    <a:gd name="f1973" fmla="*/ f1614 1 f997"/>
                    <a:gd name="f1974" fmla="*/ f1615 1 f996"/>
                    <a:gd name="f1975" fmla="*/ f1616 1 f997"/>
                    <a:gd name="f1976" fmla="*/ f1617 1 f996"/>
                    <a:gd name="f1977" fmla="*/ f1618 1 f997"/>
                    <a:gd name="f1978" fmla="*/ f1619 1 f996"/>
                    <a:gd name="f1979" fmla="*/ f1620 1 f997"/>
                    <a:gd name="f1980" fmla="*/ f1621 1 f996"/>
                    <a:gd name="f1981" fmla="*/ f1622 1 f997"/>
                    <a:gd name="f1982" fmla="*/ f1623 1 f996"/>
                    <a:gd name="f1983" fmla="*/ f1624 1 f997"/>
                    <a:gd name="f1984" fmla="*/ f1625 1 f997"/>
                    <a:gd name="f1985" fmla="*/ f1626 1 f997"/>
                    <a:gd name="f1986" fmla="*/ f1627 1 f996"/>
                    <a:gd name="f1987" fmla="*/ f1628 1 f997"/>
                    <a:gd name="f1988" fmla="*/ f1629 1 f996"/>
                    <a:gd name="f1989" fmla="*/ f1630 1 f997"/>
                    <a:gd name="f1990" fmla="*/ f1631 1 f996"/>
                    <a:gd name="f1991" fmla="*/ f1632 1 f997"/>
                    <a:gd name="f1992" fmla="*/ f1633 1 f996"/>
                    <a:gd name="f1993" fmla="*/ f1634 1 f997"/>
                    <a:gd name="f1994" fmla="*/ f1635 1 f996"/>
                    <a:gd name="f1995" fmla="*/ f1636 1 f997"/>
                    <a:gd name="f1996" fmla="*/ f1637 1 f996"/>
                    <a:gd name="f1997" fmla="*/ f1638 1 f997"/>
                    <a:gd name="f1998" fmla="*/ f1639 1 f996"/>
                    <a:gd name="f1999" fmla="*/ f1640 1 f997"/>
                    <a:gd name="f2000" fmla="*/ f1641 1 f996"/>
                    <a:gd name="f2001" fmla="*/ f1642 1 f997"/>
                    <a:gd name="f2002" fmla="*/ f1643 1 f996"/>
                    <a:gd name="f2003" fmla="*/ f1644 1 f997"/>
                    <a:gd name="f2004" fmla="*/ f1645 1 f996"/>
                    <a:gd name="f2005" fmla="*/ f1646 1 f997"/>
                    <a:gd name="f2006" fmla="*/ f1647 1 f996"/>
                    <a:gd name="f2007" fmla="*/ f1648 1 f997"/>
                    <a:gd name="f2008" fmla="*/ f1649 1 f996"/>
                    <a:gd name="f2009" fmla="*/ f1650 1 f997"/>
                    <a:gd name="f2010" fmla="*/ f1651 1 f996"/>
                    <a:gd name="f2011" fmla="*/ f1652 1 f997"/>
                    <a:gd name="f2012" fmla="*/ f1653 1 f996"/>
                    <a:gd name="f2013" fmla="*/ f1654 1 f997"/>
                    <a:gd name="f2014" fmla="*/ f1655 1 f996"/>
                    <a:gd name="f2015" fmla="*/ f1656 1 f997"/>
                    <a:gd name="f2016" fmla="*/ f1657 1 f996"/>
                    <a:gd name="f2017" fmla="*/ f1658 1 f997"/>
                    <a:gd name="f2018" fmla="*/ f1659 1 f996"/>
                    <a:gd name="f2019" fmla="*/ f1660 1 f997"/>
                    <a:gd name="f2020" fmla="*/ f1661 1 f996"/>
                    <a:gd name="f2021" fmla="*/ f1662 1 f997"/>
                    <a:gd name="f2022" fmla="*/ f1663 1 f996"/>
                    <a:gd name="f2023" fmla="*/ f1664 1 f997"/>
                    <a:gd name="f2024" fmla="*/ f1665 1 f996"/>
                    <a:gd name="f2025" fmla="*/ f1666 1 f997"/>
                    <a:gd name="f2026" fmla="*/ f1667 1 f996"/>
                    <a:gd name="f2027" fmla="*/ f1668 1 f997"/>
                    <a:gd name="f2028" fmla="*/ f1669 1 f996"/>
                    <a:gd name="f2029" fmla="*/ f1670 1 f996"/>
                    <a:gd name="f2030" fmla="*/ f1671 1 f997"/>
                    <a:gd name="f2031" fmla="*/ f1672 1 f997"/>
                    <a:gd name="f2032" fmla="*/ f1673 1 f996"/>
                    <a:gd name="f2033" fmla="*/ f1674 1 f997"/>
                    <a:gd name="f2034" fmla="*/ f1675 1 f996"/>
                    <a:gd name="f2035" fmla="*/ f1676 1 f996"/>
                    <a:gd name="f2036" fmla="*/ f1677 1 f997"/>
                    <a:gd name="f2037" fmla="*/ f1678 1 f996"/>
                    <a:gd name="f2038" fmla="*/ f1679 1 f997"/>
                    <a:gd name="f2039" fmla="*/ f1680 1 f996"/>
                    <a:gd name="f2040" fmla="*/ f1681 1 f997"/>
                    <a:gd name="f2041" fmla="*/ f1682 1 f996"/>
                    <a:gd name="f2042" fmla="*/ f1683 1 f997"/>
                    <a:gd name="f2043" fmla="*/ f1684 1 f996"/>
                    <a:gd name="f2044" fmla="*/ f1685 1 f997"/>
                    <a:gd name="f2045" fmla="*/ f1686 1 f996"/>
                    <a:gd name="f2046" fmla="*/ f1687 1 f997"/>
                    <a:gd name="f2047" fmla="*/ f1688 1 f996"/>
                    <a:gd name="f2048" fmla="*/ f1689 1 f997"/>
                    <a:gd name="f2049" fmla="*/ f1690 1 f996"/>
                    <a:gd name="f2050" fmla="*/ f1691 1 f997"/>
                    <a:gd name="f2051" fmla="*/ f1692 1 f996"/>
                    <a:gd name="f2052" fmla="*/ f1693 1 f997"/>
                    <a:gd name="f2053" fmla="*/ f1694 1 f996"/>
                    <a:gd name="f2054" fmla="*/ f1695 1 f997"/>
                    <a:gd name="f2055" fmla="*/ f1696 1 f996"/>
                    <a:gd name="f2056" fmla="*/ f1697 1 f997"/>
                    <a:gd name="f2057" fmla="*/ f1698 1 f996"/>
                    <a:gd name="f2058" fmla="*/ f1699 1 f997"/>
                    <a:gd name="f2059" fmla="*/ f1700 1 f996"/>
                    <a:gd name="f2060" fmla="*/ f1701 1 f997"/>
                    <a:gd name="f2061" fmla="*/ f1702 1 f997"/>
                    <a:gd name="f2062" fmla="*/ f1703 1 f996"/>
                    <a:gd name="f2063" fmla="*/ f1704 1 f997"/>
                    <a:gd name="f2064" fmla="*/ f1705 1 f996"/>
                    <a:gd name="f2065" fmla="*/ f1706 1 f997"/>
                    <a:gd name="f2066" fmla="*/ f1707 1 f996"/>
                    <a:gd name="f2067" fmla="*/ f1708 1 f997"/>
                    <a:gd name="f2068" fmla="*/ f1709 f987 1"/>
                    <a:gd name="f2069" fmla="*/ f1710 f987 1"/>
                    <a:gd name="f2070" fmla="*/ f1712 f988 1"/>
                    <a:gd name="f2071" fmla="*/ f1711 f988 1"/>
                    <a:gd name="f2072" fmla="*/ f1713 f987 1"/>
                    <a:gd name="f2073" fmla="*/ f1714 f988 1"/>
                    <a:gd name="f2074" fmla="*/ f1715 f987 1"/>
                    <a:gd name="f2075" fmla="*/ f1716 f988 1"/>
                    <a:gd name="f2076" fmla="*/ f1717 f987 1"/>
                    <a:gd name="f2077" fmla="*/ f1718 f988 1"/>
                    <a:gd name="f2078" fmla="*/ f1719 f987 1"/>
                    <a:gd name="f2079" fmla="*/ f1720 f988 1"/>
                    <a:gd name="f2080" fmla="*/ f1721 f987 1"/>
                    <a:gd name="f2081" fmla="*/ f1722 f988 1"/>
                    <a:gd name="f2082" fmla="*/ f1723 f987 1"/>
                    <a:gd name="f2083" fmla="*/ f1724 f988 1"/>
                    <a:gd name="f2084" fmla="*/ f1725 f987 1"/>
                    <a:gd name="f2085" fmla="*/ f1726 f988 1"/>
                    <a:gd name="f2086" fmla="*/ f1727 f987 1"/>
                    <a:gd name="f2087" fmla="*/ f1728 f988 1"/>
                    <a:gd name="f2088" fmla="*/ f1729 f987 1"/>
                    <a:gd name="f2089" fmla="*/ f1730 f988 1"/>
                    <a:gd name="f2090" fmla="*/ f1731 f987 1"/>
                    <a:gd name="f2091" fmla="*/ f1732 f988 1"/>
                    <a:gd name="f2092" fmla="*/ f1733 f987 1"/>
                    <a:gd name="f2093" fmla="*/ f1734 f988 1"/>
                    <a:gd name="f2094" fmla="*/ f1735 f987 1"/>
                    <a:gd name="f2095" fmla="*/ f1736 f988 1"/>
                    <a:gd name="f2096" fmla="*/ f1737 f987 1"/>
                    <a:gd name="f2097" fmla="*/ f1738 f988 1"/>
                    <a:gd name="f2098" fmla="*/ f1739 f987 1"/>
                    <a:gd name="f2099" fmla="*/ f1740 f988 1"/>
                    <a:gd name="f2100" fmla="*/ f1741 f987 1"/>
                    <a:gd name="f2101" fmla="*/ f1742 f988 1"/>
                    <a:gd name="f2102" fmla="*/ f1743 f987 1"/>
                    <a:gd name="f2103" fmla="*/ f1744 f988 1"/>
                    <a:gd name="f2104" fmla="*/ f1745 f987 1"/>
                    <a:gd name="f2105" fmla="*/ f1746 f988 1"/>
                    <a:gd name="f2106" fmla="*/ f1747 f987 1"/>
                    <a:gd name="f2107" fmla="*/ f1748 f988 1"/>
                    <a:gd name="f2108" fmla="*/ f1749 f987 1"/>
                    <a:gd name="f2109" fmla="*/ f1750 f988 1"/>
                    <a:gd name="f2110" fmla="*/ f1751 f987 1"/>
                    <a:gd name="f2111" fmla="*/ f1752 f988 1"/>
                    <a:gd name="f2112" fmla="*/ f1753 f987 1"/>
                    <a:gd name="f2113" fmla="*/ f1754 f988 1"/>
                    <a:gd name="f2114" fmla="*/ f1755 f987 1"/>
                    <a:gd name="f2115" fmla="*/ f1756 f988 1"/>
                    <a:gd name="f2116" fmla="*/ f1757 f987 1"/>
                    <a:gd name="f2117" fmla="*/ f1758 f988 1"/>
                    <a:gd name="f2118" fmla="*/ f1759 f987 1"/>
                    <a:gd name="f2119" fmla="*/ f1760 f988 1"/>
                    <a:gd name="f2120" fmla="*/ f1761 f987 1"/>
                    <a:gd name="f2121" fmla="*/ f1762 f988 1"/>
                    <a:gd name="f2122" fmla="*/ f1763 f987 1"/>
                    <a:gd name="f2123" fmla="*/ f1764 f988 1"/>
                    <a:gd name="f2124" fmla="*/ f1765 f987 1"/>
                    <a:gd name="f2125" fmla="*/ f1766 f988 1"/>
                    <a:gd name="f2126" fmla="*/ f1767 f987 1"/>
                    <a:gd name="f2127" fmla="*/ f1768 f988 1"/>
                    <a:gd name="f2128" fmla="*/ f1769 f987 1"/>
                    <a:gd name="f2129" fmla="*/ f1770 f988 1"/>
                    <a:gd name="f2130" fmla="*/ f1771 f987 1"/>
                    <a:gd name="f2131" fmla="*/ f1772 f988 1"/>
                    <a:gd name="f2132" fmla="*/ f1773 f987 1"/>
                    <a:gd name="f2133" fmla="*/ f1774 f988 1"/>
                    <a:gd name="f2134" fmla="*/ f1775 f987 1"/>
                    <a:gd name="f2135" fmla="*/ f1776 f988 1"/>
                    <a:gd name="f2136" fmla="*/ f1777 f987 1"/>
                    <a:gd name="f2137" fmla="*/ f1778 f988 1"/>
                    <a:gd name="f2138" fmla="*/ f1779 f987 1"/>
                    <a:gd name="f2139" fmla="*/ f1780 f988 1"/>
                    <a:gd name="f2140" fmla="*/ f1781 f987 1"/>
                    <a:gd name="f2141" fmla="*/ f1782 f988 1"/>
                    <a:gd name="f2142" fmla="*/ f1783 f987 1"/>
                    <a:gd name="f2143" fmla="*/ f1784 f988 1"/>
                    <a:gd name="f2144" fmla="*/ f1785 f987 1"/>
                    <a:gd name="f2145" fmla="*/ f1786 f988 1"/>
                    <a:gd name="f2146" fmla="*/ f1787 f987 1"/>
                    <a:gd name="f2147" fmla="*/ f1788 f988 1"/>
                    <a:gd name="f2148" fmla="*/ f1789 f987 1"/>
                    <a:gd name="f2149" fmla="*/ f1790 f987 1"/>
                    <a:gd name="f2150" fmla="*/ f1791 f987 1"/>
                    <a:gd name="f2151" fmla="*/ f1792 f987 1"/>
                    <a:gd name="f2152" fmla="*/ f1793 f987 1"/>
                    <a:gd name="f2153" fmla="*/ f1794 f987 1"/>
                    <a:gd name="f2154" fmla="*/ f1795 f987 1"/>
                    <a:gd name="f2155" fmla="*/ f1796 f988 1"/>
                    <a:gd name="f2156" fmla="*/ f1797 f987 1"/>
                    <a:gd name="f2157" fmla="*/ f1798 f988 1"/>
                    <a:gd name="f2158" fmla="*/ f1799 f987 1"/>
                    <a:gd name="f2159" fmla="*/ f1800 f988 1"/>
                    <a:gd name="f2160" fmla="*/ f1801 f987 1"/>
                    <a:gd name="f2161" fmla="*/ f1802 f988 1"/>
                    <a:gd name="f2162" fmla="*/ f1803 f987 1"/>
                    <a:gd name="f2163" fmla="*/ f1804 f988 1"/>
                    <a:gd name="f2164" fmla="*/ f1805 f987 1"/>
                    <a:gd name="f2165" fmla="*/ f1806 f988 1"/>
                    <a:gd name="f2166" fmla="*/ f1807 f987 1"/>
                    <a:gd name="f2167" fmla="*/ f1808 f988 1"/>
                    <a:gd name="f2168" fmla="*/ f1809 f987 1"/>
                    <a:gd name="f2169" fmla="*/ f1810 f988 1"/>
                    <a:gd name="f2170" fmla="*/ f1811 f987 1"/>
                    <a:gd name="f2171" fmla="*/ f1812 f988 1"/>
                    <a:gd name="f2172" fmla="*/ f1813 f987 1"/>
                    <a:gd name="f2173" fmla="*/ f1814 f988 1"/>
                    <a:gd name="f2174" fmla="*/ f1815 f987 1"/>
                    <a:gd name="f2175" fmla="*/ f1816 f988 1"/>
                    <a:gd name="f2176" fmla="*/ f1817 f987 1"/>
                    <a:gd name="f2177" fmla="*/ f1818 f988 1"/>
                    <a:gd name="f2178" fmla="*/ f1819 f987 1"/>
                    <a:gd name="f2179" fmla="*/ f1820 f988 1"/>
                    <a:gd name="f2180" fmla="*/ f1821 f987 1"/>
                    <a:gd name="f2181" fmla="*/ f1822 f988 1"/>
                    <a:gd name="f2182" fmla="*/ f1823 f987 1"/>
                    <a:gd name="f2183" fmla="*/ f1824 f988 1"/>
                    <a:gd name="f2184" fmla="*/ f1825 f987 1"/>
                    <a:gd name="f2185" fmla="*/ f1826 f988 1"/>
                    <a:gd name="f2186" fmla="*/ f1827 f987 1"/>
                    <a:gd name="f2187" fmla="*/ f1828 f987 1"/>
                    <a:gd name="f2188" fmla="*/ f1829 f988 1"/>
                    <a:gd name="f2189" fmla="*/ f1830 f987 1"/>
                    <a:gd name="f2190" fmla="*/ f1831 f988 1"/>
                    <a:gd name="f2191" fmla="*/ f1832 f988 1"/>
                    <a:gd name="f2192" fmla="*/ f1833 f987 1"/>
                    <a:gd name="f2193" fmla="*/ f1834 f988 1"/>
                    <a:gd name="f2194" fmla="*/ f1835 f987 1"/>
                    <a:gd name="f2195" fmla="*/ f1836 f988 1"/>
                    <a:gd name="f2196" fmla="*/ f1837 f987 1"/>
                    <a:gd name="f2197" fmla="*/ f1838 f988 1"/>
                    <a:gd name="f2198" fmla="*/ f1839 f987 1"/>
                    <a:gd name="f2199" fmla="*/ f1840 f988 1"/>
                    <a:gd name="f2200" fmla="*/ f1841 f987 1"/>
                    <a:gd name="f2201" fmla="*/ f1842 f988 1"/>
                    <a:gd name="f2202" fmla="*/ f1843 f987 1"/>
                    <a:gd name="f2203" fmla="*/ f1844 f988 1"/>
                    <a:gd name="f2204" fmla="*/ f1845 f987 1"/>
                    <a:gd name="f2205" fmla="*/ f1846 f988 1"/>
                    <a:gd name="f2206" fmla="*/ f1847 f987 1"/>
                    <a:gd name="f2207" fmla="*/ f1848 f988 1"/>
                    <a:gd name="f2208" fmla="*/ f1849 f987 1"/>
                    <a:gd name="f2209" fmla="*/ f1850 f988 1"/>
                    <a:gd name="f2210" fmla="*/ f1851 f987 1"/>
                    <a:gd name="f2211" fmla="*/ f1852 f988 1"/>
                    <a:gd name="f2212" fmla="*/ f1853 f987 1"/>
                    <a:gd name="f2213" fmla="*/ f1854 f988 1"/>
                    <a:gd name="f2214" fmla="*/ f1855 f987 1"/>
                    <a:gd name="f2215" fmla="*/ f1856 f988 1"/>
                    <a:gd name="f2216" fmla="*/ f1857 f987 1"/>
                    <a:gd name="f2217" fmla="*/ f1858 f988 1"/>
                    <a:gd name="f2218" fmla="*/ f1859 f988 1"/>
                    <a:gd name="f2219" fmla="*/ f1860 f987 1"/>
                    <a:gd name="f2220" fmla="*/ f1861 f988 1"/>
                    <a:gd name="f2221" fmla="*/ f1862 f987 1"/>
                    <a:gd name="f2222" fmla="*/ f1863 f988 1"/>
                    <a:gd name="f2223" fmla="*/ f1864 f987 1"/>
                    <a:gd name="f2224" fmla="*/ f1865 f988 1"/>
                    <a:gd name="f2225" fmla="*/ f1866 f987 1"/>
                    <a:gd name="f2226" fmla="*/ f1867 f988 1"/>
                    <a:gd name="f2227" fmla="*/ f1868 f987 1"/>
                    <a:gd name="f2228" fmla="*/ f1869 f988 1"/>
                    <a:gd name="f2229" fmla="*/ f1870 f987 1"/>
                    <a:gd name="f2230" fmla="*/ f1871 f987 1"/>
                    <a:gd name="f2231" fmla="*/ f1872 f987 1"/>
                    <a:gd name="f2232" fmla="*/ f1873 f988 1"/>
                    <a:gd name="f2233" fmla="*/ f1874 f987 1"/>
                    <a:gd name="f2234" fmla="*/ f1875 f988 1"/>
                    <a:gd name="f2235" fmla="*/ f1876 f987 1"/>
                    <a:gd name="f2236" fmla="*/ f1877 f988 1"/>
                    <a:gd name="f2237" fmla="*/ f1878 f987 1"/>
                    <a:gd name="f2238" fmla="*/ f1879 f988 1"/>
                    <a:gd name="f2239" fmla="*/ f1880 f987 1"/>
                    <a:gd name="f2240" fmla="*/ f1881 f988 1"/>
                    <a:gd name="f2241" fmla="*/ f1882 f987 1"/>
                    <a:gd name="f2242" fmla="*/ f1883 f988 1"/>
                    <a:gd name="f2243" fmla="*/ f1884 f987 1"/>
                    <a:gd name="f2244" fmla="*/ f1885 f988 1"/>
                    <a:gd name="f2245" fmla="*/ f1886 f987 1"/>
                    <a:gd name="f2246" fmla="*/ f1887 f988 1"/>
                    <a:gd name="f2247" fmla="*/ f1888 f987 1"/>
                    <a:gd name="f2248" fmla="*/ f1889 f988 1"/>
                    <a:gd name="f2249" fmla="*/ f1890 f987 1"/>
                    <a:gd name="f2250" fmla="*/ f1891 f988 1"/>
                    <a:gd name="f2251" fmla="*/ f1892 f987 1"/>
                    <a:gd name="f2252" fmla="*/ f1893 f988 1"/>
                    <a:gd name="f2253" fmla="*/ f1894 f987 1"/>
                    <a:gd name="f2254" fmla="*/ f1895 f988 1"/>
                    <a:gd name="f2255" fmla="*/ f1896 f987 1"/>
                    <a:gd name="f2256" fmla="*/ f1897 f988 1"/>
                    <a:gd name="f2257" fmla="*/ f1898 f987 1"/>
                    <a:gd name="f2258" fmla="*/ f1899 f988 1"/>
                    <a:gd name="f2259" fmla="*/ f1900 f987 1"/>
                    <a:gd name="f2260" fmla="*/ f1901 f988 1"/>
                    <a:gd name="f2261" fmla="*/ f1902 f987 1"/>
                    <a:gd name="f2262" fmla="*/ f1903 f988 1"/>
                    <a:gd name="f2263" fmla="*/ f1904 f987 1"/>
                    <a:gd name="f2264" fmla="*/ f1905 f988 1"/>
                    <a:gd name="f2265" fmla="*/ f1906 f987 1"/>
                    <a:gd name="f2266" fmla="*/ f1907 f988 1"/>
                    <a:gd name="f2267" fmla="*/ f1908 f987 1"/>
                    <a:gd name="f2268" fmla="*/ f1909 f988 1"/>
                    <a:gd name="f2269" fmla="*/ f1910 f987 1"/>
                    <a:gd name="f2270" fmla="*/ f1911 f988 1"/>
                    <a:gd name="f2271" fmla="*/ f1912 f987 1"/>
                    <a:gd name="f2272" fmla="*/ f1913 f988 1"/>
                    <a:gd name="f2273" fmla="*/ f1914 f987 1"/>
                    <a:gd name="f2274" fmla="*/ f1915 f988 1"/>
                    <a:gd name="f2275" fmla="*/ f1916 f987 1"/>
                    <a:gd name="f2276" fmla="*/ f1917 f988 1"/>
                    <a:gd name="f2277" fmla="*/ f1918 f987 1"/>
                    <a:gd name="f2278" fmla="*/ f1919 f988 1"/>
                    <a:gd name="f2279" fmla="*/ f1920 f987 1"/>
                    <a:gd name="f2280" fmla="*/ f1921 f988 1"/>
                    <a:gd name="f2281" fmla="*/ f1922 f988 1"/>
                    <a:gd name="f2282" fmla="*/ f1923 f988 1"/>
                    <a:gd name="f2283" fmla="*/ f1924 f987 1"/>
                    <a:gd name="f2284" fmla="*/ f1925 f988 1"/>
                    <a:gd name="f2285" fmla="*/ f1926 f988 1"/>
                    <a:gd name="f2286" fmla="*/ f1927 f987 1"/>
                    <a:gd name="f2287" fmla="*/ f1928 f988 1"/>
                    <a:gd name="f2288" fmla="*/ f1929 f987 1"/>
                    <a:gd name="f2289" fmla="*/ f1930 f988 1"/>
                    <a:gd name="f2290" fmla="*/ f1931 f987 1"/>
                    <a:gd name="f2291" fmla="*/ f1932 f987 1"/>
                    <a:gd name="f2292" fmla="*/ f1933 f987 1"/>
                    <a:gd name="f2293" fmla="*/ f1934 f988 1"/>
                    <a:gd name="f2294" fmla="*/ f1935 f987 1"/>
                    <a:gd name="f2295" fmla="*/ f1936 f988 1"/>
                    <a:gd name="f2296" fmla="*/ f1937 f987 1"/>
                    <a:gd name="f2297" fmla="*/ f1938 f988 1"/>
                    <a:gd name="f2298" fmla="*/ f1939 f987 1"/>
                    <a:gd name="f2299" fmla="*/ f1940 f988 1"/>
                    <a:gd name="f2300" fmla="*/ f1941 f987 1"/>
                    <a:gd name="f2301" fmla="*/ f1942 f988 1"/>
                    <a:gd name="f2302" fmla="*/ f1943 f987 1"/>
                    <a:gd name="f2303" fmla="*/ f1944 f988 1"/>
                    <a:gd name="f2304" fmla="*/ f1945 f987 1"/>
                    <a:gd name="f2305" fmla="*/ f1946 f988 1"/>
                    <a:gd name="f2306" fmla="*/ f1947 f987 1"/>
                    <a:gd name="f2307" fmla="*/ f1948 f987 1"/>
                    <a:gd name="f2308" fmla="*/ f1949 f988 1"/>
                    <a:gd name="f2309" fmla="*/ f1950 f987 1"/>
                    <a:gd name="f2310" fmla="*/ f1951 f988 1"/>
                    <a:gd name="f2311" fmla="*/ f1952 f987 1"/>
                    <a:gd name="f2312" fmla="*/ f1953 f988 1"/>
                    <a:gd name="f2313" fmla="*/ f1954 f987 1"/>
                    <a:gd name="f2314" fmla="*/ f1955 f988 1"/>
                    <a:gd name="f2315" fmla="*/ f1956 f987 1"/>
                    <a:gd name="f2316" fmla="*/ f1957 f988 1"/>
                    <a:gd name="f2317" fmla="*/ f1958 f987 1"/>
                    <a:gd name="f2318" fmla="*/ f1959 f988 1"/>
                    <a:gd name="f2319" fmla="*/ f1960 f987 1"/>
                    <a:gd name="f2320" fmla="*/ f1961 f988 1"/>
                    <a:gd name="f2321" fmla="*/ f1962 f987 1"/>
                    <a:gd name="f2322" fmla="*/ f1963 f988 1"/>
                    <a:gd name="f2323" fmla="*/ f1964 f987 1"/>
                    <a:gd name="f2324" fmla="*/ f1965 f988 1"/>
                    <a:gd name="f2325" fmla="*/ f1966 f987 1"/>
                    <a:gd name="f2326" fmla="*/ f1967 f988 1"/>
                    <a:gd name="f2327" fmla="*/ f1968 f987 1"/>
                    <a:gd name="f2328" fmla="*/ f1969 f988 1"/>
                    <a:gd name="f2329" fmla="*/ f1970 f987 1"/>
                    <a:gd name="f2330" fmla="*/ f1971 f988 1"/>
                    <a:gd name="f2331" fmla="*/ f1972 f987 1"/>
                    <a:gd name="f2332" fmla="*/ f1973 f988 1"/>
                    <a:gd name="f2333" fmla="*/ f1974 f987 1"/>
                    <a:gd name="f2334" fmla="*/ f1975 f988 1"/>
                    <a:gd name="f2335" fmla="*/ f1976 f987 1"/>
                    <a:gd name="f2336" fmla="*/ f1977 f988 1"/>
                    <a:gd name="f2337" fmla="*/ f1978 f987 1"/>
                    <a:gd name="f2338" fmla="*/ f1979 f988 1"/>
                    <a:gd name="f2339" fmla="*/ f1980 f987 1"/>
                    <a:gd name="f2340" fmla="*/ f1981 f988 1"/>
                    <a:gd name="f2341" fmla="*/ f1982 f987 1"/>
                    <a:gd name="f2342" fmla="*/ f1983 f988 1"/>
                    <a:gd name="f2343" fmla="*/ f1984 f988 1"/>
                    <a:gd name="f2344" fmla="*/ f1985 f988 1"/>
                    <a:gd name="f2345" fmla="*/ f1986 f987 1"/>
                    <a:gd name="f2346" fmla="*/ f1987 f988 1"/>
                    <a:gd name="f2347" fmla="*/ f1988 f987 1"/>
                    <a:gd name="f2348" fmla="*/ f1989 f988 1"/>
                    <a:gd name="f2349" fmla="*/ f1990 f987 1"/>
                    <a:gd name="f2350" fmla="*/ f1991 f988 1"/>
                    <a:gd name="f2351" fmla="*/ f1992 f987 1"/>
                    <a:gd name="f2352" fmla="*/ f1993 f988 1"/>
                    <a:gd name="f2353" fmla="*/ f1994 f987 1"/>
                    <a:gd name="f2354" fmla="*/ f1995 f988 1"/>
                    <a:gd name="f2355" fmla="*/ f1996 f987 1"/>
                    <a:gd name="f2356" fmla="*/ f1997 f988 1"/>
                    <a:gd name="f2357" fmla="*/ f1998 f987 1"/>
                    <a:gd name="f2358" fmla="*/ f1999 f988 1"/>
                    <a:gd name="f2359" fmla="*/ f2000 f987 1"/>
                    <a:gd name="f2360" fmla="*/ f2001 f988 1"/>
                    <a:gd name="f2361" fmla="*/ f2002 f987 1"/>
                    <a:gd name="f2362" fmla="*/ f2003 f988 1"/>
                    <a:gd name="f2363" fmla="*/ f2004 f987 1"/>
                    <a:gd name="f2364" fmla="*/ f2005 f988 1"/>
                    <a:gd name="f2365" fmla="*/ f2006 f987 1"/>
                    <a:gd name="f2366" fmla="*/ f2007 f988 1"/>
                    <a:gd name="f2367" fmla="*/ f2008 f987 1"/>
                    <a:gd name="f2368" fmla="*/ f2009 f988 1"/>
                    <a:gd name="f2369" fmla="*/ f2010 f987 1"/>
                    <a:gd name="f2370" fmla="*/ f2011 f988 1"/>
                    <a:gd name="f2371" fmla="*/ f2012 f987 1"/>
                    <a:gd name="f2372" fmla="*/ f2013 f988 1"/>
                    <a:gd name="f2373" fmla="*/ f2014 f987 1"/>
                    <a:gd name="f2374" fmla="*/ f2015 f988 1"/>
                    <a:gd name="f2375" fmla="*/ f2016 f987 1"/>
                    <a:gd name="f2376" fmla="*/ f2017 f988 1"/>
                    <a:gd name="f2377" fmla="*/ f2018 f987 1"/>
                    <a:gd name="f2378" fmla="*/ f2019 f988 1"/>
                    <a:gd name="f2379" fmla="*/ f2020 f987 1"/>
                    <a:gd name="f2380" fmla="*/ f2021 f988 1"/>
                    <a:gd name="f2381" fmla="*/ f2022 f987 1"/>
                    <a:gd name="f2382" fmla="*/ f2023 f988 1"/>
                    <a:gd name="f2383" fmla="*/ f2024 f987 1"/>
                    <a:gd name="f2384" fmla="*/ f2025 f988 1"/>
                    <a:gd name="f2385" fmla="*/ f2026 f987 1"/>
                    <a:gd name="f2386" fmla="*/ f2027 f988 1"/>
                    <a:gd name="f2387" fmla="*/ f2028 f987 1"/>
                    <a:gd name="f2388" fmla="*/ f2029 f987 1"/>
                    <a:gd name="f2389" fmla="*/ f2030 f988 1"/>
                    <a:gd name="f2390" fmla="*/ f2031 f988 1"/>
                    <a:gd name="f2391" fmla="*/ f2032 f987 1"/>
                    <a:gd name="f2392" fmla="*/ f2033 f988 1"/>
                    <a:gd name="f2393" fmla="*/ f2034 f987 1"/>
                    <a:gd name="f2394" fmla="*/ f2035 f987 1"/>
                    <a:gd name="f2395" fmla="*/ f2036 f988 1"/>
                    <a:gd name="f2396" fmla="*/ f2037 f987 1"/>
                    <a:gd name="f2397" fmla="*/ f2038 f988 1"/>
                    <a:gd name="f2398" fmla="*/ f2039 f987 1"/>
                    <a:gd name="f2399" fmla="*/ f2040 f988 1"/>
                    <a:gd name="f2400" fmla="*/ f2041 f987 1"/>
                    <a:gd name="f2401" fmla="*/ f2042 f988 1"/>
                    <a:gd name="f2402" fmla="*/ f2043 f987 1"/>
                    <a:gd name="f2403" fmla="*/ f2044 f988 1"/>
                    <a:gd name="f2404" fmla="*/ f2045 f987 1"/>
                    <a:gd name="f2405" fmla="*/ f2046 f988 1"/>
                    <a:gd name="f2406" fmla="*/ f2047 f987 1"/>
                    <a:gd name="f2407" fmla="*/ f2048 f988 1"/>
                    <a:gd name="f2408" fmla="*/ f2049 f987 1"/>
                    <a:gd name="f2409" fmla="*/ f2050 f988 1"/>
                    <a:gd name="f2410" fmla="*/ f2051 f987 1"/>
                    <a:gd name="f2411" fmla="*/ f2052 f988 1"/>
                    <a:gd name="f2412" fmla="*/ f2053 f987 1"/>
                    <a:gd name="f2413" fmla="*/ f2054 f988 1"/>
                    <a:gd name="f2414" fmla="*/ f2055 f987 1"/>
                    <a:gd name="f2415" fmla="*/ f2056 f988 1"/>
                    <a:gd name="f2416" fmla="*/ f2057 f987 1"/>
                    <a:gd name="f2417" fmla="*/ f2058 f988 1"/>
                    <a:gd name="f2418" fmla="*/ f2059 f987 1"/>
                    <a:gd name="f2419" fmla="*/ f2060 f988 1"/>
                    <a:gd name="f2420" fmla="*/ f2061 f988 1"/>
                    <a:gd name="f2421" fmla="*/ f2062 f987 1"/>
                    <a:gd name="f2422" fmla="*/ f2063 f988 1"/>
                    <a:gd name="f2423" fmla="*/ f2064 f987 1"/>
                    <a:gd name="f2424" fmla="*/ f2065 f988 1"/>
                    <a:gd name="f2425" fmla="*/ f2066 f987 1"/>
                    <a:gd name="f2426" fmla="*/ f2067 f98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353">
                      <a:pos x="f2072" y="f2073"/>
                    </a:cxn>
                    <a:cxn ang="f1353">
                      <a:pos x="f2074" y="f2075"/>
                    </a:cxn>
                    <a:cxn ang="f1353">
                      <a:pos x="f2076" y="f2077"/>
                    </a:cxn>
                    <a:cxn ang="f1353">
                      <a:pos x="f2078" y="f2079"/>
                    </a:cxn>
                    <a:cxn ang="f1353">
                      <a:pos x="f2080" y="f2081"/>
                    </a:cxn>
                    <a:cxn ang="f1353">
                      <a:pos x="f2082" y="f2083"/>
                    </a:cxn>
                    <a:cxn ang="f1353">
                      <a:pos x="f2084" y="f2085"/>
                    </a:cxn>
                    <a:cxn ang="f1353">
                      <a:pos x="f2086" y="f2087"/>
                    </a:cxn>
                    <a:cxn ang="f1353">
                      <a:pos x="f2088" y="f2089"/>
                    </a:cxn>
                    <a:cxn ang="f1353">
                      <a:pos x="f2090" y="f2091"/>
                    </a:cxn>
                    <a:cxn ang="f1353">
                      <a:pos x="f2092" y="f2093"/>
                    </a:cxn>
                    <a:cxn ang="f1353">
                      <a:pos x="f2094" y="f2095"/>
                    </a:cxn>
                    <a:cxn ang="f1353">
                      <a:pos x="f2096" y="f2097"/>
                    </a:cxn>
                    <a:cxn ang="f1353">
                      <a:pos x="f2098" y="f2099"/>
                    </a:cxn>
                    <a:cxn ang="f1353">
                      <a:pos x="f2100" y="f2101"/>
                    </a:cxn>
                    <a:cxn ang="f1353">
                      <a:pos x="f2102" y="f2103"/>
                    </a:cxn>
                    <a:cxn ang="f1353">
                      <a:pos x="f2104" y="f2105"/>
                    </a:cxn>
                    <a:cxn ang="f1353">
                      <a:pos x="f2106" y="f2107"/>
                    </a:cxn>
                    <a:cxn ang="f1353">
                      <a:pos x="f2108" y="f2109"/>
                    </a:cxn>
                    <a:cxn ang="f1353">
                      <a:pos x="f2110" y="f2111"/>
                    </a:cxn>
                    <a:cxn ang="f1353">
                      <a:pos x="f2112" y="f2113"/>
                    </a:cxn>
                    <a:cxn ang="f1353">
                      <a:pos x="f2114" y="f2115"/>
                    </a:cxn>
                    <a:cxn ang="f1353">
                      <a:pos x="f2116" y="f2117"/>
                    </a:cxn>
                    <a:cxn ang="f1353">
                      <a:pos x="f2118" y="f2119"/>
                    </a:cxn>
                    <a:cxn ang="f1353">
                      <a:pos x="f2120" y="f2121"/>
                    </a:cxn>
                    <a:cxn ang="f1353">
                      <a:pos x="f2122" y="f2123"/>
                    </a:cxn>
                    <a:cxn ang="f1353">
                      <a:pos x="f2124" y="f2125"/>
                    </a:cxn>
                    <a:cxn ang="f1353">
                      <a:pos x="f2126" y="f2127"/>
                    </a:cxn>
                    <a:cxn ang="f1353">
                      <a:pos x="f2128" y="f2129"/>
                    </a:cxn>
                    <a:cxn ang="f1353">
                      <a:pos x="f2130" y="f2131"/>
                    </a:cxn>
                    <a:cxn ang="f1353">
                      <a:pos x="f2132" y="f2133"/>
                    </a:cxn>
                    <a:cxn ang="f1353">
                      <a:pos x="f2134" y="f2135"/>
                    </a:cxn>
                    <a:cxn ang="f1353">
                      <a:pos x="f2136" y="f2137"/>
                    </a:cxn>
                    <a:cxn ang="f1353">
                      <a:pos x="f2138" y="f2139"/>
                    </a:cxn>
                    <a:cxn ang="f1353">
                      <a:pos x="f2140" y="f2141"/>
                    </a:cxn>
                    <a:cxn ang="f1353">
                      <a:pos x="f2142" y="f2143"/>
                    </a:cxn>
                    <a:cxn ang="f1353">
                      <a:pos x="f2144" y="f2145"/>
                    </a:cxn>
                    <a:cxn ang="f1353">
                      <a:pos x="f2146" y="f2147"/>
                    </a:cxn>
                    <a:cxn ang="f1353">
                      <a:pos x="f2148" y="f2147"/>
                    </a:cxn>
                    <a:cxn ang="f1353">
                      <a:pos x="f2149" y="f2147"/>
                    </a:cxn>
                    <a:cxn ang="f1353">
                      <a:pos x="f2150" y="f2147"/>
                    </a:cxn>
                    <a:cxn ang="f1353">
                      <a:pos x="f2151" y="f2145"/>
                    </a:cxn>
                    <a:cxn ang="f1353">
                      <a:pos x="f2152" y="f2145"/>
                    </a:cxn>
                    <a:cxn ang="f1353">
                      <a:pos x="f2153" y="f2145"/>
                    </a:cxn>
                    <a:cxn ang="f1353">
                      <a:pos x="f2154" y="f2155"/>
                    </a:cxn>
                    <a:cxn ang="f1353">
                      <a:pos x="f2156" y="f2157"/>
                    </a:cxn>
                    <a:cxn ang="f1353">
                      <a:pos x="f2158" y="f2159"/>
                    </a:cxn>
                    <a:cxn ang="f1353">
                      <a:pos x="f2160" y="f2161"/>
                    </a:cxn>
                    <a:cxn ang="f1353">
                      <a:pos x="f2162" y="f2163"/>
                    </a:cxn>
                    <a:cxn ang="f1353">
                      <a:pos x="f2164" y="f2165"/>
                    </a:cxn>
                    <a:cxn ang="f1353">
                      <a:pos x="f2166" y="f2167"/>
                    </a:cxn>
                    <a:cxn ang="f1353">
                      <a:pos x="f2168" y="f2169"/>
                    </a:cxn>
                    <a:cxn ang="f1353">
                      <a:pos x="f2170" y="f2171"/>
                    </a:cxn>
                    <a:cxn ang="f1353">
                      <a:pos x="f2172" y="f2173"/>
                    </a:cxn>
                    <a:cxn ang="f1353">
                      <a:pos x="f2174" y="f2175"/>
                    </a:cxn>
                    <a:cxn ang="f1353">
                      <a:pos x="f2176" y="f2177"/>
                    </a:cxn>
                    <a:cxn ang="f1353">
                      <a:pos x="f2178" y="f2179"/>
                    </a:cxn>
                    <a:cxn ang="f1353">
                      <a:pos x="f2180" y="f2181"/>
                    </a:cxn>
                    <a:cxn ang="f1353">
                      <a:pos x="f2182" y="f2183"/>
                    </a:cxn>
                    <a:cxn ang="f1353">
                      <a:pos x="f2184" y="f2185"/>
                    </a:cxn>
                    <a:cxn ang="f1353">
                      <a:pos x="f2186" y="f2185"/>
                    </a:cxn>
                    <a:cxn ang="f1353">
                      <a:pos x="f2187" y="f2188"/>
                    </a:cxn>
                    <a:cxn ang="f1353">
                      <a:pos x="f2189" y="f2190"/>
                    </a:cxn>
                    <a:cxn ang="f1353">
                      <a:pos x="f2189" y="f2191"/>
                    </a:cxn>
                    <a:cxn ang="f1353">
                      <a:pos x="f2192" y="f2193"/>
                    </a:cxn>
                    <a:cxn ang="f1353">
                      <a:pos x="f2194" y="f2191"/>
                    </a:cxn>
                    <a:cxn ang="f1353">
                      <a:pos x="f2194" y="f2195"/>
                    </a:cxn>
                    <a:cxn ang="f1353">
                      <a:pos x="f2196" y="f2197"/>
                    </a:cxn>
                    <a:cxn ang="f1353">
                      <a:pos x="f2198" y="f2199"/>
                    </a:cxn>
                    <a:cxn ang="f1353">
                      <a:pos x="f2200" y="f2201"/>
                    </a:cxn>
                    <a:cxn ang="f1353">
                      <a:pos x="f2202" y="f2203"/>
                    </a:cxn>
                    <a:cxn ang="f1353">
                      <a:pos x="f2204" y="f2205"/>
                    </a:cxn>
                    <a:cxn ang="f1353">
                      <a:pos x="f2206" y="f2207"/>
                    </a:cxn>
                    <a:cxn ang="f1353">
                      <a:pos x="f2208" y="f2209"/>
                    </a:cxn>
                    <a:cxn ang="f1353">
                      <a:pos x="f2210" y="f2211"/>
                    </a:cxn>
                    <a:cxn ang="f1353">
                      <a:pos x="f2212" y="f2213"/>
                    </a:cxn>
                    <a:cxn ang="f1353">
                      <a:pos x="f2214" y="f2215"/>
                    </a:cxn>
                    <a:cxn ang="f1353">
                      <a:pos x="f2216" y="f2217"/>
                    </a:cxn>
                    <a:cxn ang="f1353">
                      <a:pos x="f2180" y="f2218"/>
                    </a:cxn>
                    <a:cxn ang="f1353">
                      <a:pos x="f2219" y="f2220"/>
                    </a:cxn>
                    <a:cxn ang="f1353">
                      <a:pos x="f2221" y="f2222"/>
                    </a:cxn>
                    <a:cxn ang="f1353">
                      <a:pos x="f2223" y="f2224"/>
                    </a:cxn>
                    <a:cxn ang="f1353">
                      <a:pos x="f2225" y="f2226"/>
                    </a:cxn>
                    <a:cxn ang="f1353">
                      <a:pos x="f2225" y="f2226"/>
                    </a:cxn>
                    <a:cxn ang="f1353">
                      <a:pos x="f2227" y="f2228"/>
                    </a:cxn>
                    <a:cxn ang="f1353">
                      <a:pos x="f2229" y="f2228"/>
                    </a:cxn>
                    <a:cxn ang="f1353">
                      <a:pos x="f2230" y="f2228"/>
                    </a:cxn>
                    <a:cxn ang="f1353">
                      <a:pos x="f2231" y="f2232"/>
                    </a:cxn>
                    <a:cxn ang="f1353">
                      <a:pos x="f2233" y="f2234"/>
                    </a:cxn>
                    <a:cxn ang="f1353">
                      <a:pos x="f2235" y="f2236"/>
                    </a:cxn>
                    <a:cxn ang="f1353">
                      <a:pos x="f2237" y="f2238"/>
                    </a:cxn>
                    <a:cxn ang="f1353">
                      <a:pos x="f2239" y="f2240"/>
                    </a:cxn>
                    <a:cxn ang="f1353">
                      <a:pos x="f2241" y="f2242"/>
                    </a:cxn>
                    <a:cxn ang="f1353">
                      <a:pos x="f2243" y="f2244"/>
                    </a:cxn>
                    <a:cxn ang="f1353">
                      <a:pos x="f2245" y="f2246"/>
                    </a:cxn>
                    <a:cxn ang="f1353">
                      <a:pos x="f2247" y="f2248"/>
                    </a:cxn>
                    <a:cxn ang="f1353">
                      <a:pos x="f2249" y="f2250"/>
                    </a:cxn>
                    <a:cxn ang="f1353">
                      <a:pos x="f2251" y="f2252"/>
                    </a:cxn>
                    <a:cxn ang="f1353">
                      <a:pos x="f2253" y="f2254"/>
                    </a:cxn>
                    <a:cxn ang="f1353">
                      <a:pos x="f2255" y="f2256"/>
                    </a:cxn>
                    <a:cxn ang="f1353">
                      <a:pos x="f2257" y="f2258"/>
                    </a:cxn>
                    <a:cxn ang="f1353">
                      <a:pos x="f2259" y="f2260"/>
                    </a:cxn>
                    <a:cxn ang="f1353">
                      <a:pos x="f2261" y="f2262"/>
                    </a:cxn>
                    <a:cxn ang="f1353">
                      <a:pos x="f2263" y="f2264"/>
                    </a:cxn>
                    <a:cxn ang="f1353">
                      <a:pos x="f2265" y="f2266"/>
                    </a:cxn>
                    <a:cxn ang="f1353">
                      <a:pos x="f2267" y="f2268"/>
                    </a:cxn>
                    <a:cxn ang="f1353">
                      <a:pos x="f2269" y="f2270"/>
                    </a:cxn>
                    <a:cxn ang="f1353">
                      <a:pos x="f2271" y="f2272"/>
                    </a:cxn>
                    <a:cxn ang="f1353">
                      <a:pos x="f2273" y="f2274"/>
                    </a:cxn>
                    <a:cxn ang="f1353">
                      <a:pos x="f2275" y="f2276"/>
                    </a:cxn>
                    <a:cxn ang="f1353">
                      <a:pos x="f2277" y="f2278"/>
                    </a:cxn>
                    <a:cxn ang="f1353">
                      <a:pos x="f2279" y="f2280"/>
                    </a:cxn>
                    <a:cxn ang="f1353">
                      <a:pos x="f2279" y="f2281"/>
                    </a:cxn>
                    <a:cxn ang="f1353">
                      <a:pos x="f2279" y="f2282"/>
                    </a:cxn>
                    <a:cxn ang="f1353">
                      <a:pos x="f2283" y="f2195"/>
                    </a:cxn>
                    <a:cxn ang="f1353">
                      <a:pos x="f2279" y="f2284"/>
                    </a:cxn>
                    <a:cxn ang="f1353">
                      <a:pos x="f2279" y="f2285"/>
                    </a:cxn>
                    <a:cxn ang="f1353">
                      <a:pos x="f2286" y="f2287"/>
                    </a:cxn>
                    <a:cxn ang="f1353">
                      <a:pos x="f2288" y="f2285"/>
                    </a:cxn>
                    <a:cxn ang="f1353">
                      <a:pos x="f2288" y="f2289"/>
                    </a:cxn>
                    <a:cxn ang="f1353">
                      <a:pos x="f2290" y="f2228"/>
                    </a:cxn>
                    <a:cxn ang="f1353">
                      <a:pos x="f2291" y="f2289"/>
                    </a:cxn>
                    <a:cxn ang="f1353">
                      <a:pos x="f2291" y="f2285"/>
                    </a:cxn>
                    <a:cxn ang="f1353">
                      <a:pos x="f2292" y="f2293"/>
                    </a:cxn>
                    <a:cxn ang="f1353">
                      <a:pos x="f2294" y="f2295"/>
                    </a:cxn>
                    <a:cxn ang="f1353">
                      <a:pos x="f2296" y="f2297"/>
                    </a:cxn>
                    <a:cxn ang="f1353">
                      <a:pos x="f2298" y="f2299"/>
                    </a:cxn>
                    <a:cxn ang="f1353">
                      <a:pos x="f2300" y="f2301"/>
                    </a:cxn>
                    <a:cxn ang="f1353">
                      <a:pos x="f2302" y="f2303"/>
                    </a:cxn>
                    <a:cxn ang="f1353">
                      <a:pos x="f2304" y="f2305"/>
                    </a:cxn>
                    <a:cxn ang="f1353">
                      <a:pos x="f2306" y="f2305"/>
                    </a:cxn>
                    <a:cxn ang="f1353">
                      <a:pos x="f2307" y="f2308"/>
                    </a:cxn>
                    <a:cxn ang="f1353">
                      <a:pos x="f2309" y="f2310"/>
                    </a:cxn>
                    <a:cxn ang="f1353">
                      <a:pos x="f2311" y="f2312"/>
                    </a:cxn>
                    <a:cxn ang="f1353">
                      <a:pos x="f2313" y="f2314"/>
                    </a:cxn>
                    <a:cxn ang="f1353">
                      <a:pos x="f2315" y="f2316"/>
                    </a:cxn>
                    <a:cxn ang="f1353">
                      <a:pos x="f2317" y="f2318"/>
                    </a:cxn>
                    <a:cxn ang="f1353">
                      <a:pos x="f2319" y="f2320"/>
                    </a:cxn>
                    <a:cxn ang="f1353">
                      <a:pos x="f2321" y="f2322"/>
                    </a:cxn>
                    <a:cxn ang="f1353">
                      <a:pos x="f2323" y="f2324"/>
                    </a:cxn>
                    <a:cxn ang="f1353">
                      <a:pos x="f2325" y="f2326"/>
                    </a:cxn>
                    <a:cxn ang="f1353">
                      <a:pos x="f2327" y="f2328"/>
                    </a:cxn>
                    <a:cxn ang="f1353">
                      <a:pos x="f2329" y="f2330"/>
                    </a:cxn>
                    <a:cxn ang="f1353">
                      <a:pos x="f2331" y="f2332"/>
                    </a:cxn>
                    <a:cxn ang="f1353">
                      <a:pos x="f2333" y="f2334"/>
                    </a:cxn>
                    <a:cxn ang="f1353">
                      <a:pos x="f2335" y="f2336"/>
                    </a:cxn>
                    <a:cxn ang="f1353">
                      <a:pos x="f2337" y="f2338"/>
                    </a:cxn>
                    <a:cxn ang="f1353">
                      <a:pos x="f2339" y="f2340"/>
                    </a:cxn>
                    <a:cxn ang="f1353">
                      <a:pos x="f2341" y="f2342"/>
                    </a:cxn>
                    <a:cxn ang="f1353">
                      <a:pos x="f2341" y="f2343"/>
                    </a:cxn>
                    <a:cxn ang="f1353">
                      <a:pos x="f2339" y="f2344"/>
                    </a:cxn>
                    <a:cxn ang="f1353">
                      <a:pos x="f2345" y="f2346"/>
                    </a:cxn>
                    <a:cxn ang="f1353">
                      <a:pos x="f2347" y="f2348"/>
                    </a:cxn>
                    <a:cxn ang="f1353">
                      <a:pos x="f2349" y="f2350"/>
                    </a:cxn>
                    <a:cxn ang="f1353">
                      <a:pos x="f2351" y="f2352"/>
                    </a:cxn>
                    <a:cxn ang="f1353">
                      <a:pos x="f2353" y="f2354"/>
                    </a:cxn>
                    <a:cxn ang="f1353">
                      <a:pos x="f2355" y="f2356"/>
                    </a:cxn>
                    <a:cxn ang="f1353">
                      <a:pos x="f2357" y="f2358"/>
                    </a:cxn>
                    <a:cxn ang="f1353">
                      <a:pos x="f2359" y="f2360"/>
                    </a:cxn>
                    <a:cxn ang="f1353">
                      <a:pos x="f2361" y="f2362"/>
                    </a:cxn>
                    <a:cxn ang="f1353">
                      <a:pos x="f2363" y="f2364"/>
                    </a:cxn>
                    <a:cxn ang="f1353">
                      <a:pos x="f2365" y="f2366"/>
                    </a:cxn>
                    <a:cxn ang="f1353">
                      <a:pos x="f2367" y="f2368"/>
                    </a:cxn>
                    <a:cxn ang="f1353">
                      <a:pos x="f2369" y="f2370"/>
                    </a:cxn>
                    <a:cxn ang="f1353">
                      <a:pos x="f2371" y="f2372"/>
                    </a:cxn>
                    <a:cxn ang="f1353">
                      <a:pos x="f2373" y="f2374"/>
                    </a:cxn>
                    <a:cxn ang="f1353">
                      <a:pos x="f2375" y="f2376"/>
                    </a:cxn>
                    <a:cxn ang="f1353">
                      <a:pos x="f2377" y="f2378"/>
                    </a:cxn>
                    <a:cxn ang="f1353">
                      <a:pos x="f2379" y="f2380"/>
                    </a:cxn>
                    <a:cxn ang="f1353">
                      <a:pos x="f2381" y="f2382"/>
                    </a:cxn>
                    <a:cxn ang="f1353">
                      <a:pos x="f2383" y="f2384"/>
                    </a:cxn>
                    <a:cxn ang="f1353">
                      <a:pos x="f2385" y="f2386"/>
                    </a:cxn>
                    <a:cxn ang="f1353">
                      <a:pos x="f2387" y="f2101"/>
                    </a:cxn>
                    <a:cxn ang="f1353">
                      <a:pos x="f2388" y="f2389"/>
                    </a:cxn>
                    <a:cxn ang="f1353">
                      <a:pos x="f2227" y="f2390"/>
                    </a:cxn>
                    <a:cxn ang="f1353">
                      <a:pos x="f2391" y="f2392"/>
                    </a:cxn>
                    <a:cxn ang="f1353">
                      <a:pos x="f2393" y="f2392"/>
                    </a:cxn>
                    <a:cxn ang="f1353">
                      <a:pos x="f2394" y="f2395"/>
                    </a:cxn>
                    <a:cxn ang="f1353">
                      <a:pos x="f2396" y="f2397"/>
                    </a:cxn>
                    <a:cxn ang="f1353">
                      <a:pos x="f2398" y="f2399"/>
                    </a:cxn>
                    <a:cxn ang="f1353">
                      <a:pos x="f2400" y="f2401"/>
                    </a:cxn>
                    <a:cxn ang="f1353">
                      <a:pos x="f2402" y="f2403"/>
                    </a:cxn>
                    <a:cxn ang="f1353">
                      <a:pos x="f2404" y="f2405"/>
                    </a:cxn>
                    <a:cxn ang="f1353">
                      <a:pos x="f2406" y="f2407"/>
                    </a:cxn>
                    <a:cxn ang="f1353">
                      <a:pos x="f2408" y="f2409"/>
                    </a:cxn>
                    <a:cxn ang="f1353">
                      <a:pos x="f2410" y="f2411"/>
                    </a:cxn>
                    <a:cxn ang="f1353">
                      <a:pos x="f2410" y="f2411"/>
                    </a:cxn>
                    <a:cxn ang="f1353">
                      <a:pos x="f2412" y="f2413"/>
                    </a:cxn>
                    <a:cxn ang="f1353">
                      <a:pos x="f2414" y="f2415"/>
                    </a:cxn>
                    <a:cxn ang="f1353">
                      <a:pos x="f2416" y="f2417"/>
                    </a:cxn>
                    <a:cxn ang="f1353">
                      <a:pos x="f2418" y="f2419"/>
                    </a:cxn>
                    <a:cxn ang="f1353">
                      <a:pos x="f2418" y="f2420"/>
                    </a:cxn>
                    <a:cxn ang="f1353">
                      <a:pos x="f2421" y="f2422"/>
                    </a:cxn>
                    <a:cxn ang="f1353">
                      <a:pos x="f2423" y="f2424"/>
                    </a:cxn>
                    <a:cxn ang="f1353">
                      <a:pos x="f2425" y="f2426"/>
                    </a:cxn>
                  </a:cxnLst>
                  <a:rect l="f2068" t="f2071" r="f2069" b="f2070"/>
                  <a:pathLst>
                    <a:path w="1099451" h="654807">
                      <a:moveTo>
                        <a:pt x="f8" y="f5"/>
                      </a:moveTo>
                      <a:cubicBezTo>
                        <a:pt x="f9" y="f5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24" y="f25"/>
                      </a:cubicBezTo>
                      <a:cubicBezTo>
                        <a:pt x="f26" y="f27"/>
                        <a:pt x="f28" y="f29"/>
                        <a:pt x="f30" y="f31"/>
                      </a:cubicBezTo>
                      <a:cubicBezTo>
                        <a:pt x="f32" y="f33"/>
                        <a:pt x="f34" y="f35"/>
                        <a:pt x="f36" y="f37"/>
                      </a:cubicBezTo>
                      <a:cubicBezTo>
                        <a:pt x="f38" y="f39"/>
                        <a:pt x="f40" y="f41"/>
                        <a:pt x="f42" y="f43"/>
                      </a:cubicBezTo>
                      <a:cubicBezTo>
                        <a:pt x="f44" y="f45"/>
                        <a:pt x="f46" y="f47"/>
                        <a:pt x="f48" y="f49"/>
                      </a:cubicBezTo>
                      <a:cubicBezTo>
                        <a:pt x="f50" y="f51"/>
                        <a:pt x="f52" y="f53"/>
                        <a:pt x="f54" y="f55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9"/>
                        <a:pt x="f70" y="f71"/>
                        <a:pt x="f72" y="f73"/>
                      </a:cubicBezTo>
                      <a:cubicBezTo>
                        <a:pt x="f74" y="f75"/>
                        <a:pt x="f76" y="f77"/>
                        <a:pt x="f78" y="f79"/>
                      </a:cubicBezTo>
                      <a:cubicBezTo>
                        <a:pt x="f80" y="f81"/>
                        <a:pt x="f82" y="f83"/>
                        <a:pt x="f84" y="f85"/>
                      </a:cubicBezTo>
                      <a:cubicBezTo>
                        <a:pt x="f86" y="f87"/>
                        <a:pt x="f88" y="f89"/>
                        <a:pt x="f90" y="f91"/>
                      </a:cubicBezTo>
                      <a:cubicBezTo>
                        <a:pt x="f92" y="f93"/>
                        <a:pt x="f94" y="f95"/>
                        <a:pt x="f96" y="f97"/>
                      </a:cubicBezTo>
                      <a:cubicBezTo>
                        <a:pt x="f98" y="f99"/>
                        <a:pt x="f100" y="f101"/>
                        <a:pt x="f102" y="f103"/>
                      </a:cubicBezTo>
                      <a:cubicBezTo>
                        <a:pt x="f104" y="f105"/>
                        <a:pt x="f106" y="f107"/>
                        <a:pt x="f108" y="f109"/>
                      </a:cubicBezTo>
                      <a:cubicBezTo>
                        <a:pt x="f110" y="f111"/>
                        <a:pt x="f112" y="f113"/>
                        <a:pt x="f114" y="f115"/>
                      </a:cubicBezTo>
                      <a:cubicBezTo>
                        <a:pt x="f116" y="f117"/>
                        <a:pt x="f118" y="f119"/>
                        <a:pt x="f120" y="f121"/>
                      </a:cubicBezTo>
                      <a:cubicBezTo>
                        <a:pt x="f122" y="f123"/>
                        <a:pt x="f124" y="f125"/>
                        <a:pt x="f126" y="f127"/>
                      </a:cubicBezTo>
                      <a:cubicBezTo>
                        <a:pt x="f128" y="f129"/>
                        <a:pt x="f130" y="f131"/>
                        <a:pt x="f132" y="f133"/>
                      </a:cubicBezTo>
                      <a:cubicBezTo>
                        <a:pt x="f134" y="f135"/>
                        <a:pt x="f136" y="f137"/>
                        <a:pt x="f138" y="f139"/>
                      </a:cubicBezTo>
                      <a:cubicBezTo>
                        <a:pt x="f140" y="f141"/>
                        <a:pt x="f142" y="f143"/>
                        <a:pt x="f144" y="f145"/>
                      </a:cubicBezTo>
                      <a:cubicBezTo>
                        <a:pt x="f146" y="f147"/>
                        <a:pt x="f148" y="f149"/>
                        <a:pt x="f150" y="f151"/>
                      </a:cubicBezTo>
                      <a:cubicBezTo>
                        <a:pt x="f152" y="f153"/>
                        <a:pt x="f154" y="f155"/>
                        <a:pt x="f156" y="f157"/>
                      </a:cubicBezTo>
                      <a:cubicBezTo>
                        <a:pt x="f158" y="f159"/>
                        <a:pt x="f160" y="f161"/>
                        <a:pt x="f162" y="f163"/>
                      </a:cubicBezTo>
                      <a:cubicBezTo>
                        <a:pt x="f164" y="f165"/>
                        <a:pt x="f166" y="f167"/>
                        <a:pt x="f168" y="f169"/>
                      </a:cubicBezTo>
                      <a:cubicBezTo>
                        <a:pt x="f170" y="f171"/>
                        <a:pt x="f172" y="f173"/>
                        <a:pt x="f174" y="f175"/>
                      </a:cubicBezTo>
                      <a:cubicBezTo>
                        <a:pt x="f176" y="f177"/>
                        <a:pt x="f178" y="f179"/>
                        <a:pt x="f180" y="f181"/>
                      </a:cubicBezTo>
                      <a:cubicBezTo>
                        <a:pt x="f182" y="f183"/>
                        <a:pt x="f184" y="f185"/>
                        <a:pt x="f186" y="f187"/>
                      </a:cubicBezTo>
                      <a:cubicBezTo>
                        <a:pt x="f188" y="f189"/>
                        <a:pt x="f190" y="f191"/>
                        <a:pt x="f192" y="f193"/>
                      </a:cubicBezTo>
                      <a:cubicBezTo>
                        <a:pt x="f194" y="f195"/>
                        <a:pt x="f196" y="f197"/>
                        <a:pt x="f198" y="f199"/>
                      </a:cubicBezTo>
                      <a:cubicBezTo>
                        <a:pt x="f200" y="f201"/>
                        <a:pt x="f202" y="f203"/>
                        <a:pt x="f204" y="f205"/>
                      </a:cubicBezTo>
                      <a:cubicBezTo>
                        <a:pt x="f206" y="f207"/>
                        <a:pt x="f208" y="f209"/>
                        <a:pt x="f210" y="f211"/>
                      </a:cubicBezTo>
                      <a:cubicBezTo>
                        <a:pt x="f212" y="f213"/>
                        <a:pt x="f214" y="f215"/>
                        <a:pt x="f216" y="f217"/>
                      </a:cubicBezTo>
                      <a:cubicBezTo>
                        <a:pt x="f218" y="f219"/>
                        <a:pt x="f220" y="f221"/>
                        <a:pt x="f222" y="f223"/>
                      </a:cubicBezTo>
                      <a:cubicBezTo>
                        <a:pt x="f224" y="f225"/>
                        <a:pt x="f226" y="f225"/>
                        <a:pt x="f227" y="f228"/>
                      </a:cubicBezTo>
                      <a:cubicBezTo>
                        <a:pt x="f229" y="f228"/>
                        <a:pt x="f230" y="f228"/>
                        <a:pt x="f231" y="f228"/>
                      </a:cubicBezTo>
                      <a:lnTo>
                        <a:pt x="f232" y="f228"/>
                      </a:lnTo>
                      <a:cubicBezTo>
                        <a:pt x="f233" y="f228"/>
                        <a:pt x="f234" y="f228"/>
                        <a:pt x="f235" y="f228"/>
                      </a:cubicBezTo>
                      <a:cubicBezTo>
                        <a:pt x="f236" y="f228"/>
                        <a:pt x="f237" y="f228"/>
                        <a:pt x="f238" y="f223"/>
                      </a:cubicBezTo>
                      <a:cubicBezTo>
                        <a:pt x="f238" y="f223"/>
                        <a:pt x="f239" y="f223"/>
                        <a:pt x="f240" y="f223"/>
                      </a:cubicBezTo>
                      <a:cubicBezTo>
                        <a:pt x="f241" y="f223"/>
                        <a:pt x="f242" y="f223"/>
                        <a:pt x="f243" y="f223"/>
                      </a:cubicBezTo>
                      <a:cubicBezTo>
                        <a:pt x="f244" y="f223"/>
                        <a:pt x="f245" y="f246"/>
                        <a:pt x="f247" y="f248"/>
                      </a:cubicBezTo>
                      <a:cubicBezTo>
                        <a:pt x="f249" y="f215"/>
                        <a:pt x="f250" y="f251"/>
                        <a:pt x="f252" y="f253"/>
                      </a:cubicBezTo>
                      <a:cubicBezTo>
                        <a:pt x="f254" y="f209"/>
                        <a:pt x="f255" y="f207"/>
                        <a:pt x="f256" y="f257"/>
                      </a:cubicBezTo>
                      <a:cubicBezTo>
                        <a:pt x="f258" y="f203"/>
                        <a:pt x="f259" y="f201"/>
                        <a:pt x="f260" y="f261"/>
                      </a:cubicBezTo>
                      <a:cubicBezTo>
                        <a:pt x="f262" y="f197"/>
                        <a:pt x="f263" y="f264"/>
                        <a:pt x="f265" y="f266"/>
                      </a:cubicBezTo>
                      <a:cubicBezTo>
                        <a:pt x="f267" y="f191"/>
                        <a:pt x="f268" y="f269"/>
                        <a:pt x="f270" y="f271"/>
                      </a:cubicBezTo>
                      <a:cubicBezTo>
                        <a:pt x="f272" y="f273"/>
                        <a:pt x="f274" y="f275"/>
                        <a:pt x="f276" y="f277"/>
                      </a:cubicBezTo>
                      <a:cubicBezTo>
                        <a:pt x="f278" y="f279"/>
                        <a:pt x="f280" y="f281"/>
                        <a:pt x="f282" y="f173"/>
                      </a:cubicBezTo>
                      <a:cubicBezTo>
                        <a:pt x="f283" y="f284"/>
                        <a:pt x="f285" y="f171"/>
                        <a:pt x="f286" y="f287"/>
                      </a:cubicBezTo>
                      <a:cubicBezTo>
                        <a:pt x="f288" y="f289"/>
                        <a:pt x="f290" y="f291"/>
                        <a:pt x="f292" y="f293"/>
                      </a:cubicBezTo>
                      <a:cubicBezTo>
                        <a:pt x="f294" y="f295"/>
                        <a:pt x="f296" y="f297"/>
                        <a:pt x="f298" y="f299"/>
                      </a:cubicBezTo>
                      <a:cubicBezTo>
                        <a:pt x="f300" y="f301"/>
                        <a:pt x="f302" y="f303"/>
                        <a:pt x="f304" y="f305"/>
                      </a:cubicBezTo>
                      <a:cubicBezTo>
                        <a:pt x="f306" y="f307"/>
                        <a:pt x="f308" y="f309"/>
                        <a:pt x="f310" y="f311"/>
                      </a:cubicBezTo>
                      <a:cubicBezTo>
                        <a:pt x="f312" y="f141"/>
                        <a:pt x="f313" y="f314"/>
                        <a:pt x="f315" y="f316"/>
                      </a:cubicBezTo>
                      <a:cubicBezTo>
                        <a:pt x="f317" y="f318"/>
                        <a:pt x="f319" y="f320"/>
                        <a:pt x="f321" y="f322"/>
                      </a:cubicBezTo>
                      <a:cubicBezTo>
                        <a:pt x="f323" y="f129"/>
                        <a:pt x="f324" y="f125"/>
                        <a:pt x="f325" y="f326"/>
                      </a:cubicBezTo>
                      <a:cubicBezTo>
                        <a:pt x="f325" y="f326"/>
                        <a:pt x="f327" y="f326"/>
                        <a:pt x="f328" y="f326"/>
                      </a:cubicBezTo>
                      <a:cubicBezTo>
                        <a:pt x="f329" y="f330"/>
                        <a:pt x="f331" y="f332"/>
                        <a:pt x="f333" y="f334"/>
                      </a:cubicBezTo>
                      <a:cubicBezTo>
                        <a:pt x="f335" y="f336"/>
                        <a:pt x="f337" y="f338"/>
                        <a:pt x="f339" y="f340"/>
                      </a:cubicBezTo>
                      <a:lnTo>
                        <a:pt x="f339" y="f341"/>
                      </a:lnTo>
                      <a:cubicBezTo>
                        <a:pt x="f339" y="f342"/>
                        <a:pt x="f343" y="f225"/>
                        <a:pt x="f344" y="f225"/>
                      </a:cubicBezTo>
                      <a:cubicBezTo>
                        <a:pt x="f345" y="f225"/>
                        <a:pt x="f5" y="f342"/>
                        <a:pt x="f5" y="f341"/>
                      </a:cubicBezTo>
                      <a:lnTo>
                        <a:pt x="f5" y="f346"/>
                      </a:lnTo>
                      <a:cubicBezTo>
                        <a:pt x="f5" y="f347"/>
                        <a:pt x="f348" y="f349"/>
                        <a:pt x="f350" y="f351"/>
                      </a:cubicBezTo>
                      <a:cubicBezTo>
                        <a:pt x="f352" y="f353"/>
                        <a:pt x="f354" y="f355"/>
                        <a:pt x="f356" y="f357"/>
                      </a:cubicBezTo>
                      <a:cubicBezTo>
                        <a:pt x="f358" y="f359"/>
                        <a:pt x="f360" y="f361"/>
                        <a:pt x="f362" y="f363"/>
                      </a:cubicBezTo>
                      <a:cubicBezTo>
                        <a:pt x="f364" y="f365"/>
                        <a:pt x="f366" y="f367"/>
                        <a:pt x="f368" y="f369"/>
                      </a:cubicBezTo>
                      <a:cubicBezTo>
                        <a:pt x="f370" y="f371"/>
                        <a:pt x="f372" y="f373"/>
                        <a:pt x="f374" y="f375"/>
                      </a:cubicBezTo>
                      <a:cubicBezTo>
                        <a:pt x="f376" y="f377"/>
                        <a:pt x="f378" y="f379"/>
                        <a:pt x="f380" y="f381"/>
                      </a:cubicBezTo>
                      <a:cubicBezTo>
                        <a:pt x="f382" y="f383"/>
                        <a:pt x="f384" y="f385"/>
                        <a:pt x="f386" y="f387"/>
                      </a:cubicBezTo>
                      <a:cubicBezTo>
                        <a:pt x="f388" y="f389"/>
                        <a:pt x="f390" y="f391"/>
                        <a:pt x="f392" y="f393"/>
                      </a:cubicBezTo>
                      <a:cubicBezTo>
                        <a:pt x="f331" y="f394"/>
                        <a:pt x="f395" y="f396"/>
                        <a:pt x="f397" y="f398"/>
                      </a:cubicBezTo>
                      <a:cubicBezTo>
                        <a:pt x="f399" y="f400"/>
                        <a:pt x="f401" y="f402"/>
                        <a:pt x="f403" y="f404"/>
                      </a:cubicBezTo>
                      <a:cubicBezTo>
                        <a:pt x="f405" y="f406"/>
                        <a:pt x="f407" y="f408"/>
                        <a:pt x="f409" y="f410"/>
                      </a:cubicBezTo>
                      <a:cubicBezTo>
                        <a:pt x="f411" y="f412"/>
                        <a:pt x="f413" y="f414"/>
                        <a:pt x="f315" y="f415"/>
                      </a:cubicBezTo>
                      <a:cubicBezTo>
                        <a:pt x="f416" y="f417"/>
                        <a:pt x="f418" y="f419"/>
                        <a:pt x="f420" y="f421"/>
                      </a:cubicBezTo>
                      <a:cubicBezTo>
                        <a:pt x="f422" y="f423"/>
                        <a:pt x="f424" y="f425"/>
                        <a:pt x="f426" y="f427"/>
                      </a:cubicBezTo>
                      <a:cubicBezTo>
                        <a:pt x="f428" y="f429"/>
                        <a:pt x="f430" y="f431"/>
                        <a:pt x="f432" y="f433"/>
                      </a:cubicBezTo>
                      <a:cubicBezTo>
                        <a:pt x="f434" y="f435"/>
                        <a:pt x="f436" y="f437"/>
                        <a:pt x="f438" y="f439"/>
                      </a:cubicBezTo>
                      <a:cubicBezTo>
                        <a:pt x="f438" y="f439"/>
                        <a:pt x="f438" y="f439"/>
                        <a:pt x="f438" y="f439"/>
                      </a:cubicBezTo>
                      <a:cubicBezTo>
                        <a:pt x="f440" y="f441"/>
                        <a:pt x="f442" y="f7"/>
                        <a:pt x="f443" y="f7"/>
                      </a:cubicBezTo>
                      <a:cubicBezTo>
                        <a:pt x="f443" y="f7"/>
                        <a:pt x="f443" y="f7"/>
                        <a:pt x="f444" y="f7"/>
                      </a:cubicBezTo>
                      <a:cubicBezTo>
                        <a:pt x="f445" y="f7"/>
                        <a:pt x="f444" y="f7"/>
                        <a:pt x="f445" y="f7"/>
                      </a:cubicBezTo>
                      <a:cubicBezTo>
                        <a:pt x="f446" y="f7"/>
                        <a:pt x="f160" y="f447"/>
                        <a:pt x="f448" y="f449"/>
                      </a:cubicBezTo>
                      <a:cubicBezTo>
                        <a:pt x="f450" y="f451"/>
                        <a:pt x="f452" y="f406"/>
                        <a:pt x="f453" y="f454"/>
                      </a:cubicBezTo>
                      <a:cubicBezTo>
                        <a:pt x="f455" y="f456"/>
                        <a:pt x="f457" y="f458"/>
                        <a:pt x="f459" y="f460"/>
                      </a:cubicBezTo>
                      <a:cubicBezTo>
                        <a:pt x="f461" y="f462"/>
                        <a:pt x="f463" y="f464"/>
                        <a:pt x="f465" y="f466"/>
                      </a:cubicBezTo>
                      <a:cubicBezTo>
                        <a:pt x="f467" y="f468"/>
                        <a:pt x="f469" y="f470"/>
                        <a:pt x="f471" y="f472"/>
                      </a:cubicBezTo>
                      <a:cubicBezTo>
                        <a:pt x="f473" y="f474"/>
                        <a:pt x="f475" y="f476"/>
                        <a:pt x="f477" y="f478"/>
                      </a:cubicBezTo>
                      <a:cubicBezTo>
                        <a:pt x="f479" y="f480"/>
                        <a:pt x="f481" y="f482"/>
                        <a:pt x="f483" y="f484"/>
                      </a:cubicBezTo>
                      <a:cubicBezTo>
                        <a:pt x="f485" y="f486"/>
                        <a:pt x="f487" y="f488"/>
                        <a:pt x="f489" y="f490"/>
                      </a:cubicBezTo>
                      <a:cubicBezTo>
                        <a:pt x="f491" y="f492"/>
                        <a:pt x="f493" y="f494"/>
                        <a:pt x="f495" y="f496"/>
                      </a:cubicBezTo>
                      <a:cubicBezTo>
                        <a:pt x="f497" y="f498"/>
                        <a:pt x="f499" y="f500"/>
                        <a:pt x="f501" y="f502"/>
                      </a:cubicBezTo>
                      <a:cubicBezTo>
                        <a:pt x="f503" y="f504"/>
                        <a:pt x="f505" y="f506"/>
                        <a:pt x="f507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515" y="f516"/>
                        <a:pt x="f517" y="f518"/>
                        <a:pt x="f519" y="f520"/>
                      </a:cubicBezTo>
                      <a:cubicBezTo>
                        <a:pt x="f521" y="f522"/>
                        <a:pt x="f523" y="f524"/>
                        <a:pt x="f525" y="f526"/>
                      </a:cubicBezTo>
                      <a:cubicBezTo>
                        <a:pt x="f527" y="f528"/>
                        <a:pt x="f529" y="f530"/>
                        <a:pt x="f531" y="f532"/>
                      </a:cubicBezTo>
                      <a:cubicBezTo>
                        <a:pt x="f533" y="f534"/>
                        <a:pt x="f535" y="f536"/>
                        <a:pt x="f537" y="f538"/>
                      </a:cubicBezTo>
                      <a:cubicBezTo>
                        <a:pt x="f539" y="f540"/>
                        <a:pt x="f541" y="f542"/>
                        <a:pt x="f543" y="f544"/>
                      </a:cubicBezTo>
                      <a:cubicBezTo>
                        <a:pt x="f545" y="f546"/>
                        <a:pt x="f547" y="f548"/>
                        <a:pt x="f549" y="f550"/>
                      </a:cubicBezTo>
                      <a:cubicBezTo>
                        <a:pt x="f551" y="f552"/>
                        <a:pt x="f553" y="f554"/>
                        <a:pt x="f480" y="f555"/>
                      </a:cubicBezTo>
                      <a:cubicBezTo>
                        <a:pt x="f556" y="f557"/>
                        <a:pt x="f558" y="f559"/>
                        <a:pt x="f560" y="f561"/>
                      </a:cubicBezTo>
                      <a:cubicBezTo>
                        <a:pt x="f562" y="f563"/>
                        <a:pt x="f564" y="f565"/>
                        <a:pt x="f566" y="f567"/>
                      </a:cubicBezTo>
                      <a:cubicBezTo>
                        <a:pt x="f12" y="f568"/>
                        <a:pt x="f569" y="f570"/>
                        <a:pt x="f571" y="f572"/>
                      </a:cubicBezTo>
                      <a:cubicBezTo>
                        <a:pt x="f573" y="f574"/>
                        <a:pt x="f575" y="f576"/>
                        <a:pt x="f577" y="f578"/>
                      </a:cubicBezTo>
                      <a:cubicBezTo>
                        <a:pt x="f577" y="f578"/>
                        <a:pt x="f577" y="f579"/>
                        <a:pt x="f580" y="f581"/>
                      </a:cubicBezTo>
                      <a:cubicBezTo>
                        <a:pt x="f582" y="f583"/>
                        <a:pt x="f584" y="f585"/>
                        <a:pt x="f586" y="f587"/>
                      </a:cubicBezTo>
                      <a:cubicBezTo>
                        <a:pt x="f586" y="f588"/>
                        <a:pt x="f586" y="f589"/>
                        <a:pt x="f586" y="f590"/>
                      </a:cubicBezTo>
                      <a:lnTo>
                        <a:pt x="f586" y="f591"/>
                      </a:lnTo>
                      <a:cubicBezTo>
                        <a:pt x="f586" y="f592"/>
                        <a:pt x="f593" y="f594"/>
                        <a:pt x="f593" y="f346"/>
                      </a:cubicBezTo>
                      <a:cubicBezTo>
                        <a:pt x="f593" y="f595"/>
                        <a:pt x="f596" y="f597"/>
                        <a:pt x="f586" y="f598"/>
                      </a:cubicBezTo>
                      <a:lnTo>
                        <a:pt x="f586" y="f599"/>
                      </a:lnTo>
                      <a:cubicBezTo>
                        <a:pt x="f586" y="f600"/>
                        <a:pt x="f601" y="f602"/>
                        <a:pt x="f603" y="f602"/>
                      </a:cubicBezTo>
                      <a:cubicBezTo>
                        <a:pt x="f604" y="f602"/>
                        <a:pt x="f605" y="f600"/>
                        <a:pt x="f605" y="f599"/>
                      </a:cubicBezTo>
                      <a:lnTo>
                        <a:pt x="f605" y="f606"/>
                      </a:lnTo>
                      <a:cubicBezTo>
                        <a:pt x="f605" y="f607"/>
                        <a:pt x="f608" y="f7"/>
                        <a:pt x="f609" y="f7"/>
                      </a:cubicBezTo>
                      <a:cubicBezTo>
                        <a:pt x="f610" y="f7"/>
                        <a:pt x="f6" y="f607"/>
                        <a:pt x="f6" y="f606"/>
                      </a:cubicBezTo>
                      <a:lnTo>
                        <a:pt x="f6" y="f599"/>
                      </a:lnTo>
                      <a:cubicBezTo>
                        <a:pt x="f6" y="f611"/>
                        <a:pt x="f612" y="f613"/>
                        <a:pt x="f614" y="f613"/>
                      </a:cubicBezTo>
                      <a:close/>
                      <a:moveTo>
                        <a:pt x="f615" y="f616"/>
                      </a:moveTo>
                      <a:cubicBezTo>
                        <a:pt x="f617" y="f618"/>
                        <a:pt x="f619" y="f620"/>
                        <a:pt x="f621" y="f622"/>
                      </a:cubicBezTo>
                      <a:cubicBezTo>
                        <a:pt x="f623" y="f624"/>
                        <a:pt x="f625" y="f626"/>
                        <a:pt x="f627" y="f628"/>
                      </a:cubicBezTo>
                      <a:cubicBezTo>
                        <a:pt x="f629" y="f630"/>
                        <a:pt x="f631" y="f632"/>
                        <a:pt x="f633" y="f634"/>
                      </a:cubicBezTo>
                      <a:cubicBezTo>
                        <a:pt x="f635" y="f636"/>
                        <a:pt x="f637" y="f638"/>
                        <a:pt x="f639" y="f640"/>
                      </a:cubicBezTo>
                      <a:cubicBezTo>
                        <a:pt x="f641" y="f642"/>
                        <a:pt x="f643" y="f644"/>
                        <a:pt x="f645" y="f498"/>
                      </a:cubicBezTo>
                      <a:cubicBezTo>
                        <a:pt x="f645" y="f498"/>
                        <a:pt x="f646" y="f498"/>
                        <a:pt x="f647" y="f498"/>
                      </a:cubicBezTo>
                      <a:cubicBezTo>
                        <a:pt x="f648" y="f649"/>
                        <a:pt x="f650" y="f651"/>
                        <a:pt x="f652" y="f653"/>
                      </a:cubicBezTo>
                      <a:cubicBezTo>
                        <a:pt x="f654" y="f508"/>
                        <a:pt x="f655" y="f656"/>
                        <a:pt x="f657" y="f658"/>
                      </a:cubicBezTo>
                      <a:cubicBezTo>
                        <a:pt x="f659" y="f660"/>
                        <a:pt x="f661" y="f662"/>
                        <a:pt x="f663" y="f664"/>
                      </a:cubicBezTo>
                      <a:cubicBezTo>
                        <a:pt x="f665" y="f666"/>
                        <a:pt x="f667" y="f668"/>
                        <a:pt x="f669" y="f670"/>
                      </a:cubicBezTo>
                      <a:cubicBezTo>
                        <a:pt x="f671" y="f672"/>
                        <a:pt x="f397" y="f673"/>
                        <a:pt x="f674" y="f675"/>
                      </a:cubicBezTo>
                      <a:cubicBezTo>
                        <a:pt x="f676" y="f677"/>
                        <a:pt x="f678" y="f679"/>
                        <a:pt x="f680" y="f681"/>
                      </a:cubicBezTo>
                      <a:cubicBezTo>
                        <a:pt x="f682" y="f683"/>
                        <a:pt x="f684" y="f685"/>
                        <a:pt x="f686" y="f687"/>
                      </a:cubicBezTo>
                      <a:cubicBezTo>
                        <a:pt x="f688" y="f689"/>
                        <a:pt x="f690" y="f691"/>
                        <a:pt x="f692" y="f530"/>
                      </a:cubicBezTo>
                      <a:cubicBezTo>
                        <a:pt x="f693" y="f694"/>
                        <a:pt x="f695" y="f696"/>
                        <a:pt x="f697" y="f698"/>
                      </a:cubicBezTo>
                      <a:cubicBezTo>
                        <a:pt x="f699" y="f700"/>
                        <a:pt x="f701" y="f702"/>
                        <a:pt x="f703" y="f704"/>
                      </a:cubicBezTo>
                      <a:cubicBezTo>
                        <a:pt x="f705" y="f706"/>
                        <a:pt x="f707" y="f708"/>
                        <a:pt x="f709" y="f710"/>
                      </a:cubicBezTo>
                      <a:cubicBezTo>
                        <a:pt x="f711" y="f712"/>
                        <a:pt x="f713" y="f714"/>
                        <a:pt x="f715" y="f716"/>
                      </a:cubicBezTo>
                      <a:cubicBezTo>
                        <a:pt x="f717" y="f718"/>
                        <a:pt x="f719" y="f720"/>
                        <a:pt x="f721" y="f722"/>
                      </a:cubicBezTo>
                      <a:cubicBezTo>
                        <a:pt x="f723" y="f724"/>
                        <a:pt x="f725" y="f726"/>
                        <a:pt x="f727" y="f728"/>
                      </a:cubicBezTo>
                      <a:cubicBezTo>
                        <a:pt x="f729" y="f730"/>
                        <a:pt x="f731" y="f732"/>
                        <a:pt x="f733" y="f734"/>
                      </a:cubicBezTo>
                      <a:cubicBezTo>
                        <a:pt x="f735" y="f736"/>
                        <a:pt x="f737" y="f738"/>
                        <a:pt x="f739" y="f740"/>
                      </a:cubicBezTo>
                      <a:cubicBezTo>
                        <a:pt x="f741" y="f742"/>
                        <a:pt x="f743" y="f744"/>
                        <a:pt x="f745" y="f746"/>
                      </a:cubicBezTo>
                      <a:cubicBezTo>
                        <a:pt x="f747" y="f748"/>
                        <a:pt x="f749" y="f750"/>
                        <a:pt x="f390" y="f751"/>
                      </a:cubicBezTo>
                      <a:cubicBezTo>
                        <a:pt x="f752" y="f753"/>
                        <a:pt x="f752" y="f754"/>
                        <a:pt x="f390" y="f755"/>
                      </a:cubicBezTo>
                      <a:cubicBezTo>
                        <a:pt x="f756" y="f757"/>
                        <a:pt x="f747" y="f758"/>
                        <a:pt x="f745" y="f759"/>
                      </a:cubicBezTo>
                      <a:cubicBezTo>
                        <a:pt x="f760" y="f761"/>
                        <a:pt x="f762" y="f763"/>
                        <a:pt x="f741" y="f764"/>
                      </a:cubicBezTo>
                      <a:cubicBezTo>
                        <a:pt x="f765" y="f766"/>
                        <a:pt x="f767" y="f768"/>
                        <a:pt x="f769" y="f770"/>
                      </a:cubicBezTo>
                      <a:cubicBezTo>
                        <a:pt x="f771" y="f772"/>
                        <a:pt x="f773" y="f774"/>
                        <a:pt x="f775" y="f776"/>
                      </a:cubicBezTo>
                      <a:cubicBezTo>
                        <a:pt x="f777" y="f778"/>
                        <a:pt x="f779" y="f780"/>
                        <a:pt x="f781" y="f782"/>
                      </a:cubicBezTo>
                      <a:cubicBezTo>
                        <a:pt x="f783" y="f784"/>
                        <a:pt x="f785" y="f786"/>
                        <a:pt x="f787" y="f788"/>
                      </a:cubicBezTo>
                      <a:cubicBezTo>
                        <a:pt x="f789" y="f790"/>
                        <a:pt x="f791" y="f792"/>
                        <a:pt x="f707" y="f793"/>
                      </a:cubicBezTo>
                      <a:cubicBezTo>
                        <a:pt x="f794" y="f795"/>
                        <a:pt x="f796" y="f797"/>
                        <a:pt x="f798" y="f799"/>
                      </a:cubicBezTo>
                      <a:cubicBezTo>
                        <a:pt x="f800" y="f801"/>
                        <a:pt x="f802" y="f803"/>
                        <a:pt x="f804" y="f805"/>
                      </a:cubicBezTo>
                      <a:cubicBezTo>
                        <a:pt x="f806" y="f807"/>
                        <a:pt x="f808" y="f809"/>
                        <a:pt x="f810" y="f811"/>
                      </a:cubicBezTo>
                      <a:cubicBezTo>
                        <a:pt x="f812" y="f813"/>
                        <a:pt x="f814" y="f815"/>
                        <a:pt x="f816" y="f817"/>
                      </a:cubicBezTo>
                      <a:cubicBezTo>
                        <a:pt x="f818" y="f819"/>
                        <a:pt x="f820" y="f821"/>
                        <a:pt x="f822" y="f823"/>
                      </a:cubicBezTo>
                      <a:cubicBezTo>
                        <a:pt x="f824" y="f825"/>
                        <a:pt x="f826" y="f334"/>
                        <a:pt x="f827" y="f828"/>
                      </a:cubicBezTo>
                      <a:cubicBezTo>
                        <a:pt x="f829" y="f830"/>
                        <a:pt x="f831" y="f832"/>
                        <a:pt x="f833" y="f834"/>
                      </a:cubicBezTo>
                      <a:cubicBezTo>
                        <a:pt x="f835" y="f836"/>
                        <a:pt x="f837" y="f838"/>
                        <a:pt x="f839" y="f840"/>
                      </a:cubicBezTo>
                      <a:cubicBezTo>
                        <a:pt x="f841" y="f842"/>
                        <a:pt x="f843" y="f844"/>
                        <a:pt x="f845" y="f846"/>
                      </a:cubicBezTo>
                      <a:cubicBezTo>
                        <a:pt x="f847" y="f848"/>
                        <a:pt x="f849" y="f850"/>
                        <a:pt x="f851" y="f852"/>
                      </a:cubicBezTo>
                      <a:cubicBezTo>
                        <a:pt x="f853" y="f854"/>
                        <a:pt x="f855" y="f856"/>
                        <a:pt x="f294" y="f857"/>
                      </a:cubicBezTo>
                      <a:cubicBezTo>
                        <a:pt x="f858" y="f859"/>
                        <a:pt x="f860" y="f861"/>
                        <a:pt x="f862" y="f863"/>
                      </a:cubicBezTo>
                      <a:cubicBezTo>
                        <a:pt x="f864" y="f865"/>
                        <a:pt x="f866" y="f867"/>
                        <a:pt x="f868" y="f869"/>
                      </a:cubicBezTo>
                      <a:cubicBezTo>
                        <a:pt x="f870" y="f871"/>
                        <a:pt x="f872" y="f873"/>
                        <a:pt x="f874" y="f875"/>
                      </a:cubicBezTo>
                      <a:cubicBezTo>
                        <a:pt x="f876" y="f877"/>
                        <a:pt x="f878" y="f879"/>
                        <a:pt x="f880" y="f881"/>
                      </a:cubicBezTo>
                      <a:cubicBezTo>
                        <a:pt x="f882" y="f883"/>
                        <a:pt x="f255" y="f884"/>
                        <a:pt x="f885" y="f91"/>
                      </a:cubicBezTo>
                      <a:cubicBezTo>
                        <a:pt x="f886" y="f887"/>
                        <a:pt x="f888" y="f889"/>
                        <a:pt x="f890" y="f93"/>
                      </a:cubicBezTo>
                      <a:cubicBezTo>
                        <a:pt x="f891" y="f892"/>
                        <a:pt x="f236" y="f893"/>
                        <a:pt x="f443" y="f893"/>
                      </a:cubicBezTo>
                      <a:cubicBezTo>
                        <a:pt x="f894" y="f893"/>
                        <a:pt x="f895" y="f602"/>
                        <a:pt x="f896" y="f897"/>
                      </a:cubicBezTo>
                      <a:cubicBezTo>
                        <a:pt x="f898" y="f897"/>
                        <a:pt x="f899" y="f897"/>
                        <a:pt x="f900" y="f897"/>
                      </a:cubicBezTo>
                      <a:cubicBezTo>
                        <a:pt x="f901" y="f902"/>
                        <a:pt x="f903" y="f904"/>
                        <a:pt x="f905" y="f906"/>
                      </a:cubicBezTo>
                      <a:cubicBezTo>
                        <a:pt x="f907" y="f906"/>
                        <a:pt x="f908" y="f909"/>
                        <a:pt x="f910" y="f879"/>
                      </a:cubicBezTo>
                      <a:cubicBezTo>
                        <a:pt x="f911" y="f912"/>
                        <a:pt x="f913" y="f914"/>
                        <a:pt x="f915" y="f916"/>
                      </a:cubicBezTo>
                      <a:cubicBezTo>
                        <a:pt x="f917" y="f916"/>
                        <a:pt x="f918" y="f867"/>
                        <a:pt x="f919" y="f920"/>
                      </a:cubicBezTo>
                      <a:cubicBezTo>
                        <a:pt x="f921" y="f922"/>
                        <a:pt x="f923" y="f924"/>
                        <a:pt x="f925" y="f926"/>
                      </a:cubicBezTo>
                      <a:cubicBezTo>
                        <a:pt x="f927" y="f926"/>
                        <a:pt x="f928" y="f929"/>
                        <a:pt x="f930" y="f931"/>
                      </a:cubicBezTo>
                      <a:cubicBezTo>
                        <a:pt x="f932" y="f933"/>
                        <a:pt x="f934" y="f935"/>
                        <a:pt x="f936" y="f937"/>
                      </a:cubicBezTo>
                      <a:cubicBezTo>
                        <a:pt x="f938" y="f937"/>
                        <a:pt x="f939" y="f940"/>
                        <a:pt x="f941" y="f942"/>
                      </a:cubicBezTo>
                      <a:cubicBezTo>
                        <a:pt x="f132" y="f943"/>
                        <a:pt x="f944" y="f945"/>
                        <a:pt x="f946" y="f947"/>
                      </a:cubicBezTo>
                      <a:cubicBezTo>
                        <a:pt x="f946" y="f947"/>
                        <a:pt x="f946" y="f947"/>
                        <a:pt x="f946" y="f947"/>
                      </a:cubicBezTo>
                      <a:cubicBezTo>
                        <a:pt x="f948" y="f949"/>
                        <a:pt x="f950" y="f57"/>
                        <a:pt x="f493" y="f951"/>
                      </a:cubicBezTo>
                      <a:cubicBezTo>
                        <a:pt x="f952" y="f953"/>
                        <a:pt x="f954" y="f955"/>
                        <a:pt x="f956" y="f957"/>
                      </a:cubicBezTo>
                      <a:cubicBezTo>
                        <a:pt x="f956" y="f958"/>
                        <a:pt x="f959" y="f960"/>
                        <a:pt x="f961" y="f962"/>
                      </a:cubicBezTo>
                      <a:cubicBezTo>
                        <a:pt x="f963" y="f964"/>
                        <a:pt x="f965" y="f966"/>
                        <a:pt x="f967" y="f968"/>
                      </a:cubicBezTo>
                      <a:lnTo>
                        <a:pt x="f967" y="f969"/>
                      </a:lnTo>
                      <a:cubicBezTo>
                        <a:pt x="f967" y="f970"/>
                        <a:pt x="f971" y="f972"/>
                        <a:pt x="f973" y="f974"/>
                      </a:cubicBezTo>
                      <a:cubicBezTo>
                        <a:pt x="f975" y="f976"/>
                        <a:pt x="f977" y="f978"/>
                        <a:pt x="f979" y="f980"/>
                      </a:cubicBezTo>
                      <a:cubicBezTo>
                        <a:pt x="f615" y="f981"/>
                        <a:pt x="f982" y="f983"/>
                        <a:pt x="f984" y="f985"/>
                      </a:cubicBezTo>
                      <a:close/>
                    </a:path>
                  </a:pathLst>
                </a:custGeom>
                <a:solidFill>
                  <a:srgbClr val="341D5B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52" name="Freeform 15">
                  <a:extLst>
                    <a:ext uri="{FF2B5EF4-FFF2-40B4-BE49-F238E27FC236}">
                      <a16:creationId xmlns:a16="http://schemas.microsoft.com/office/drawing/2014/main" id="{ED364723-9981-4555-23BD-FFFB93692DBE}"/>
                    </a:ext>
                  </a:extLst>
                </p:cNvPr>
                <p:cNvSpPr/>
                <p:nvPr/>
              </p:nvSpPr>
              <p:spPr>
                <a:xfrm>
                  <a:off x="2377906" y="1397047"/>
                  <a:ext cx="1703463" cy="137014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03464"/>
                    <a:gd name="f7" fmla="val 1370149"/>
                    <a:gd name="f8" fmla="val 1679210"/>
                    <a:gd name="f9" fmla="val 777441"/>
                    <a:gd name="f10" fmla="val 1685457"/>
                    <a:gd name="f11" fmla="val 775636"/>
                    <a:gd name="f12" fmla="val 1696029"/>
                    <a:gd name="f13" fmla="val 772507"/>
                    <a:gd name="f14" fmla="val 1703237"/>
                    <a:gd name="f15" fmla="val 762879"/>
                    <a:gd name="f16" fmla="val 751927"/>
                    <a:gd name="f17" fmla="val 248155"/>
                    <a:gd name="f18" fmla="val 111321"/>
                    <a:gd name="f19" fmla="val 1592114"/>
                    <a:gd name="f20" fmla="val 1455524"/>
                    <a:gd name="f21" fmla="val 1344762"/>
                    <a:gd name="f22" fmla="val 1250818"/>
                    <a:gd name="f23" fmla="val 73171"/>
                    <a:gd name="f24" fmla="val 1219223"/>
                    <a:gd name="f25" fmla="val 173661"/>
                    <a:gd name="f26" fmla="val 1214658"/>
                    <a:gd name="f27" fmla="val 164996"/>
                    <a:gd name="f28" fmla="val 1209613"/>
                    <a:gd name="f29" fmla="val 156571"/>
                    <a:gd name="f30" fmla="val 1204327"/>
                    <a:gd name="f31" fmla="val 148508"/>
                    <a:gd name="f32" fmla="val 1203967"/>
                    <a:gd name="f33" fmla="val 148027"/>
                    <a:gd name="f34" fmla="val 1203726"/>
                    <a:gd name="f35" fmla="val 147545"/>
                    <a:gd name="f36" fmla="val 1203366"/>
                    <a:gd name="f37" fmla="val 147064"/>
                    <a:gd name="f38" fmla="val 1200963"/>
                    <a:gd name="f39" fmla="val 143454"/>
                    <a:gd name="f40" fmla="val 1198440"/>
                    <a:gd name="f41" fmla="val 139843"/>
                    <a:gd name="f42" fmla="val 1195918"/>
                    <a:gd name="f43" fmla="val 136233"/>
                    <a:gd name="f44" fmla="val 1195197"/>
                    <a:gd name="f45" fmla="val 135270"/>
                    <a:gd name="f46" fmla="val 1194596"/>
                    <a:gd name="f47" fmla="val 134307"/>
                    <a:gd name="f48" fmla="val 1193875"/>
                    <a:gd name="f49" fmla="val 133344"/>
                    <a:gd name="f50" fmla="val 1191473"/>
                    <a:gd name="f51" fmla="val 130095"/>
                    <a:gd name="f52" fmla="val 1189070"/>
                    <a:gd name="f53" fmla="val 126966"/>
                    <a:gd name="f54" fmla="val 1186547"/>
                    <a:gd name="f55" fmla="val 123837"/>
                    <a:gd name="f56" fmla="val 1185586"/>
                    <a:gd name="f57" fmla="val 122754"/>
                    <a:gd name="f58" fmla="val 1184745"/>
                    <a:gd name="f59" fmla="val 121550"/>
                    <a:gd name="f60" fmla="val 1183784"/>
                    <a:gd name="f61" fmla="val 120347"/>
                    <a:gd name="f62" fmla="val 1181141"/>
                    <a:gd name="f63" fmla="val 117098"/>
                    <a:gd name="f64" fmla="val 1178378"/>
                    <a:gd name="f65" fmla="val 113969"/>
                    <a:gd name="f66" fmla="val 1175615"/>
                    <a:gd name="f67" fmla="val 110840"/>
                    <a:gd name="f68" fmla="val 1174774"/>
                    <a:gd name="f69" fmla="val 109997"/>
                    <a:gd name="f70" fmla="val 1174054"/>
                    <a:gd name="f71" fmla="val 109034"/>
                    <a:gd name="f72" fmla="val 1173333"/>
                    <a:gd name="f73" fmla="val 108192"/>
                    <a:gd name="f74" fmla="val 1160238"/>
                    <a:gd name="f75" fmla="val 93630"/>
                    <a:gd name="f76" fmla="val 1145702"/>
                    <a:gd name="f77" fmla="val 80271"/>
                    <a:gd name="f78" fmla="val 1130205"/>
                    <a:gd name="f79" fmla="val 68237"/>
                    <a:gd name="f80" fmla="val 1129124"/>
                    <a:gd name="f81" fmla="val 67394"/>
                    <a:gd name="f82" fmla="val 1127923"/>
                    <a:gd name="f83" fmla="val 66431"/>
                    <a:gd name="f84" fmla="val 1126842"/>
                    <a:gd name="f85" fmla="val 65589"/>
                    <a:gd name="f86" fmla="val 1124439"/>
                    <a:gd name="f87" fmla="val 63784"/>
                    <a:gd name="f88" fmla="val 1122036"/>
                    <a:gd name="f89" fmla="val 62099"/>
                    <a:gd name="f90" fmla="val 1119514"/>
                    <a:gd name="f91" fmla="val 60294"/>
                    <a:gd name="f92" fmla="val 1117711"/>
                    <a:gd name="f93" fmla="val 59090"/>
                    <a:gd name="f94" fmla="val 1116030"/>
                    <a:gd name="f95" fmla="val 57766"/>
                    <a:gd name="f96" fmla="val 1114228"/>
                    <a:gd name="f97" fmla="val 56563"/>
                    <a:gd name="f98" fmla="val 1111825"/>
                    <a:gd name="f99" fmla="val 54878"/>
                    <a:gd name="f100" fmla="val 1109302"/>
                    <a:gd name="f101" fmla="val 53314"/>
                    <a:gd name="f102" fmla="val 1106780"/>
                    <a:gd name="f103" fmla="val 51749"/>
                    <a:gd name="f104" fmla="val 1104977"/>
                    <a:gd name="f105" fmla="val 50666"/>
                    <a:gd name="f106" fmla="val 1103296"/>
                    <a:gd name="f107" fmla="val 49463"/>
                    <a:gd name="f108" fmla="val 1101494"/>
                    <a:gd name="f109" fmla="val 48259"/>
                    <a:gd name="f110" fmla="val 1098851"/>
                    <a:gd name="f111" fmla="val 46574"/>
                    <a:gd name="f112" fmla="val 1096088"/>
                    <a:gd name="f113" fmla="val 45010"/>
                    <a:gd name="f114" fmla="val 1093325"/>
                    <a:gd name="f115" fmla="val 43445"/>
                    <a:gd name="f116" fmla="val 1091643"/>
                    <a:gd name="f117" fmla="val 42482"/>
                    <a:gd name="f118" fmla="val 1089961"/>
                    <a:gd name="f119" fmla="val 41520"/>
                    <a:gd name="f120" fmla="val 1088279"/>
                    <a:gd name="f121" fmla="val 40557"/>
                    <a:gd name="f122" fmla="val 1085396"/>
                    <a:gd name="f123" fmla="val 38992"/>
                    <a:gd name="f124" fmla="val 1082393"/>
                    <a:gd name="f125" fmla="val 37428"/>
                    <a:gd name="f126" fmla="val 1079389"/>
                    <a:gd name="f127" fmla="val 35863"/>
                    <a:gd name="f128" fmla="val 1077828"/>
                    <a:gd name="f129" fmla="val 35141"/>
                    <a:gd name="f130" fmla="val 1076386"/>
                    <a:gd name="f131" fmla="val 34299"/>
                    <a:gd name="f132" fmla="val 1074824"/>
                    <a:gd name="f133" fmla="val 33577"/>
                    <a:gd name="f134" fmla="val 1071701"/>
                    <a:gd name="f135" fmla="val 32012"/>
                    <a:gd name="f136" fmla="val 1068457"/>
                    <a:gd name="f137" fmla="val 30568"/>
                    <a:gd name="f138" fmla="val 1065214"/>
                    <a:gd name="f139" fmla="val 29124"/>
                    <a:gd name="f140" fmla="val 1063892"/>
                    <a:gd name="f141" fmla="val 28522"/>
                    <a:gd name="f142" fmla="val 1062451"/>
                    <a:gd name="f143" fmla="val 27800"/>
                    <a:gd name="f144" fmla="val 1061129"/>
                    <a:gd name="f145" fmla="val 27198"/>
                    <a:gd name="f146" fmla="val 1057765"/>
                    <a:gd name="f147" fmla="val 25754"/>
                    <a:gd name="f148" fmla="val 1054402"/>
                    <a:gd name="f149" fmla="val 24310"/>
                    <a:gd name="f150" fmla="val 1050918"/>
                    <a:gd name="f151" fmla="val 22986"/>
                    <a:gd name="f152" fmla="val 1049596"/>
                    <a:gd name="f153" fmla="val 22505"/>
                    <a:gd name="f154" fmla="val 1048395"/>
                    <a:gd name="f155" fmla="val 22024"/>
                    <a:gd name="f156" fmla="val 1047074"/>
                    <a:gd name="f157" fmla="val 21542"/>
                    <a:gd name="f158" fmla="val 1043590"/>
                    <a:gd name="f159" fmla="val 20218"/>
                    <a:gd name="f160" fmla="val 1039986"/>
                    <a:gd name="f161" fmla="val 18894"/>
                    <a:gd name="f162" fmla="val 1036382"/>
                    <a:gd name="f163" fmla="val 17691"/>
                    <a:gd name="f164" fmla="val 1035181"/>
                    <a:gd name="f165" fmla="val 17330"/>
                    <a:gd name="f166" fmla="val 1033979"/>
                    <a:gd name="f167" fmla="val 16849"/>
                    <a:gd name="f168" fmla="val 1032778"/>
                    <a:gd name="f169" fmla="val 16488"/>
                    <a:gd name="f170" fmla="val 1029174"/>
                    <a:gd name="f171" fmla="val 15284"/>
                    <a:gd name="f172" fmla="val 1025450"/>
                    <a:gd name="f173" fmla="val 14201"/>
                    <a:gd name="f174" fmla="val 1021726"/>
                    <a:gd name="f175" fmla="val 13118"/>
                    <a:gd name="f176" fmla="val 1020524"/>
                    <a:gd name="f177" fmla="val 12757"/>
                    <a:gd name="f178" fmla="val 1019323"/>
                    <a:gd name="f179" fmla="val 12396"/>
                    <a:gd name="f180" fmla="val 1018122"/>
                    <a:gd name="f181" fmla="val 12155"/>
                    <a:gd name="f182" fmla="val 1014398"/>
                    <a:gd name="f183" fmla="val 11072"/>
                    <a:gd name="f184" fmla="val 1010674"/>
                    <a:gd name="f185" fmla="val 10109"/>
                    <a:gd name="f186" fmla="val 1006949"/>
                    <a:gd name="f187" fmla="val 9267"/>
                    <a:gd name="f188" fmla="val 1005628"/>
                    <a:gd name="f189" fmla="val 8906"/>
                    <a:gd name="f190" fmla="val 1004427"/>
                    <a:gd name="f191" fmla="val 8665"/>
                    <a:gd name="f192" fmla="val 1003105"/>
                    <a:gd name="f193" fmla="val 8424"/>
                    <a:gd name="f194" fmla="val 999381"/>
                    <a:gd name="f195" fmla="val 7582"/>
                    <a:gd name="f196" fmla="val 995777"/>
                    <a:gd name="f197" fmla="val 6739"/>
                    <a:gd name="f198" fmla="val 992053"/>
                    <a:gd name="f199" fmla="val 6138"/>
                    <a:gd name="f200" fmla="val 990611"/>
                    <a:gd name="f201" fmla="val 5897"/>
                    <a:gd name="f202" fmla="val 989290"/>
                    <a:gd name="f203" fmla="val 5656"/>
                    <a:gd name="f204" fmla="val 987848"/>
                    <a:gd name="f205" fmla="val 5416"/>
                    <a:gd name="f206" fmla="val 984244"/>
                    <a:gd name="f207" fmla="val 4814"/>
                    <a:gd name="f208" fmla="val 980640"/>
                    <a:gd name="f209" fmla="val 4212"/>
                    <a:gd name="f210" fmla="val 977037"/>
                    <a:gd name="f211" fmla="val 3610"/>
                    <a:gd name="f212" fmla="val 975355"/>
                    <a:gd name="f213" fmla="val 3370"/>
                    <a:gd name="f214" fmla="val 973673"/>
                    <a:gd name="f215" fmla="val 3129"/>
                    <a:gd name="f216" fmla="val 971991"/>
                    <a:gd name="f217" fmla="val 3009"/>
                    <a:gd name="f218" fmla="val 968627"/>
                    <a:gd name="f219" fmla="val 2527"/>
                    <a:gd name="f220" fmla="val 965263"/>
                    <a:gd name="f221" fmla="val 2166"/>
                    <a:gd name="f222" fmla="val 961780"/>
                    <a:gd name="f223" fmla="val 1805"/>
                    <a:gd name="f224" fmla="val 959617"/>
                    <a:gd name="f225" fmla="val 1565"/>
                    <a:gd name="f226" fmla="val 957335"/>
                    <a:gd name="f227" fmla="val 1444"/>
                    <a:gd name="f228" fmla="val 955172"/>
                    <a:gd name="f229" fmla="val 1324"/>
                    <a:gd name="f230" fmla="val 952289"/>
                    <a:gd name="f231" fmla="val 1083"/>
                    <a:gd name="f232" fmla="val 949286"/>
                    <a:gd name="f233" fmla="val 842"/>
                    <a:gd name="f234" fmla="val 946403"/>
                    <a:gd name="f235" fmla="val 722"/>
                    <a:gd name="f236" fmla="val 942078"/>
                    <a:gd name="f237" fmla="val 481"/>
                    <a:gd name="f238" fmla="val 937753"/>
                    <a:gd name="f239" fmla="val 933428"/>
                    <a:gd name="f240" fmla="val 361"/>
                    <a:gd name="f241" fmla="val 932587"/>
                    <a:gd name="f242" fmla="val 931747"/>
                    <a:gd name="f243" fmla="val 930785"/>
                    <a:gd name="f244" fmla="val 930545"/>
                    <a:gd name="f245" fmla="val 929704"/>
                    <a:gd name="f246" fmla="val 928863"/>
                    <a:gd name="f247" fmla="val 927902"/>
                    <a:gd name="f248" fmla="val 923578"/>
                    <a:gd name="f249" fmla="val 919253"/>
                    <a:gd name="f250" fmla="val 915048"/>
                    <a:gd name="f251" fmla="val 914928"/>
                    <a:gd name="f252" fmla="val 914808"/>
                    <a:gd name="f253" fmla="val 914568"/>
                    <a:gd name="f254" fmla="val 914448"/>
                    <a:gd name="f255" fmla="val 912405"/>
                    <a:gd name="f256" fmla="val 910483"/>
                    <a:gd name="f257" fmla="val 963"/>
                    <a:gd name="f258" fmla="val 908441"/>
                    <a:gd name="f259" fmla="val 1203"/>
                    <a:gd name="f260" fmla="val 905197"/>
                    <a:gd name="f261" fmla="val 901834"/>
                    <a:gd name="f262" fmla="val 1685"/>
                    <a:gd name="f263" fmla="val 898590"/>
                    <a:gd name="f264" fmla="val 1926"/>
                    <a:gd name="f265" fmla="val 896187"/>
                    <a:gd name="f266" fmla="val 893785"/>
                    <a:gd name="f267" fmla="val 891382"/>
                    <a:gd name="f268" fmla="val 2768"/>
                    <a:gd name="f269" fmla="val 888499"/>
                    <a:gd name="f270" fmla="val 885736"/>
                    <a:gd name="f271" fmla="val 3490"/>
                    <a:gd name="f272" fmla="val 882853"/>
                    <a:gd name="f273" fmla="val 3851"/>
                    <a:gd name="f274" fmla="val 880450"/>
                    <a:gd name="f275" fmla="val 877927"/>
                    <a:gd name="f276" fmla="val 4694"/>
                    <a:gd name="f277" fmla="val 875525"/>
                    <a:gd name="f278" fmla="val 5055"/>
                    <a:gd name="f279" fmla="val 872762"/>
                    <a:gd name="f280" fmla="val 5536"/>
                    <a:gd name="f281" fmla="val 869999"/>
                    <a:gd name="f282" fmla="val 6017"/>
                    <a:gd name="f283" fmla="val 867236"/>
                    <a:gd name="f284" fmla="val 6499"/>
                    <a:gd name="f285" fmla="val 864833"/>
                    <a:gd name="f286" fmla="val 6980"/>
                    <a:gd name="f287" fmla="val 862550"/>
                    <a:gd name="f288" fmla="val 7462"/>
                    <a:gd name="f289" fmla="val 860268"/>
                    <a:gd name="f290" fmla="val 7943"/>
                    <a:gd name="f291" fmla="val 857385"/>
                    <a:gd name="f292" fmla="val 8545"/>
                    <a:gd name="f293" fmla="val 854622"/>
                    <a:gd name="f294" fmla="val 851738"/>
                    <a:gd name="f295" fmla="val 9868"/>
                    <a:gd name="f296" fmla="val 849576"/>
                    <a:gd name="f297" fmla="val 10350"/>
                    <a:gd name="f298" fmla="val 847534"/>
                    <a:gd name="f299" fmla="val 10952"/>
                    <a:gd name="f300" fmla="val 845371"/>
                    <a:gd name="f301" fmla="val 11553"/>
                    <a:gd name="f302" fmla="val 842248"/>
                    <a:gd name="f303" fmla="val 839245"/>
                    <a:gd name="f304" fmla="val 13238"/>
                    <a:gd name="f305" fmla="val 836121"/>
                    <a:gd name="f306" fmla="val 834319"/>
                    <a:gd name="f307" fmla="val 14682"/>
                    <a:gd name="f308" fmla="val 832517"/>
                    <a:gd name="f309" fmla="val 830835"/>
                    <a:gd name="f310" fmla="val 15886"/>
                    <a:gd name="f311" fmla="val 827352"/>
                    <a:gd name="f312" fmla="val 16969"/>
                    <a:gd name="f313" fmla="val 823988"/>
                    <a:gd name="f314" fmla="val 18172"/>
                    <a:gd name="f315" fmla="val 820624"/>
                    <a:gd name="f316" fmla="val 19376"/>
                    <a:gd name="f317" fmla="val 819303"/>
                    <a:gd name="f318" fmla="val 19857"/>
                    <a:gd name="f319" fmla="val 817981"/>
                    <a:gd name="f320" fmla="val 20339"/>
                    <a:gd name="f321" fmla="val 816660"/>
                    <a:gd name="f322" fmla="val 20820"/>
                    <a:gd name="f323" fmla="val 812695"/>
                    <a:gd name="f324" fmla="val 22264"/>
                    <a:gd name="f325" fmla="val 808851"/>
                    <a:gd name="f326" fmla="val 23829"/>
                    <a:gd name="f327" fmla="val 804887"/>
                    <a:gd name="f328" fmla="val 25514"/>
                    <a:gd name="f329" fmla="val 804166"/>
                    <a:gd name="f330" fmla="val 25875"/>
                    <a:gd name="f331" fmla="val 803445"/>
                    <a:gd name="f332" fmla="val 26115"/>
                    <a:gd name="f333" fmla="val 802724"/>
                    <a:gd name="f334" fmla="val 26476"/>
                    <a:gd name="f335" fmla="val 764522"/>
                    <a:gd name="f336" fmla="val 42723"/>
                    <a:gd name="f337" fmla="val 729444"/>
                    <a:gd name="f338" fmla="val 66191"/>
                    <a:gd name="f339" fmla="val 699531"/>
                    <a:gd name="f340" fmla="val 96157"/>
                    <a:gd name="f341" fmla="val 645832"/>
                    <a:gd name="f342" fmla="val 149832"/>
                    <a:gd name="f343" fmla="val 613276"/>
                    <a:gd name="f344" fmla="val 219031"/>
                    <a:gd name="f345" fmla="val 605587"/>
                    <a:gd name="f346" fmla="val 293646"/>
                    <a:gd name="f347" fmla="val 293767"/>
                    <a:gd name="f348" fmla="val 294007"/>
                    <a:gd name="f349" fmla="val 294128"/>
                    <a:gd name="f350" fmla="val 605107"/>
                    <a:gd name="f351" fmla="val 298821"/>
                    <a:gd name="f352" fmla="val 604746"/>
                    <a:gd name="f353" fmla="val 303515"/>
                    <a:gd name="f354" fmla="val 604506"/>
                    <a:gd name="f355" fmla="val 308329"/>
                    <a:gd name="f356" fmla="val 309171"/>
                    <a:gd name="f357" fmla="val 604386"/>
                    <a:gd name="f358" fmla="val 310014"/>
                    <a:gd name="f359" fmla="val 604266"/>
                    <a:gd name="f360" fmla="val 310856"/>
                    <a:gd name="f361" fmla="val 604026"/>
                    <a:gd name="f362" fmla="val 316392"/>
                    <a:gd name="f363" fmla="val 603785"/>
                    <a:gd name="f364" fmla="val 321928"/>
                    <a:gd name="f365" fmla="val 327464"/>
                    <a:gd name="f366" fmla="val 480545"/>
                    <a:gd name="f367" fmla="val 479448"/>
                    <a:gd name="f368" fmla="val 605104"/>
                    <a:gd name="f369" fmla="val 326640"/>
                    <a:gd name="f370" fmla="val 173832"/>
                    <a:gd name="f371" fmla="val 49495"/>
                    <a:gd name="f372" fmla="val 174383"/>
                    <a:gd name="f373" fmla="val 49824"/>
                    <a:gd name="f374" fmla="val 395716"/>
                    <a:gd name="f375" fmla="val 461909"/>
                    <a:gd name="f376" fmla="val 75458"/>
                    <a:gd name="f377" fmla="val 512965"/>
                    <a:gd name="f378" fmla="val 121911"/>
                    <a:gd name="f379" fmla="val 523056"/>
                    <a:gd name="f380" fmla="val 131058"/>
                    <a:gd name="f381" fmla="val 538673"/>
                    <a:gd name="f382" fmla="val 130336"/>
                    <a:gd name="f383" fmla="val 547924"/>
                    <a:gd name="f384" fmla="val 120227"/>
                    <a:gd name="f385" fmla="val 557054"/>
                    <a:gd name="f386" fmla="val 110117"/>
                    <a:gd name="f387" fmla="val 556333"/>
                    <a:gd name="f388" fmla="val 94472"/>
                    <a:gd name="f389" fmla="val 546242"/>
                    <a:gd name="f390" fmla="val 85206"/>
                    <a:gd name="f391" fmla="val 486056"/>
                    <a:gd name="f392" fmla="val 30448"/>
                    <a:gd name="f393" fmla="val 408090"/>
                    <a:gd name="f394" fmla="val 241"/>
                    <a:gd name="f395" fmla="val 146561"/>
                    <a:gd name="f396" fmla="val 507864"/>
                    <a:gd name="f397" fmla="val 654687"/>
                    <a:gd name="f398" fmla="val 462510"/>
                    <a:gd name="f399" fmla="val 579278"/>
                    <a:gd name="f400" fmla="val 571046"/>
                    <a:gd name="f401" fmla="val 628412"/>
                    <a:gd name="f402" fmla="val 452504"/>
                    <a:gd name="f403" fmla="val 644630"/>
                    <a:gd name="f404" fmla="val 491737"/>
                    <a:gd name="f405" fmla="val 668537"/>
                    <a:gd name="f406" fmla="val 527842"/>
                    <a:gd name="f407" fmla="val 558771"/>
                    <a:gd name="f408" fmla="val 753110"/>
                    <a:gd name="f409" fmla="val 612445"/>
                    <a:gd name="f410" fmla="val 822186"/>
                    <a:gd name="f411" fmla="val 645180"/>
                    <a:gd name="f412" fmla="val 896668"/>
                    <a:gd name="f413" fmla="val 652882"/>
                    <a:gd name="f414" fmla="val 896908"/>
                    <a:gd name="f415" fmla="val 897028"/>
                    <a:gd name="f416" fmla="val 897269"/>
                    <a:gd name="f417" fmla="val 901954"/>
                    <a:gd name="f418" fmla="val 653363"/>
                    <a:gd name="f419" fmla="val 906639"/>
                    <a:gd name="f420" fmla="val 653724"/>
                    <a:gd name="f421" fmla="val 911324"/>
                    <a:gd name="f422" fmla="val 653965"/>
                    <a:gd name="f423" fmla="val 912165"/>
                    <a:gd name="f424" fmla="val 913006"/>
                    <a:gd name="f425" fmla="val 654085"/>
                    <a:gd name="f426" fmla="val 913847"/>
                    <a:gd name="f427" fmla="val 654206"/>
                    <a:gd name="f428" fmla="val 919373"/>
                    <a:gd name="f429" fmla="val 654446"/>
                    <a:gd name="f430" fmla="val 924899"/>
                    <a:gd name="f431" fmla="val 930425"/>
                    <a:gd name="f432" fmla="val 930665"/>
                    <a:gd name="f433" fmla="val 932708"/>
                    <a:gd name="f434" fmla="val 934750"/>
                    <a:gd name="f435" fmla="val 654567"/>
                    <a:gd name="f436" fmla="val 936912"/>
                    <a:gd name="f437" fmla="val 940276"/>
                    <a:gd name="f438" fmla="val 943640"/>
                    <a:gd name="f439" fmla="val 947003"/>
                    <a:gd name="f440" fmla="val 654326"/>
                    <a:gd name="f441" fmla="val 950127"/>
                    <a:gd name="f442" fmla="val 953130"/>
                    <a:gd name="f443" fmla="val 653845"/>
                    <a:gd name="f444" fmla="val 956133"/>
                    <a:gd name="f445" fmla="val 653604"/>
                    <a:gd name="f446" fmla="val 958536"/>
                    <a:gd name="f447" fmla="val 960939"/>
                    <a:gd name="f448" fmla="val 653243"/>
                    <a:gd name="f449" fmla="val 963341"/>
                    <a:gd name="f450" fmla="val 653002"/>
                    <a:gd name="f451" fmla="val 965984"/>
                    <a:gd name="f452" fmla="val 652762"/>
                    <a:gd name="f453" fmla="val 652401"/>
                    <a:gd name="f454" fmla="val 971270"/>
                    <a:gd name="f455" fmla="val 652039"/>
                    <a:gd name="f456" fmla="val 974033"/>
                    <a:gd name="f457" fmla="val 651678"/>
                    <a:gd name="f458" fmla="val 976916"/>
                    <a:gd name="f459" fmla="val 651438"/>
                    <a:gd name="f460" fmla="val 979679"/>
                    <a:gd name="f461" fmla="val 650956"/>
                    <a:gd name="f462" fmla="val 981722"/>
                    <a:gd name="f463" fmla="val 650595"/>
                    <a:gd name="f464" fmla="val 983644"/>
                    <a:gd name="f465" fmla="val 650234"/>
                    <a:gd name="f466" fmla="val 985686"/>
                    <a:gd name="f467" fmla="val 649873"/>
                    <a:gd name="f468" fmla="val 989050"/>
                    <a:gd name="f469" fmla="val 649271"/>
                    <a:gd name="f470" fmla="val 992534"/>
                    <a:gd name="f471" fmla="val 648790"/>
                    <a:gd name="f472" fmla="val 995897"/>
                    <a:gd name="f473" fmla="val 648068"/>
                    <a:gd name="f474" fmla="val 997219"/>
                    <a:gd name="f475" fmla="val 647827"/>
                    <a:gd name="f476" fmla="val 998540"/>
                    <a:gd name="f477" fmla="val 647466"/>
                    <a:gd name="f478" fmla="val 999862"/>
                    <a:gd name="f479" fmla="val 647226"/>
                    <a:gd name="f480" fmla="val 1003946"/>
                    <a:gd name="f481" fmla="val 646383"/>
                    <a:gd name="f482" fmla="val 1007911"/>
                    <a:gd name="f483" fmla="val 645420"/>
                    <a:gd name="f484" fmla="val 1011995"/>
                    <a:gd name="f485" fmla="val 644458"/>
                    <a:gd name="f486" fmla="val 1012596"/>
                    <a:gd name="f487" fmla="val 644337"/>
                    <a:gd name="f488" fmla="val 1013196"/>
                    <a:gd name="f489" fmla="val 644097"/>
                    <a:gd name="f490" fmla="val 1013797"/>
                    <a:gd name="f491" fmla="val 643976"/>
                    <a:gd name="f492" fmla="val 1054161"/>
                    <a:gd name="f493" fmla="val 633386"/>
                    <a:gd name="f494" fmla="val 1092123"/>
                    <a:gd name="f495" fmla="val 615093"/>
                    <a:gd name="f496" fmla="val 1125760"/>
                    <a:gd name="f497" fmla="val 589820"/>
                    <a:gd name="f498" fmla="val 1126962"/>
                    <a:gd name="f499" fmla="val 588978"/>
                    <a:gd name="f500" fmla="val 1128043"/>
                    <a:gd name="f501" fmla="val 588015"/>
                    <a:gd name="f502" fmla="val 1129244"/>
                    <a:gd name="f503" fmla="val 587052"/>
                    <a:gd name="f504" fmla="val 1132127"/>
                    <a:gd name="f505" fmla="val 584886"/>
                    <a:gd name="f506" fmla="val 1135011"/>
                    <a:gd name="f507" fmla="val 582599"/>
                    <a:gd name="f508" fmla="val 1137774"/>
                    <a:gd name="f509" fmla="val 580313"/>
                    <a:gd name="f510" fmla="val 1158436"/>
                    <a:gd name="f511" fmla="val 563223"/>
                    <a:gd name="f512" fmla="val 1177057"/>
                    <a:gd name="f513" fmla="val 543727"/>
                    <a:gd name="f514" fmla="val 1193034"/>
                    <a:gd name="f515" fmla="val 522185"/>
                    <a:gd name="f516" fmla="val 1193275"/>
                    <a:gd name="f517" fmla="val 521944"/>
                    <a:gd name="f518" fmla="val 1193395"/>
                    <a:gd name="f519" fmla="val 521704"/>
                    <a:gd name="f520" fmla="val 1193635"/>
                    <a:gd name="f521" fmla="val 521343"/>
                    <a:gd name="f522" fmla="val 1196518"/>
                    <a:gd name="f523" fmla="val 517371"/>
                    <a:gd name="f524" fmla="val 1199401"/>
                    <a:gd name="f525" fmla="val 513279"/>
                    <a:gd name="f526" fmla="val 1202164"/>
                    <a:gd name="f527" fmla="val 509188"/>
                    <a:gd name="f528" fmla="val 1202765"/>
                    <a:gd name="f529" fmla="val 508345"/>
                    <a:gd name="f530" fmla="val 1203246"/>
                    <a:gd name="f531" fmla="val 507503"/>
                    <a:gd name="f532" fmla="val 506660"/>
                    <a:gd name="f533" fmla="val 1206129"/>
                    <a:gd name="f534" fmla="val 503050"/>
                    <a:gd name="f535" fmla="val 1208411"/>
                    <a:gd name="f536" fmla="val 499440"/>
                    <a:gd name="f537" fmla="val 1210694"/>
                    <a:gd name="f538" fmla="val 495709"/>
                    <a:gd name="f539" fmla="val 1211174"/>
                    <a:gd name="f540" fmla="val 494866"/>
                    <a:gd name="f541" fmla="val 1211655"/>
                    <a:gd name="f542" fmla="val 493904"/>
                    <a:gd name="f543" fmla="val 1212256"/>
                    <a:gd name="f544" fmla="val 493061"/>
                    <a:gd name="f545" fmla="val 1214418"/>
                    <a:gd name="f546" fmla="val 489330"/>
                    <a:gd name="f547" fmla="val 1216580"/>
                    <a:gd name="f548" fmla="val 485600"/>
                    <a:gd name="f549" fmla="val 1218623"/>
                    <a:gd name="f550" fmla="val 481749"/>
                    <a:gd name="f551" fmla="val 1218983"/>
                    <a:gd name="f552" fmla="val 481147"/>
                    <a:gd name="f553" fmla="val 1219584"/>
                    <a:gd name="f554" fmla="val 479943"/>
                    <a:gd name="f555" fmla="val 1241808"/>
                    <a:gd name="f556" fmla="val 437942"/>
                    <a:gd name="f557" fmla="val 1255023"/>
                    <a:gd name="f558" fmla="val 390646"/>
                    <a:gd name="f559" fmla="val 1257065"/>
                    <a:gd name="f560" fmla="val 340341"/>
                    <a:gd name="f561" fmla="val 340100"/>
                    <a:gd name="f562" fmla="val 339860"/>
                    <a:gd name="f563" fmla="val 339619"/>
                    <a:gd name="f564" fmla="val 337573"/>
                    <a:gd name="f565" fmla="val 334203"/>
                    <a:gd name="f566" fmla="val 1257305"/>
                    <a:gd name="f567" fmla="val 330713"/>
                    <a:gd name="f568" fmla="val 327344"/>
                    <a:gd name="f569" fmla="val 323974"/>
                    <a:gd name="f570" fmla="val 1257185"/>
                    <a:gd name="f571" fmla="val 320484"/>
                    <a:gd name="f572" fmla="val 317114"/>
                    <a:gd name="f573" fmla="val 248396"/>
                    <a:gd name="f574" fmla="val 138880"/>
                    <a:gd name="f575" fmla="val 1345963"/>
                    <a:gd name="f576" fmla="val 49703"/>
                    <a:gd name="f577" fmla="val 1455403"/>
                    <a:gd name="f578" fmla="val 1564844"/>
                    <a:gd name="f579" fmla="val 1653742"/>
                    <a:gd name="f580" fmla="val 734116"/>
                    <a:gd name="f581" fmla="val 1563883"/>
                    <a:gd name="f582" fmla="val 765647"/>
                    <a:gd name="f583" fmla="val 1494687"/>
                    <a:gd name="f584" fmla="val 833161"/>
                    <a:gd name="f585" fmla="val 1459969"/>
                    <a:gd name="f586" fmla="val 917765"/>
                    <a:gd name="f587" fmla="val 1410834"/>
                    <a:gd name="f588" fmla="val 799224"/>
                    <a:gd name="f589" fmla="val 1294066"/>
                    <a:gd name="f590" fmla="val 715703"/>
                    <a:gd name="f591" fmla="val 1158196"/>
                    <a:gd name="f592" fmla="val 1144501"/>
                    <a:gd name="f593" fmla="val 1133449"/>
                    <a:gd name="f594" fmla="val 726775"/>
                    <a:gd name="f595" fmla="val 740494"/>
                    <a:gd name="f596" fmla="val 754214"/>
                    <a:gd name="f597" fmla="val 765286"/>
                    <a:gd name="f598" fmla="val 1311005"/>
                    <a:gd name="f599" fmla="val 1435341"/>
                    <a:gd name="f600" fmla="val 889845"/>
                    <a:gd name="f601" fmla="val 1042926"/>
                    <a:gd name="f602" fmla="val 1196007"/>
                    <a:gd name="f603" fmla="val 1320566"/>
                    <a:gd name="f604" fmla="val 856904"/>
                    <a:gd name="f605" fmla="val 856664"/>
                    <a:gd name="f606" fmla="val 856544"/>
                    <a:gd name="f607" fmla="val 856303"/>
                    <a:gd name="f608" fmla="val 856183"/>
                    <a:gd name="f609" fmla="val 703375"/>
                    <a:gd name="f610" fmla="val 579038"/>
                    <a:gd name="f611" fmla="val 1000703"/>
                    <a:gd name="f612" fmla="val 1119754"/>
                    <a:gd name="f613" fmla="val 876607"/>
                    <a:gd name="f614" fmla="val 1132248"/>
                    <a:gd name="f615" fmla="val 1018135"/>
                    <a:gd name="f616" fmla="val 842488"/>
                    <a:gd name="f617" fmla="val 831436"/>
                    <a:gd name="f618" fmla="val 1029207"/>
                    <a:gd name="f619" fmla="val 1056646"/>
                    <a:gd name="f620" fmla="val 1067718"/>
                    <a:gd name="f621" fmla="val 1158076"/>
                    <a:gd name="f622" fmla="val 1171771"/>
                    <a:gd name="f623" fmla="val 1182823"/>
                    <a:gd name="f624" fmla="val 862526"/>
                    <a:gd name="f625" fmla="val 1036262"/>
                    <a:gd name="f626" fmla="val 676105"/>
                    <a:gd name="f627" fmla="val 529543"/>
                    <a:gd name="f628" fmla="val 1285064"/>
                    <a:gd name="f629" fmla="val 1294451"/>
                    <a:gd name="f630" fmla="val 521855"/>
                    <a:gd name="f631" fmla="val 1302153"/>
                    <a:gd name="f632" fmla="val 512485"/>
                    <a:gd name="f633" fmla="val 503114"/>
                    <a:gd name="f634" fmla="val 495426"/>
                    <a:gd name="f635" fmla="val 963858"/>
                    <a:gd name="f636" fmla="val 827024"/>
                    <a:gd name="f637" fmla="val 384303"/>
                    <a:gd name="f638" fmla="val 247713"/>
                    <a:gd name="f639" fmla="val 111122"/>
                    <a:gd name="f640" fmla="val 1251006"/>
                    <a:gd name="f641" fmla="val 1264726"/>
                    <a:gd name="f642" fmla="val 11052"/>
                    <a:gd name="f643" fmla="val 1275797"/>
                    <a:gd name="f644" fmla="val 24747"/>
                    <a:gd name="f645" fmla="val 38442"/>
                    <a:gd name="f646" fmla="val 854343"/>
                    <a:gd name="f647" fmla="val 138392"/>
                    <a:gd name="f648" fmla="val 765165"/>
                    <a:gd name="f649" fmla="val 247833"/>
                    <a:gd name="f650" fmla="val 357274"/>
                    <a:gd name="f651" fmla="val 446172"/>
                    <a:gd name="f652" fmla="val 1321770"/>
                    <a:gd name="f653" fmla="val 475964"/>
                    <a:gd name="f654" fmla="val 1351736"/>
                    <a:gd name="f655" fmla="val 512725"/>
                    <a:gd name="f656" fmla="val 549485"/>
                    <a:gd name="f657" fmla="val 1321890"/>
                    <a:gd name="f658" fmla="val 1215744"/>
                    <a:gd name="f659" fmla="val 637062"/>
                    <a:gd name="f660" fmla="val 1308411"/>
                    <a:gd name="f661" fmla="val 739655"/>
                    <a:gd name="f662" fmla="val 856424"/>
                    <a:gd name="f663" fmla="val 856784"/>
                    <a:gd name="f664" fmla="val 857024"/>
                    <a:gd name="f665" fmla="val 857144"/>
                    <a:gd name="f666" fmla="val 1292264"/>
                    <a:gd name="f667" fmla="val 1407471"/>
                    <a:gd name="f668" fmla="val 1289035"/>
                    <a:gd name="f669" fmla="val 1457926"/>
                    <a:gd name="f670" fmla="val 1173503"/>
                    <a:gd name="f671" fmla="val 1494206"/>
                    <a:gd name="f672" fmla="val 1266771"/>
                    <a:gd name="f673" fmla="val 1572052"/>
                    <a:gd name="f674" fmla="val 1340424"/>
                    <a:gd name="f675" fmla="val 1671882"/>
                    <a:gd name="f676" fmla="val 1369187"/>
                    <a:gd name="f677" fmla="val 1674165"/>
                    <a:gd name="f678" fmla="val 1369909"/>
                    <a:gd name="f679" fmla="val 1676447"/>
                    <a:gd name="f680" fmla="val 1678730"/>
                    <a:gd name="f681" fmla="val 1689421"/>
                    <a:gd name="f682" fmla="val 1699392"/>
                    <a:gd name="f683" fmla="val 1363049"/>
                    <a:gd name="f684" fmla="val 1702516"/>
                    <a:gd name="f685" fmla="val 1352218"/>
                    <a:gd name="f686" fmla="val 1706240"/>
                    <a:gd name="f687" fmla="val 1339100"/>
                    <a:gd name="f688" fmla="val 1698671"/>
                    <a:gd name="f689" fmla="val 1325380"/>
                    <a:gd name="f690" fmla="val 1685577"/>
                    <a:gd name="f691" fmla="val 1321529"/>
                    <a:gd name="f692" fmla="val 1571451"/>
                    <a:gd name="f693" fmla="val 1288674"/>
                    <a:gd name="f694" fmla="val 1491083"/>
                    <a:gd name="f695" fmla="val 1186741"/>
                    <a:gd name="f696" fmla="val 1485437"/>
                    <a:gd name="f697" fmla="val 1067958"/>
                    <a:gd name="f698" fmla="val 1485196"/>
                    <a:gd name="f699" fmla="val 1063385"/>
                    <a:gd name="f700" fmla="val 1485076"/>
                    <a:gd name="f701" fmla="val 1047499"/>
                    <a:gd name="f702" fmla="val 1042806"/>
                    <a:gd name="f703" fmla="val 920533"/>
                    <a:gd name="f704" fmla="val 1563282"/>
                    <a:gd name="f705" fmla="val 813906"/>
                    <a:gd name="f706" fmla="val 1679450"/>
                    <a:gd name="f707" fmla="val 777682"/>
                    <a:gd name="f708" fmla="val 1105938"/>
                    <a:gd name="f709" fmla="val 542042"/>
                    <a:gd name="f710" fmla="val 1099091"/>
                    <a:gd name="f711" fmla="val 547578"/>
                    <a:gd name="f712" fmla="val 552874"/>
                    <a:gd name="f713" fmla="val 1084915"/>
                    <a:gd name="f714" fmla="val 557687"/>
                    <a:gd name="f715" fmla="val 1084195"/>
                    <a:gd name="f716" fmla="val 558169"/>
                    <a:gd name="f717" fmla="val 1083354"/>
                    <a:gd name="f718" fmla="val 558650"/>
                    <a:gd name="f719" fmla="val 1082513"/>
                    <a:gd name="f720" fmla="val 559252"/>
                    <a:gd name="f721" fmla="val 1075905"/>
                    <a:gd name="f722" fmla="val 563584"/>
                    <a:gd name="f723" fmla="val 1069058"/>
                    <a:gd name="f724" fmla="val 567676"/>
                    <a:gd name="f725" fmla="val 1062090"/>
                    <a:gd name="f726" fmla="val 571527"/>
                    <a:gd name="f727" fmla="val 1060889"/>
                    <a:gd name="f728" fmla="val 572129"/>
                    <a:gd name="f729" fmla="val 1059688"/>
                    <a:gd name="f730" fmla="val 572731"/>
                    <a:gd name="f731" fmla="val 1058486"/>
                    <a:gd name="f732" fmla="val 573453"/>
                    <a:gd name="f733" fmla="val 1051759"/>
                    <a:gd name="f734" fmla="val 576943"/>
                    <a:gd name="f735" fmla="val 1044911"/>
                    <a:gd name="f736" fmla="val 1037823"/>
                    <a:gd name="f737" fmla="val 583201"/>
                    <a:gd name="f738" fmla="val 1036502"/>
                    <a:gd name="f739" fmla="val 583682"/>
                    <a:gd name="f740" fmla="val 1035301"/>
                    <a:gd name="f741" fmla="val 584164"/>
                    <a:gd name="f742" fmla="val 584766"/>
                    <a:gd name="f743" fmla="val 1026771"/>
                    <a:gd name="f744" fmla="val 587654"/>
                    <a:gd name="f745" fmla="val 1019563"/>
                    <a:gd name="f746" fmla="val 590301"/>
                    <a:gd name="f747" fmla="val 1012235"/>
                    <a:gd name="f748" fmla="val 592588"/>
                    <a:gd name="f749" fmla="val 1011274"/>
                    <a:gd name="f750" fmla="val 592949"/>
                    <a:gd name="f751" fmla="val 1010193"/>
                    <a:gd name="f752" fmla="val 593190"/>
                    <a:gd name="f753" fmla="val 1009112"/>
                    <a:gd name="f754" fmla="val 593431"/>
                    <a:gd name="f755" fmla="val 1001303"/>
                    <a:gd name="f756" fmla="val 595717"/>
                    <a:gd name="f757" fmla="val 993495"/>
                    <a:gd name="f758" fmla="val 597763"/>
                    <a:gd name="f759" fmla="val 985446"/>
                    <a:gd name="f760" fmla="val 599327"/>
                    <a:gd name="f761" fmla="val 984845"/>
                    <a:gd name="f762" fmla="val 599448"/>
                    <a:gd name="f763" fmla="val 599568"/>
                    <a:gd name="f764" fmla="val 599689"/>
                    <a:gd name="f765" fmla="val 975234"/>
                    <a:gd name="f766" fmla="val 601373"/>
                    <a:gd name="f767" fmla="val 966705"/>
                    <a:gd name="f768" fmla="val 602577"/>
                    <a:gd name="f769" fmla="val 958176"/>
                    <a:gd name="f770" fmla="val 603419"/>
                    <a:gd name="f771" fmla="val 957935"/>
                    <a:gd name="f772" fmla="val 957695"/>
                    <a:gd name="f773" fmla="val 957455"/>
                    <a:gd name="f774" fmla="val 948565"/>
                    <a:gd name="f775" fmla="val 604262"/>
                    <a:gd name="f776" fmla="val 939555"/>
                    <a:gd name="f777" fmla="val 604743"/>
                    <a:gd name="f778" fmla="val 921295"/>
                    <a:gd name="f779" fmla="val 912766"/>
                    <a:gd name="f780" fmla="val 904116"/>
                    <a:gd name="f781" fmla="val 903515"/>
                    <a:gd name="f782" fmla="val 903035"/>
                    <a:gd name="f783" fmla="val 902434"/>
                    <a:gd name="f784" fmla="val 603299"/>
                    <a:gd name="f785" fmla="val 894385"/>
                    <a:gd name="f786" fmla="val 602457"/>
                    <a:gd name="f787" fmla="val 886457"/>
                    <a:gd name="f788" fmla="val 601253"/>
                    <a:gd name="f789" fmla="val 878648"/>
                    <a:gd name="f790" fmla="val 599809"/>
                    <a:gd name="f791" fmla="val 877327"/>
                    <a:gd name="f792" fmla="val 876005"/>
                    <a:gd name="f793" fmla="val 874684"/>
                    <a:gd name="f794" fmla="val 599087"/>
                    <a:gd name="f795" fmla="val 867596"/>
                    <a:gd name="f796" fmla="val 597643"/>
                    <a:gd name="f797" fmla="val 860748"/>
                    <a:gd name="f798" fmla="val 595837"/>
                    <a:gd name="f799" fmla="val 853781"/>
                    <a:gd name="f800" fmla="val 593912"/>
                    <a:gd name="f801" fmla="val 851258"/>
                    <a:gd name="f802" fmla="val 848855"/>
                    <a:gd name="f803" fmla="val 592468"/>
                    <a:gd name="f804" fmla="val 846332"/>
                    <a:gd name="f805" fmla="val 591746"/>
                    <a:gd name="f806" fmla="val 840686"/>
                    <a:gd name="f807" fmla="val 589940"/>
                    <a:gd name="f808" fmla="val 835040"/>
                    <a:gd name="f809" fmla="val 587895"/>
                    <a:gd name="f810" fmla="val 829514"/>
                    <a:gd name="f811" fmla="val 585728"/>
                    <a:gd name="f812" fmla="val 826030"/>
                    <a:gd name="f813" fmla="val 584404"/>
                    <a:gd name="f814" fmla="val 822546"/>
                    <a:gd name="f815" fmla="val 582960"/>
                    <a:gd name="f816" fmla="val 819062"/>
                    <a:gd name="f817" fmla="val 581396"/>
                    <a:gd name="f818" fmla="val 814497"/>
                    <a:gd name="f819" fmla="val 579350"/>
                    <a:gd name="f820" fmla="val 810053"/>
                    <a:gd name="f821" fmla="val 577304"/>
                    <a:gd name="f822" fmla="val 805608"/>
                    <a:gd name="f823" fmla="val 575017"/>
                    <a:gd name="f824" fmla="val 801763"/>
                    <a:gd name="f825" fmla="val 573092"/>
                    <a:gd name="f826" fmla="val 797919"/>
                    <a:gd name="f827" fmla="val 794075"/>
                    <a:gd name="f828" fmla="val 568880"/>
                    <a:gd name="f829" fmla="val 789990"/>
                    <a:gd name="f830" fmla="val 566593"/>
                    <a:gd name="f831" fmla="val 786026"/>
                    <a:gd name="f832" fmla="val 564186"/>
                    <a:gd name="f833" fmla="val 782182"/>
                    <a:gd name="f834" fmla="val 561779"/>
                    <a:gd name="f835" fmla="val 778578"/>
                    <a:gd name="f836" fmla="val 559493"/>
                    <a:gd name="f837" fmla="val 774974"/>
                    <a:gd name="f838" fmla="val 557086"/>
                    <a:gd name="f839" fmla="val 771490"/>
                    <a:gd name="f840" fmla="val 554679"/>
                    <a:gd name="f841" fmla="val 767405"/>
                    <a:gd name="f842" fmla="val 551791"/>
                    <a:gd name="f843" fmla="val 763321"/>
                    <a:gd name="f844" fmla="val 548782"/>
                    <a:gd name="f845" fmla="val 759357"/>
                    <a:gd name="f846" fmla="val 545653"/>
                    <a:gd name="f847" fmla="val 756353"/>
                    <a:gd name="f848" fmla="val 543366"/>
                    <a:gd name="f849" fmla="val 753470"/>
                    <a:gd name="f850" fmla="val 540959"/>
                    <a:gd name="f851" fmla="val 750587"/>
                    <a:gd name="f852" fmla="val 538432"/>
                    <a:gd name="f853" fmla="val 746262"/>
                    <a:gd name="f854" fmla="val 534822"/>
                    <a:gd name="f855" fmla="val 742058"/>
                    <a:gd name="f856" fmla="val 530970"/>
                    <a:gd name="f857" fmla="val 737973"/>
                    <a:gd name="f858" fmla="val 526999"/>
                    <a:gd name="f859" fmla="val 735450"/>
                    <a:gd name="f860" fmla="val 524592"/>
                    <a:gd name="f861" fmla="val 733048"/>
                    <a:gd name="f862" fmla="val 730645"/>
                    <a:gd name="f863" fmla="val 519658"/>
                    <a:gd name="f864" fmla="val 726681"/>
                    <a:gd name="f865" fmla="val 515566"/>
                    <a:gd name="f866" fmla="val 722957"/>
                    <a:gd name="f867" fmla="val 511354"/>
                    <a:gd name="f868" fmla="val 719232"/>
                    <a:gd name="f869" fmla="val 507021"/>
                    <a:gd name="f870" fmla="val 716710"/>
                    <a:gd name="f871" fmla="val 504133"/>
                    <a:gd name="f872" fmla="val 714307"/>
                    <a:gd name="f873" fmla="val 501124"/>
                    <a:gd name="f874" fmla="val 712024"/>
                    <a:gd name="f875" fmla="val 498116"/>
                    <a:gd name="f876" fmla="val 708901"/>
                    <a:gd name="f877" fmla="val 494144"/>
                    <a:gd name="f878" fmla="val 706018"/>
                    <a:gd name="f879" fmla="val 490173"/>
                    <a:gd name="f880" fmla="val 703135"/>
                    <a:gd name="f881" fmla="val 486201"/>
                    <a:gd name="f882" fmla="val 700612"/>
                    <a:gd name="f883" fmla="val 482711"/>
                    <a:gd name="f884" fmla="val 698209"/>
                    <a:gd name="f885" fmla="val 478981"/>
                    <a:gd name="f886" fmla="val 695927"/>
                    <a:gd name="f887" fmla="val 475370"/>
                    <a:gd name="f888" fmla="val 693524"/>
                    <a:gd name="f889" fmla="val 471519"/>
                    <a:gd name="f890" fmla="val 691121"/>
                    <a:gd name="f891" fmla="val 467668"/>
                    <a:gd name="f892" fmla="val 688959"/>
                    <a:gd name="f893" fmla="val 463697"/>
                    <a:gd name="f894" fmla="val 686797"/>
                    <a:gd name="f895" fmla="val 459845"/>
                    <a:gd name="f896" fmla="val 684634"/>
                    <a:gd name="f897" fmla="val 455994"/>
                    <a:gd name="f898" fmla="val 682712"/>
                    <a:gd name="f899" fmla="val 452023"/>
                    <a:gd name="f900" fmla="val 680550"/>
                    <a:gd name="f901" fmla="val 447690"/>
                    <a:gd name="f902" fmla="val 678387"/>
                    <a:gd name="f903" fmla="val 443238"/>
                    <a:gd name="f904" fmla="val 676465"/>
                    <a:gd name="f905" fmla="val 438785"/>
                    <a:gd name="f906" fmla="val 674904"/>
                    <a:gd name="f907" fmla="val 435295"/>
                    <a:gd name="f908" fmla="val 673462"/>
                    <a:gd name="f909" fmla="val 431684"/>
                    <a:gd name="f910" fmla="val 672020"/>
                    <a:gd name="f911" fmla="val 428074"/>
                    <a:gd name="f912" fmla="val 669858"/>
                    <a:gd name="f913" fmla="val 422538"/>
                    <a:gd name="f914" fmla="val 667816"/>
                    <a:gd name="f915" fmla="val 417002"/>
                    <a:gd name="f916" fmla="val 666014"/>
                    <a:gd name="f917" fmla="val 411346"/>
                    <a:gd name="f918" fmla="val 665173"/>
                    <a:gd name="f919" fmla="val 408818"/>
                    <a:gd name="f920" fmla="val 664452"/>
                    <a:gd name="f921" fmla="val 406291"/>
                    <a:gd name="f922" fmla="val 663731"/>
                    <a:gd name="f923" fmla="val 403764"/>
                    <a:gd name="f924" fmla="val 661809"/>
                    <a:gd name="f925" fmla="val 396904"/>
                    <a:gd name="f926" fmla="val 660007"/>
                    <a:gd name="f927" fmla="val 390044"/>
                    <a:gd name="f928" fmla="val 658566"/>
                    <a:gd name="f929" fmla="val 382944"/>
                    <a:gd name="f930" fmla="val 658325"/>
                    <a:gd name="f931" fmla="val 381620"/>
                    <a:gd name="f932" fmla="val 658085"/>
                    <a:gd name="f933" fmla="val 380296"/>
                    <a:gd name="f934" fmla="val 657845"/>
                    <a:gd name="f935" fmla="val 378972"/>
                    <a:gd name="f936" fmla="val 656403"/>
                    <a:gd name="f937" fmla="val 371150"/>
                    <a:gd name="f938" fmla="val 655082"/>
                    <a:gd name="f939" fmla="val 363207"/>
                    <a:gd name="f940" fmla="val 654361"/>
                    <a:gd name="f941" fmla="val 355264"/>
                    <a:gd name="f942" fmla="val 354662"/>
                    <a:gd name="f943" fmla="val 354061"/>
                    <a:gd name="f944" fmla="val 654241"/>
                    <a:gd name="f945" fmla="val 353579"/>
                    <a:gd name="f946" fmla="val 653400"/>
                    <a:gd name="f947" fmla="val 344914"/>
                    <a:gd name="f948" fmla="val 652919"/>
                    <a:gd name="f949" fmla="val 336129"/>
                    <a:gd name="f950" fmla="val 327223"/>
                    <a:gd name="f951" fmla="val 318318"/>
                    <a:gd name="f952" fmla="val 309532"/>
                    <a:gd name="f953" fmla="val 300867"/>
                    <a:gd name="f954" fmla="val 300265"/>
                    <a:gd name="f955" fmla="val 299664"/>
                    <a:gd name="f956" fmla="val 299182"/>
                    <a:gd name="f957" fmla="val 655202"/>
                    <a:gd name="f958" fmla="val 291119"/>
                    <a:gd name="f959" fmla="val 283297"/>
                    <a:gd name="f960" fmla="val 275354"/>
                    <a:gd name="f961" fmla="val 274030"/>
                    <a:gd name="f962" fmla="val 272706"/>
                    <a:gd name="f963" fmla="val 271382"/>
                    <a:gd name="f964" fmla="val 264402"/>
                    <a:gd name="f965" fmla="val 257422"/>
                    <a:gd name="f966" fmla="val 250562"/>
                    <a:gd name="f967" fmla="val 248035"/>
                    <a:gd name="f968" fmla="val 245508"/>
                    <a:gd name="f969" fmla="val 665894"/>
                    <a:gd name="f970" fmla="val 243101"/>
                    <a:gd name="f971" fmla="val 667696"/>
                    <a:gd name="f972" fmla="val 237444"/>
                    <a:gd name="f973" fmla="val 669738"/>
                    <a:gd name="f974" fmla="val 231788"/>
                    <a:gd name="f975" fmla="val 671900"/>
                    <a:gd name="f976" fmla="val 226252"/>
                    <a:gd name="f977" fmla="val 673342"/>
                    <a:gd name="f978" fmla="val 222762"/>
                    <a:gd name="f979" fmla="val 674663"/>
                    <a:gd name="f980" fmla="val 219152"/>
                    <a:gd name="f981" fmla="val 676225"/>
                    <a:gd name="f982" fmla="val 215782"/>
                    <a:gd name="f983" fmla="val 676946"/>
                    <a:gd name="f984" fmla="val 214217"/>
                    <a:gd name="f985" fmla="val 677667"/>
                    <a:gd name="f986" fmla="val 212773"/>
                    <a:gd name="f987" fmla="val 211209"/>
                    <a:gd name="f988" fmla="val 682112"/>
                    <a:gd name="f989" fmla="val 203025"/>
                    <a:gd name="f990" fmla="val 686316"/>
                    <a:gd name="f991" fmla="val 195082"/>
                    <a:gd name="f992" fmla="val 690761"/>
                    <a:gd name="f993" fmla="val 187380"/>
                    <a:gd name="f994" fmla="val 186658"/>
                    <a:gd name="f995" fmla="val 691602"/>
                    <a:gd name="f996" fmla="val 186056"/>
                    <a:gd name="f997" fmla="val 691962"/>
                    <a:gd name="f998" fmla="val 185334"/>
                    <a:gd name="f999" fmla="val 696047"/>
                    <a:gd name="f1000" fmla="val 178354"/>
                    <a:gd name="f1001" fmla="val 171615"/>
                    <a:gd name="f1002" fmla="val 705297"/>
                    <a:gd name="f1003" fmla="val 706258"/>
                    <a:gd name="f1004" fmla="val 163672"/>
                    <a:gd name="f1005" fmla="val 707219"/>
                    <a:gd name="f1006" fmla="val 162348"/>
                    <a:gd name="f1007" fmla="val 708180"/>
                    <a:gd name="f1008" fmla="val 161024"/>
                    <a:gd name="f1009" fmla="val 712625"/>
                    <a:gd name="f1010" fmla="val 155127"/>
                    <a:gd name="f1011" fmla="val 717310"/>
                    <a:gd name="f1012" fmla="val 149350"/>
                    <a:gd name="f1013" fmla="val 722116"/>
                    <a:gd name="f1014" fmla="val 143815"/>
                    <a:gd name="f1015" fmla="val 723557"/>
                    <a:gd name="f1016" fmla="val 142250"/>
                    <a:gd name="f1017" fmla="val 724879"/>
                    <a:gd name="f1018" fmla="val 140686"/>
                    <a:gd name="f1019" fmla="val 726320"/>
                    <a:gd name="f1020" fmla="val 139121"/>
                    <a:gd name="f1021" fmla="val 731366"/>
                    <a:gd name="f1022" fmla="val 133705"/>
                    <a:gd name="f1023" fmla="val 736531"/>
                    <a:gd name="f1024" fmla="val 128410"/>
                    <a:gd name="f1025" fmla="val 741937"/>
                    <a:gd name="f1026" fmla="val 123356"/>
                    <a:gd name="f1027" fmla="val 743139"/>
                    <a:gd name="f1028" fmla="val 122272"/>
                    <a:gd name="f1029" fmla="val 744340"/>
                    <a:gd name="f1030" fmla="val 121069"/>
                    <a:gd name="f1031" fmla="val 745662"/>
                    <a:gd name="f1032" fmla="val 119986"/>
                    <a:gd name="f1033" fmla="val 750707"/>
                    <a:gd name="f1034" fmla="val 115533"/>
                    <a:gd name="f1035" fmla="val 755873"/>
                    <a:gd name="f1036" fmla="val 111201"/>
                    <a:gd name="f1037" fmla="val 761279"/>
                    <a:gd name="f1038" fmla="val 107109"/>
                    <a:gd name="f1039" fmla="val 762840"/>
                    <a:gd name="f1040" fmla="val 105905"/>
                    <a:gd name="f1041" fmla="val 764402"/>
                    <a:gd name="f1042" fmla="val 104702"/>
                    <a:gd name="f1043" fmla="val 765964"/>
                    <a:gd name="f1044" fmla="val 103619"/>
                    <a:gd name="f1045" fmla="val 771130"/>
                    <a:gd name="f1046" fmla="val 99768"/>
                    <a:gd name="f1047" fmla="val 776415"/>
                    <a:gd name="f1048" fmla="val 781821"/>
                    <a:gd name="f1049" fmla="val 92787"/>
                    <a:gd name="f1050" fmla="val 783743"/>
                    <a:gd name="f1051" fmla="val 91584"/>
                    <a:gd name="f1052" fmla="val 785666"/>
                    <a:gd name="f1053" fmla="val 90381"/>
                    <a:gd name="f1054" fmla="val 787588"/>
                    <a:gd name="f1055" fmla="val 89297"/>
                    <a:gd name="f1056" fmla="val 792753"/>
                    <a:gd name="f1057" fmla="val 86168"/>
                    <a:gd name="f1058" fmla="val 798159"/>
                    <a:gd name="f1059" fmla="val 83280"/>
                    <a:gd name="f1060" fmla="val 803565"/>
                    <a:gd name="f1061" fmla="val 80392"/>
                    <a:gd name="f1062" fmla="val 805848"/>
                    <a:gd name="f1063" fmla="val 79188"/>
                    <a:gd name="f1064" fmla="val 808130"/>
                    <a:gd name="f1065" fmla="val 78105"/>
                    <a:gd name="f1066" fmla="val 810413"/>
                    <a:gd name="f1067" fmla="val 77022"/>
                    <a:gd name="f1068" fmla="val 815579"/>
                    <a:gd name="f1069" fmla="val 74495"/>
                    <a:gd name="f1070" fmla="val 820864"/>
                    <a:gd name="f1071" fmla="val 72208"/>
                    <a:gd name="f1072" fmla="val 826150"/>
                    <a:gd name="f1073" fmla="val 70042"/>
                    <a:gd name="f1074" fmla="val 828793"/>
                    <a:gd name="f1075" fmla="val 68959"/>
                    <a:gd name="f1076" fmla="val 831556"/>
                    <a:gd name="f1077" fmla="val 67876"/>
                    <a:gd name="f1078" fmla="val 834199"/>
                    <a:gd name="f1079" fmla="val 66913"/>
                    <a:gd name="f1080" fmla="val 65108"/>
                    <a:gd name="f1081" fmla="val 844290"/>
                    <a:gd name="f1082" fmla="val 63423"/>
                    <a:gd name="f1083" fmla="val 849456"/>
                    <a:gd name="f1084" fmla="val 61738"/>
                    <a:gd name="f1085" fmla="val 852579"/>
                    <a:gd name="f1086" fmla="val 60775"/>
                    <a:gd name="f1087" fmla="val 855703"/>
                    <a:gd name="f1088" fmla="val 59812"/>
                    <a:gd name="f1089" fmla="val 858946"/>
                    <a:gd name="f1090" fmla="val 58970"/>
                    <a:gd name="f1091" fmla="val 863752"/>
                    <a:gd name="f1092" fmla="val 57646"/>
                    <a:gd name="f1093" fmla="val 868677"/>
                    <a:gd name="f1094" fmla="val 873603"/>
                    <a:gd name="f1095" fmla="val 55480"/>
                    <a:gd name="f1096" fmla="val 877206"/>
                    <a:gd name="f1097" fmla="val 54758"/>
                    <a:gd name="f1098" fmla="val 880810"/>
                    <a:gd name="f1099" fmla="val 54036"/>
                    <a:gd name="f1100" fmla="val 884414"/>
                    <a:gd name="f1101" fmla="val 53434"/>
                    <a:gd name="f1102" fmla="val 888979"/>
                    <a:gd name="f1103" fmla="val 52712"/>
                    <a:gd name="f1104" fmla="val 893544"/>
                    <a:gd name="f1105" fmla="val 51990"/>
                    <a:gd name="f1106" fmla="val 898230"/>
                    <a:gd name="f1107" fmla="val 51508"/>
                    <a:gd name="f1108" fmla="val 902314"/>
                    <a:gd name="f1109" fmla="val 51027"/>
                    <a:gd name="f1110" fmla="val 906399"/>
                    <a:gd name="f1111" fmla="val 50305"/>
                    <a:gd name="f1112" fmla="val 916970"/>
                    <a:gd name="f1113" fmla="val 49342"/>
                    <a:gd name="f1114" fmla="val 930185"/>
                    <a:gd name="f1115" fmla="val 938474"/>
                    <a:gd name="f1116" fmla="val 946643"/>
                    <a:gd name="f1117" fmla="val 954812"/>
                    <a:gd name="f1118" fmla="val 50425"/>
                    <a:gd name="f1119" fmla="val 955292"/>
                    <a:gd name="f1120" fmla="val 955773"/>
                    <a:gd name="f1121" fmla="val 956254"/>
                    <a:gd name="f1122" fmla="val 964302"/>
                    <a:gd name="f1123" fmla="val 51147"/>
                    <a:gd name="f1124" fmla="val 972351"/>
                    <a:gd name="f1125" fmla="val 52351"/>
                    <a:gd name="f1126" fmla="val 980280"/>
                    <a:gd name="f1127" fmla="val 53795"/>
                    <a:gd name="f1128" fmla="val 980761"/>
                    <a:gd name="f1129" fmla="val 981121"/>
                    <a:gd name="f1130" fmla="val 53915"/>
                    <a:gd name="f1131" fmla="val 981601"/>
                    <a:gd name="f1132" fmla="val 989530"/>
                    <a:gd name="f1133" fmla="val 55600"/>
                    <a:gd name="f1134" fmla="val 997459"/>
                    <a:gd name="f1135" fmla="val 57405"/>
                    <a:gd name="f1136" fmla="val 1005268"/>
                    <a:gd name="f1137" fmla="val 59572"/>
                    <a:gd name="f1138" fmla="val 1005988"/>
                    <a:gd name="f1139" fmla="val 1006349"/>
                    <a:gd name="f1140" fmla="val 59933"/>
                    <a:gd name="f1141" fmla="val 1014157"/>
                    <a:gd name="f1142" fmla="val 62219"/>
                    <a:gd name="f1143" fmla="val 1021966"/>
                    <a:gd name="f1144" fmla="val 64747"/>
                    <a:gd name="f1145" fmla="val 1029534"/>
                    <a:gd name="f1146" fmla="val 67755"/>
                    <a:gd name="f1147" fmla="val 1029775"/>
                    <a:gd name="f1148" fmla="val 1030135"/>
                    <a:gd name="f1149" fmla="val 67996"/>
                    <a:gd name="f1150" fmla="val 1030375"/>
                    <a:gd name="f1151" fmla="val 68116"/>
                    <a:gd name="f1152" fmla="val 1038064"/>
                    <a:gd name="f1153" fmla="val 71125"/>
                    <a:gd name="f1154" fmla="val 1045512"/>
                    <a:gd name="f1155" fmla="val 74374"/>
                    <a:gd name="f1156" fmla="val 1052960"/>
                    <a:gd name="f1157" fmla="val 1053200"/>
                    <a:gd name="f1158" fmla="val 1053320"/>
                    <a:gd name="f1159" fmla="val 78346"/>
                    <a:gd name="f1160" fmla="val 1053561"/>
                    <a:gd name="f1161" fmla="val 1061009"/>
                    <a:gd name="f1162" fmla="val 82077"/>
                    <a:gd name="f1163" fmla="val 1068337"/>
                    <a:gd name="f1164" fmla="val 1075425"/>
                    <a:gd name="f1165" fmla="val 90501"/>
                    <a:gd name="f1166" fmla="val 1089841"/>
                    <a:gd name="f1167" fmla="val 99407"/>
                    <a:gd name="f1168" fmla="val 1103536"/>
                    <a:gd name="f1169" fmla="val 109756"/>
                    <a:gd name="f1170" fmla="val 1116390"/>
                    <a:gd name="f1171" fmla="val 121430"/>
                    <a:gd name="f1172" fmla="val 1144261"/>
                    <a:gd name="f1173" fmla="val 146823"/>
                    <a:gd name="f1174" fmla="val 1166365"/>
                    <a:gd name="f1175" fmla="val 177030"/>
                    <a:gd name="f1176" fmla="val 1181982"/>
                    <a:gd name="f1177" fmla="val 211088"/>
                    <a:gd name="f1178" fmla="val 211329"/>
                    <a:gd name="f1179" fmla="val 1182223"/>
                    <a:gd name="f1180" fmla="val 211449"/>
                    <a:gd name="f1181" fmla="val 1182343"/>
                    <a:gd name="f1182" fmla="val 211690"/>
                    <a:gd name="f1183" fmla="val 1197119"/>
                    <a:gd name="f1184" fmla="val 243943"/>
                    <a:gd name="f1185" fmla="val 1205768"/>
                    <a:gd name="f1186" fmla="val 279325"/>
                    <a:gd name="f1187" fmla="val 1207210"/>
                    <a:gd name="f1188" fmla="val 316753"/>
                    <a:gd name="f1189" fmla="val 326983"/>
                    <a:gd name="f1190" fmla="val 401116"/>
                    <a:gd name="f1191" fmla="val 470917"/>
                    <a:gd name="f1192" fmla="val 1126001"/>
                    <a:gd name="f1193" fmla="val 523268"/>
                    <a:gd name="f1194" fmla="val 529767"/>
                    <a:gd name="f1195" fmla="val 1112666"/>
                    <a:gd name="f1196" fmla="val 536025"/>
                    <a:gd name="f1197" fmla="val 1105698"/>
                    <a:gd name="f1198" fmla="val 541802"/>
                    <a:gd name="f1199" fmla="val 1105578"/>
                    <a:gd name="f1200" fmla="val 1105458"/>
                    <a:gd name="f1201" fmla="val 541922"/>
                    <a:gd name="f1202" fmla="+- 0 0 -90"/>
                    <a:gd name="f1203" fmla="*/ f3 1 1703464"/>
                    <a:gd name="f1204" fmla="*/ f4 1 1370149"/>
                    <a:gd name="f1205" fmla="val f5"/>
                    <a:gd name="f1206" fmla="val f6"/>
                    <a:gd name="f1207" fmla="val f7"/>
                    <a:gd name="f1208" fmla="*/ f1202 f0 1"/>
                    <a:gd name="f1209" fmla="+- f1207 0 f1205"/>
                    <a:gd name="f1210" fmla="+- f1206 0 f1205"/>
                    <a:gd name="f1211" fmla="*/ f1208 1 f2"/>
                    <a:gd name="f1212" fmla="*/ f1210 1 1703464"/>
                    <a:gd name="f1213" fmla="*/ f1209 1 1370149"/>
                    <a:gd name="f1214" fmla="*/ 1679210 f1210 1"/>
                    <a:gd name="f1215" fmla="*/ 777441 f1209 1"/>
                    <a:gd name="f1216" fmla="*/ 1685457 f1210 1"/>
                    <a:gd name="f1217" fmla="*/ 775636 f1209 1"/>
                    <a:gd name="f1218" fmla="*/ 1703237 f1210 1"/>
                    <a:gd name="f1219" fmla="*/ 751927 f1209 1"/>
                    <a:gd name="f1220" fmla="*/ 248155 f1209 1"/>
                    <a:gd name="f1221" fmla="*/ 1455524 f1210 1"/>
                    <a:gd name="f1222" fmla="*/ 0 f1209 1"/>
                    <a:gd name="f1223" fmla="*/ 1219223 f1210 1"/>
                    <a:gd name="f1224" fmla="*/ 173661 f1209 1"/>
                    <a:gd name="f1225" fmla="*/ 1204327 f1210 1"/>
                    <a:gd name="f1226" fmla="*/ 148508 f1209 1"/>
                    <a:gd name="f1227" fmla="*/ 1203366 f1210 1"/>
                    <a:gd name="f1228" fmla="*/ 147064 f1209 1"/>
                    <a:gd name="f1229" fmla="*/ 1195918 f1210 1"/>
                    <a:gd name="f1230" fmla="*/ 136233 f1209 1"/>
                    <a:gd name="f1231" fmla="*/ 1193875 f1210 1"/>
                    <a:gd name="f1232" fmla="*/ 133344 f1209 1"/>
                    <a:gd name="f1233" fmla="*/ 1186547 f1210 1"/>
                    <a:gd name="f1234" fmla="*/ 123837 f1209 1"/>
                    <a:gd name="f1235" fmla="*/ 1183784 f1210 1"/>
                    <a:gd name="f1236" fmla="*/ 120347 f1209 1"/>
                    <a:gd name="f1237" fmla="*/ 1175615 f1210 1"/>
                    <a:gd name="f1238" fmla="*/ 110840 f1209 1"/>
                    <a:gd name="f1239" fmla="*/ 1173333 f1210 1"/>
                    <a:gd name="f1240" fmla="*/ 108192 f1209 1"/>
                    <a:gd name="f1241" fmla="*/ 1130205 f1210 1"/>
                    <a:gd name="f1242" fmla="*/ 68237 f1209 1"/>
                    <a:gd name="f1243" fmla="*/ 1126842 f1210 1"/>
                    <a:gd name="f1244" fmla="*/ 65589 f1209 1"/>
                    <a:gd name="f1245" fmla="*/ 1119514 f1210 1"/>
                    <a:gd name="f1246" fmla="*/ 60294 f1209 1"/>
                    <a:gd name="f1247" fmla="*/ 1114228 f1210 1"/>
                    <a:gd name="f1248" fmla="*/ 56563 f1209 1"/>
                    <a:gd name="f1249" fmla="*/ 1106780 f1210 1"/>
                    <a:gd name="f1250" fmla="*/ 51749 f1209 1"/>
                    <a:gd name="f1251" fmla="*/ 1101494 f1210 1"/>
                    <a:gd name="f1252" fmla="*/ 48259 f1209 1"/>
                    <a:gd name="f1253" fmla="*/ 1093325 f1210 1"/>
                    <a:gd name="f1254" fmla="*/ 43445 f1209 1"/>
                    <a:gd name="f1255" fmla="*/ 1088279 f1210 1"/>
                    <a:gd name="f1256" fmla="*/ 40557 f1209 1"/>
                    <a:gd name="f1257" fmla="*/ 1079389 f1210 1"/>
                    <a:gd name="f1258" fmla="*/ 35863 f1209 1"/>
                    <a:gd name="f1259" fmla="*/ 1074824 f1210 1"/>
                    <a:gd name="f1260" fmla="*/ 33577 f1209 1"/>
                    <a:gd name="f1261" fmla="*/ 1065214 f1210 1"/>
                    <a:gd name="f1262" fmla="*/ 29124 f1209 1"/>
                    <a:gd name="f1263" fmla="*/ 1061129 f1210 1"/>
                    <a:gd name="f1264" fmla="*/ 27198 f1209 1"/>
                    <a:gd name="f1265" fmla="*/ 1050918 f1210 1"/>
                    <a:gd name="f1266" fmla="*/ 22986 f1209 1"/>
                    <a:gd name="f1267" fmla="*/ 1047074 f1210 1"/>
                    <a:gd name="f1268" fmla="*/ 21542 f1209 1"/>
                    <a:gd name="f1269" fmla="*/ 1036382 f1210 1"/>
                    <a:gd name="f1270" fmla="*/ 17691 f1209 1"/>
                    <a:gd name="f1271" fmla="*/ 1032778 f1210 1"/>
                    <a:gd name="f1272" fmla="*/ 16488 f1209 1"/>
                    <a:gd name="f1273" fmla="*/ 1021726 f1210 1"/>
                    <a:gd name="f1274" fmla="*/ 13118 f1209 1"/>
                    <a:gd name="f1275" fmla="*/ 1018122 f1210 1"/>
                    <a:gd name="f1276" fmla="*/ 12155 f1209 1"/>
                    <a:gd name="f1277" fmla="*/ 1006949 f1210 1"/>
                    <a:gd name="f1278" fmla="*/ 9267 f1209 1"/>
                    <a:gd name="f1279" fmla="*/ 1003105 f1210 1"/>
                    <a:gd name="f1280" fmla="*/ 8424 f1209 1"/>
                    <a:gd name="f1281" fmla="*/ 992053 f1210 1"/>
                    <a:gd name="f1282" fmla="*/ 6138 f1209 1"/>
                    <a:gd name="f1283" fmla="*/ 987848 f1210 1"/>
                    <a:gd name="f1284" fmla="*/ 5416 f1209 1"/>
                    <a:gd name="f1285" fmla="*/ 977037 f1210 1"/>
                    <a:gd name="f1286" fmla="*/ 3610 f1209 1"/>
                    <a:gd name="f1287" fmla="*/ 971991 f1210 1"/>
                    <a:gd name="f1288" fmla="*/ 3009 f1209 1"/>
                    <a:gd name="f1289" fmla="*/ 961780 f1210 1"/>
                    <a:gd name="f1290" fmla="*/ 1805 f1209 1"/>
                    <a:gd name="f1291" fmla="*/ 955172 f1210 1"/>
                    <a:gd name="f1292" fmla="*/ 1324 f1209 1"/>
                    <a:gd name="f1293" fmla="*/ 946403 f1210 1"/>
                    <a:gd name="f1294" fmla="*/ 722 f1209 1"/>
                    <a:gd name="f1295" fmla="*/ 933428 f1210 1"/>
                    <a:gd name="f1296" fmla="*/ 361 f1209 1"/>
                    <a:gd name="f1297" fmla="*/ 930785 f1210 1"/>
                    <a:gd name="f1298" fmla="*/ 930545 f1210 1"/>
                    <a:gd name="f1299" fmla="*/ 927902 f1210 1"/>
                    <a:gd name="f1300" fmla="*/ 915048 f1210 1"/>
                    <a:gd name="f1301" fmla="*/ 914928 f1210 1"/>
                    <a:gd name="f1302" fmla="*/ 914448 f1210 1"/>
                    <a:gd name="f1303" fmla="*/ 908441 f1210 1"/>
                    <a:gd name="f1304" fmla="*/ 1203 f1209 1"/>
                    <a:gd name="f1305" fmla="*/ 898590 f1210 1"/>
                    <a:gd name="f1306" fmla="*/ 1926 f1209 1"/>
                    <a:gd name="f1307" fmla="*/ 891382 f1210 1"/>
                    <a:gd name="f1308" fmla="*/ 2768 f1209 1"/>
                    <a:gd name="f1309" fmla="*/ 882853 f1210 1"/>
                    <a:gd name="f1310" fmla="*/ 3851 f1209 1"/>
                    <a:gd name="f1311" fmla="*/ 875525 f1210 1"/>
                    <a:gd name="f1312" fmla="*/ 5055 f1209 1"/>
                    <a:gd name="f1313" fmla="*/ 867236 f1210 1"/>
                    <a:gd name="f1314" fmla="*/ 6499 f1209 1"/>
                    <a:gd name="f1315" fmla="*/ 860268 f1210 1"/>
                    <a:gd name="f1316" fmla="*/ 7943 f1209 1"/>
                    <a:gd name="f1317" fmla="*/ 851738 f1210 1"/>
                    <a:gd name="f1318" fmla="*/ 9868 f1209 1"/>
                    <a:gd name="f1319" fmla="*/ 845371 f1210 1"/>
                    <a:gd name="f1320" fmla="*/ 11553 f1209 1"/>
                    <a:gd name="f1321" fmla="*/ 836121 f1210 1"/>
                    <a:gd name="f1322" fmla="*/ 14201 f1209 1"/>
                    <a:gd name="f1323" fmla="*/ 830835 f1210 1"/>
                    <a:gd name="f1324" fmla="*/ 15886 f1209 1"/>
                    <a:gd name="f1325" fmla="*/ 820624 f1210 1"/>
                    <a:gd name="f1326" fmla="*/ 19376 f1209 1"/>
                    <a:gd name="f1327" fmla="*/ 816660 f1210 1"/>
                    <a:gd name="f1328" fmla="*/ 20820 f1209 1"/>
                    <a:gd name="f1329" fmla="*/ 804887 f1210 1"/>
                    <a:gd name="f1330" fmla="*/ 25514 f1209 1"/>
                    <a:gd name="f1331" fmla="*/ 802724 f1210 1"/>
                    <a:gd name="f1332" fmla="*/ 26476 f1209 1"/>
                    <a:gd name="f1333" fmla="*/ 699531 f1210 1"/>
                    <a:gd name="f1334" fmla="*/ 96157 f1209 1"/>
                    <a:gd name="f1335" fmla="*/ 605587 f1210 1"/>
                    <a:gd name="f1336" fmla="*/ 293646 f1209 1"/>
                    <a:gd name="f1337" fmla="*/ 294128 f1209 1"/>
                    <a:gd name="f1338" fmla="*/ 604506 f1210 1"/>
                    <a:gd name="f1339" fmla="*/ 308329 f1209 1"/>
                    <a:gd name="f1340" fmla="*/ 604266 f1210 1"/>
                    <a:gd name="f1341" fmla="*/ 310856 f1209 1"/>
                    <a:gd name="f1342" fmla="*/ 603785 f1210 1"/>
                    <a:gd name="f1343" fmla="*/ 327464 f1209 1"/>
                    <a:gd name="f1344" fmla="*/ 326640 f1210 1"/>
                    <a:gd name="f1345" fmla="*/ 605104 f1209 1"/>
                    <a:gd name="f1346" fmla="*/ 49495 f1210 1"/>
                    <a:gd name="f1347" fmla="*/ 49824 f1209 1"/>
                    <a:gd name="f1348" fmla="*/ 512965 f1210 1"/>
                    <a:gd name="f1349" fmla="*/ 121911 f1209 1"/>
                    <a:gd name="f1350" fmla="*/ 547924 f1210 1"/>
                    <a:gd name="f1351" fmla="*/ 120227 f1209 1"/>
                    <a:gd name="f1352" fmla="*/ 546242 f1210 1"/>
                    <a:gd name="f1353" fmla="*/ 85206 f1209 1"/>
                    <a:gd name="f1354" fmla="*/ 241 f1209 1"/>
                    <a:gd name="f1355" fmla="*/ 0 f1210 1"/>
                    <a:gd name="f1356" fmla="*/ 654687 f1209 1"/>
                    <a:gd name="f1357" fmla="*/ 628412 f1210 1"/>
                    <a:gd name="f1358" fmla="*/ 452504 f1209 1"/>
                    <a:gd name="f1359" fmla="*/ 558771 f1209 1"/>
                    <a:gd name="f1360" fmla="*/ 896668 f1210 1"/>
                    <a:gd name="f1361" fmla="*/ 652882 f1209 1"/>
                    <a:gd name="f1362" fmla="*/ 897269 f1210 1"/>
                    <a:gd name="f1363" fmla="*/ 911324 f1210 1"/>
                    <a:gd name="f1364" fmla="*/ 653965 f1209 1"/>
                    <a:gd name="f1365" fmla="*/ 913847 f1210 1"/>
                    <a:gd name="f1366" fmla="*/ 654206 f1209 1"/>
                    <a:gd name="f1367" fmla="*/ 930425 f1210 1"/>
                    <a:gd name="f1368" fmla="*/ 930665 f1210 1"/>
                    <a:gd name="f1369" fmla="*/ 936912 f1210 1"/>
                    <a:gd name="f1370" fmla="*/ 654567 f1209 1"/>
                    <a:gd name="f1371" fmla="*/ 947003 f1210 1"/>
                    <a:gd name="f1372" fmla="*/ 654326 f1209 1"/>
                    <a:gd name="f1373" fmla="*/ 956133 f1210 1"/>
                    <a:gd name="f1374" fmla="*/ 653604 f1209 1"/>
                    <a:gd name="f1375" fmla="*/ 963341 f1210 1"/>
                    <a:gd name="f1376" fmla="*/ 653002 f1209 1"/>
                    <a:gd name="f1377" fmla="*/ 971270 f1210 1"/>
                    <a:gd name="f1378" fmla="*/ 652039 f1209 1"/>
                    <a:gd name="f1379" fmla="*/ 979679 f1210 1"/>
                    <a:gd name="f1380" fmla="*/ 650956 f1209 1"/>
                    <a:gd name="f1381" fmla="*/ 985686 f1210 1"/>
                    <a:gd name="f1382" fmla="*/ 649873 f1209 1"/>
                    <a:gd name="f1383" fmla="*/ 995897 f1210 1"/>
                    <a:gd name="f1384" fmla="*/ 648068 f1209 1"/>
                    <a:gd name="f1385" fmla="*/ 999862 f1210 1"/>
                    <a:gd name="f1386" fmla="*/ 647226 f1209 1"/>
                    <a:gd name="f1387" fmla="*/ 1011995 f1210 1"/>
                    <a:gd name="f1388" fmla="*/ 644458 f1209 1"/>
                    <a:gd name="f1389" fmla="*/ 1013797 f1210 1"/>
                    <a:gd name="f1390" fmla="*/ 643976 f1209 1"/>
                    <a:gd name="f1391" fmla="*/ 1125760 f1210 1"/>
                    <a:gd name="f1392" fmla="*/ 589820 f1209 1"/>
                    <a:gd name="f1393" fmla="*/ 1129244 f1210 1"/>
                    <a:gd name="f1394" fmla="*/ 587052 f1209 1"/>
                    <a:gd name="f1395" fmla="*/ 1137774 f1210 1"/>
                    <a:gd name="f1396" fmla="*/ 580313 f1209 1"/>
                    <a:gd name="f1397" fmla="*/ 1193034 f1210 1"/>
                    <a:gd name="f1398" fmla="*/ 522185 f1209 1"/>
                    <a:gd name="f1399" fmla="*/ 1193635 f1210 1"/>
                    <a:gd name="f1400" fmla="*/ 521343 f1209 1"/>
                    <a:gd name="f1401" fmla="*/ 1202164 f1210 1"/>
                    <a:gd name="f1402" fmla="*/ 509188 f1209 1"/>
                    <a:gd name="f1403" fmla="*/ 1203726 f1210 1"/>
                    <a:gd name="f1404" fmla="*/ 506660 f1209 1"/>
                    <a:gd name="f1405" fmla="*/ 1210694 f1210 1"/>
                    <a:gd name="f1406" fmla="*/ 495709 f1209 1"/>
                    <a:gd name="f1407" fmla="*/ 1212256 f1210 1"/>
                    <a:gd name="f1408" fmla="*/ 493061 f1209 1"/>
                    <a:gd name="f1409" fmla="*/ 1218623 f1210 1"/>
                    <a:gd name="f1410" fmla="*/ 481749 f1209 1"/>
                    <a:gd name="f1411" fmla="*/ 1219584 f1210 1"/>
                    <a:gd name="f1412" fmla="*/ 479943 f1209 1"/>
                    <a:gd name="f1413" fmla="*/ 1257065 f1210 1"/>
                    <a:gd name="f1414" fmla="*/ 340341 f1209 1"/>
                    <a:gd name="f1415" fmla="*/ 339619 f1209 1"/>
                    <a:gd name="f1416" fmla="*/ 337573 f1209 1"/>
                    <a:gd name="f1417" fmla="*/ 1257305 f1210 1"/>
                    <a:gd name="f1418" fmla="*/ 327344 f1209 1"/>
                    <a:gd name="f1419" fmla="*/ 317114 f1209 1"/>
                    <a:gd name="f1420" fmla="*/ 248396 f1209 1"/>
                    <a:gd name="f1421" fmla="*/ 1455403 f1210 1"/>
                    <a:gd name="f1422" fmla="*/ 49703 f1209 1"/>
                    <a:gd name="f1423" fmla="*/ 1653742 f1210 1"/>
                    <a:gd name="f1424" fmla="*/ 734116 f1209 1"/>
                    <a:gd name="f1425" fmla="*/ 1459969 f1210 1"/>
                    <a:gd name="f1426" fmla="*/ 917765 f1209 1"/>
                    <a:gd name="f1427" fmla="*/ 1158196 f1210 1"/>
                    <a:gd name="f1428" fmla="*/ 715703 f1209 1"/>
                    <a:gd name="f1429" fmla="*/ 1133449 f1210 1"/>
                    <a:gd name="f1430" fmla="*/ 740494 f1209 1"/>
                    <a:gd name="f1431" fmla="*/ 765286 f1209 1"/>
                    <a:gd name="f1432" fmla="*/ 1435341 f1210 1"/>
                    <a:gd name="f1433" fmla="*/ 1042926 f1209 1"/>
                    <a:gd name="f1434" fmla="*/ 1320566 f1209 1"/>
                    <a:gd name="f1435" fmla="*/ 856904 f1210 1"/>
                    <a:gd name="f1436" fmla="*/ 856544 f1210 1"/>
                    <a:gd name="f1437" fmla="*/ 856183 f1210 1"/>
                    <a:gd name="f1438" fmla="*/ 579038 f1210 1"/>
                    <a:gd name="f1439" fmla="*/ 1132248 f1210 1"/>
                    <a:gd name="f1440" fmla="*/ 1018135 f1209 1"/>
                    <a:gd name="f1441" fmla="*/ 831436 f1210 1"/>
                    <a:gd name="f1442" fmla="*/ 1067718 f1209 1"/>
                    <a:gd name="f1443" fmla="*/ 1158076 f1210 1"/>
                    <a:gd name="f1444" fmla="*/ 1182823 f1210 1"/>
                    <a:gd name="f1445" fmla="*/ 529543 f1210 1"/>
                    <a:gd name="f1446" fmla="*/ 1285064 f1209 1"/>
                    <a:gd name="f1447" fmla="*/ 512485 f1210 1"/>
                    <a:gd name="f1448" fmla="*/ 1302153 f1209 1"/>
                    <a:gd name="f1449" fmla="*/ 495426 f1210 1"/>
                    <a:gd name="f1450" fmla="*/ 963858 f1209 1"/>
                    <a:gd name="f1451" fmla="*/ 247713 f1210 1"/>
                    <a:gd name="f1452" fmla="*/ 1251006 f1209 1"/>
                    <a:gd name="f1453" fmla="*/ 24747 f1210 1"/>
                    <a:gd name="f1454" fmla="*/ 1275797 f1209 1"/>
                    <a:gd name="f1455" fmla="*/ 247833 f1210 1"/>
                    <a:gd name="f1456" fmla="*/ 765165 f1209 1"/>
                    <a:gd name="f1457" fmla="*/ 446172 f1210 1"/>
                    <a:gd name="f1458" fmla="*/ 512725 f1210 1"/>
                    <a:gd name="f1459" fmla="*/ 1351736 f1209 1"/>
                    <a:gd name="f1460" fmla="*/ 579278 f1210 1"/>
                    <a:gd name="f1461" fmla="*/ 1215744 f1209 1"/>
                    <a:gd name="f1462" fmla="*/ 856424 f1210 1"/>
                    <a:gd name="f1463" fmla="*/ 1370149 f1209 1"/>
                    <a:gd name="f1464" fmla="*/ 856784 f1210 1"/>
                    <a:gd name="f1465" fmla="*/ 857144 f1210 1"/>
                    <a:gd name="f1466" fmla="*/ 1158436 f1210 1"/>
                    <a:gd name="f1467" fmla="*/ 1457926 f1210 1"/>
                    <a:gd name="f1468" fmla="*/ 1173503 f1209 1"/>
                    <a:gd name="f1469" fmla="*/ 1671882 f1210 1"/>
                    <a:gd name="f1470" fmla="*/ 1369187 f1209 1"/>
                    <a:gd name="f1471" fmla="*/ 1678730 f1210 1"/>
                    <a:gd name="f1472" fmla="*/ 1702516 f1210 1"/>
                    <a:gd name="f1473" fmla="*/ 1352218 f1209 1"/>
                    <a:gd name="f1474" fmla="*/ 1685577 f1210 1"/>
                    <a:gd name="f1475" fmla="*/ 1321529 f1209 1"/>
                    <a:gd name="f1476" fmla="*/ 1485437 f1210 1"/>
                    <a:gd name="f1477" fmla="*/ 1067958 f1209 1"/>
                    <a:gd name="f1478" fmla="*/ 1485076 f1210 1"/>
                    <a:gd name="f1479" fmla="*/ 1042806 f1209 1"/>
                    <a:gd name="f1480" fmla="*/ 1679450 f1210 1"/>
                    <a:gd name="f1481" fmla="*/ 777682 f1209 1"/>
                    <a:gd name="f1482" fmla="*/ 1105938 f1210 1"/>
                    <a:gd name="f1483" fmla="*/ 542042 f1209 1"/>
                    <a:gd name="f1484" fmla="*/ 1084915 f1210 1"/>
                    <a:gd name="f1485" fmla="*/ 557687 f1209 1"/>
                    <a:gd name="f1486" fmla="*/ 1082513 f1210 1"/>
                    <a:gd name="f1487" fmla="*/ 559252 f1209 1"/>
                    <a:gd name="f1488" fmla="*/ 1062090 f1210 1"/>
                    <a:gd name="f1489" fmla="*/ 571527 f1209 1"/>
                    <a:gd name="f1490" fmla="*/ 1058486 f1210 1"/>
                    <a:gd name="f1491" fmla="*/ 573453 f1209 1"/>
                    <a:gd name="f1492" fmla="*/ 1037823 f1210 1"/>
                    <a:gd name="f1493" fmla="*/ 583201 f1209 1"/>
                    <a:gd name="f1494" fmla="*/ 1033979 f1210 1"/>
                    <a:gd name="f1495" fmla="*/ 584766 f1209 1"/>
                    <a:gd name="f1496" fmla="*/ 1012235 f1210 1"/>
                    <a:gd name="f1497" fmla="*/ 592588 f1209 1"/>
                    <a:gd name="f1498" fmla="*/ 1009112 f1210 1"/>
                    <a:gd name="f1499" fmla="*/ 593431 f1209 1"/>
                    <a:gd name="f1500" fmla="*/ 985446 f1210 1"/>
                    <a:gd name="f1501" fmla="*/ 599327 f1209 1"/>
                    <a:gd name="f1502" fmla="*/ 983644 f1210 1"/>
                    <a:gd name="f1503" fmla="*/ 599689 f1209 1"/>
                    <a:gd name="f1504" fmla="*/ 958176 f1210 1"/>
                    <a:gd name="f1505" fmla="*/ 603419 f1209 1"/>
                    <a:gd name="f1506" fmla="*/ 957455 f1210 1"/>
                    <a:gd name="f1507" fmla="*/ 604743 f1209 1"/>
                    <a:gd name="f1508" fmla="*/ 904116 f1210 1"/>
                    <a:gd name="f1509" fmla="*/ 902434 f1210 1"/>
                    <a:gd name="f1510" fmla="*/ 603299 f1209 1"/>
                    <a:gd name="f1511" fmla="*/ 878648 f1210 1"/>
                    <a:gd name="f1512" fmla="*/ 599809 f1209 1"/>
                    <a:gd name="f1513" fmla="*/ 874684 f1210 1"/>
                    <a:gd name="f1514" fmla="*/ 599087 f1209 1"/>
                    <a:gd name="f1515" fmla="*/ 853781 f1210 1"/>
                    <a:gd name="f1516" fmla="*/ 593912 f1209 1"/>
                    <a:gd name="f1517" fmla="*/ 846332 f1210 1"/>
                    <a:gd name="f1518" fmla="*/ 591746 f1209 1"/>
                    <a:gd name="f1519" fmla="*/ 829514 f1210 1"/>
                    <a:gd name="f1520" fmla="*/ 585728 f1209 1"/>
                    <a:gd name="f1521" fmla="*/ 819062 f1210 1"/>
                    <a:gd name="f1522" fmla="*/ 581396 f1209 1"/>
                    <a:gd name="f1523" fmla="*/ 805608 f1210 1"/>
                    <a:gd name="f1524" fmla="*/ 575017 f1209 1"/>
                    <a:gd name="f1525" fmla="*/ 794075 f1210 1"/>
                    <a:gd name="f1526" fmla="*/ 568880 f1209 1"/>
                    <a:gd name="f1527" fmla="*/ 782182 f1210 1"/>
                    <a:gd name="f1528" fmla="*/ 561779 f1209 1"/>
                    <a:gd name="f1529" fmla="*/ 771490 f1210 1"/>
                    <a:gd name="f1530" fmla="*/ 554679 f1209 1"/>
                    <a:gd name="f1531" fmla="*/ 759357 f1210 1"/>
                    <a:gd name="f1532" fmla="*/ 545653 f1209 1"/>
                    <a:gd name="f1533" fmla="*/ 750587 f1210 1"/>
                    <a:gd name="f1534" fmla="*/ 538432 f1209 1"/>
                    <a:gd name="f1535" fmla="*/ 737973 f1210 1"/>
                    <a:gd name="f1536" fmla="*/ 526999 f1209 1"/>
                    <a:gd name="f1537" fmla="*/ 730645 f1210 1"/>
                    <a:gd name="f1538" fmla="*/ 519658 f1209 1"/>
                    <a:gd name="f1539" fmla="*/ 719232 f1210 1"/>
                    <a:gd name="f1540" fmla="*/ 507021 f1209 1"/>
                    <a:gd name="f1541" fmla="*/ 712024 f1210 1"/>
                    <a:gd name="f1542" fmla="*/ 498116 f1209 1"/>
                    <a:gd name="f1543" fmla="*/ 703135 f1210 1"/>
                    <a:gd name="f1544" fmla="*/ 486201 f1209 1"/>
                    <a:gd name="f1545" fmla="*/ 695927 f1210 1"/>
                    <a:gd name="f1546" fmla="*/ 475370 f1209 1"/>
                    <a:gd name="f1547" fmla="*/ 688959 f1210 1"/>
                    <a:gd name="f1548" fmla="*/ 463697 f1209 1"/>
                    <a:gd name="f1549" fmla="*/ 682712 f1210 1"/>
                    <a:gd name="f1550" fmla="*/ 452023 f1209 1"/>
                    <a:gd name="f1551" fmla="*/ 676465 f1210 1"/>
                    <a:gd name="f1552" fmla="*/ 438785 f1209 1"/>
                    <a:gd name="f1553" fmla="*/ 672020 f1210 1"/>
                    <a:gd name="f1554" fmla="*/ 428074 f1209 1"/>
                    <a:gd name="f1555" fmla="*/ 666014 f1210 1"/>
                    <a:gd name="f1556" fmla="*/ 411346 f1209 1"/>
                    <a:gd name="f1557" fmla="*/ 663731 f1210 1"/>
                    <a:gd name="f1558" fmla="*/ 403764 f1209 1"/>
                    <a:gd name="f1559" fmla="*/ 658566 f1210 1"/>
                    <a:gd name="f1560" fmla="*/ 382944 f1209 1"/>
                    <a:gd name="f1561" fmla="*/ 657845 f1210 1"/>
                    <a:gd name="f1562" fmla="*/ 378972 f1209 1"/>
                    <a:gd name="f1563" fmla="*/ 654361 f1210 1"/>
                    <a:gd name="f1564" fmla="*/ 355264 f1209 1"/>
                    <a:gd name="f1565" fmla="*/ 654241 f1210 1"/>
                    <a:gd name="f1566" fmla="*/ 353579 f1209 1"/>
                    <a:gd name="f1567" fmla="*/ 652919 f1210 1"/>
                    <a:gd name="f1568" fmla="*/ 327223 f1209 1"/>
                    <a:gd name="f1569" fmla="*/ 300867 f1209 1"/>
                    <a:gd name="f1570" fmla="*/ 299182 f1209 1"/>
                    <a:gd name="f1571" fmla="*/ 275354 f1209 1"/>
                    <a:gd name="f1572" fmla="*/ 271382 f1209 1"/>
                    <a:gd name="f1573" fmla="*/ 250562 f1209 1"/>
                    <a:gd name="f1574" fmla="*/ 665894 f1210 1"/>
                    <a:gd name="f1575" fmla="*/ 243101 f1209 1"/>
                    <a:gd name="f1576" fmla="*/ 671900 f1210 1"/>
                    <a:gd name="f1577" fmla="*/ 226252 f1209 1"/>
                    <a:gd name="f1578" fmla="*/ 676225 f1210 1"/>
                    <a:gd name="f1579" fmla="*/ 215782 f1209 1"/>
                    <a:gd name="f1580" fmla="*/ 678387 f1210 1"/>
                    <a:gd name="f1581" fmla="*/ 211209 f1209 1"/>
                    <a:gd name="f1582" fmla="*/ 690761 f1210 1"/>
                    <a:gd name="f1583" fmla="*/ 187380 f1209 1"/>
                    <a:gd name="f1584" fmla="*/ 691962 f1210 1"/>
                    <a:gd name="f1585" fmla="*/ 185334 f1209 1"/>
                    <a:gd name="f1586" fmla="*/ 705297 f1210 1"/>
                    <a:gd name="f1587" fmla="*/ 164996 f1209 1"/>
                    <a:gd name="f1588" fmla="*/ 708180 f1210 1"/>
                    <a:gd name="f1589" fmla="*/ 161024 f1209 1"/>
                    <a:gd name="f1590" fmla="*/ 722116 f1210 1"/>
                    <a:gd name="f1591" fmla="*/ 143815 f1209 1"/>
                    <a:gd name="f1592" fmla="*/ 726320 f1210 1"/>
                    <a:gd name="f1593" fmla="*/ 139121 f1209 1"/>
                    <a:gd name="f1594" fmla="*/ 741937 f1210 1"/>
                    <a:gd name="f1595" fmla="*/ 123356 f1209 1"/>
                    <a:gd name="f1596" fmla="*/ 745662 f1210 1"/>
                    <a:gd name="f1597" fmla="*/ 119986 f1209 1"/>
                    <a:gd name="f1598" fmla="*/ 761279 f1210 1"/>
                    <a:gd name="f1599" fmla="*/ 107109 f1209 1"/>
                    <a:gd name="f1600" fmla="*/ 765964 f1210 1"/>
                    <a:gd name="f1601" fmla="*/ 103619 f1209 1"/>
                    <a:gd name="f1602" fmla="*/ 781821 f1210 1"/>
                    <a:gd name="f1603" fmla="*/ 92787 f1209 1"/>
                    <a:gd name="f1604" fmla="*/ 787588 f1210 1"/>
                    <a:gd name="f1605" fmla="*/ 89297 f1209 1"/>
                    <a:gd name="f1606" fmla="*/ 803565 f1210 1"/>
                    <a:gd name="f1607" fmla="*/ 80392 f1209 1"/>
                    <a:gd name="f1608" fmla="*/ 810413 f1210 1"/>
                    <a:gd name="f1609" fmla="*/ 77022 f1209 1"/>
                    <a:gd name="f1610" fmla="*/ 826150 f1210 1"/>
                    <a:gd name="f1611" fmla="*/ 70042 f1209 1"/>
                    <a:gd name="f1612" fmla="*/ 834199 f1210 1"/>
                    <a:gd name="f1613" fmla="*/ 66913 f1209 1"/>
                    <a:gd name="f1614" fmla="*/ 849456 f1210 1"/>
                    <a:gd name="f1615" fmla="*/ 61738 f1209 1"/>
                    <a:gd name="f1616" fmla="*/ 858946 f1210 1"/>
                    <a:gd name="f1617" fmla="*/ 58970 f1209 1"/>
                    <a:gd name="f1618" fmla="*/ 873603 f1210 1"/>
                    <a:gd name="f1619" fmla="*/ 55480 f1209 1"/>
                    <a:gd name="f1620" fmla="*/ 884414 f1210 1"/>
                    <a:gd name="f1621" fmla="*/ 53434 f1209 1"/>
                    <a:gd name="f1622" fmla="*/ 898230 f1210 1"/>
                    <a:gd name="f1623" fmla="*/ 51508 f1209 1"/>
                    <a:gd name="f1624" fmla="*/ 910483 f1210 1"/>
                    <a:gd name="f1625" fmla="*/ 50305 f1209 1"/>
                    <a:gd name="f1626" fmla="*/ 930185 f1210 1"/>
                    <a:gd name="f1627" fmla="*/ 49342 f1209 1"/>
                    <a:gd name="f1628" fmla="*/ 954812 f1210 1"/>
                    <a:gd name="f1629" fmla="*/ 50425 f1209 1"/>
                    <a:gd name="f1630" fmla="*/ 956254 f1210 1"/>
                    <a:gd name="f1631" fmla="*/ 980280 f1210 1"/>
                    <a:gd name="f1632" fmla="*/ 53795 f1209 1"/>
                    <a:gd name="f1633" fmla="*/ 981601 f1210 1"/>
                    <a:gd name="f1634" fmla="*/ 54036 f1209 1"/>
                    <a:gd name="f1635" fmla="*/ 1005268 f1210 1"/>
                    <a:gd name="f1636" fmla="*/ 59572 f1209 1"/>
                    <a:gd name="f1637" fmla="*/ 1006349 f1210 1"/>
                    <a:gd name="f1638" fmla="*/ 59933 f1209 1"/>
                    <a:gd name="f1639" fmla="*/ 1029534 f1210 1"/>
                    <a:gd name="f1640" fmla="*/ 67755 f1209 1"/>
                    <a:gd name="f1641" fmla="*/ 1030375 f1210 1"/>
                    <a:gd name="f1642" fmla="*/ 68116 f1209 1"/>
                    <a:gd name="f1643" fmla="*/ 1052960 f1210 1"/>
                    <a:gd name="f1644" fmla="*/ 78105 f1209 1"/>
                    <a:gd name="f1645" fmla="*/ 1053561 f1210 1"/>
                    <a:gd name="f1646" fmla="*/ 78346 f1209 1"/>
                    <a:gd name="f1647" fmla="*/ 1075425 f1210 1"/>
                    <a:gd name="f1648" fmla="*/ 90501 f1209 1"/>
                    <a:gd name="f1649" fmla="*/ 1116390 f1210 1"/>
                    <a:gd name="f1650" fmla="*/ 121430 f1209 1"/>
                    <a:gd name="f1651" fmla="*/ 1181982 f1210 1"/>
                    <a:gd name="f1652" fmla="*/ 211088 f1209 1"/>
                    <a:gd name="f1653" fmla="*/ 1182343 f1210 1"/>
                    <a:gd name="f1654" fmla="*/ 211690 f1209 1"/>
                    <a:gd name="f1655" fmla="*/ 1207210 f1210 1"/>
                    <a:gd name="f1656" fmla="*/ 316753 f1209 1"/>
                    <a:gd name="f1657" fmla="*/ 326983 f1209 1"/>
                    <a:gd name="f1658" fmla="*/ 1126001 f1210 1"/>
                    <a:gd name="f1659" fmla="*/ 523268 f1209 1"/>
                    <a:gd name="f1660" fmla="*/ 1105698 f1210 1"/>
                    <a:gd name="f1661" fmla="*/ 541802 f1209 1"/>
                    <a:gd name="f1662" fmla="*/ 1105458 f1210 1"/>
                    <a:gd name="f1663" fmla="*/ 541922 f1209 1"/>
                    <a:gd name="f1664" fmla="+- f1211 0 f1"/>
                    <a:gd name="f1665" fmla="*/ f1214 1 1703464"/>
                    <a:gd name="f1666" fmla="*/ f1215 1 1370149"/>
                    <a:gd name="f1667" fmla="*/ f1216 1 1703464"/>
                    <a:gd name="f1668" fmla="*/ f1217 1 1370149"/>
                    <a:gd name="f1669" fmla="*/ f1218 1 1703464"/>
                    <a:gd name="f1670" fmla="*/ f1219 1 1370149"/>
                    <a:gd name="f1671" fmla="*/ f1220 1 1370149"/>
                    <a:gd name="f1672" fmla="*/ f1221 1 1703464"/>
                    <a:gd name="f1673" fmla="*/ f1222 1 1370149"/>
                    <a:gd name="f1674" fmla="*/ f1223 1 1703464"/>
                    <a:gd name="f1675" fmla="*/ f1224 1 1370149"/>
                    <a:gd name="f1676" fmla="*/ f1225 1 1703464"/>
                    <a:gd name="f1677" fmla="*/ f1226 1 1370149"/>
                    <a:gd name="f1678" fmla="*/ f1227 1 1703464"/>
                    <a:gd name="f1679" fmla="*/ f1228 1 1370149"/>
                    <a:gd name="f1680" fmla="*/ f1229 1 1703464"/>
                    <a:gd name="f1681" fmla="*/ f1230 1 1370149"/>
                    <a:gd name="f1682" fmla="*/ f1231 1 1703464"/>
                    <a:gd name="f1683" fmla="*/ f1232 1 1370149"/>
                    <a:gd name="f1684" fmla="*/ f1233 1 1703464"/>
                    <a:gd name="f1685" fmla="*/ f1234 1 1370149"/>
                    <a:gd name="f1686" fmla="*/ f1235 1 1703464"/>
                    <a:gd name="f1687" fmla="*/ f1236 1 1370149"/>
                    <a:gd name="f1688" fmla="*/ f1237 1 1703464"/>
                    <a:gd name="f1689" fmla="*/ f1238 1 1370149"/>
                    <a:gd name="f1690" fmla="*/ f1239 1 1703464"/>
                    <a:gd name="f1691" fmla="*/ f1240 1 1370149"/>
                    <a:gd name="f1692" fmla="*/ f1241 1 1703464"/>
                    <a:gd name="f1693" fmla="*/ f1242 1 1370149"/>
                    <a:gd name="f1694" fmla="*/ f1243 1 1703464"/>
                    <a:gd name="f1695" fmla="*/ f1244 1 1370149"/>
                    <a:gd name="f1696" fmla="*/ f1245 1 1703464"/>
                    <a:gd name="f1697" fmla="*/ f1246 1 1370149"/>
                    <a:gd name="f1698" fmla="*/ f1247 1 1703464"/>
                    <a:gd name="f1699" fmla="*/ f1248 1 1370149"/>
                    <a:gd name="f1700" fmla="*/ f1249 1 1703464"/>
                    <a:gd name="f1701" fmla="*/ f1250 1 1370149"/>
                    <a:gd name="f1702" fmla="*/ f1251 1 1703464"/>
                    <a:gd name="f1703" fmla="*/ f1252 1 1370149"/>
                    <a:gd name="f1704" fmla="*/ f1253 1 1703464"/>
                    <a:gd name="f1705" fmla="*/ f1254 1 1370149"/>
                    <a:gd name="f1706" fmla="*/ f1255 1 1703464"/>
                    <a:gd name="f1707" fmla="*/ f1256 1 1370149"/>
                    <a:gd name="f1708" fmla="*/ f1257 1 1703464"/>
                    <a:gd name="f1709" fmla="*/ f1258 1 1370149"/>
                    <a:gd name="f1710" fmla="*/ f1259 1 1703464"/>
                    <a:gd name="f1711" fmla="*/ f1260 1 1370149"/>
                    <a:gd name="f1712" fmla="*/ f1261 1 1703464"/>
                    <a:gd name="f1713" fmla="*/ f1262 1 1370149"/>
                    <a:gd name="f1714" fmla="*/ f1263 1 1703464"/>
                    <a:gd name="f1715" fmla="*/ f1264 1 1370149"/>
                    <a:gd name="f1716" fmla="*/ f1265 1 1703464"/>
                    <a:gd name="f1717" fmla="*/ f1266 1 1370149"/>
                    <a:gd name="f1718" fmla="*/ f1267 1 1703464"/>
                    <a:gd name="f1719" fmla="*/ f1268 1 1370149"/>
                    <a:gd name="f1720" fmla="*/ f1269 1 1703464"/>
                    <a:gd name="f1721" fmla="*/ f1270 1 1370149"/>
                    <a:gd name="f1722" fmla="*/ f1271 1 1703464"/>
                    <a:gd name="f1723" fmla="*/ f1272 1 1370149"/>
                    <a:gd name="f1724" fmla="*/ f1273 1 1703464"/>
                    <a:gd name="f1725" fmla="*/ f1274 1 1370149"/>
                    <a:gd name="f1726" fmla="*/ f1275 1 1703464"/>
                    <a:gd name="f1727" fmla="*/ f1276 1 1370149"/>
                    <a:gd name="f1728" fmla="*/ f1277 1 1703464"/>
                    <a:gd name="f1729" fmla="*/ f1278 1 1370149"/>
                    <a:gd name="f1730" fmla="*/ f1279 1 1703464"/>
                    <a:gd name="f1731" fmla="*/ f1280 1 1370149"/>
                    <a:gd name="f1732" fmla="*/ f1281 1 1703464"/>
                    <a:gd name="f1733" fmla="*/ f1282 1 1370149"/>
                    <a:gd name="f1734" fmla="*/ f1283 1 1703464"/>
                    <a:gd name="f1735" fmla="*/ f1284 1 1370149"/>
                    <a:gd name="f1736" fmla="*/ f1285 1 1703464"/>
                    <a:gd name="f1737" fmla="*/ f1286 1 1370149"/>
                    <a:gd name="f1738" fmla="*/ f1287 1 1703464"/>
                    <a:gd name="f1739" fmla="*/ f1288 1 1370149"/>
                    <a:gd name="f1740" fmla="*/ f1289 1 1703464"/>
                    <a:gd name="f1741" fmla="*/ f1290 1 1370149"/>
                    <a:gd name="f1742" fmla="*/ f1291 1 1703464"/>
                    <a:gd name="f1743" fmla="*/ f1292 1 1370149"/>
                    <a:gd name="f1744" fmla="*/ f1293 1 1703464"/>
                    <a:gd name="f1745" fmla="*/ f1294 1 1370149"/>
                    <a:gd name="f1746" fmla="*/ f1295 1 1703464"/>
                    <a:gd name="f1747" fmla="*/ f1296 1 1370149"/>
                    <a:gd name="f1748" fmla="*/ f1297 1 1703464"/>
                    <a:gd name="f1749" fmla="*/ f1298 1 1703464"/>
                    <a:gd name="f1750" fmla="*/ f1299 1 1703464"/>
                    <a:gd name="f1751" fmla="*/ f1300 1 1703464"/>
                    <a:gd name="f1752" fmla="*/ f1301 1 1703464"/>
                    <a:gd name="f1753" fmla="*/ f1302 1 1703464"/>
                    <a:gd name="f1754" fmla="*/ f1303 1 1703464"/>
                    <a:gd name="f1755" fmla="*/ f1304 1 1370149"/>
                    <a:gd name="f1756" fmla="*/ f1305 1 1703464"/>
                    <a:gd name="f1757" fmla="*/ f1306 1 1370149"/>
                    <a:gd name="f1758" fmla="*/ f1307 1 1703464"/>
                    <a:gd name="f1759" fmla="*/ f1308 1 1370149"/>
                    <a:gd name="f1760" fmla="*/ f1309 1 1703464"/>
                    <a:gd name="f1761" fmla="*/ f1310 1 1370149"/>
                    <a:gd name="f1762" fmla="*/ f1311 1 1703464"/>
                    <a:gd name="f1763" fmla="*/ f1312 1 1370149"/>
                    <a:gd name="f1764" fmla="*/ f1313 1 1703464"/>
                    <a:gd name="f1765" fmla="*/ f1314 1 1370149"/>
                    <a:gd name="f1766" fmla="*/ f1315 1 1703464"/>
                    <a:gd name="f1767" fmla="*/ f1316 1 1370149"/>
                    <a:gd name="f1768" fmla="*/ f1317 1 1703464"/>
                    <a:gd name="f1769" fmla="*/ f1318 1 1370149"/>
                    <a:gd name="f1770" fmla="*/ f1319 1 1703464"/>
                    <a:gd name="f1771" fmla="*/ f1320 1 1370149"/>
                    <a:gd name="f1772" fmla="*/ f1321 1 1703464"/>
                    <a:gd name="f1773" fmla="*/ f1322 1 1370149"/>
                    <a:gd name="f1774" fmla="*/ f1323 1 1703464"/>
                    <a:gd name="f1775" fmla="*/ f1324 1 1370149"/>
                    <a:gd name="f1776" fmla="*/ f1325 1 1703464"/>
                    <a:gd name="f1777" fmla="*/ f1326 1 1370149"/>
                    <a:gd name="f1778" fmla="*/ f1327 1 1703464"/>
                    <a:gd name="f1779" fmla="*/ f1328 1 1370149"/>
                    <a:gd name="f1780" fmla="*/ f1329 1 1703464"/>
                    <a:gd name="f1781" fmla="*/ f1330 1 1370149"/>
                    <a:gd name="f1782" fmla="*/ f1331 1 1703464"/>
                    <a:gd name="f1783" fmla="*/ f1332 1 1370149"/>
                    <a:gd name="f1784" fmla="*/ f1333 1 1703464"/>
                    <a:gd name="f1785" fmla="*/ f1334 1 1370149"/>
                    <a:gd name="f1786" fmla="*/ f1335 1 1703464"/>
                    <a:gd name="f1787" fmla="*/ f1336 1 1370149"/>
                    <a:gd name="f1788" fmla="*/ f1337 1 1370149"/>
                    <a:gd name="f1789" fmla="*/ f1338 1 1703464"/>
                    <a:gd name="f1790" fmla="*/ f1339 1 1370149"/>
                    <a:gd name="f1791" fmla="*/ f1340 1 1703464"/>
                    <a:gd name="f1792" fmla="*/ f1341 1 1370149"/>
                    <a:gd name="f1793" fmla="*/ f1342 1 1703464"/>
                    <a:gd name="f1794" fmla="*/ f1343 1 1370149"/>
                    <a:gd name="f1795" fmla="*/ f1344 1 1703464"/>
                    <a:gd name="f1796" fmla="*/ f1345 1 1370149"/>
                    <a:gd name="f1797" fmla="*/ f1346 1 1703464"/>
                    <a:gd name="f1798" fmla="*/ f1347 1 1370149"/>
                    <a:gd name="f1799" fmla="*/ f1348 1 1703464"/>
                    <a:gd name="f1800" fmla="*/ f1349 1 1370149"/>
                    <a:gd name="f1801" fmla="*/ f1350 1 1703464"/>
                    <a:gd name="f1802" fmla="*/ f1351 1 1370149"/>
                    <a:gd name="f1803" fmla="*/ f1352 1 1703464"/>
                    <a:gd name="f1804" fmla="*/ f1353 1 1370149"/>
                    <a:gd name="f1805" fmla="*/ f1354 1 1370149"/>
                    <a:gd name="f1806" fmla="*/ f1355 1 1703464"/>
                    <a:gd name="f1807" fmla="*/ f1356 1 1370149"/>
                    <a:gd name="f1808" fmla="*/ f1357 1 1703464"/>
                    <a:gd name="f1809" fmla="*/ f1358 1 1370149"/>
                    <a:gd name="f1810" fmla="*/ f1359 1 1370149"/>
                    <a:gd name="f1811" fmla="*/ f1360 1 1703464"/>
                    <a:gd name="f1812" fmla="*/ f1361 1 1370149"/>
                    <a:gd name="f1813" fmla="*/ f1362 1 1703464"/>
                    <a:gd name="f1814" fmla="*/ f1363 1 1703464"/>
                    <a:gd name="f1815" fmla="*/ f1364 1 1370149"/>
                    <a:gd name="f1816" fmla="*/ f1365 1 1703464"/>
                    <a:gd name="f1817" fmla="*/ f1366 1 1370149"/>
                    <a:gd name="f1818" fmla="*/ f1367 1 1703464"/>
                    <a:gd name="f1819" fmla="*/ f1368 1 1703464"/>
                    <a:gd name="f1820" fmla="*/ f1369 1 1703464"/>
                    <a:gd name="f1821" fmla="*/ f1370 1 1370149"/>
                    <a:gd name="f1822" fmla="*/ f1371 1 1703464"/>
                    <a:gd name="f1823" fmla="*/ f1372 1 1370149"/>
                    <a:gd name="f1824" fmla="*/ f1373 1 1703464"/>
                    <a:gd name="f1825" fmla="*/ f1374 1 1370149"/>
                    <a:gd name="f1826" fmla="*/ f1375 1 1703464"/>
                    <a:gd name="f1827" fmla="*/ f1376 1 1370149"/>
                    <a:gd name="f1828" fmla="*/ f1377 1 1703464"/>
                    <a:gd name="f1829" fmla="*/ f1378 1 1370149"/>
                    <a:gd name="f1830" fmla="*/ f1379 1 1703464"/>
                    <a:gd name="f1831" fmla="*/ f1380 1 1370149"/>
                    <a:gd name="f1832" fmla="*/ f1381 1 1703464"/>
                    <a:gd name="f1833" fmla="*/ f1382 1 1370149"/>
                    <a:gd name="f1834" fmla="*/ f1383 1 1703464"/>
                    <a:gd name="f1835" fmla="*/ f1384 1 1370149"/>
                    <a:gd name="f1836" fmla="*/ f1385 1 1703464"/>
                    <a:gd name="f1837" fmla="*/ f1386 1 1370149"/>
                    <a:gd name="f1838" fmla="*/ f1387 1 1703464"/>
                    <a:gd name="f1839" fmla="*/ f1388 1 1370149"/>
                    <a:gd name="f1840" fmla="*/ f1389 1 1703464"/>
                    <a:gd name="f1841" fmla="*/ f1390 1 1370149"/>
                    <a:gd name="f1842" fmla="*/ f1391 1 1703464"/>
                    <a:gd name="f1843" fmla="*/ f1392 1 1370149"/>
                    <a:gd name="f1844" fmla="*/ f1393 1 1703464"/>
                    <a:gd name="f1845" fmla="*/ f1394 1 1370149"/>
                    <a:gd name="f1846" fmla="*/ f1395 1 1703464"/>
                    <a:gd name="f1847" fmla="*/ f1396 1 1370149"/>
                    <a:gd name="f1848" fmla="*/ f1397 1 1703464"/>
                    <a:gd name="f1849" fmla="*/ f1398 1 1370149"/>
                    <a:gd name="f1850" fmla="*/ f1399 1 1703464"/>
                    <a:gd name="f1851" fmla="*/ f1400 1 1370149"/>
                    <a:gd name="f1852" fmla="*/ f1401 1 1703464"/>
                    <a:gd name="f1853" fmla="*/ f1402 1 1370149"/>
                    <a:gd name="f1854" fmla="*/ f1403 1 1703464"/>
                    <a:gd name="f1855" fmla="*/ f1404 1 1370149"/>
                    <a:gd name="f1856" fmla="*/ f1405 1 1703464"/>
                    <a:gd name="f1857" fmla="*/ f1406 1 1370149"/>
                    <a:gd name="f1858" fmla="*/ f1407 1 1703464"/>
                    <a:gd name="f1859" fmla="*/ f1408 1 1370149"/>
                    <a:gd name="f1860" fmla="*/ f1409 1 1703464"/>
                    <a:gd name="f1861" fmla="*/ f1410 1 1370149"/>
                    <a:gd name="f1862" fmla="*/ f1411 1 1703464"/>
                    <a:gd name="f1863" fmla="*/ f1412 1 1370149"/>
                    <a:gd name="f1864" fmla="*/ f1413 1 1703464"/>
                    <a:gd name="f1865" fmla="*/ f1414 1 1370149"/>
                    <a:gd name="f1866" fmla="*/ f1415 1 1370149"/>
                    <a:gd name="f1867" fmla="*/ f1416 1 1370149"/>
                    <a:gd name="f1868" fmla="*/ f1417 1 1703464"/>
                    <a:gd name="f1869" fmla="*/ f1418 1 1370149"/>
                    <a:gd name="f1870" fmla="*/ f1419 1 1370149"/>
                    <a:gd name="f1871" fmla="*/ f1420 1 1370149"/>
                    <a:gd name="f1872" fmla="*/ f1421 1 1703464"/>
                    <a:gd name="f1873" fmla="*/ f1422 1 1370149"/>
                    <a:gd name="f1874" fmla="*/ f1423 1 1703464"/>
                    <a:gd name="f1875" fmla="*/ f1424 1 1370149"/>
                    <a:gd name="f1876" fmla="*/ f1425 1 1703464"/>
                    <a:gd name="f1877" fmla="*/ f1426 1 1370149"/>
                    <a:gd name="f1878" fmla="*/ f1427 1 1703464"/>
                    <a:gd name="f1879" fmla="*/ f1428 1 1370149"/>
                    <a:gd name="f1880" fmla="*/ f1429 1 1703464"/>
                    <a:gd name="f1881" fmla="*/ f1430 1 1370149"/>
                    <a:gd name="f1882" fmla="*/ f1431 1 1370149"/>
                    <a:gd name="f1883" fmla="*/ f1432 1 1703464"/>
                    <a:gd name="f1884" fmla="*/ f1433 1 1370149"/>
                    <a:gd name="f1885" fmla="*/ f1434 1 1370149"/>
                    <a:gd name="f1886" fmla="*/ f1435 1 1703464"/>
                    <a:gd name="f1887" fmla="*/ f1436 1 1703464"/>
                    <a:gd name="f1888" fmla="*/ f1437 1 1703464"/>
                    <a:gd name="f1889" fmla="*/ f1438 1 1703464"/>
                    <a:gd name="f1890" fmla="*/ f1439 1 1703464"/>
                    <a:gd name="f1891" fmla="*/ f1440 1 1370149"/>
                    <a:gd name="f1892" fmla="*/ f1441 1 1703464"/>
                    <a:gd name="f1893" fmla="*/ f1442 1 1370149"/>
                    <a:gd name="f1894" fmla="*/ f1443 1 1703464"/>
                    <a:gd name="f1895" fmla="*/ f1444 1 1703464"/>
                    <a:gd name="f1896" fmla="*/ f1445 1 1703464"/>
                    <a:gd name="f1897" fmla="*/ f1446 1 1370149"/>
                    <a:gd name="f1898" fmla="*/ f1447 1 1703464"/>
                    <a:gd name="f1899" fmla="*/ f1448 1 1370149"/>
                    <a:gd name="f1900" fmla="*/ f1449 1 1703464"/>
                    <a:gd name="f1901" fmla="*/ f1450 1 1370149"/>
                    <a:gd name="f1902" fmla="*/ f1451 1 1703464"/>
                    <a:gd name="f1903" fmla="*/ f1452 1 1370149"/>
                    <a:gd name="f1904" fmla="*/ f1453 1 1703464"/>
                    <a:gd name="f1905" fmla="*/ f1454 1 1370149"/>
                    <a:gd name="f1906" fmla="*/ f1455 1 1703464"/>
                    <a:gd name="f1907" fmla="*/ f1456 1 1370149"/>
                    <a:gd name="f1908" fmla="*/ f1457 1 1703464"/>
                    <a:gd name="f1909" fmla="*/ f1458 1 1703464"/>
                    <a:gd name="f1910" fmla="*/ f1459 1 1370149"/>
                    <a:gd name="f1911" fmla="*/ f1460 1 1703464"/>
                    <a:gd name="f1912" fmla="*/ f1461 1 1370149"/>
                    <a:gd name="f1913" fmla="*/ f1462 1 1703464"/>
                    <a:gd name="f1914" fmla="*/ f1463 1 1370149"/>
                    <a:gd name="f1915" fmla="*/ f1464 1 1703464"/>
                    <a:gd name="f1916" fmla="*/ f1465 1 1703464"/>
                    <a:gd name="f1917" fmla="*/ f1466 1 1703464"/>
                    <a:gd name="f1918" fmla="*/ f1467 1 1703464"/>
                    <a:gd name="f1919" fmla="*/ f1468 1 1370149"/>
                    <a:gd name="f1920" fmla="*/ f1469 1 1703464"/>
                    <a:gd name="f1921" fmla="*/ f1470 1 1370149"/>
                    <a:gd name="f1922" fmla="*/ f1471 1 1703464"/>
                    <a:gd name="f1923" fmla="*/ f1472 1 1703464"/>
                    <a:gd name="f1924" fmla="*/ f1473 1 1370149"/>
                    <a:gd name="f1925" fmla="*/ f1474 1 1703464"/>
                    <a:gd name="f1926" fmla="*/ f1475 1 1370149"/>
                    <a:gd name="f1927" fmla="*/ f1476 1 1703464"/>
                    <a:gd name="f1928" fmla="*/ f1477 1 1370149"/>
                    <a:gd name="f1929" fmla="*/ f1478 1 1703464"/>
                    <a:gd name="f1930" fmla="*/ f1479 1 1370149"/>
                    <a:gd name="f1931" fmla="*/ f1480 1 1703464"/>
                    <a:gd name="f1932" fmla="*/ f1481 1 1370149"/>
                    <a:gd name="f1933" fmla="*/ f1482 1 1703464"/>
                    <a:gd name="f1934" fmla="*/ f1483 1 1370149"/>
                    <a:gd name="f1935" fmla="*/ f1484 1 1703464"/>
                    <a:gd name="f1936" fmla="*/ f1485 1 1370149"/>
                    <a:gd name="f1937" fmla="*/ f1486 1 1703464"/>
                    <a:gd name="f1938" fmla="*/ f1487 1 1370149"/>
                    <a:gd name="f1939" fmla="*/ f1488 1 1703464"/>
                    <a:gd name="f1940" fmla="*/ f1489 1 1370149"/>
                    <a:gd name="f1941" fmla="*/ f1490 1 1703464"/>
                    <a:gd name="f1942" fmla="*/ f1491 1 1370149"/>
                    <a:gd name="f1943" fmla="*/ f1492 1 1703464"/>
                    <a:gd name="f1944" fmla="*/ f1493 1 1370149"/>
                    <a:gd name="f1945" fmla="*/ f1494 1 1703464"/>
                    <a:gd name="f1946" fmla="*/ f1495 1 1370149"/>
                    <a:gd name="f1947" fmla="*/ f1496 1 1703464"/>
                    <a:gd name="f1948" fmla="*/ f1497 1 1370149"/>
                    <a:gd name="f1949" fmla="*/ f1498 1 1703464"/>
                    <a:gd name="f1950" fmla="*/ f1499 1 1370149"/>
                    <a:gd name="f1951" fmla="*/ f1500 1 1703464"/>
                    <a:gd name="f1952" fmla="*/ f1501 1 1370149"/>
                    <a:gd name="f1953" fmla="*/ f1502 1 1703464"/>
                    <a:gd name="f1954" fmla="*/ f1503 1 1370149"/>
                    <a:gd name="f1955" fmla="*/ f1504 1 1703464"/>
                    <a:gd name="f1956" fmla="*/ f1505 1 1370149"/>
                    <a:gd name="f1957" fmla="*/ f1506 1 1703464"/>
                    <a:gd name="f1958" fmla="*/ f1507 1 1370149"/>
                    <a:gd name="f1959" fmla="*/ f1508 1 1703464"/>
                    <a:gd name="f1960" fmla="*/ f1509 1 1703464"/>
                    <a:gd name="f1961" fmla="*/ f1510 1 1370149"/>
                    <a:gd name="f1962" fmla="*/ f1511 1 1703464"/>
                    <a:gd name="f1963" fmla="*/ f1512 1 1370149"/>
                    <a:gd name="f1964" fmla="*/ f1513 1 1703464"/>
                    <a:gd name="f1965" fmla="*/ f1514 1 1370149"/>
                    <a:gd name="f1966" fmla="*/ f1515 1 1703464"/>
                    <a:gd name="f1967" fmla="*/ f1516 1 1370149"/>
                    <a:gd name="f1968" fmla="*/ f1517 1 1703464"/>
                    <a:gd name="f1969" fmla="*/ f1518 1 1370149"/>
                    <a:gd name="f1970" fmla="*/ f1519 1 1703464"/>
                    <a:gd name="f1971" fmla="*/ f1520 1 1370149"/>
                    <a:gd name="f1972" fmla="*/ f1521 1 1703464"/>
                    <a:gd name="f1973" fmla="*/ f1522 1 1370149"/>
                    <a:gd name="f1974" fmla="*/ f1523 1 1703464"/>
                    <a:gd name="f1975" fmla="*/ f1524 1 1370149"/>
                    <a:gd name="f1976" fmla="*/ f1525 1 1703464"/>
                    <a:gd name="f1977" fmla="*/ f1526 1 1370149"/>
                    <a:gd name="f1978" fmla="*/ f1527 1 1703464"/>
                    <a:gd name="f1979" fmla="*/ f1528 1 1370149"/>
                    <a:gd name="f1980" fmla="*/ f1529 1 1703464"/>
                    <a:gd name="f1981" fmla="*/ f1530 1 1370149"/>
                    <a:gd name="f1982" fmla="*/ f1531 1 1703464"/>
                    <a:gd name="f1983" fmla="*/ f1532 1 1370149"/>
                    <a:gd name="f1984" fmla="*/ f1533 1 1703464"/>
                    <a:gd name="f1985" fmla="*/ f1534 1 1370149"/>
                    <a:gd name="f1986" fmla="*/ f1535 1 1703464"/>
                    <a:gd name="f1987" fmla="*/ f1536 1 1370149"/>
                    <a:gd name="f1988" fmla="*/ f1537 1 1703464"/>
                    <a:gd name="f1989" fmla="*/ f1538 1 1370149"/>
                    <a:gd name="f1990" fmla="*/ f1539 1 1703464"/>
                    <a:gd name="f1991" fmla="*/ f1540 1 1370149"/>
                    <a:gd name="f1992" fmla="*/ f1541 1 1703464"/>
                    <a:gd name="f1993" fmla="*/ f1542 1 1370149"/>
                    <a:gd name="f1994" fmla="*/ f1543 1 1703464"/>
                    <a:gd name="f1995" fmla="*/ f1544 1 1370149"/>
                    <a:gd name="f1996" fmla="*/ f1545 1 1703464"/>
                    <a:gd name="f1997" fmla="*/ f1546 1 1370149"/>
                    <a:gd name="f1998" fmla="*/ f1547 1 1703464"/>
                    <a:gd name="f1999" fmla="*/ f1548 1 1370149"/>
                    <a:gd name="f2000" fmla="*/ f1549 1 1703464"/>
                    <a:gd name="f2001" fmla="*/ f1550 1 1370149"/>
                    <a:gd name="f2002" fmla="*/ f1551 1 1703464"/>
                    <a:gd name="f2003" fmla="*/ f1552 1 1370149"/>
                    <a:gd name="f2004" fmla="*/ f1553 1 1703464"/>
                    <a:gd name="f2005" fmla="*/ f1554 1 1370149"/>
                    <a:gd name="f2006" fmla="*/ f1555 1 1703464"/>
                    <a:gd name="f2007" fmla="*/ f1556 1 1370149"/>
                    <a:gd name="f2008" fmla="*/ f1557 1 1703464"/>
                    <a:gd name="f2009" fmla="*/ f1558 1 1370149"/>
                    <a:gd name="f2010" fmla="*/ f1559 1 1703464"/>
                    <a:gd name="f2011" fmla="*/ f1560 1 1370149"/>
                    <a:gd name="f2012" fmla="*/ f1561 1 1703464"/>
                    <a:gd name="f2013" fmla="*/ f1562 1 1370149"/>
                    <a:gd name="f2014" fmla="*/ f1563 1 1703464"/>
                    <a:gd name="f2015" fmla="*/ f1564 1 1370149"/>
                    <a:gd name="f2016" fmla="*/ f1565 1 1703464"/>
                    <a:gd name="f2017" fmla="*/ f1566 1 1370149"/>
                    <a:gd name="f2018" fmla="*/ f1567 1 1703464"/>
                    <a:gd name="f2019" fmla="*/ f1568 1 1370149"/>
                    <a:gd name="f2020" fmla="*/ f1569 1 1370149"/>
                    <a:gd name="f2021" fmla="*/ f1570 1 1370149"/>
                    <a:gd name="f2022" fmla="*/ f1571 1 1370149"/>
                    <a:gd name="f2023" fmla="*/ f1572 1 1370149"/>
                    <a:gd name="f2024" fmla="*/ f1573 1 1370149"/>
                    <a:gd name="f2025" fmla="*/ f1574 1 1703464"/>
                    <a:gd name="f2026" fmla="*/ f1575 1 1370149"/>
                    <a:gd name="f2027" fmla="*/ f1576 1 1703464"/>
                    <a:gd name="f2028" fmla="*/ f1577 1 1370149"/>
                    <a:gd name="f2029" fmla="*/ f1578 1 1703464"/>
                    <a:gd name="f2030" fmla="*/ f1579 1 1370149"/>
                    <a:gd name="f2031" fmla="*/ f1580 1 1703464"/>
                    <a:gd name="f2032" fmla="*/ f1581 1 1370149"/>
                    <a:gd name="f2033" fmla="*/ f1582 1 1703464"/>
                    <a:gd name="f2034" fmla="*/ f1583 1 1370149"/>
                    <a:gd name="f2035" fmla="*/ f1584 1 1703464"/>
                    <a:gd name="f2036" fmla="*/ f1585 1 1370149"/>
                    <a:gd name="f2037" fmla="*/ f1586 1 1703464"/>
                    <a:gd name="f2038" fmla="*/ f1587 1 1370149"/>
                    <a:gd name="f2039" fmla="*/ f1588 1 1703464"/>
                    <a:gd name="f2040" fmla="*/ f1589 1 1370149"/>
                    <a:gd name="f2041" fmla="*/ f1590 1 1703464"/>
                    <a:gd name="f2042" fmla="*/ f1591 1 1370149"/>
                    <a:gd name="f2043" fmla="*/ f1592 1 1703464"/>
                    <a:gd name="f2044" fmla="*/ f1593 1 1370149"/>
                    <a:gd name="f2045" fmla="*/ f1594 1 1703464"/>
                    <a:gd name="f2046" fmla="*/ f1595 1 1370149"/>
                    <a:gd name="f2047" fmla="*/ f1596 1 1703464"/>
                    <a:gd name="f2048" fmla="*/ f1597 1 1370149"/>
                    <a:gd name="f2049" fmla="*/ f1598 1 1703464"/>
                    <a:gd name="f2050" fmla="*/ f1599 1 1370149"/>
                    <a:gd name="f2051" fmla="*/ f1600 1 1703464"/>
                    <a:gd name="f2052" fmla="*/ f1601 1 1370149"/>
                    <a:gd name="f2053" fmla="*/ f1602 1 1703464"/>
                    <a:gd name="f2054" fmla="*/ f1603 1 1370149"/>
                    <a:gd name="f2055" fmla="*/ f1604 1 1703464"/>
                    <a:gd name="f2056" fmla="*/ f1605 1 1370149"/>
                    <a:gd name="f2057" fmla="*/ f1606 1 1703464"/>
                    <a:gd name="f2058" fmla="*/ f1607 1 1370149"/>
                    <a:gd name="f2059" fmla="*/ f1608 1 1703464"/>
                    <a:gd name="f2060" fmla="*/ f1609 1 1370149"/>
                    <a:gd name="f2061" fmla="*/ f1610 1 1703464"/>
                    <a:gd name="f2062" fmla="*/ f1611 1 1370149"/>
                    <a:gd name="f2063" fmla="*/ f1612 1 1703464"/>
                    <a:gd name="f2064" fmla="*/ f1613 1 1370149"/>
                    <a:gd name="f2065" fmla="*/ f1614 1 1703464"/>
                    <a:gd name="f2066" fmla="*/ f1615 1 1370149"/>
                    <a:gd name="f2067" fmla="*/ f1616 1 1703464"/>
                    <a:gd name="f2068" fmla="*/ f1617 1 1370149"/>
                    <a:gd name="f2069" fmla="*/ f1618 1 1703464"/>
                    <a:gd name="f2070" fmla="*/ f1619 1 1370149"/>
                    <a:gd name="f2071" fmla="*/ f1620 1 1703464"/>
                    <a:gd name="f2072" fmla="*/ f1621 1 1370149"/>
                    <a:gd name="f2073" fmla="*/ f1622 1 1703464"/>
                    <a:gd name="f2074" fmla="*/ f1623 1 1370149"/>
                    <a:gd name="f2075" fmla="*/ f1624 1 1703464"/>
                    <a:gd name="f2076" fmla="*/ f1625 1 1370149"/>
                    <a:gd name="f2077" fmla="*/ f1626 1 1703464"/>
                    <a:gd name="f2078" fmla="*/ f1627 1 1370149"/>
                    <a:gd name="f2079" fmla="*/ f1628 1 1703464"/>
                    <a:gd name="f2080" fmla="*/ f1629 1 1370149"/>
                    <a:gd name="f2081" fmla="*/ f1630 1 1703464"/>
                    <a:gd name="f2082" fmla="*/ f1631 1 1703464"/>
                    <a:gd name="f2083" fmla="*/ f1632 1 1370149"/>
                    <a:gd name="f2084" fmla="*/ f1633 1 1703464"/>
                    <a:gd name="f2085" fmla="*/ f1634 1 1370149"/>
                    <a:gd name="f2086" fmla="*/ f1635 1 1703464"/>
                    <a:gd name="f2087" fmla="*/ f1636 1 1370149"/>
                    <a:gd name="f2088" fmla="*/ f1637 1 1703464"/>
                    <a:gd name="f2089" fmla="*/ f1638 1 1370149"/>
                    <a:gd name="f2090" fmla="*/ f1639 1 1703464"/>
                    <a:gd name="f2091" fmla="*/ f1640 1 1370149"/>
                    <a:gd name="f2092" fmla="*/ f1641 1 1703464"/>
                    <a:gd name="f2093" fmla="*/ f1642 1 1370149"/>
                    <a:gd name="f2094" fmla="*/ f1643 1 1703464"/>
                    <a:gd name="f2095" fmla="*/ f1644 1 1370149"/>
                    <a:gd name="f2096" fmla="*/ f1645 1 1703464"/>
                    <a:gd name="f2097" fmla="*/ f1646 1 1370149"/>
                    <a:gd name="f2098" fmla="*/ f1647 1 1703464"/>
                    <a:gd name="f2099" fmla="*/ f1648 1 1370149"/>
                    <a:gd name="f2100" fmla="*/ f1649 1 1703464"/>
                    <a:gd name="f2101" fmla="*/ f1650 1 1370149"/>
                    <a:gd name="f2102" fmla="*/ f1651 1 1703464"/>
                    <a:gd name="f2103" fmla="*/ f1652 1 1370149"/>
                    <a:gd name="f2104" fmla="*/ f1653 1 1703464"/>
                    <a:gd name="f2105" fmla="*/ f1654 1 1370149"/>
                    <a:gd name="f2106" fmla="*/ f1655 1 1703464"/>
                    <a:gd name="f2107" fmla="*/ f1656 1 1370149"/>
                    <a:gd name="f2108" fmla="*/ f1657 1 1370149"/>
                    <a:gd name="f2109" fmla="*/ f1658 1 1703464"/>
                    <a:gd name="f2110" fmla="*/ f1659 1 1370149"/>
                    <a:gd name="f2111" fmla="*/ f1660 1 1703464"/>
                    <a:gd name="f2112" fmla="*/ f1661 1 1370149"/>
                    <a:gd name="f2113" fmla="*/ f1662 1 1703464"/>
                    <a:gd name="f2114" fmla="*/ f1663 1 1370149"/>
                    <a:gd name="f2115" fmla="*/ f1205 1 f1212"/>
                    <a:gd name="f2116" fmla="*/ f1206 1 f1212"/>
                    <a:gd name="f2117" fmla="*/ f1205 1 f1213"/>
                    <a:gd name="f2118" fmla="*/ f1207 1 f1213"/>
                    <a:gd name="f2119" fmla="*/ f1665 1 f1212"/>
                    <a:gd name="f2120" fmla="*/ f1666 1 f1213"/>
                    <a:gd name="f2121" fmla="*/ f1667 1 f1212"/>
                    <a:gd name="f2122" fmla="*/ f1668 1 f1213"/>
                    <a:gd name="f2123" fmla="*/ f1669 1 f1212"/>
                    <a:gd name="f2124" fmla="*/ f1670 1 f1213"/>
                    <a:gd name="f2125" fmla="*/ f1671 1 f1213"/>
                    <a:gd name="f2126" fmla="*/ f1672 1 f1212"/>
                    <a:gd name="f2127" fmla="*/ f1673 1 f1213"/>
                    <a:gd name="f2128" fmla="*/ f1674 1 f1212"/>
                    <a:gd name="f2129" fmla="*/ f1675 1 f1213"/>
                    <a:gd name="f2130" fmla="*/ f1676 1 f1212"/>
                    <a:gd name="f2131" fmla="*/ f1677 1 f1213"/>
                    <a:gd name="f2132" fmla="*/ f1678 1 f1212"/>
                    <a:gd name="f2133" fmla="*/ f1679 1 f1213"/>
                    <a:gd name="f2134" fmla="*/ f1680 1 f1212"/>
                    <a:gd name="f2135" fmla="*/ f1681 1 f1213"/>
                    <a:gd name="f2136" fmla="*/ f1682 1 f1212"/>
                    <a:gd name="f2137" fmla="*/ f1683 1 f1213"/>
                    <a:gd name="f2138" fmla="*/ f1684 1 f1212"/>
                    <a:gd name="f2139" fmla="*/ f1685 1 f1213"/>
                    <a:gd name="f2140" fmla="*/ f1686 1 f1212"/>
                    <a:gd name="f2141" fmla="*/ f1687 1 f1213"/>
                    <a:gd name="f2142" fmla="*/ f1688 1 f1212"/>
                    <a:gd name="f2143" fmla="*/ f1689 1 f1213"/>
                    <a:gd name="f2144" fmla="*/ f1690 1 f1212"/>
                    <a:gd name="f2145" fmla="*/ f1691 1 f1213"/>
                    <a:gd name="f2146" fmla="*/ f1692 1 f1212"/>
                    <a:gd name="f2147" fmla="*/ f1693 1 f1213"/>
                    <a:gd name="f2148" fmla="*/ f1694 1 f1212"/>
                    <a:gd name="f2149" fmla="*/ f1695 1 f1213"/>
                    <a:gd name="f2150" fmla="*/ f1696 1 f1212"/>
                    <a:gd name="f2151" fmla="*/ f1697 1 f1213"/>
                    <a:gd name="f2152" fmla="*/ f1698 1 f1212"/>
                    <a:gd name="f2153" fmla="*/ f1699 1 f1213"/>
                    <a:gd name="f2154" fmla="*/ f1700 1 f1212"/>
                    <a:gd name="f2155" fmla="*/ f1701 1 f1213"/>
                    <a:gd name="f2156" fmla="*/ f1702 1 f1212"/>
                    <a:gd name="f2157" fmla="*/ f1703 1 f1213"/>
                    <a:gd name="f2158" fmla="*/ f1704 1 f1212"/>
                    <a:gd name="f2159" fmla="*/ f1705 1 f1213"/>
                    <a:gd name="f2160" fmla="*/ f1706 1 f1212"/>
                    <a:gd name="f2161" fmla="*/ f1707 1 f1213"/>
                    <a:gd name="f2162" fmla="*/ f1708 1 f1212"/>
                    <a:gd name="f2163" fmla="*/ f1709 1 f1213"/>
                    <a:gd name="f2164" fmla="*/ f1710 1 f1212"/>
                    <a:gd name="f2165" fmla="*/ f1711 1 f1213"/>
                    <a:gd name="f2166" fmla="*/ f1712 1 f1212"/>
                    <a:gd name="f2167" fmla="*/ f1713 1 f1213"/>
                    <a:gd name="f2168" fmla="*/ f1714 1 f1212"/>
                    <a:gd name="f2169" fmla="*/ f1715 1 f1213"/>
                    <a:gd name="f2170" fmla="*/ f1716 1 f1212"/>
                    <a:gd name="f2171" fmla="*/ f1717 1 f1213"/>
                    <a:gd name="f2172" fmla="*/ f1718 1 f1212"/>
                    <a:gd name="f2173" fmla="*/ f1719 1 f1213"/>
                    <a:gd name="f2174" fmla="*/ f1720 1 f1212"/>
                    <a:gd name="f2175" fmla="*/ f1721 1 f1213"/>
                    <a:gd name="f2176" fmla="*/ f1722 1 f1212"/>
                    <a:gd name="f2177" fmla="*/ f1723 1 f1213"/>
                    <a:gd name="f2178" fmla="*/ f1724 1 f1212"/>
                    <a:gd name="f2179" fmla="*/ f1725 1 f1213"/>
                    <a:gd name="f2180" fmla="*/ f1726 1 f1212"/>
                    <a:gd name="f2181" fmla="*/ f1727 1 f1213"/>
                    <a:gd name="f2182" fmla="*/ f1728 1 f1212"/>
                    <a:gd name="f2183" fmla="*/ f1729 1 f1213"/>
                    <a:gd name="f2184" fmla="*/ f1730 1 f1212"/>
                    <a:gd name="f2185" fmla="*/ f1731 1 f1213"/>
                    <a:gd name="f2186" fmla="*/ f1732 1 f1212"/>
                    <a:gd name="f2187" fmla="*/ f1733 1 f1213"/>
                    <a:gd name="f2188" fmla="*/ f1734 1 f1212"/>
                    <a:gd name="f2189" fmla="*/ f1735 1 f1213"/>
                    <a:gd name="f2190" fmla="*/ f1736 1 f1212"/>
                    <a:gd name="f2191" fmla="*/ f1737 1 f1213"/>
                    <a:gd name="f2192" fmla="*/ f1738 1 f1212"/>
                    <a:gd name="f2193" fmla="*/ f1739 1 f1213"/>
                    <a:gd name="f2194" fmla="*/ f1740 1 f1212"/>
                    <a:gd name="f2195" fmla="*/ f1741 1 f1213"/>
                    <a:gd name="f2196" fmla="*/ f1742 1 f1212"/>
                    <a:gd name="f2197" fmla="*/ f1743 1 f1213"/>
                    <a:gd name="f2198" fmla="*/ f1744 1 f1212"/>
                    <a:gd name="f2199" fmla="*/ f1745 1 f1213"/>
                    <a:gd name="f2200" fmla="*/ f1746 1 f1212"/>
                    <a:gd name="f2201" fmla="*/ f1747 1 f1213"/>
                    <a:gd name="f2202" fmla="*/ f1748 1 f1212"/>
                    <a:gd name="f2203" fmla="*/ f1749 1 f1212"/>
                    <a:gd name="f2204" fmla="*/ f1750 1 f1212"/>
                    <a:gd name="f2205" fmla="*/ f1751 1 f1212"/>
                    <a:gd name="f2206" fmla="*/ f1752 1 f1212"/>
                    <a:gd name="f2207" fmla="*/ f1753 1 f1212"/>
                    <a:gd name="f2208" fmla="*/ f1754 1 f1212"/>
                    <a:gd name="f2209" fmla="*/ f1755 1 f1213"/>
                    <a:gd name="f2210" fmla="*/ f1756 1 f1212"/>
                    <a:gd name="f2211" fmla="*/ f1757 1 f1213"/>
                    <a:gd name="f2212" fmla="*/ f1758 1 f1212"/>
                    <a:gd name="f2213" fmla="*/ f1759 1 f1213"/>
                    <a:gd name="f2214" fmla="*/ f1760 1 f1212"/>
                    <a:gd name="f2215" fmla="*/ f1761 1 f1213"/>
                    <a:gd name="f2216" fmla="*/ f1762 1 f1212"/>
                    <a:gd name="f2217" fmla="*/ f1763 1 f1213"/>
                    <a:gd name="f2218" fmla="*/ f1764 1 f1212"/>
                    <a:gd name="f2219" fmla="*/ f1765 1 f1213"/>
                    <a:gd name="f2220" fmla="*/ f1766 1 f1212"/>
                    <a:gd name="f2221" fmla="*/ f1767 1 f1213"/>
                    <a:gd name="f2222" fmla="*/ f1768 1 f1212"/>
                    <a:gd name="f2223" fmla="*/ f1769 1 f1213"/>
                    <a:gd name="f2224" fmla="*/ f1770 1 f1212"/>
                    <a:gd name="f2225" fmla="*/ f1771 1 f1213"/>
                    <a:gd name="f2226" fmla="*/ f1772 1 f1212"/>
                    <a:gd name="f2227" fmla="*/ f1773 1 f1213"/>
                    <a:gd name="f2228" fmla="*/ f1774 1 f1212"/>
                    <a:gd name="f2229" fmla="*/ f1775 1 f1213"/>
                    <a:gd name="f2230" fmla="*/ f1776 1 f1212"/>
                    <a:gd name="f2231" fmla="*/ f1777 1 f1213"/>
                    <a:gd name="f2232" fmla="*/ f1778 1 f1212"/>
                    <a:gd name="f2233" fmla="*/ f1779 1 f1213"/>
                    <a:gd name="f2234" fmla="*/ f1780 1 f1212"/>
                    <a:gd name="f2235" fmla="*/ f1781 1 f1213"/>
                    <a:gd name="f2236" fmla="*/ f1782 1 f1212"/>
                    <a:gd name="f2237" fmla="*/ f1783 1 f1213"/>
                    <a:gd name="f2238" fmla="*/ f1784 1 f1212"/>
                    <a:gd name="f2239" fmla="*/ f1785 1 f1213"/>
                    <a:gd name="f2240" fmla="*/ f1786 1 f1212"/>
                    <a:gd name="f2241" fmla="*/ f1787 1 f1213"/>
                    <a:gd name="f2242" fmla="*/ f1788 1 f1213"/>
                    <a:gd name="f2243" fmla="*/ f1789 1 f1212"/>
                    <a:gd name="f2244" fmla="*/ f1790 1 f1213"/>
                    <a:gd name="f2245" fmla="*/ f1791 1 f1212"/>
                    <a:gd name="f2246" fmla="*/ f1792 1 f1213"/>
                    <a:gd name="f2247" fmla="*/ f1793 1 f1212"/>
                    <a:gd name="f2248" fmla="*/ f1794 1 f1213"/>
                    <a:gd name="f2249" fmla="*/ f1795 1 f1212"/>
                    <a:gd name="f2250" fmla="*/ f1796 1 f1213"/>
                    <a:gd name="f2251" fmla="*/ f1797 1 f1212"/>
                    <a:gd name="f2252" fmla="*/ f1798 1 f1213"/>
                    <a:gd name="f2253" fmla="*/ f1799 1 f1212"/>
                    <a:gd name="f2254" fmla="*/ f1800 1 f1213"/>
                    <a:gd name="f2255" fmla="*/ f1801 1 f1212"/>
                    <a:gd name="f2256" fmla="*/ f1802 1 f1213"/>
                    <a:gd name="f2257" fmla="*/ f1803 1 f1212"/>
                    <a:gd name="f2258" fmla="*/ f1804 1 f1213"/>
                    <a:gd name="f2259" fmla="*/ f1805 1 f1213"/>
                    <a:gd name="f2260" fmla="*/ f1806 1 f1212"/>
                    <a:gd name="f2261" fmla="*/ f1807 1 f1213"/>
                    <a:gd name="f2262" fmla="*/ f1808 1 f1212"/>
                    <a:gd name="f2263" fmla="*/ f1809 1 f1213"/>
                    <a:gd name="f2264" fmla="*/ f1810 1 f1213"/>
                    <a:gd name="f2265" fmla="*/ f1811 1 f1212"/>
                    <a:gd name="f2266" fmla="*/ f1812 1 f1213"/>
                    <a:gd name="f2267" fmla="*/ f1813 1 f1212"/>
                    <a:gd name="f2268" fmla="*/ f1814 1 f1212"/>
                    <a:gd name="f2269" fmla="*/ f1815 1 f1213"/>
                    <a:gd name="f2270" fmla="*/ f1816 1 f1212"/>
                    <a:gd name="f2271" fmla="*/ f1817 1 f1213"/>
                    <a:gd name="f2272" fmla="*/ f1818 1 f1212"/>
                    <a:gd name="f2273" fmla="*/ f1819 1 f1212"/>
                    <a:gd name="f2274" fmla="*/ f1820 1 f1212"/>
                    <a:gd name="f2275" fmla="*/ f1821 1 f1213"/>
                    <a:gd name="f2276" fmla="*/ f1822 1 f1212"/>
                    <a:gd name="f2277" fmla="*/ f1823 1 f1213"/>
                    <a:gd name="f2278" fmla="*/ f1824 1 f1212"/>
                    <a:gd name="f2279" fmla="*/ f1825 1 f1213"/>
                    <a:gd name="f2280" fmla="*/ f1826 1 f1212"/>
                    <a:gd name="f2281" fmla="*/ f1827 1 f1213"/>
                    <a:gd name="f2282" fmla="*/ f1828 1 f1212"/>
                    <a:gd name="f2283" fmla="*/ f1829 1 f1213"/>
                    <a:gd name="f2284" fmla="*/ f1830 1 f1212"/>
                    <a:gd name="f2285" fmla="*/ f1831 1 f1213"/>
                    <a:gd name="f2286" fmla="*/ f1832 1 f1212"/>
                    <a:gd name="f2287" fmla="*/ f1833 1 f1213"/>
                    <a:gd name="f2288" fmla="*/ f1834 1 f1212"/>
                    <a:gd name="f2289" fmla="*/ f1835 1 f1213"/>
                    <a:gd name="f2290" fmla="*/ f1836 1 f1212"/>
                    <a:gd name="f2291" fmla="*/ f1837 1 f1213"/>
                    <a:gd name="f2292" fmla="*/ f1838 1 f1212"/>
                    <a:gd name="f2293" fmla="*/ f1839 1 f1213"/>
                    <a:gd name="f2294" fmla="*/ f1840 1 f1212"/>
                    <a:gd name="f2295" fmla="*/ f1841 1 f1213"/>
                    <a:gd name="f2296" fmla="*/ f1842 1 f1212"/>
                    <a:gd name="f2297" fmla="*/ f1843 1 f1213"/>
                    <a:gd name="f2298" fmla="*/ f1844 1 f1212"/>
                    <a:gd name="f2299" fmla="*/ f1845 1 f1213"/>
                    <a:gd name="f2300" fmla="*/ f1846 1 f1212"/>
                    <a:gd name="f2301" fmla="*/ f1847 1 f1213"/>
                    <a:gd name="f2302" fmla="*/ f1848 1 f1212"/>
                    <a:gd name="f2303" fmla="*/ f1849 1 f1213"/>
                    <a:gd name="f2304" fmla="*/ f1850 1 f1212"/>
                    <a:gd name="f2305" fmla="*/ f1851 1 f1213"/>
                    <a:gd name="f2306" fmla="*/ f1852 1 f1212"/>
                    <a:gd name="f2307" fmla="*/ f1853 1 f1213"/>
                    <a:gd name="f2308" fmla="*/ f1854 1 f1212"/>
                    <a:gd name="f2309" fmla="*/ f1855 1 f1213"/>
                    <a:gd name="f2310" fmla="*/ f1856 1 f1212"/>
                    <a:gd name="f2311" fmla="*/ f1857 1 f1213"/>
                    <a:gd name="f2312" fmla="*/ f1858 1 f1212"/>
                    <a:gd name="f2313" fmla="*/ f1859 1 f1213"/>
                    <a:gd name="f2314" fmla="*/ f1860 1 f1212"/>
                    <a:gd name="f2315" fmla="*/ f1861 1 f1213"/>
                    <a:gd name="f2316" fmla="*/ f1862 1 f1212"/>
                    <a:gd name="f2317" fmla="*/ f1863 1 f1213"/>
                    <a:gd name="f2318" fmla="*/ f1864 1 f1212"/>
                    <a:gd name="f2319" fmla="*/ f1865 1 f1213"/>
                    <a:gd name="f2320" fmla="*/ f1866 1 f1213"/>
                    <a:gd name="f2321" fmla="*/ f1867 1 f1213"/>
                    <a:gd name="f2322" fmla="*/ f1868 1 f1212"/>
                    <a:gd name="f2323" fmla="*/ f1869 1 f1213"/>
                    <a:gd name="f2324" fmla="*/ f1870 1 f1213"/>
                    <a:gd name="f2325" fmla="*/ f1871 1 f1213"/>
                    <a:gd name="f2326" fmla="*/ f1872 1 f1212"/>
                    <a:gd name="f2327" fmla="*/ f1873 1 f1213"/>
                    <a:gd name="f2328" fmla="*/ f1874 1 f1212"/>
                    <a:gd name="f2329" fmla="*/ f1875 1 f1213"/>
                    <a:gd name="f2330" fmla="*/ f1876 1 f1212"/>
                    <a:gd name="f2331" fmla="*/ f1877 1 f1213"/>
                    <a:gd name="f2332" fmla="*/ f1878 1 f1212"/>
                    <a:gd name="f2333" fmla="*/ f1879 1 f1213"/>
                    <a:gd name="f2334" fmla="*/ f1880 1 f1212"/>
                    <a:gd name="f2335" fmla="*/ f1881 1 f1213"/>
                    <a:gd name="f2336" fmla="*/ f1882 1 f1213"/>
                    <a:gd name="f2337" fmla="*/ f1883 1 f1212"/>
                    <a:gd name="f2338" fmla="*/ f1884 1 f1213"/>
                    <a:gd name="f2339" fmla="*/ f1885 1 f1213"/>
                    <a:gd name="f2340" fmla="*/ f1886 1 f1212"/>
                    <a:gd name="f2341" fmla="*/ f1887 1 f1212"/>
                    <a:gd name="f2342" fmla="*/ f1888 1 f1212"/>
                    <a:gd name="f2343" fmla="*/ f1889 1 f1212"/>
                    <a:gd name="f2344" fmla="*/ f1890 1 f1212"/>
                    <a:gd name="f2345" fmla="*/ f1891 1 f1213"/>
                    <a:gd name="f2346" fmla="*/ f1892 1 f1212"/>
                    <a:gd name="f2347" fmla="*/ f1893 1 f1213"/>
                    <a:gd name="f2348" fmla="*/ f1894 1 f1212"/>
                    <a:gd name="f2349" fmla="*/ f1895 1 f1212"/>
                    <a:gd name="f2350" fmla="*/ f1896 1 f1212"/>
                    <a:gd name="f2351" fmla="*/ f1897 1 f1213"/>
                    <a:gd name="f2352" fmla="*/ f1898 1 f1212"/>
                    <a:gd name="f2353" fmla="*/ f1899 1 f1213"/>
                    <a:gd name="f2354" fmla="*/ f1900 1 f1212"/>
                    <a:gd name="f2355" fmla="*/ f1901 1 f1213"/>
                    <a:gd name="f2356" fmla="*/ f1902 1 f1212"/>
                    <a:gd name="f2357" fmla="*/ f1903 1 f1213"/>
                    <a:gd name="f2358" fmla="*/ f1904 1 f1212"/>
                    <a:gd name="f2359" fmla="*/ f1905 1 f1213"/>
                    <a:gd name="f2360" fmla="*/ f1906 1 f1212"/>
                    <a:gd name="f2361" fmla="*/ f1907 1 f1213"/>
                    <a:gd name="f2362" fmla="*/ f1908 1 f1212"/>
                    <a:gd name="f2363" fmla="*/ f1909 1 f1212"/>
                    <a:gd name="f2364" fmla="*/ f1910 1 f1213"/>
                    <a:gd name="f2365" fmla="*/ f1911 1 f1212"/>
                    <a:gd name="f2366" fmla="*/ f1912 1 f1213"/>
                    <a:gd name="f2367" fmla="*/ f1913 1 f1212"/>
                    <a:gd name="f2368" fmla="*/ f1914 1 f1213"/>
                    <a:gd name="f2369" fmla="*/ f1915 1 f1212"/>
                    <a:gd name="f2370" fmla="*/ f1916 1 f1212"/>
                    <a:gd name="f2371" fmla="*/ f1917 1 f1212"/>
                    <a:gd name="f2372" fmla="*/ f1918 1 f1212"/>
                    <a:gd name="f2373" fmla="*/ f1919 1 f1213"/>
                    <a:gd name="f2374" fmla="*/ f1920 1 f1212"/>
                    <a:gd name="f2375" fmla="*/ f1921 1 f1213"/>
                    <a:gd name="f2376" fmla="*/ f1922 1 f1212"/>
                    <a:gd name="f2377" fmla="*/ f1923 1 f1212"/>
                    <a:gd name="f2378" fmla="*/ f1924 1 f1213"/>
                    <a:gd name="f2379" fmla="*/ f1925 1 f1212"/>
                    <a:gd name="f2380" fmla="*/ f1926 1 f1213"/>
                    <a:gd name="f2381" fmla="*/ f1927 1 f1212"/>
                    <a:gd name="f2382" fmla="*/ f1928 1 f1213"/>
                    <a:gd name="f2383" fmla="*/ f1929 1 f1212"/>
                    <a:gd name="f2384" fmla="*/ f1930 1 f1213"/>
                    <a:gd name="f2385" fmla="*/ f1931 1 f1212"/>
                    <a:gd name="f2386" fmla="*/ f1932 1 f1213"/>
                    <a:gd name="f2387" fmla="*/ f1933 1 f1212"/>
                    <a:gd name="f2388" fmla="*/ f1934 1 f1213"/>
                    <a:gd name="f2389" fmla="*/ f1935 1 f1212"/>
                    <a:gd name="f2390" fmla="*/ f1936 1 f1213"/>
                    <a:gd name="f2391" fmla="*/ f1937 1 f1212"/>
                    <a:gd name="f2392" fmla="*/ f1938 1 f1213"/>
                    <a:gd name="f2393" fmla="*/ f1939 1 f1212"/>
                    <a:gd name="f2394" fmla="*/ f1940 1 f1213"/>
                    <a:gd name="f2395" fmla="*/ f1941 1 f1212"/>
                    <a:gd name="f2396" fmla="*/ f1942 1 f1213"/>
                    <a:gd name="f2397" fmla="*/ f1943 1 f1212"/>
                    <a:gd name="f2398" fmla="*/ f1944 1 f1213"/>
                    <a:gd name="f2399" fmla="*/ f1945 1 f1212"/>
                    <a:gd name="f2400" fmla="*/ f1946 1 f1213"/>
                    <a:gd name="f2401" fmla="*/ f1947 1 f1212"/>
                    <a:gd name="f2402" fmla="*/ f1948 1 f1213"/>
                    <a:gd name="f2403" fmla="*/ f1949 1 f1212"/>
                    <a:gd name="f2404" fmla="*/ f1950 1 f1213"/>
                    <a:gd name="f2405" fmla="*/ f1951 1 f1212"/>
                    <a:gd name="f2406" fmla="*/ f1952 1 f1213"/>
                    <a:gd name="f2407" fmla="*/ f1953 1 f1212"/>
                    <a:gd name="f2408" fmla="*/ f1954 1 f1213"/>
                    <a:gd name="f2409" fmla="*/ f1955 1 f1212"/>
                    <a:gd name="f2410" fmla="*/ f1956 1 f1213"/>
                    <a:gd name="f2411" fmla="*/ f1957 1 f1212"/>
                    <a:gd name="f2412" fmla="*/ f1958 1 f1213"/>
                    <a:gd name="f2413" fmla="*/ f1959 1 f1212"/>
                    <a:gd name="f2414" fmla="*/ f1960 1 f1212"/>
                    <a:gd name="f2415" fmla="*/ f1961 1 f1213"/>
                    <a:gd name="f2416" fmla="*/ f1962 1 f1212"/>
                    <a:gd name="f2417" fmla="*/ f1963 1 f1213"/>
                    <a:gd name="f2418" fmla="*/ f1964 1 f1212"/>
                    <a:gd name="f2419" fmla="*/ f1965 1 f1213"/>
                    <a:gd name="f2420" fmla="*/ f1966 1 f1212"/>
                    <a:gd name="f2421" fmla="*/ f1967 1 f1213"/>
                    <a:gd name="f2422" fmla="*/ f1968 1 f1212"/>
                    <a:gd name="f2423" fmla="*/ f1969 1 f1213"/>
                    <a:gd name="f2424" fmla="*/ f1970 1 f1212"/>
                    <a:gd name="f2425" fmla="*/ f1971 1 f1213"/>
                    <a:gd name="f2426" fmla="*/ f1972 1 f1212"/>
                    <a:gd name="f2427" fmla="*/ f1973 1 f1213"/>
                    <a:gd name="f2428" fmla="*/ f1974 1 f1212"/>
                    <a:gd name="f2429" fmla="*/ f1975 1 f1213"/>
                    <a:gd name="f2430" fmla="*/ f1976 1 f1212"/>
                    <a:gd name="f2431" fmla="*/ f1977 1 f1213"/>
                    <a:gd name="f2432" fmla="*/ f1978 1 f1212"/>
                    <a:gd name="f2433" fmla="*/ f1979 1 f1213"/>
                    <a:gd name="f2434" fmla="*/ f1980 1 f1212"/>
                    <a:gd name="f2435" fmla="*/ f1981 1 f1213"/>
                    <a:gd name="f2436" fmla="*/ f1982 1 f1212"/>
                    <a:gd name="f2437" fmla="*/ f1983 1 f1213"/>
                    <a:gd name="f2438" fmla="*/ f1984 1 f1212"/>
                    <a:gd name="f2439" fmla="*/ f1985 1 f1213"/>
                    <a:gd name="f2440" fmla="*/ f1986 1 f1212"/>
                    <a:gd name="f2441" fmla="*/ f1987 1 f1213"/>
                    <a:gd name="f2442" fmla="*/ f1988 1 f1212"/>
                    <a:gd name="f2443" fmla="*/ f1989 1 f1213"/>
                    <a:gd name="f2444" fmla="*/ f1990 1 f1212"/>
                    <a:gd name="f2445" fmla="*/ f1991 1 f1213"/>
                    <a:gd name="f2446" fmla="*/ f1992 1 f1212"/>
                    <a:gd name="f2447" fmla="*/ f1993 1 f1213"/>
                    <a:gd name="f2448" fmla="*/ f1994 1 f1212"/>
                    <a:gd name="f2449" fmla="*/ f1995 1 f1213"/>
                    <a:gd name="f2450" fmla="*/ f1996 1 f1212"/>
                    <a:gd name="f2451" fmla="*/ f1997 1 f1213"/>
                    <a:gd name="f2452" fmla="*/ f1998 1 f1212"/>
                    <a:gd name="f2453" fmla="*/ f1999 1 f1213"/>
                    <a:gd name="f2454" fmla="*/ f2000 1 f1212"/>
                    <a:gd name="f2455" fmla="*/ f2001 1 f1213"/>
                    <a:gd name="f2456" fmla="*/ f2002 1 f1212"/>
                    <a:gd name="f2457" fmla="*/ f2003 1 f1213"/>
                    <a:gd name="f2458" fmla="*/ f2004 1 f1212"/>
                    <a:gd name="f2459" fmla="*/ f2005 1 f1213"/>
                    <a:gd name="f2460" fmla="*/ f2006 1 f1212"/>
                    <a:gd name="f2461" fmla="*/ f2007 1 f1213"/>
                    <a:gd name="f2462" fmla="*/ f2008 1 f1212"/>
                    <a:gd name="f2463" fmla="*/ f2009 1 f1213"/>
                    <a:gd name="f2464" fmla="*/ f2010 1 f1212"/>
                    <a:gd name="f2465" fmla="*/ f2011 1 f1213"/>
                    <a:gd name="f2466" fmla="*/ f2012 1 f1212"/>
                    <a:gd name="f2467" fmla="*/ f2013 1 f1213"/>
                    <a:gd name="f2468" fmla="*/ f2014 1 f1212"/>
                    <a:gd name="f2469" fmla="*/ f2015 1 f1213"/>
                    <a:gd name="f2470" fmla="*/ f2016 1 f1212"/>
                    <a:gd name="f2471" fmla="*/ f2017 1 f1213"/>
                    <a:gd name="f2472" fmla="*/ f2018 1 f1212"/>
                    <a:gd name="f2473" fmla="*/ f2019 1 f1213"/>
                    <a:gd name="f2474" fmla="*/ f2020 1 f1213"/>
                    <a:gd name="f2475" fmla="*/ f2021 1 f1213"/>
                    <a:gd name="f2476" fmla="*/ f2022 1 f1213"/>
                    <a:gd name="f2477" fmla="*/ f2023 1 f1213"/>
                    <a:gd name="f2478" fmla="*/ f2024 1 f1213"/>
                    <a:gd name="f2479" fmla="*/ f2025 1 f1212"/>
                    <a:gd name="f2480" fmla="*/ f2026 1 f1213"/>
                    <a:gd name="f2481" fmla="*/ f2027 1 f1212"/>
                    <a:gd name="f2482" fmla="*/ f2028 1 f1213"/>
                    <a:gd name="f2483" fmla="*/ f2029 1 f1212"/>
                    <a:gd name="f2484" fmla="*/ f2030 1 f1213"/>
                    <a:gd name="f2485" fmla="*/ f2031 1 f1212"/>
                    <a:gd name="f2486" fmla="*/ f2032 1 f1213"/>
                    <a:gd name="f2487" fmla="*/ f2033 1 f1212"/>
                    <a:gd name="f2488" fmla="*/ f2034 1 f1213"/>
                    <a:gd name="f2489" fmla="*/ f2035 1 f1212"/>
                    <a:gd name="f2490" fmla="*/ f2036 1 f1213"/>
                    <a:gd name="f2491" fmla="*/ f2037 1 f1212"/>
                    <a:gd name="f2492" fmla="*/ f2038 1 f1213"/>
                    <a:gd name="f2493" fmla="*/ f2039 1 f1212"/>
                    <a:gd name="f2494" fmla="*/ f2040 1 f1213"/>
                    <a:gd name="f2495" fmla="*/ f2041 1 f1212"/>
                    <a:gd name="f2496" fmla="*/ f2042 1 f1213"/>
                    <a:gd name="f2497" fmla="*/ f2043 1 f1212"/>
                    <a:gd name="f2498" fmla="*/ f2044 1 f1213"/>
                    <a:gd name="f2499" fmla="*/ f2045 1 f1212"/>
                    <a:gd name="f2500" fmla="*/ f2046 1 f1213"/>
                    <a:gd name="f2501" fmla="*/ f2047 1 f1212"/>
                    <a:gd name="f2502" fmla="*/ f2048 1 f1213"/>
                    <a:gd name="f2503" fmla="*/ f2049 1 f1212"/>
                    <a:gd name="f2504" fmla="*/ f2050 1 f1213"/>
                    <a:gd name="f2505" fmla="*/ f2051 1 f1212"/>
                    <a:gd name="f2506" fmla="*/ f2052 1 f1213"/>
                    <a:gd name="f2507" fmla="*/ f2053 1 f1212"/>
                    <a:gd name="f2508" fmla="*/ f2054 1 f1213"/>
                    <a:gd name="f2509" fmla="*/ f2055 1 f1212"/>
                    <a:gd name="f2510" fmla="*/ f2056 1 f1213"/>
                    <a:gd name="f2511" fmla="*/ f2057 1 f1212"/>
                    <a:gd name="f2512" fmla="*/ f2058 1 f1213"/>
                    <a:gd name="f2513" fmla="*/ f2059 1 f1212"/>
                    <a:gd name="f2514" fmla="*/ f2060 1 f1213"/>
                    <a:gd name="f2515" fmla="*/ f2061 1 f1212"/>
                    <a:gd name="f2516" fmla="*/ f2062 1 f1213"/>
                    <a:gd name="f2517" fmla="*/ f2063 1 f1212"/>
                    <a:gd name="f2518" fmla="*/ f2064 1 f1213"/>
                    <a:gd name="f2519" fmla="*/ f2065 1 f1212"/>
                    <a:gd name="f2520" fmla="*/ f2066 1 f1213"/>
                    <a:gd name="f2521" fmla="*/ f2067 1 f1212"/>
                    <a:gd name="f2522" fmla="*/ f2068 1 f1213"/>
                    <a:gd name="f2523" fmla="*/ f2069 1 f1212"/>
                    <a:gd name="f2524" fmla="*/ f2070 1 f1213"/>
                    <a:gd name="f2525" fmla="*/ f2071 1 f1212"/>
                    <a:gd name="f2526" fmla="*/ f2072 1 f1213"/>
                    <a:gd name="f2527" fmla="*/ f2073 1 f1212"/>
                    <a:gd name="f2528" fmla="*/ f2074 1 f1213"/>
                    <a:gd name="f2529" fmla="*/ f2075 1 f1212"/>
                    <a:gd name="f2530" fmla="*/ f2076 1 f1213"/>
                    <a:gd name="f2531" fmla="*/ f2077 1 f1212"/>
                    <a:gd name="f2532" fmla="*/ f2078 1 f1213"/>
                    <a:gd name="f2533" fmla="*/ f2079 1 f1212"/>
                    <a:gd name="f2534" fmla="*/ f2080 1 f1213"/>
                    <a:gd name="f2535" fmla="*/ f2081 1 f1212"/>
                    <a:gd name="f2536" fmla="*/ f2082 1 f1212"/>
                    <a:gd name="f2537" fmla="*/ f2083 1 f1213"/>
                    <a:gd name="f2538" fmla="*/ f2084 1 f1212"/>
                    <a:gd name="f2539" fmla="*/ f2085 1 f1213"/>
                    <a:gd name="f2540" fmla="*/ f2086 1 f1212"/>
                    <a:gd name="f2541" fmla="*/ f2087 1 f1213"/>
                    <a:gd name="f2542" fmla="*/ f2088 1 f1212"/>
                    <a:gd name="f2543" fmla="*/ f2089 1 f1213"/>
                    <a:gd name="f2544" fmla="*/ f2090 1 f1212"/>
                    <a:gd name="f2545" fmla="*/ f2091 1 f1213"/>
                    <a:gd name="f2546" fmla="*/ f2092 1 f1212"/>
                    <a:gd name="f2547" fmla="*/ f2093 1 f1213"/>
                    <a:gd name="f2548" fmla="*/ f2094 1 f1212"/>
                    <a:gd name="f2549" fmla="*/ f2095 1 f1213"/>
                    <a:gd name="f2550" fmla="*/ f2096 1 f1212"/>
                    <a:gd name="f2551" fmla="*/ f2097 1 f1213"/>
                    <a:gd name="f2552" fmla="*/ f2098 1 f1212"/>
                    <a:gd name="f2553" fmla="*/ f2099 1 f1213"/>
                    <a:gd name="f2554" fmla="*/ f2100 1 f1212"/>
                    <a:gd name="f2555" fmla="*/ f2101 1 f1213"/>
                    <a:gd name="f2556" fmla="*/ f2102 1 f1212"/>
                    <a:gd name="f2557" fmla="*/ f2103 1 f1213"/>
                    <a:gd name="f2558" fmla="*/ f2104 1 f1212"/>
                    <a:gd name="f2559" fmla="*/ f2105 1 f1213"/>
                    <a:gd name="f2560" fmla="*/ f2106 1 f1212"/>
                    <a:gd name="f2561" fmla="*/ f2107 1 f1213"/>
                    <a:gd name="f2562" fmla="*/ f2108 1 f1213"/>
                    <a:gd name="f2563" fmla="*/ f2109 1 f1212"/>
                    <a:gd name="f2564" fmla="*/ f2110 1 f1213"/>
                    <a:gd name="f2565" fmla="*/ f2111 1 f1212"/>
                    <a:gd name="f2566" fmla="*/ f2112 1 f1213"/>
                    <a:gd name="f2567" fmla="*/ f2113 1 f1212"/>
                    <a:gd name="f2568" fmla="*/ f2114 1 f1213"/>
                    <a:gd name="f2569" fmla="*/ f2115 f1203 1"/>
                    <a:gd name="f2570" fmla="*/ f2116 f1203 1"/>
                    <a:gd name="f2571" fmla="*/ f2118 f1204 1"/>
                    <a:gd name="f2572" fmla="*/ f2117 f1204 1"/>
                    <a:gd name="f2573" fmla="*/ f2119 f1203 1"/>
                    <a:gd name="f2574" fmla="*/ f2120 f1204 1"/>
                    <a:gd name="f2575" fmla="*/ f2121 f1203 1"/>
                    <a:gd name="f2576" fmla="*/ f2122 f1204 1"/>
                    <a:gd name="f2577" fmla="*/ f2123 f1203 1"/>
                    <a:gd name="f2578" fmla="*/ f2124 f1204 1"/>
                    <a:gd name="f2579" fmla="*/ f2125 f1204 1"/>
                    <a:gd name="f2580" fmla="*/ f2126 f1203 1"/>
                    <a:gd name="f2581" fmla="*/ f2127 f1204 1"/>
                    <a:gd name="f2582" fmla="*/ f2128 f1203 1"/>
                    <a:gd name="f2583" fmla="*/ f2129 f1204 1"/>
                    <a:gd name="f2584" fmla="*/ f2130 f1203 1"/>
                    <a:gd name="f2585" fmla="*/ f2131 f1204 1"/>
                    <a:gd name="f2586" fmla="*/ f2132 f1203 1"/>
                    <a:gd name="f2587" fmla="*/ f2133 f1204 1"/>
                    <a:gd name="f2588" fmla="*/ f2134 f1203 1"/>
                    <a:gd name="f2589" fmla="*/ f2135 f1204 1"/>
                    <a:gd name="f2590" fmla="*/ f2136 f1203 1"/>
                    <a:gd name="f2591" fmla="*/ f2137 f1204 1"/>
                    <a:gd name="f2592" fmla="*/ f2138 f1203 1"/>
                    <a:gd name="f2593" fmla="*/ f2139 f1204 1"/>
                    <a:gd name="f2594" fmla="*/ f2140 f1203 1"/>
                    <a:gd name="f2595" fmla="*/ f2141 f1204 1"/>
                    <a:gd name="f2596" fmla="*/ f2142 f1203 1"/>
                    <a:gd name="f2597" fmla="*/ f2143 f1204 1"/>
                    <a:gd name="f2598" fmla="*/ f2144 f1203 1"/>
                    <a:gd name="f2599" fmla="*/ f2145 f1204 1"/>
                    <a:gd name="f2600" fmla="*/ f2146 f1203 1"/>
                    <a:gd name="f2601" fmla="*/ f2147 f1204 1"/>
                    <a:gd name="f2602" fmla="*/ f2148 f1203 1"/>
                    <a:gd name="f2603" fmla="*/ f2149 f1204 1"/>
                    <a:gd name="f2604" fmla="*/ f2150 f1203 1"/>
                    <a:gd name="f2605" fmla="*/ f2151 f1204 1"/>
                    <a:gd name="f2606" fmla="*/ f2152 f1203 1"/>
                    <a:gd name="f2607" fmla="*/ f2153 f1204 1"/>
                    <a:gd name="f2608" fmla="*/ f2154 f1203 1"/>
                    <a:gd name="f2609" fmla="*/ f2155 f1204 1"/>
                    <a:gd name="f2610" fmla="*/ f2156 f1203 1"/>
                    <a:gd name="f2611" fmla="*/ f2157 f1204 1"/>
                    <a:gd name="f2612" fmla="*/ f2158 f1203 1"/>
                    <a:gd name="f2613" fmla="*/ f2159 f1204 1"/>
                    <a:gd name="f2614" fmla="*/ f2160 f1203 1"/>
                    <a:gd name="f2615" fmla="*/ f2161 f1204 1"/>
                    <a:gd name="f2616" fmla="*/ f2162 f1203 1"/>
                    <a:gd name="f2617" fmla="*/ f2163 f1204 1"/>
                    <a:gd name="f2618" fmla="*/ f2164 f1203 1"/>
                    <a:gd name="f2619" fmla="*/ f2165 f1204 1"/>
                    <a:gd name="f2620" fmla="*/ f2166 f1203 1"/>
                    <a:gd name="f2621" fmla="*/ f2167 f1204 1"/>
                    <a:gd name="f2622" fmla="*/ f2168 f1203 1"/>
                    <a:gd name="f2623" fmla="*/ f2169 f1204 1"/>
                    <a:gd name="f2624" fmla="*/ f2170 f1203 1"/>
                    <a:gd name="f2625" fmla="*/ f2171 f1204 1"/>
                    <a:gd name="f2626" fmla="*/ f2172 f1203 1"/>
                    <a:gd name="f2627" fmla="*/ f2173 f1204 1"/>
                    <a:gd name="f2628" fmla="*/ f2174 f1203 1"/>
                    <a:gd name="f2629" fmla="*/ f2175 f1204 1"/>
                    <a:gd name="f2630" fmla="*/ f2176 f1203 1"/>
                    <a:gd name="f2631" fmla="*/ f2177 f1204 1"/>
                    <a:gd name="f2632" fmla="*/ f2178 f1203 1"/>
                    <a:gd name="f2633" fmla="*/ f2179 f1204 1"/>
                    <a:gd name="f2634" fmla="*/ f2180 f1203 1"/>
                    <a:gd name="f2635" fmla="*/ f2181 f1204 1"/>
                    <a:gd name="f2636" fmla="*/ f2182 f1203 1"/>
                    <a:gd name="f2637" fmla="*/ f2183 f1204 1"/>
                    <a:gd name="f2638" fmla="*/ f2184 f1203 1"/>
                    <a:gd name="f2639" fmla="*/ f2185 f1204 1"/>
                    <a:gd name="f2640" fmla="*/ f2186 f1203 1"/>
                    <a:gd name="f2641" fmla="*/ f2187 f1204 1"/>
                    <a:gd name="f2642" fmla="*/ f2188 f1203 1"/>
                    <a:gd name="f2643" fmla="*/ f2189 f1204 1"/>
                    <a:gd name="f2644" fmla="*/ f2190 f1203 1"/>
                    <a:gd name="f2645" fmla="*/ f2191 f1204 1"/>
                    <a:gd name="f2646" fmla="*/ f2192 f1203 1"/>
                    <a:gd name="f2647" fmla="*/ f2193 f1204 1"/>
                    <a:gd name="f2648" fmla="*/ f2194 f1203 1"/>
                    <a:gd name="f2649" fmla="*/ f2195 f1204 1"/>
                    <a:gd name="f2650" fmla="*/ f2196 f1203 1"/>
                    <a:gd name="f2651" fmla="*/ f2197 f1204 1"/>
                    <a:gd name="f2652" fmla="*/ f2198 f1203 1"/>
                    <a:gd name="f2653" fmla="*/ f2199 f1204 1"/>
                    <a:gd name="f2654" fmla="*/ f2200 f1203 1"/>
                    <a:gd name="f2655" fmla="*/ f2201 f1204 1"/>
                    <a:gd name="f2656" fmla="*/ f2202 f1203 1"/>
                    <a:gd name="f2657" fmla="*/ f2203 f1203 1"/>
                    <a:gd name="f2658" fmla="*/ f2204 f1203 1"/>
                    <a:gd name="f2659" fmla="*/ f2205 f1203 1"/>
                    <a:gd name="f2660" fmla="*/ f2206 f1203 1"/>
                    <a:gd name="f2661" fmla="*/ f2207 f1203 1"/>
                    <a:gd name="f2662" fmla="*/ f2208 f1203 1"/>
                    <a:gd name="f2663" fmla="*/ f2209 f1204 1"/>
                    <a:gd name="f2664" fmla="*/ f2210 f1203 1"/>
                    <a:gd name="f2665" fmla="*/ f2211 f1204 1"/>
                    <a:gd name="f2666" fmla="*/ f2212 f1203 1"/>
                    <a:gd name="f2667" fmla="*/ f2213 f1204 1"/>
                    <a:gd name="f2668" fmla="*/ f2214 f1203 1"/>
                    <a:gd name="f2669" fmla="*/ f2215 f1204 1"/>
                    <a:gd name="f2670" fmla="*/ f2216 f1203 1"/>
                    <a:gd name="f2671" fmla="*/ f2217 f1204 1"/>
                    <a:gd name="f2672" fmla="*/ f2218 f1203 1"/>
                    <a:gd name="f2673" fmla="*/ f2219 f1204 1"/>
                    <a:gd name="f2674" fmla="*/ f2220 f1203 1"/>
                    <a:gd name="f2675" fmla="*/ f2221 f1204 1"/>
                    <a:gd name="f2676" fmla="*/ f2222 f1203 1"/>
                    <a:gd name="f2677" fmla="*/ f2223 f1204 1"/>
                    <a:gd name="f2678" fmla="*/ f2224 f1203 1"/>
                    <a:gd name="f2679" fmla="*/ f2225 f1204 1"/>
                    <a:gd name="f2680" fmla="*/ f2226 f1203 1"/>
                    <a:gd name="f2681" fmla="*/ f2227 f1204 1"/>
                    <a:gd name="f2682" fmla="*/ f2228 f1203 1"/>
                    <a:gd name="f2683" fmla="*/ f2229 f1204 1"/>
                    <a:gd name="f2684" fmla="*/ f2230 f1203 1"/>
                    <a:gd name="f2685" fmla="*/ f2231 f1204 1"/>
                    <a:gd name="f2686" fmla="*/ f2232 f1203 1"/>
                    <a:gd name="f2687" fmla="*/ f2233 f1204 1"/>
                    <a:gd name="f2688" fmla="*/ f2234 f1203 1"/>
                    <a:gd name="f2689" fmla="*/ f2235 f1204 1"/>
                    <a:gd name="f2690" fmla="*/ f2236 f1203 1"/>
                    <a:gd name="f2691" fmla="*/ f2237 f1204 1"/>
                    <a:gd name="f2692" fmla="*/ f2238 f1203 1"/>
                    <a:gd name="f2693" fmla="*/ f2239 f1204 1"/>
                    <a:gd name="f2694" fmla="*/ f2240 f1203 1"/>
                    <a:gd name="f2695" fmla="*/ f2241 f1204 1"/>
                    <a:gd name="f2696" fmla="*/ f2242 f1204 1"/>
                    <a:gd name="f2697" fmla="*/ f2243 f1203 1"/>
                    <a:gd name="f2698" fmla="*/ f2244 f1204 1"/>
                    <a:gd name="f2699" fmla="*/ f2245 f1203 1"/>
                    <a:gd name="f2700" fmla="*/ f2246 f1204 1"/>
                    <a:gd name="f2701" fmla="*/ f2247 f1203 1"/>
                    <a:gd name="f2702" fmla="*/ f2248 f1204 1"/>
                    <a:gd name="f2703" fmla="*/ f2249 f1203 1"/>
                    <a:gd name="f2704" fmla="*/ f2250 f1204 1"/>
                    <a:gd name="f2705" fmla="*/ f2251 f1203 1"/>
                    <a:gd name="f2706" fmla="*/ f2252 f1204 1"/>
                    <a:gd name="f2707" fmla="*/ f2253 f1203 1"/>
                    <a:gd name="f2708" fmla="*/ f2254 f1204 1"/>
                    <a:gd name="f2709" fmla="*/ f2255 f1203 1"/>
                    <a:gd name="f2710" fmla="*/ f2256 f1204 1"/>
                    <a:gd name="f2711" fmla="*/ f2257 f1203 1"/>
                    <a:gd name="f2712" fmla="*/ f2258 f1204 1"/>
                    <a:gd name="f2713" fmla="*/ f2259 f1204 1"/>
                    <a:gd name="f2714" fmla="*/ f2260 f1203 1"/>
                    <a:gd name="f2715" fmla="*/ f2261 f1204 1"/>
                    <a:gd name="f2716" fmla="*/ f2262 f1203 1"/>
                    <a:gd name="f2717" fmla="*/ f2263 f1204 1"/>
                    <a:gd name="f2718" fmla="*/ f2264 f1204 1"/>
                    <a:gd name="f2719" fmla="*/ f2265 f1203 1"/>
                    <a:gd name="f2720" fmla="*/ f2266 f1204 1"/>
                    <a:gd name="f2721" fmla="*/ f2267 f1203 1"/>
                    <a:gd name="f2722" fmla="*/ f2268 f1203 1"/>
                    <a:gd name="f2723" fmla="*/ f2269 f1204 1"/>
                    <a:gd name="f2724" fmla="*/ f2270 f1203 1"/>
                    <a:gd name="f2725" fmla="*/ f2271 f1204 1"/>
                    <a:gd name="f2726" fmla="*/ f2272 f1203 1"/>
                    <a:gd name="f2727" fmla="*/ f2273 f1203 1"/>
                    <a:gd name="f2728" fmla="*/ f2274 f1203 1"/>
                    <a:gd name="f2729" fmla="*/ f2275 f1204 1"/>
                    <a:gd name="f2730" fmla="*/ f2276 f1203 1"/>
                    <a:gd name="f2731" fmla="*/ f2277 f1204 1"/>
                    <a:gd name="f2732" fmla="*/ f2278 f1203 1"/>
                    <a:gd name="f2733" fmla="*/ f2279 f1204 1"/>
                    <a:gd name="f2734" fmla="*/ f2280 f1203 1"/>
                    <a:gd name="f2735" fmla="*/ f2281 f1204 1"/>
                    <a:gd name="f2736" fmla="*/ f2282 f1203 1"/>
                    <a:gd name="f2737" fmla="*/ f2283 f1204 1"/>
                    <a:gd name="f2738" fmla="*/ f2284 f1203 1"/>
                    <a:gd name="f2739" fmla="*/ f2285 f1204 1"/>
                    <a:gd name="f2740" fmla="*/ f2286 f1203 1"/>
                    <a:gd name="f2741" fmla="*/ f2287 f1204 1"/>
                    <a:gd name="f2742" fmla="*/ f2288 f1203 1"/>
                    <a:gd name="f2743" fmla="*/ f2289 f1204 1"/>
                    <a:gd name="f2744" fmla="*/ f2290 f1203 1"/>
                    <a:gd name="f2745" fmla="*/ f2291 f1204 1"/>
                    <a:gd name="f2746" fmla="*/ f2292 f1203 1"/>
                    <a:gd name="f2747" fmla="*/ f2293 f1204 1"/>
                    <a:gd name="f2748" fmla="*/ f2294 f1203 1"/>
                    <a:gd name="f2749" fmla="*/ f2295 f1204 1"/>
                    <a:gd name="f2750" fmla="*/ f2296 f1203 1"/>
                    <a:gd name="f2751" fmla="*/ f2297 f1204 1"/>
                    <a:gd name="f2752" fmla="*/ f2298 f1203 1"/>
                    <a:gd name="f2753" fmla="*/ f2299 f1204 1"/>
                    <a:gd name="f2754" fmla="*/ f2300 f1203 1"/>
                    <a:gd name="f2755" fmla="*/ f2301 f1204 1"/>
                    <a:gd name="f2756" fmla="*/ f2302 f1203 1"/>
                    <a:gd name="f2757" fmla="*/ f2303 f1204 1"/>
                    <a:gd name="f2758" fmla="*/ f2304 f1203 1"/>
                    <a:gd name="f2759" fmla="*/ f2305 f1204 1"/>
                    <a:gd name="f2760" fmla="*/ f2306 f1203 1"/>
                    <a:gd name="f2761" fmla="*/ f2307 f1204 1"/>
                    <a:gd name="f2762" fmla="*/ f2308 f1203 1"/>
                    <a:gd name="f2763" fmla="*/ f2309 f1204 1"/>
                    <a:gd name="f2764" fmla="*/ f2310 f1203 1"/>
                    <a:gd name="f2765" fmla="*/ f2311 f1204 1"/>
                    <a:gd name="f2766" fmla="*/ f2312 f1203 1"/>
                    <a:gd name="f2767" fmla="*/ f2313 f1204 1"/>
                    <a:gd name="f2768" fmla="*/ f2314 f1203 1"/>
                    <a:gd name="f2769" fmla="*/ f2315 f1204 1"/>
                    <a:gd name="f2770" fmla="*/ f2316 f1203 1"/>
                    <a:gd name="f2771" fmla="*/ f2317 f1204 1"/>
                    <a:gd name="f2772" fmla="*/ f2318 f1203 1"/>
                    <a:gd name="f2773" fmla="*/ f2319 f1204 1"/>
                    <a:gd name="f2774" fmla="*/ f2320 f1204 1"/>
                    <a:gd name="f2775" fmla="*/ f2321 f1204 1"/>
                    <a:gd name="f2776" fmla="*/ f2322 f1203 1"/>
                    <a:gd name="f2777" fmla="*/ f2323 f1204 1"/>
                    <a:gd name="f2778" fmla="*/ f2324 f1204 1"/>
                    <a:gd name="f2779" fmla="*/ f2325 f1204 1"/>
                    <a:gd name="f2780" fmla="*/ f2326 f1203 1"/>
                    <a:gd name="f2781" fmla="*/ f2327 f1204 1"/>
                    <a:gd name="f2782" fmla="*/ f2328 f1203 1"/>
                    <a:gd name="f2783" fmla="*/ f2329 f1204 1"/>
                    <a:gd name="f2784" fmla="*/ f2330 f1203 1"/>
                    <a:gd name="f2785" fmla="*/ f2331 f1204 1"/>
                    <a:gd name="f2786" fmla="*/ f2332 f1203 1"/>
                    <a:gd name="f2787" fmla="*/ f2333 f1204 1"/>
                    <a:gd name="f2788" fmla="*/ f2334 f1203 1"/>
                    <a:gd name="f2789" fmla="*/ f2335 f1204 1"/>
                    <a:gd name="f2790" fmla="*/ f2336 f1204 1"/>
                    <a:gd name="f2791" fmla="*/ f2337 f1203 1"/>
                    <a:gd name="f2792" fmla="*/ f2338 f1204 1"/>
                    <a:gd name="f2793" fmla="*/ f2339 f1204 1"/>
                    <a:gd name="f2794" fmla="*/ f2340 f1203 1"/>
                    <a:gd name="f2795" fmla="*/ f2341 f1203 1"/>
                    <a:gd name="f2796" fmla="*/ f2342 f1203 1"/>
                    <a:gd name="f2797" fmla="*/ f2343 f1203 1"/>
                    <a:gd name="f2798" fmla="*/ f2344 f1203 1"/>
                    <a:gd name="f2799" fmla="*/ f2345 f1204 1"/>
                    <a:gd name="f2800" fmla="*/ f2346 f1203 1"/>
                    <a:gd name="f2801" fmla="*/ f2347 f1204 1"/>
                    <a:gd name="f2802" fmla="*/ f2348 f1203 1"/>
                    <a:gd name="f2803" fmla="*/ f2349 f1203 1"/>
                    <a:gd name="f2804" fmla="*/ f2350 f1203 1"/>
                    <a:gd name="f2805" fmla="*/ f2351 f1204 1"/>
                    <a:gd name="f2806" fmla="*/ f2352 f1203 1"/>
                    <a:gd name="f2807" fmla="*/ f2353 f1204 1"/>
                    <a:gd name="f2808" fmla="*/ f2354 f1203 1"/>
                    <a:gd name="f2809" fmla="*/ f2355 f1204 1"/>
                    <a:gd name="f2810" fmla="*/ f2356 f1203 1"/>
                    <a:gd name="f2811" fmla="*/ f2357 f1204 1"/>
                    <a:gd name="f2812" fmla="*/ f2358 f1203 1"/>
                    <a:gd name="f2813" fmla="*/ f2359 f1204 1"/>
                    <a:gd name="f2814" fmla="*/ f2360 f1203 1"/>
                    <a:gd name="f2815" fmla="*/ f2361 f1204 1"/>
                    <a:gd name="f2816" fmla="*/ f2362 f1203 1"/>
                    <a:gd name="f2817" fmla="*/ f2363 f1203 1"/>
                    <a:gd name="f2818" fmla="*/ f2364 f1204 1"/>
                    <a:gd name="f2819" fmla="*/ f2365 f1203 1"/>
                    <a:gd name="f2820" fmla="*/ f2366 f1204 1"/>
                    <a:gd name="f2821" fmla="*/ f2367 f1203 1"/>
                    <a:gd name="f2822" fmla="*/ f2368 f1204 1"/>
                    <a:gd name="f2823" fmla="*/ f2369 f1203 1"/>
                    <a:gd name="f2824" fmla="*/ f2370 f1203 1"/>
                    <a:gd name="f2825" fmla="*/ f2371 f1203 1"/>
                    <a:gd name="f2826" fmla="*/ f2372 f1203 1"/>
                    <a:gd name="f2827" fmla="*/ f2373 f1204 1"/>
                    <a:gd name="f2828" fmla="*/ f2374 f1203 1"/>
                    <a:gd name="f2829" fmla="*/ f2375 f1204 1"/>
                    <a:gd name="f2830" fmla="*/ f2376 f1203 1"/>
                    <a:gd name="f2831" fmla="*/ f2377 f1203 1"/>
                    <a:gd name="f2832" fmla="*/ f2378 f1204 1"/>
                    <a:gd name="f2833" fmla="*/ f2379 f1203 1"/>
                    <a:gd name="f2834" fmla="*/ f2380 f1204 1"/>
                    <a:gd name="f2835" fmla="*/ f2381 f1203 1"/>
                    <a:gd name="f2836" fmla="*/ f2382 f1204 1"/>
                    <a:gd name="f2837" fmla="*/ f2383 f1203 1"/>
                    <a:gd name="f2838" fmla="*/ f2384 f1204 1"/>
                    <a:gd name="f2839" fmla="*/ f2385 f1203 1"/>
                    <a:gd name="f2840" fmla="*/ f2386 f1204 1"/>
                    <a:gd name="f2841" fmla="*/ f2387 f1203 1"/>
                    <a:gd name="f2842" fmla="*/ f2388 f1204 1"/>
                    <a:gd name="f2843" fmla="*/ f2389 f1203 1"/>
                    <a:gd name="f2844" fmla="*/ f2390 f1204 1"/>
                    <a:gd name="f2845" fmla="*/ f2391 f1203 1"/>
                    <a:gd name="f2846" fmla="*/ f2392 f1204 1"/>
                    <a:gd name="f2847" fmla="*/ f2393 f1203 1"/>
                    <a:gd name="f2848" fmla="*/ f2394 f1204 1"/>
                    <a:gd name="f2849" fmla="*/ f2395 f1203 1"/>
                    <a:gd name="f2850" fmla="*/ f2396 f1204 1"/>
                    <a:gd name="f2851" fmla="*/ f2397 f1203 1"/>
                    <a:gd name="f2852" fmla="*/ f2398 f1204 1"/>
                    <a:gd name="f2853" fmla="*/ f2399 f1203 1"/>
                    <a:gd name="f2854" fmla="*/ f2400 f1204 1"/>
                    <a:gd name="f2855" fmla="*/ f2401 f1203 1"/>
                    <a:gd name="f2856" fmla="*/ f2402 f1204 1"/>
                    <a:gd name="f2857" fmla="*/ f2403 f1203 1"/>
                    <a:gd name="f2858" fmla="*/ f2404 f1204 1"/>
                    <a:gd name="f2859" fmla="*/ f2405 f1203 1"/>
                    <a:gd name="f2860" fmla="*/ f2406 f1204 1"/>
                    <a:gd name="f2861" fmla="*/ f2407 f1203 1"/>
                    <a:gd name="f2862" fmla="*/ f2408 f1204 1"/>
                    <a:gd name="f2863" fmla="*/ f2409 f1203 1"/>
                    <a:gd name="f2864" fmla="*/ f2410 f1204 1"/>
                    <a:gd name="f2865" fmla="*/ f2411 f1203 1"/>
                    <a:gd name="f2866" fmla="*/ f2412 f1204 1"/>
                    <a:gd name="f2867" fmla="*/ f2413 f1203 1"/>
                    <a:gd name="f2868" fmla="*/ f2414 f1203 1"/>
                    <a:gd name="f2869" fmla="*/ f2415 f1204 1"/>
                    <a:gd name="f2870" fmla="*/ f2416 f1203 1"/>
                    <a:gd name="f2871" fmla="*/ f2417 f1204 1"/>
                    <a:gd name="f2872" fmla="*/ f2418 f1203 1"/>
                    <a:gd name="f2873" fmla="*/ f2419 f1204 1"/>
                    <a:gd name="f2874" fmla="*/ f2420 f1203 1"/>
                    <a:gd name="f2875" fmla="*/ f2421 f1204 1"/>
                    <a:gd name="f2876" fmla="*/ f2422 f1203 1"/>
                    <a:gd name="f2877" fmla="*/ f2423 f1204 1"/>
                    <a:gd name="f2878" fmla="*/ f2424 f1203 1"/>
                    <a:gd name="f2879" fmla="*/ f2425 f1204 1"/>
                    <a:gd name="f2880" fmla="*/ f2426 f1203 1"/>
                    <a:gd name="f2881" fmla="*/ f2427 f1204 1"/>
                    <a:gd name="f2882" fmla="*/ f2428 f1203 1"/>
                    <a:gd name="f2883" fmla="*/ f2429 f1204 1"/>
                    <a:gd name="f2884" fmla="*/ f2430 f1203 1"/>
                    <a:gd name="f2885" fmla="*/ f2431 f1204 1"/>
                    <a:gd name="f2886" fmla="*/ f2432 f1203 1"/>
                    <a:gd name="f2887" fmla="*/ f2433 f1204 1"/>
                    <a:gd name="f2888" fmla="*/ f2434 f1203 1"/>
                    <a:gd name="f2889" fmla="*/ f2435 f1204 1"/>
                    <a:gd name="f2890" fmla="*/ f2436 f1203 1"/>
                    <a:gd name="f2891" fmla="*/ f2437 f1204 1"/>
                    <a:gd name="f2892" fmla="*/ f2438 f1203 1"/>
                    <a:gd name="f2893" fmla="*/ f2439 f1204 1"/>
                    <a:gd name="f2894" fmla="*/ f2440 f1203 1"/>
                    <a:gd name="f2895" fmla="*/ f2441 f1204 1"/>
                    <a:gd name="f2896" fmla="*/ f2442 f1203 1"/>
                    <a:gd name="f2897" fmla="*/ f2443 f1204 1"/>
                    <a:gd name="f2898" fmla="*/ f2444 f1203 1"/>
                    <a:gd name="f2899" fmla="*/ f2445 f1204 1"/>
                    <a:gd name="f2900" fmla="*/ f2446 f1203 1"/>
                    <a:gd name="f2901" fmla="*/ f2447 f1204 1"/>
                    <a:gd name="f2902" fmla="*/ f2448 f1203 1"/>
                    <a:gd name="f2903" fmla="*/ f2449 f1204 1"/>
                    <a:gd name="f2904" fmla="*/ f2450 f1203 1"/>
                    <a:gd name="f2905" fmla="*/ f2451 f1204 1"/>
                    <a:gd name="f2906" fmla="*/ f2452 f1203 1"/>
                    <a:gd name="f2907" fmla="*/ f2453 f1204 1"/>
                    <a:gd name="f2908" fmla="*/ f2454 f1203 1"/>
                    <a:gd name="f2909" fmla="*/ f2455 f1204 1"/>
                    <a:gd name="f2910" fmla="*/ f2456 f1203 1"/>
                    <a:gd name="f2911" fmla="*/ f2457 f1204 1"/>
                    <a:gd name="f2912" fmla="*/ f2458 f1203 1"/>
                    <a:gd name="f2913" fmla="*/ f2459 f1204 1"/>
                    <a:gd name="f2914" fmla="*/ f2460 f1203 1"/>
                    <a:gd name="f2915" fmla="*/ f2461 f1204 1"/>
                    <a:gd name="f2916" fmla="*/ f2462 f1203 1"/>
                    <a:gd name="f2917" fmla="*/ f2463 f1204 1"/>
                    <a:gd name="f2918" fmla="*/ f2464 f1203 1"/>
                    <a:gd name="f2919" fmla="*/ f2465 f1204 1"/>
                    <a:gd name="f2920" fmla="*/ f2466 f1203 1"/>
                    <a:gd name="f2921" fmla="*/ f2467 f1204 1"/>
                    <a:gd name="f2922" fmla="*/ f2468 f1203 1"/>
                    <a:gd name="f2923" fmla="*/ f2469 f1204 1"/>
                    <a:gd name="f2924" fmla="*/ f2470 f1203 1"/>
                    <a:gd name="f2925" fmla="*/ f2471 f1204 1"/>
                    <a:gd name="f2926" fmla="*/ f2472 f1203 1"/>
                    <a:gd name="f2927" fmla="*/ f2473 f1204 1"/>
                    <a:gd name="f2928" fmla="*/ f2474 f1204 1"/>
                    <a:gd name="f2929" fmla="*/ f2475 f1204 1"/>
                    <a:gd name="f2930" fmla="*/ f2476 f1204 1"/>
                    <a:gd name="f2931" fmla="*/ f2477 f1204 1"/>
                    <a:gd name="f2932" fmla="*/ f2478 f1204 1"/>
                    <a:gd name="f2933" fmla="*/ f2479 f1203 1"/>
                    <a:gd name="f2934" fmla="*/ f2480 f1204 1"/>
                    <a:gd name="f2935" fmla="*/ f2481 f1203 1"/>
                    <a:gd name="f2936" fmla="*/ f2482 f1204 1"/>
                    <a:gd name="f2937" fmla="*/ f2483 f1203 1"/>
                    <a:gd name="f2938" fmla="*/ f2484 f1204 1"/>
                    <a:gd name="f2939" fmla="*/ f2485 f1203 1"/>
                    <a:gd name="f2940" fmla="*/ f2486 f1204 1"/>
                    <a:gd name="f2941" fmla="*/ f2487 f1203 1"/>
                    <a:gd name="f2942" fmla="*/ f2488 f1204 1"/>
                    <a:gd name="f2943" fmla="*/ f2489 f1203 1"/>
                    <a:gd name="f2944" fmla="*/ f2490 f1204 1"/>
                    <a:gd name="f2945" fmla="*/ f2491 f1203 1"/>
                    <a:gd name="f2946" fmla="*/ f2492 f1204 1"/>
                    <a:gd name="f2947" fmla="*/ f2493 f1203 1"/>
                    <a:gd name="f2948" fmla="*/ f2494 f1204 1"/>
                    <a:gd name="f2949" fmla="*/ f2495 f1203 1"/>
                    <a:gd name="f2950" fmla="*/ f2496 f1204 1"/>
                    <a:gd name="f2951" fmla="*/ f2497 f1203 1"/>
                    <a:gd name="f2952" fmla="*/ f2498 f1204 1"/>
                    <a:gd name="f2953" fmla="*/ f2499 f1203 1"/>
                    <a:gd name="f2954" fmla="*/ f2500 f1204 1"/>
                    <a:gd name="f2955" fmla="*/ f2501 f1203 1"/>
                    <a:gd name="f2956" fmla="*/ f2502 f1204 1"/>
                    <a:gd name="f2957" fmla="*/ f2503 f1203 1"/>
                    <a:gd name="f2958" fmla="*/ f2504 f1204 1"/>
                    <a:gd name="f2959" fmla="*/ f2505 f1203 1"/>
                    <a:gd name="f2960" fmla="*/ f2506 f1204 1"/>
                    <a:gd name="f2961" fmla="*/ f2507 f1203 1"/>
                    <a:gd name="f2962" fmla="*/ f2508 f1204 1"/>
                    <a:gd name="f2963" fmla="*/ f2509 f1203 1"/>
                    <a:gd name="f2964" fmla="*/ f2510 f1204 1"/>
                    <a:gd name="f2965" fmla="*/ f2511 f1203 1"/>
                    <a:gd name="f2966" fmla="*/ f2512 f1204 1"/>
                    <a:gd name="f2967" fmla="*/ f2513 f1203 1"/>
                    <a:gd name="f2968" fmla="*/ f2514 f1204 1"/>
                    <a:gd name="f2969" fmla="*/ f2515 f1203 1"/>
                    <a:gd name="f2970" fmla="*/ f2516 f1204 1"/>
                    <a:gd name="f2971" fmla="*/ f2517 f1203 1"/>
                    <a:gd name="f2972" fmla="*/ f2518 f1204 1"/>
                    <a:gd name="f2973" fmla="*/ f2519 f1203 1"/>
                    <a:gd name="f2974" fmla="*/ f2520 f1204 1"/>
                    <a:gd name="f2975" fmla="*/ f2521 f1203 1"/>
                    <a:gd name="f2976" fmla="*/ f2522 f1204 1"/>
                    <a:gd name="f2977" fmla="*/ f2523 f1203 1"/>
                    <a:gd name="f2978" fmla="*/ f2524 f1204 1"/>
                    <a:gd name="f2979" fmla="*/ f2525 f1203 1"/>
                    <a:gd name="f2980" fmla="*/ f2526 f1204 1"/>
                    <a:gd name="f2981" fmla="*/ f2527 f1203 1"/>
                    <a:gd name="f2982" fmla="*/ f2528 f1204 1"/>
                    <a:gd name="f2983" fmla="*/ f2529 f1203 1"/>
                    <a:gd name="f2984" fmla="*/ f2530 f1204 1"/>
                    <a:gd name="f2985" fmla="*/ f2531 f1203 1"/>
                    <a:gd name="f2986" fmla="*/ f2532 f1204 1"/>
                    <a:gd name="f2987" fmla="*/ f2533 f1203 1"/>
                    <a:gd name="f2988" fmla="*/ f2534 f1204 1"/>
                    <a:gd name="f2989" fmla="*/ f2535 f1203 1"/>
                    <a:gd name="f2990" fmla="*/ f2536 f1203 1"/>
                    <a:gd name="f2991" fmla="*/ f2537 f1204 1"/>
                    <a:gd name="f2992" fmla="*/ f2538 f1203 1"/>
                    <a:gd name="f2993" fmla="*/ f2539 f1204 1"/>
                    <a:gd name="f2994" fmla="*/ f2540 f1203 1"/>
                    <a:gd name="f2995" fmla="*/ f2541 f1204 1"/>
                    <a:gd name="f2996" fmla="*/ f2542 f1203 1"/>
                    <a:gd name="f2997" fmla="*/ f2543 f1204 1"/>
                    <a:gd name="f2998" fmla="*/ f2544 f1203 1"/>
                    <a:gd name="f2999" fmla="*/ f2545 f1204 1"/>
                    <a:gd name="f3000" fmla="*/ f2546 f1203 1"/>
                    <a:gd name="f3001" fmla="*/ f2547 f1204 1"/>
                    <a:gd name="f3002" fmla="*/ f2548 f1203 1"/>
                    <a:gd name="f3003" fmla="*/ f2549 f1204 1"/>
                    <a:gd name="f3004" fmla="*/ f2550 f1203 1"/>
                    <a:gd name="f3005" fmla="*/ f2551 f1204 1"/>
                    <a:gd name="f3006" fmla="*/ f2552 f1203 1"/>
                    <a:gd name="f3007" fmla="*/ f2553 f1204 1"/>
                    <a:gd name="f3008" fmla="*/ f2554 f1203 1"/>
                    <a:gd name="f3009" fmla="*/ f2555 f1204 1"/>
                    <a:gd name="f3010" fmla="*/ f2556 f1203 1"/>
                    <a:gd name="f3011" fmla="*/ f2557 f1204 1"/>
                    <a:gd name="f3012" fmla="*/ f2558 f1203 1"/>
                    <a:gd name="f3013" fmla="*/ f2559 f1204 1"/>
                    <a:gd name="f3014" fmla="*/ f2560 f1203 1"/>
                    <a:gd name="f3015" fmla="*/ f2561 f1204 1"/>
                    <a:gd name="f3016" fmla="*/ f2562 f1204 1"/>
                    <a:gd name="f3017" fmla="*/ f2563 f1203 1"/>
                    <a:gd name="f3018" fmla="*/ f2564 f1204 1"/>
                    <a:gd name="f3019" fmla="*/ f2565 f1203 1"/>
                    <a:gd name="f3020" fmla="*/ f2566 f1204 1"/>
                    <a:gd name="f3021" fmla="*/ f2567 f1203 1"/>
                    <a:gd name="f3022" fmla="*/ f2568 f120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664">
                      <a:pos x="f2573" y="f2574"/>
                    </a:cxn>
                    <a:cxn ang="f1664">
                      <a:pos x="f2575" y="f2576"/>
                    </a:cxn>
                    <a:cxn ang="f1664">
                      <a:pos x="f2577" y="f2578"/>
                    </a:cxn>
                    <a:cxn ang="f1664">
                      <a:pos x="f2577" y="f2579"/>
                    </a:cxn>
                    <a:cxn ang="f1664">
                      <a:pos x="f2580" y="f2581"/>
                    </a:cxn>
                    <a:cxn ang="f1664">
                      <a:pos x="f2582" y="f2583"/>
                    </a:cxn>
                    <a:cxn ang="f1664">
                      <a:pos x="f2584" y="f2585"/>
                    </a:cxn>
                    <a:cxn ang="f1664">
                      <a:pos x="f2586" y="f2587"/>
                    </a:cxn>
                    <a:cxn ang="f1664">
                      <a:pos x="f2588" y="f2589"/>
                    </a:cxn>
                    <a:cxn ang="f1664">
                      <a:pos x="f2590" y="f2591"/>
                    </a:cxn>
                    <a:cxn ang="f1664">
                      <a:pos x="f2592" y="f2593"/>
                    </a:cxn>
                    <a:cxn ang="f1664">
                      <a:pos x="f2594" y="f2595"/>
                    </a:cxn>
                    <a:cxn ang="f1664">
                      <a:pos x="f2596" y="f2597"/>
                    </a:cxn>
                    <a:cxn ang="f1664">
                      <a:pos x="f2598" y="f2599"/>
                    </a:cxn>
                    <a:cxn ang="f1664">
                      <a:pos x="f2600" y="f2601"/>
                    </a:cxn>
                    <a:cxn ang="f1664">
                      <a:pos x="f2602" y="f2603"/>
                    </a:cxn>
                    <a:cxn ang="f1664">
                      <a:pos x="f2604" y="f2605"/>
                    </a:cxn>
                    <a:cxn ang="f1664">
                      <a:pos x="f2606" y="f2607"/>
                    </a:cxn>
                    <a:cxn ang="f1664">
                      <a:pos x="f2608" y="f2609"/>
                    </a:cxn>
                    <a:cxn ang="f1664">
                      <a:pos x="f2610" y="f2611"/>
                    </a:cxn>
                    <a:cxn ang="f1664">
                      <a:pos x="f2612" y="f2613"/>
                    </a:cxn>
                    <a:cxn ang="f1664">
                      <a:pos x="f2614" y="f2615"/>
                    </a:cxn>
                    <a:cxn ang="f1664">
                      <a:pos x="f2616" y="f2617"/>
                    </a:cxn>
                    <a:cxn ang="f1664">
                      <a:pos x="f2618" y="f2619"/>
                    </a:cxn>
                    <a:cxn ang="f1664">
                      <a:pos x="f2620" y="f2621"/>
                    </a:cxn>
                    <a:cxn ang="f1664">
                      <a:pos x="f2622" y="f2623"/>
                    </a:cxn>
                    <a:cxn ang="f1664">
                      <a:pos x="f2624" y="f2625"/>
                    </a:cxn>
                    <a:cxn ang="f1664">
                      <a:pos x="f2626" y="f2627"/>
                    </a:cxn>
                    <a:cxn ang="f1664">
                      <a:pos x="f2628" y="f2629"/>
                    </a:cxn>
                    <a:cxn ang="f1664">
                      <a:pos x="f2630" y="f2631"/>
                    </a:cxn>
                    <a:cxn ang="f1664">
                      <a:pos x="f2632" y="f2633"/>
                    </a:cxn>
                    <a:cxn ang="f1664">
                      <a:pos x="f2634" y="f2635"/>
                    </a:cxn>
                    <a:cxn ang="f1664">
                      <a:pos x="f2636" y="f2637"/>
                    </a:cxn>
                    <a:cxn ang="f1664">
                      <a:pos x="f2638" y="f2639"/>
                    </a:cxn>
                    <a:cxn ang="f1664">
                      <a:pos x="f2640" y="f2641"/>
                    </a:cxn>
                    <a:cxn ang="f1664">
                      <a:pos x="f2642" y="f2643"/>
                    </a:cxn>
                    <a:cxn ang="f1664">
                      <a:pos x="f2644" y="f2645"/>
                    </a:cxn>
                    <a:cxn ang="f1664">
                      <a:pos x="f2646" y="f2647"/>
                    </a:cxn>
                    <a:cxn ang="f1664">
                      <a:pos x="f2648" y="f2649"/>
                    </a:cxn>
                    <a:cxn ang="f1664">
                      <a:pos x="f2650" y="f2651"/>
                    </a:cxn>
                    <a:cxn ang="f1664">
                      <a:pos x="f2652" y="f2653"/>
                    </a:cxn>
                    <a:cxn ang="f1664">
                      <a:pos x="f2654" y="f2655"/>
                    </a:cxn>
                    <a:cxn ang="f1664">
                      <a:pos x="f2656" y="f2655"/>
                    </a:cxn>
                    <a:cxn ang="f1664">
                      <a:pos x="f2657" y="f2655"/>
                    </a:cxn>
                    <a:cxn ang="f1664">
                      <a:pos x="f2658" y="f2655"/>
                    </a:cxn>
                    <a:cxn ang="f1664">
                      <a:pos x="f2659" y="f2653"/>
                    </a:cxn>
                    <a:cxn ang="f1664">
                      <a:pos x="f2660" y="f2653"/>
                    </a:cxn>
                    <a:cxn ang="f1664">
                      <a:pos x="f2661" y="f2653"/>
                    </a:cxn>
                    <a:cxn ang="f1664">
                      <a:pos x="f2662" y="f2663"/>
                    </a:cxn>
                    <a:cxn ang="f1664">
                      <a:pos x="f2664" y="f2665"/>
                    </a:cxn>
                    <a:cxn ang="f1664">
                      <a:pos x="f2666" y="f2667"/>
                    </a:cxn>
                    <a:cxn ang="f1664">
                      <a:pos x="f2668" y="f2669"/>
                    </a:cxn>
                    <a:cxn ang="f1664">
                      <a:pos x="f2670" y="f2671"/>
                    </a:cxn>
                    <a:cxn ang="f1664">
                      <a:pos x="f2672" y="f2673"/>
                    </a:cxn>
                    <a:cxn ang="f1664">
                      <a:pos x="f2674" y="f2675"/>
                    </a:cxn>
                    <a:cxn ang="f1664">
                      <a:pos x="f2676" y="f2677"/>
                    </a:cxn>
                    <a:cxn ang="f1664">
                      <a:pos x="f2678" y="f2679"/>
                    </a:cxn>
                    <a:cxn ang="f1664">
                      <a:pos x="f2680" y="f2681"/>
                    </a:cxn>
                    <a:cxn ang="f1664">
                      <a:pos x="f2682" y="f2683"/>
                    </a:cxn>
                    <a:cxn ang="f1664">
                      <a:pos x="f2684" y="f2685"/>
                    </a:cxn>
                    <a:cxn ang="f1664">
                      <a:pos x="f2686" y="f2687"/>
                    </a:cxn>
                    <a:cxn ang="f1664">
                      <a:pos x="f2688" y="f2689"/>
                    </a:cxn>
                    <a:cxn ang="f1664">
                      <a:pos x="f2690" y="f2691"/>
                    </a:cxn>
                    <a:cxn ang="f1664">
                      <a:pos x="f2692" y="f2693"/>
                    </a:cxn>
                    <a:cxn ang="f1664">
                      <a:pos x="f2694" y="f2695"/>
                    </a:cxn>
                    <a:cxn ang="f1664">
                      <a:pos x="f2694" y="f2696"/>
                    </a:cxn>
                    <a:cxn ang="f1664">
                      <a:pos x="f2697" y="f2698"/>
                    </a:cxn>
                    <a:cxn ang="f1664">
                      <a:pos x="f2699" y="f2700"/>
                    </a:cxn>
                    <a:cxn ang="f1664">
                      <a:pos x="f2701" y="f2702"/>
                    </a:cxn>
                    <a:cxn ang="f1664">
                      <a:pos x="f2703" y="f2704"/>
                    </a:cxn>
                    <a:cxn ang="f1664">
                      <a:pos x="f2705" y="f2702"/>
                    </a:cxn>
                    <a:cxn ang="f1664">
                      <a:pos x="f2703" y="f2706"/>
                    </a:cxn>
                    <a:cxn ang="f1664">
                      <a:pos x="f2707" y="f2708"/>
                    </a:cxn>
                    <a:cxn ang="f1664">
                      <a:pos x="f2709" y="f2710"/>
                    </a:cxn>
                    <a:cxn ang="f1664">
                      <a:pos x="f2711" y="f2712"/>
                    </a:cxn>
                    <a:cxn ang="f1664">
                      <a:pos x="f2703" y="f2713"/>
                    </a:cxn>
                    <a:cxn ang="f1664">
                      <a:pos x="f2714" y="f2702"/>
                    </a:cxn>
                    <a:cxn ang="f1664">
                      <a:pos x="f2703" y="f2715"/>
                    </a:cxn>
                    <a:cxn ang="f1664">
                      <a:pos x="f2716" y="f2717"/>
                    </a:cxn>
                    <a:cxn ang="f1664">
                      <a:pos x="f2692" y="f2718"/>
                    </a:cxn>
                    <a:cxn ang="f1664">
                      <a:pos x="f2719" y="f2720"/>
                    </a:cxn>
                    <a:cxn ang="f1664">
                      <a:pos x="f2721" y="f2720"/>
                    </a:cxn>
                    <a:cxn ang="f1664">
                      <a:pos x="f2722" y="f2723"/>
                    </a:cxn>
                    <a:cxn ang="f1664">
                      <a:pos x="f2724" y="f2725"/>
                    </a:cxn>
                    <a:cxn ang="f1664">
                      <a:pos x="f2726" y="f2715"/>
                    </a:cxn>
                    <a:cxn ang="f1664">
                      <a:pos x="f2727" y="f2715"/>
                    </a:cxn>
                    <a:cxn ang="f1664">
                      <a:pos x="f2727" y="f2715"/>
                    </a:cxn>
                    <a:cxn ang="f1664">
                      <a:pos x="f2728" y="f2729"/>
                    </a:cxn>
                    <a:cxn ang="f1664">
                      <a:pos x="f2730" y="f2731"/>
                    </a:cxn>
                    <a:cxn ang="f1664">
                      <a:pos x="f2732" y="f2733"/>
                    </a:cxn>
                    <a:cxn ang="f1664">
                      <a:pos x="f2734" y="f2735"/>
                    </a:cxn>
                    <a:cxn ang="f1664">
                      <a:pos x="f2736" y="f2737"/>
                    </a:cxn>
                    <a:cxn ang="f1664">
                      <a:pos x="f2738" y="f2739"/>
                    </a:cxn>
                    <a:cxn ang="f1664">
                      <a:pos x="f2740" y="f2741"/>
                    </a:cxn>
                    <a:cxn ang="f1664">
                      <a:pos x="f2742" y="f2743"/>
                    </a:cxn>
                    <a:cxn ang="f1664">
                      <a:pos x="f2744" y="f2745"/>
                    </a:cxn>
                    <a:cxn ang="f1664">
                      <a:pos x="f2746" y="f2747"/>
                    </a:cxn>
                    <a:cxn ang="f1664">
                      <a:pos x="f2748" y="f2749"/>
                    </a:cxn>
                    <a:cxn ang="f1664">
                      <a:pos x="f2750" y="f2751"/>
                    </a:cxn>
                    <a:cxn ang="f1664">
                      <a:pos x="f2752" y="f2753"/>
                    </a:cxn>
                    <a:cxn ang="f1664">
                      <a:pos x="f2754" y="f2755"/>
                    </a:cxn>
                    <a:cxn ang="f1664">
                      <a:pos x="f2756" y="f2757"/>
                    </a:cxn>
                    <a:cxn ang="f1664">
                      <a:pos x="f2758" y="f2759"/>
                    </a:cxn>
                    <a:cxn ang="f1664">
                      <a:pos x="f2760" y="f2761"/>
                    </a:cxn>
                    <a:cxn ang="f1664">
                      <a:pos x="f2762" y="f2763"/>
                    </a:cxn>
                    <a:cxn ang="f1664">
                      <a:pos x="f2764" y="f2765"/>
                    </a:cxn>
                    <a:cxn ang="f1664">
                      <a:pos x="f2766" y="f2767"/>
                    </a:cxn>
                    <a:cxn ang="f1664">
                      <a:pos x="f2768" y="f2769"/>
                    </a:cxn>
                    <a:cxn ang="f1664">
                      <a:pos x="f2770" y="f2771"/>
                    </a:cxn>
                    <a:cxn ang="f1664">
                      <a:pos x="f2772" y="f2773"/>
                    </a:cxn>
                    <a:cxn ang="f1664">
                      <a:pos x="f2772" y="f2774"/>
                    </a:cxn>
                    <a:cxn ang="f1664">
                      <a:pos x="f2772" y="f2775"/>
                    </a:cxn>
                    <a:cxn ang="f1664">
                      <a:pos x="f2776" y="f2777"/>
                    </a:cxn>
                    <a:cxn ang="f1664">
                      <a:pos x="f2772" y="f2778"/>
                    </a:cxn>
                    <a:cxn ang="f1664">
                      <a:pos x="f2772" y="f2779"/>
                    </a:cxn>
                    <a:cxn ang="f1664">
                      <a:pos x="f2780" y="f2781"/>
                    </a:cxn>
                    <a:cxn ang="f1664">
                      <a:pos x="f2782" y="f2779"/>
                    </a:cxn>
                    <a:cxn ang="f1664">
                      <a:pos x="f2782" y="f2783"/>
                    </a:cxn>
                    <a:cxn ang="f1664">
                      <a:pos x="f2784" y="f2785"/>
                    </a:cxn>
                    <a:cxn ang="f1664">
                      <a:pos x="f2786" y="f2787"/>
                    </a:cxn>
                    <a:cxn ang="f1664">
                      <a:pos x="f2788" y="f2789"/>
                    </a:cxn>
                    <a:cxn ang="f1664">
                      <a:pos x="f2786" y="f2790"/>
                    </a:cxn>
                    <a:cxn ang="f1664">
                      <a:pos x="f2791" y="f2792"/>
                    </a:cxn>
                    <a:cxn ang="f1664">
                      <a:pos x="f2786" y="f2793"/>
                    </a:cxn>
                    <a:cxn ang="f1664">
                      <a:pos x="f2794" y="f2793"/>
                    </a:cxn>
                    <a:cxn ang="f1664">
                      <a:pos x="f2795" y="f2793"/>
                    </a:cxn>
                    <a:cxn ang="f1664">
                      <a:pos x="f2796" y="f2793"/>
                    </a:cxn>
                    <a:cxn ang="f1664">
                      <a:pos x="f2797" y="f2792"/>
                    </a:cxn>
                    <a:cxn ang="f1664">
                      <a:pos x="f2796" y="f2790"/>
                    </a:cxn>
                    <a:cxn ang="f1664">
                      <a:pos x="f2798" y="f2799"/>
                    </a:cxn>
                    <a:cxn ang="f1664">
                      <a:pos x="f2796" y="f2799"/>
                    </a:cxn>
                    <a:cxn ang="f1664">
                      <a:pos x="f2800" y="f2792"/>
                    </a:cxn>
                    <a:cxn ang="f1664">
                      <a:pos x="f2796" y="f2801"/>
                    </a:cxn>
                    <a:cxn ang="f1664">
                      <a:pos x="f2802" y="f2801"/>
                    </a:cxn>
                    <a:cxn ang="f1664">
                      <a:pos x="f2803" y="f2792"/>
                    </a:cxn>
                    <a:cxn ang="f1664">
                      <a:pos x="f2796" y="f2787"/>
                    </a:cxn>
                    <a:cxn ang="f1664">
                      <a:pos x="f2804" y="f2792"/>
                    </a:cxn>
                    <a:cxn ang="f1664">
                      <a:pos x="f2804" y="f2805"/>
                    </a:cxn>
                    <a:cxn ang="f1664">
                      <a:pos x="f2806" y="f2807"/>
                    </a:cxn>
                    <a:cxn ang="f1664">
                      <a:pos x="f2808" y="f2805"/>
                    </a:cxn>
                    <a:cxn ang="f1664">
                      <a:pos x="f2808" y="f2809"/>
                    </a:cxn>
                    <a:cxn ang="f1664">
                      <a:pos x="f2810" y="f2787"/>
                    </a:cxn>
                    <a:cxn ang="f1664">
                      <a:pos x="f2714" y="f2809"/>
                    </a:cxn>
                    <a:cxn ang="f1664">
                      <a:pos x="f2714" y="f2811"/>
                    </a:cxn>
                    <a:cxn ang="f1664">
                      <a:pos x="f2812" y="f2813"/>
                    </a:cxn>
                    <a:cxn ang="f1664">
                      <a:pos x="f2705" y="f2811"/>
                    </a:cxn>
                    <a:cxn ang="f1664">
                      <a:pos x="f2705" y="f2809"/>
                    </a:cxn>
                    <a:cxn ang="f1664">
                      <a:pos x="f2814" y="f2815"/>
                    </a:cxn>
                    <a:cxn ang="f1664">
                      <a:pos x="f2816" y="f2809"/>
                    </a:cxn>
                    <a:cxn ang="f1664">
                      <a:pos x="f2816" y="f2805"/>
                    </a:cxn>
                    <a:cxn ang="f1664">
                      <a:pos x="f2817" y="f2818"/>
                    </a:cxn>
                    <a:cxn ang="f1664">
                      <a:pos x="f2819" y="f2805"/>
                    </a:cxn>
                    <a:cxn ang="f1664">
                      <a:pos x="f2819" y="f2820"/>
                    </a:cxn>
                    <a:cxn ang="f1664">
                      <a:pos x="f2821" y="f2822"/>
                    </a:cxn>
                    <a:cxn ang="f1664">
                      <a:pos x="f2823" y="f2822"/>
                    </a:cxn>
                    <a:cxn ang="f1664">
                      <a:pos x="f2824" y="f2822"/>
                    </a:cxn>
                    <a:cxn ang="f1664">
                      <a:pos x="f2825" y="f2822"/>
                    </a:cxn>
                    <a:cxn ang="f1664">
                      <a:pos x="f2826" y="f2827"/>
                    </a:cxn>
                    <a:cxn ang="f1664">
                      <a:pos x="f2828" y="f2829"/>
                    </a:cxn>
                    <a:cxn ang="f1664">
                      <a:pos x="f2830" y="f2822"/>
                    </a:cxn>
                    <a:cxn ang="f1664">
                      <a:pos x="f2831" y="f2832"/>
                    </a:cxn>
                    <a:cxn ang="f1664">
                      <a:pos x="f2833" y="f2834"/>
                    </a:cxn>
                    <a:cxn ang="f1664">
                      <a:pos x="f2835" y="f2836"/>
                    </a:cxn>
                    <a:cxn ang="f1664">
                      <a:pos x="f2837" y="f2838"/>
                    </a:cxn>
                    <a:cxn ang="f1664">
                      <a:pos x="f2839" y="f2840"/>
                    </a:cxn>
                    <a:cxn ang="f1664">
                      <a:pos x="f2841" y="f2842"/>
                    </a:cxn>
                    <a:cxn ang="f1664">
                      <a:pos x="f2843" y="f2844"/>
                    </a:cxn>
                    <a:cxn ang="f1664">
                      <a:pos x="f2845" y="f2846"/>
                    </a:cxn>
                    <a:cxn ang="f1664">
                      <a:pos x="f2847" y="f2848"/>
                    </a:cxn>
                    <a:cxn ang="f1664">
                      <a:pos x="f2849" y="f2850"/>
                    </a:cxn>
                    <a:cxn ang="f1664">
                      <a:pos x="f2851" y="f2852"/>
                    </a:cxn>
                    <a:cxn ang="f1664">
                      <a:pos x="f2853" y="f2854"/>
                    </a:cxn>
                    <a:cxn ang="f1664">
                      <a:pos x="f2855" y="f2856"/>
                    </a:cxn>
                    <a:cxn ang="f1664">
                      <a:pos x="f2857" y="f2858"/>
                    </a:cxn>
                    <a:cxn ang="f1664">
                      <a:pos x="f2859" y="f2860"/>
                    </a:cxn>
                    <a:cxn ang="f1664">
                      <a:pos x="f2861" y="f2862"/>
                    </a:cxn>
                    <a:cxn ang="f1664">
                      <a:pos x="f2863" y="f2864"/>
                    </a:cxn>
                    <a:cxn ang="f1664">
                      <a:pos x="f2865" y="f2864"/>
                    </a:cxn>
                    <a:cxn ang="f1664">
                      <a:pos x="f2726" y="f2866"/>
                    </a:cxn>
                    <a:cxn ang="f1664">
                      <a:pos x="f2867" y="f2864"/>
                    </a:cxn>
                    <a:cxn ang="f1664">
                      <a:pos x="f2868" y="f2869"/>
                    </a:cxn>
                    <a:cxn ang="f1664">
                      <a:pos x="f2870" y="f2871"/>
                    </a:cxn>
                    <a:cxn ang="f1664">
                      <a:pos x="f2872" y="f2873"/>
                    </a:cxn>
                    <a:cxn ang="f1664">
                      <a:pos x="f2874" y="f2875"/>
                    </a:cxn>
                    <a:cxn ang="f1664">
                      <a:pos x="f2876" y="f2877"/>
                    </a:cxn>
                    <a:cxn ang="f1664">
                      <a:pos x="f2878" y="f2879"/>
                    </a:cxn>
                    <a:cxn ang="f1664">
                      <a:pos x="f2880" y="f2881"/>
                    </a:cxn>
                    <a:cxn ang="f1664">
                      <a:pos x="f2882" y="f2883"/>
                    </a:cxn>
                    <a:cxn ang="f1664">
                      <a:pos x="f2884" y="f2885"/>
                    </a:cxn>
                    <a:cxn ang="f1664">
                      <a:pos x="f2886" y="f2887"/>
                    </a:cxn>
                    <a:cxn ang="f1664">
                      <a:pos x="f2888" y="f2889"/>
                    </a:cxn>
                    <a:cxn ang="f1664">
                      <a:pos x="f2890" y="f2891"/>
                    </a:cxn>
                    <a:cxn ang="f1664">
                      <a:pos x="f2892" y="f2893"/>
                    </a:cxn>
                    <a:cxn ang="f1664">
                      <a:pos x="f2894" y="f2895"/>
                    </a:cxn>
                    <a:cxn ang="f1664">
                      <a:pos x="f2896" y="f2897"/>
                    </a:cxn>
                    <a:cxn ang="f1664">
                      <a:pos x="f2898" y="f2899"/>
                    </a:cxn>
                    <a:cxn ang="f1664">
                      <a:pos x="f2900" y="f2901"/>
                    </a:cxn>
                    <a:cxn ang="f1664">
                      <a:pos x="f2902" y="f2903"/>
                    </a:cxn>
                    <a:cxn ang="f1664">
                      <a:pos x="f2904" y="f2905"/>
                    </a:cxn>
                    <a:cxn ang="f1664">
                      <a:pos x="f2906" y="f2907"/>
                    </a:cxn>
                    <a:cxn ang="f1664">
                      <a:pos x="f2908" y="f2909"/>
                    </a:cxn>
                    <a:cxn ang="f1664">
                      <a:pos x="f2910" y="f2911"/>
                    </a:cxn>
                    <a:cxn ang="f1664">
                      <a:pos x="f2912" y="f2913"/>
                    </a:cxn>
                    <a:cxn ang="f1664">
                      <a:pos x="f2914" y="f2915"/>
                    </a:cxn>
                    <a:cxn ang="f1664">
                      <a:pos x="f2916" y="f2917"/>
                    </a:cxn>
                    <a:cxn ang="f1664">
                      <a:pos x="f2918" y="f2919"/>
                    </a:cxn>
                    <a:cxn ang="f1664">
                      <a:pos x="f2920" y="f2921"/>
                    </a:cxn>
                    <a:cxn ang="f1664">
                      <a:pos x="f2922" y="f2923"/>
                    </a:cxn>
                    <a:cxn ang="f1664">
                      <a:pos x="f2924" y="f2925"/>
                    </a:cxn>
                    <a:cxn ang="f1664">
                      <a:pos x="f2926" y="f2927"/>
                    </a:cxn>
                    <a:cxn ang="f1664">
                      <a:pos x="f2924" y="f2928"/>
                    </a:cxn>
                    <a:cxn ang="f1664">
                      <a:pos x="f2922" y="f2929"/>
                    </a:cxn>
                    <a:cxn ang="f1664">
                      <a:pos x="f2920" y="f2930"/>
                    </a:cxn>
                    <a:cxn ang="f1664">
                      <a:pos x="f2918" y="f2931"/>
                    </a:cxn>
                    <a:cxn ang="f1664">
                      <a:pos x="f2916" y="f2932"/>
                    </a:cxn>
                    <a:cxn ang="f1664">
                      <a:pos x="f2933" y="f2934"/>
                    </a:cxn>
                    <a:cxn ang="f1664">
                      <a:pos x="f2935" y="f2936"/>
                    </a:cxn>
                    <a:cxn ang="f1664">
                      <a:pos x="f2937" y="f2938"/>
                    </a:cxn>
                    <a:cxn ang="f1664">
                      <a:pos x="f2939" y="f2940"/>
                    </a:cxn>
                    <a:cxn ang="f1664">
                      <a:pos x="f2941" y="f2942"/>
                    </a:cxn>
                    <a:cxn ang="f1664">
                      <a:pos x="f2943" y="f2944"/>
                    </a:cxn>
                    <a:cxn ang="f1664">
                      <a:pos x="f2945" y="f2946"/>
                    </a:cxn>
                    <a:cxn ang="f1664">
                      <a:pos x="f2947" y="f2948"/>
                    </a:cxn>
                    <a:cxn ang="f1664">
                      <a:pos x="f2949" y="f2950"/>
                    </a:cxn>
                    <a:cxn ang="f1664">
                      <a:pos x="f2951" y="f2952"/>
                    </a:cxn>
                    <a:cxn ang="f1664">
                      <a:pos x="f2953" y="f2954"/>
                    </a:cxn>
                    <a:cxn ang="f1664">
                      <a:pos x="f2955" y="f2956"/>
                    </a:cxn>
                    <a:cxn ang="f1664">
                      <a:pos x="f2957" y="f2958"/>
                    </a:cxn>
                    <a:cxn ang="f1664">
                      <a:pos x="f2959" y="f2960"/>
                    </a:cxn>
                    <a:cxn ang="f1664">
                      <a:pos x="f2961" y="f2962"/>
                    </a:cxn>
                    <a:cxn ang="f1664">
                      <a:pos x="f2963" y="f2964"/>
                    </a:cxn>
                    <a:cxn ang="f1664">
                      <a:pos x="f2965" y="f2966"/>
                    </a:cxn>
                    <a:cxn ang="f1664">
                      <a:pos x="f2967" y="f2968"/>
                    </a:cxn>
                    <a:cxn ang="f1664">
                      <a:pos x="f2969" y="f2970"/>
                    </a:cxn>
                    <a:cxn ang="f1664">
                      <a:pos x="f2971" y="f2972"/>
                    </a:cxn>
                    <a:cxn ang="f1664">
                      <a:pos x="f2973" y="f2974"/>
                    </a:cxn>
                    <a:cxn ang="f1664">
                      <a:pos x="f2975" y="f2976"/>
                    </a:cxn>
                    <a:cxn ang="f1664">
                      <a:pos x="f2977" y="f2978"/>
                    </a:cxn>
                    <a:cxn ang="f1664">
                      <a:pos x="f2979" y="f2980"/>
                    </a:cxn>
                    <a:cxn ang="f1664">
                      <a:pos x="f2981" y="f2982"/>
                    </a:cxn>
                    <a:cxn ang="f1664">
                      <a:pos x="f2983" y="f2984"/>
                    </a:cxn>
                    <a:cxn ang="f1664">
                      <a:pos x="f2985" y="f2986"/>
                    </a:cxn>
                    <a:cxn ang="f1664">
                      <a:pos x="f2987" y="f2988"/>
                    </a:cxn>
                    <a:cxn ang="f1664">
                      <a:pos x="f2989" y="f2988"/>
                    </a:cxn>
                    <a:cxn ang="f1664">
                      <a:pos x="f2990" y="f2991"/>
                    </a:cxn>
                    <a:cxn ang="f1664">
                      <a:pos x="f2992" y="f2993"/>
                    </a:cxn>
                    <a:cxn ang="f1664">
                      <a:pos x="f2994" y="f2995"/>
                    </a:cxn>
                    <a:cxn ang="f1664">
                      <a:pos x="f2996" y="f2997"/>
                    </a:cxn>
                    <a:cxn ang="f1664">
                      <a:pos x="f2998" y="f2999"/>
                    </a:cxn>
                    <a:cxn ang="f1664">
                      <a:pos x="f3000" y="f3001"/>
                    </a:cxn>
                    <a:cxn ang="f1664">
                      <a:pos x="f3002" y="f3003"/>
                    </a:cxn>
                    <a:cxn ang="f1664">
                      <a:pos x="f3004" y="f3005"/>
                    </a:cxn>
                    <a:cxn ang="f1664">
                      <a:pos x="f3006" y="f3007"/>
                    </a:cxn>
                    <a:cxn ang="f1664">
                      <a:pos x="f3006" y="f3007"/>
                    </a:cxn>
                    <a:cxn ang="f1664">
                      <a:pos x="f3008" y="f3009"/>
                    </a:cxn>
                    <a:cxn ang="f1664">
                      <a:pos x="f3010" y="f3011"/>
                    </a:cxn>
                    <a:cxn ang="f1664">
                      <a:pos x="f3012" y="f3013"/>
                    </a:cxn>
                    <a:cxn ang="f1664">
                      <a:pos x="f3014" y="f3015"/>
                    </a:cxn>
                    <a:cxn ang="f1664">
                      <a:pos x="f3014" y="f3016"/>
                    </a:cxn>
                    <a:cxn ang="f1664">
                      <a:pos x="f3017" y="f3018"/>
                    </a:cxn>
                    <a:cxn ang="f1664">
                      <a:pos x="f3019" y="f3020"/>
                    </a:cxn>
                    <a:cxn ang="f1664">
                      <a:pos x="f3021" y="f3022"/>
                    </a:cxn>
                  </a:cxnLst>
                  <a:rect l="f2569" t="f2572" r="f2570" b="f2571"/>
                  <a:pathLst>
                    <a:path w="1703464" h="1370149">
                      <a:moveTo>
                        <a:pt x="f8" y="f9"/>
                      </a:moveTo>
                      <a:lnTo>
                        <a:pt x="f10" y="f11"/>
                      </a:lnTo>
                      <a:cubicBezTo>
                        <a:pt x="f12" y="f13"/>
                        <a:pt x="f14" y="f15"/>
                        <a:pt x="f14" y="f16"/>
                      </a:cubicBezTo>
                      <a:lnTo>
                        <a:pt x="f14" y="f17"/>
                      </a:lnTo>
                      <a:cubicBezTo>
                        <a:pt x="f14" y="f18"/>
                        <a:pt x="f19" y="f5"/>
                        <a:pt x="f20" y="f5"/>
                      </a:cubicBezTo>
                      <a:cubicBezTo>
                        <a:pt x="f21" y="f5"/>
                        <a:pt x="f22" y="f23"/>
                        <a:pt x="f24" y="f25"/>
                      </a:cubicBezTo>
                      <a:cubicBezTo>
                        <a:pt x="f26" y="f27"/>
                        <a:pt x="f28" y="f29"/>
                        <a:pt x="f30" y="f31"/>
                      </a:cubicBezTo>
                      <a:cubicBezTo>
                        <a:pt x="f32" y="f33"/>
                        <a:pt x="f34" y="f35"/>
                        <a:pt x="f36" y="f37"/>
                      </a:cubicBezTo>
                      <a:cubicBezTo>
                        <a:pt x="f38" y="f39"/>
                        <a:pt x="f40" y="f41"/>
                        <a:pt x="f42" y="f43"/>
                      </a:cubicBezTo>
                      <a:cubicBezTo>
                        <a:pt x="f44" y="f45"/>
                        <a:pt x="f46" y="f47"/>
                        <a:pt x="f48" y="f49"/>
                      </a:cubicBezTo>
                      <a:cubicBezTo>
                        <a:pt x="f50" y="f51"/>
                        <a:pt x="f52" y="f53"/>
                        <a:pt x="f54" y="f55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9"/>
                        <a:pt x="f70" y="f71"/>
                        <a:pt x="f72" y="f73"/>
                      </a:cubicBezTo>
                      <a:cubicBezTo>
                        <a:pt x="f74" y="f75"/>
                        <a:pt x="f76" y="f77"/>
                        <a:pt x="f78" y="f79"/>
                      </a:cubicBezTo>
                      <a:cubicBezTo>
                        <a:pt x="f80" y="f81"/>
                        <a:pt x="f82" y="f83"/>
                        <a:pt x="f84" y="f85"/>
                      </a:cubicBezTo>
                      <a:cubicBezTo>
                        <a:pt x="f86" y="f87"/>
                        <a:pt x="f88" y="f89"/>
                        <a:pt x="f90" y="f91"/>
                      </a:cubicBezTo>
                      <a:cubicBezTo>
                        <a:pt x="f92" y="f93"/>
                        <a:pt x="f94" y="f95"/>
                        <a:pt x="f96" y="f97"/>
                      </a:cubicBezTo>
                      <a:cubicBezTo>
                        <a:pt x="f98" y="f99"/>
                        <a:pt x="f100" y="f101"/>
                        <a:pt x="f102" y="f103"/>
                      </a:cubicBezTo>
                      <a:cubicBezTo>
                        <a:pt x="f104" y="f105"/>
                        <a:pt x="f106" y="f107"/>
                        <a:pt x="f108" y="f109"/>
                      </a:cubicBezTo>
                      <a:cubicBezTo>
                        <a:pt x="f110" y="f111"/>
                        <a:pt x="f112" y="f113"/>
                        <a:pt x="f114" y="f115"/>
                      </a:cubicBezTo>
                      <a:cubicBezTo>
                        <a:pt x="f116" y="f117"/>
                        <a:pt x="f118" y="f119"/>
                        <a:pt x="f120" y="f121"/>
                      </a:cubicBezTo>
                      <a:cubicBezTo>
                        <a:pt x="f122" y="f123"/>
                        <a:pt x="f124" y="f125"/>
                        <a:pt x="f126" y="f127"/>
                      </a:cubicBezTo>
                      <a:cubicBezTo>
                        <a:pt x="f128" y="f129"/>
                        <a:pt x="f130" y="f131"/>
                        <a:pt x="f132" y="f133"/>
                      </a:cubicBezTo>
                      <a:cubicBezTo>
                        <a:pt x="f134" y="f135"/>
                        <a:pt x="f136" y="f137"/>
                        <a:pt x="f138" y="f139"/>
                      </a:cubicBezTo>
                      <a:cubicBezTo>
                        <a:pt x="f140" y="f141"/>
                        <a:pt x="f142" y="f143"/>
                        <a:pt x="f144" y="f145"/>
                      </a:cubicBezTo>
                      <a:cubicBezTo>
                        <a:pt x="f146" y="f147"/>
                        <a:pt x="f148" y="f149"/>
                        <a:pt x="f150" y="f151"/>
                      </a:cubicBezTo>
                      <a:cubicBezTo>
                        <a:pt x="f152" y="f153"/>
                        <a:pt x="f154" y="f155"/>
                        <a:pt x="f156" y="f157"/>
                      </a:cubicBezTo>
                      <a:cubicBezTo>
                        <a:pt x="f158" y="f159"/>
                        <a:pt x="f160" y="f161"/>
                        <a:pt x="f162" y="f163"/>
                      </a:cubicBezTo>
                      <a:cubicBezTo>
                        <a:pt x="f164" y="f165"/>
                        <a:pt x="f166" y="f167"/>
                        <a:pt x="f168" y="f169"/>
                      </a:cubicBezTo>
                      <a:cubicBezTo>
                        <a:pt x="f170" y="f171"/>
                        <a:pt x="f172" y="f173"/>
                        <a:pt x="f174" y="f175"/>
                      </a:cubicBezTo>
                      <a:cubicBezTo>
                        <a:pt x="f176" y="f177"/>
                        <a:pt x="f178" y="f179"/>
                        <a:pt x="f180" y="f181"/>
                      </a:cubicBezTo>
                      <a:cubicBezTo>
                        <a:pt x="f182" y="f183"/>
                        <a:pt x="f184" y="f185"/>
                        <a:pt x="f186" y="f187"/>
                      </a:cubicBezTo>
                      <a:cubicBezTo>
                        <a:pt x="f188" y="f189"/>
                        <a:pt x="f190" y="f191"/>
                        <a:pt x="f192" y="f193"/>
                      </a:cubicBezTo>
                      <a:cubicBezTo>
                        <a:pt x="f194" y="f195"/>
                        <a:pt x="f196" y="f197"/>
                        <a:pt x="f198" y="f199"/>
                      </a:cubicBezTo>
                      <a:cubicBezTo>
                        <a:pt x="f200" y="f201"/>
                        <a:pt x="f202" y="f203"/>
                        <a:pt x="f204" y="f205"/>
                      </a:cubicBezTo>
                      <a:cubicBezTo>
                        <a:pt x="f206" y="f207"/>
                        <a:pt x="f208" y="f209"/>
                        <a:pt x="f210" y="f211"/>
                      </a:cubicBezTo>
                      <a:cubicBezTo>
                        <a:pt x="f212" y="f213"/>
                        <a:pt x="f214" y="f215"/>
                        <a:pt x="f216" y="f217"/>
                      </a:cubicBezTo>
                      <a:cubicBezTo>
                        <a:pt x="f218" y="f219"/>
                        <a:pt x="f220" y="f221"/>
                        <a:pt x="f222" y="f223"/>
                      </a:cubicBezTo>
                      <a:cubicBezTo>
                        <a:pt x="f224" y="f225"/>
                        <a:pt x="f226" y="f227"/>
                        <a:pt x="f228" y="f229"/>
                      </a:cubicBezTo>
                      <a:cubicBezTo>
                        <a:pt x="f230" y="f231"/>
                        <a:pt x="f232" y="f233"/>
                        <a:pt x="f234" y="f235"/>
                      </a:cubicBezTo>
                      <a:cubicBezTo>
                        <a:pt x="f236" y="f237"/>
                        <a:pt x="f238" y="f237"/>
                        <a:pt x="f239" y="f240"/>
                      </a:cubicBezTo>
                      <a:cubicBezTo>
                        <a:pt x="f241" y="f240"/>
                        <a:pt x="f242" y="f240"/>
                        <a:pt x="f243" y="f240"/>
                      </a:cubicBezTo>
                      <a:lnTo>
                        <a:pt x="f244" y="f240"/>
                      </a:lnTo>
                      <a:cubicBezTo>
                        <a:pt x="f245" y="f240"/>
                        <a:pt x="f246" y="f240"/>
                        <a:pt x="f247" y="f240"/>
                      </a:cubicBezTo>
                      <a:cubicBezTo>
                        <a:pt x="f248" y="f240"/>
                        <a:pt x="f249" y="f240"/>
                        <a:pt x="f250" y="f235"/>
                      </a:cubicBezTo>
                      <a:cubicBezTo>
                        <a:pt x="f250" y="f235"/>
                        <a:pt x="f250" y="f235"/>
                        <a:pt x="f251" y="f235"/>
                      </a:cubicBezTo>
                      <a:cubicBezTo>
                        <a:pt x="f252" y="f235"/>
                        <a:pt x="f253" y="f235"/>
                        <a:pt x="f254" y="f235"/>
                      </a:cubicBezTo>
                      <a:cubicBezTo>
                        <a:pt x="f255" y="f235"/>
                        <a:pt x="f256" y="f257"/>
                        <a:pt x="f258" y="f259"/>
                      </a:cubicBezTo>
                      <a:cubicBezTo>
                        <a:pt x="f260" y="f227"/>
                        <a:pt x="f261" y="f262"/>
                        <a:pt x="f263" y="f264"/>
                      </a:cubicBezTo>
                      <a:cubicBezTo>
                        <a:pt x="f265" y="f221"/>
                        <a:pt x="f266" y="f219"/>
                        <a:pt x="f267" y="f268"/>
                      </a:cubicBezTo>
                      <a:cubicBezTo>
                        <a:pt x="f269" y="f215"/>
                        <a:pt x="f270" y="f271"/>
                        <a:pt x="f272" y="f273"/>
                      </a:cubicBezTo>
                      <a:cubicBezTo>
                        <a:pt x="f274" y="f209"/>
                        <a:pt x="f275" y="f276"/>
                        <a:pt x="f277" y="f278"/>
                      </a:cubicBezTo>
                      <a:cubicBezTo>
                        <a:pt x="f279" y="f280"/>
                        <a:pt x="f281" y="f282"/>
                        <a:pt x="f283" y="f284"/>
                      </a:cubicBezTo>
                      <a:cubicBezTo>
                        <a:pt x="f285" y="f286"/>
                        <a:pt x="f287" y="f288"/>
                        <a:pt x="f289" y="f290"/>
                      </a:cubicBezTo>
                      <a:cubicBezTo>
                        <a:pt x="f291" y="f292"/>
                        <a:pt x="f293" y="f187"/>
                        <a:pt x="f294" y="f295"/>
                      </a:cubicBezTo>
                      <a:cubicBezTo>
                        <a:pt x="f296" y="f297"/>
                        <a:pt x="f298" y="f299"/>
                        <a:pt x="f300" y="f301"/>
                      </a:cubicBezTo>
                      <a:cubicBezTo>
                        <a:pt x="f302" y="f179"/>
                        <a:pt x="f303" y="f304"/>
                        <a:pt x="f305" y="f173"/>
                      </a:cubicBezTo>
                      <a:cubicBezTo>
                        <a:pt x="f306" y="f307"/>
                        <a:pt x="f308" y="f171"/>
                        <a:pt x="f309" y="f310"/>
                      </a:cubicBezTo>
                      <a:cubicBezTo>
                        <a:pt x="f311" y="f312"/>
                        <a:pt x="f313" y="f314"/>
                        <a:pt x="f315" y="f316"/>
                      </a:cubicBezTo>
                      <a:cubicBezTo>
                        <a:pt x="f317" y="f318"/>
                        <a:pt x="f319" y="f320"/>
                        <a:pt x="f321" y="f322"/>
                      </a:cubicBezTo>
                      <a:cubicBezTo>
                        <a:pt x="f323" y="f324"/>
                        <a:pt x="f325" y="f326"/>
                        <a:pt x="f327" y="f328"/>
                      </a:cubicBezTo>
                      <a:cubicBezTo>
                        <a:pt x="f329" y="f330"/>
                        <a:pt x="f331" y="f332"/>
                        <a:pt x="f333" y="f334"/>
                      </a:cubicBezTo>
                      <a:cubicBezTo>
                        <a:pt x="f335" y="f336"/>
                        <a:pt x="f337" y="f338"/>
                        <a:pt x="f339" y="f340"/>
                      </a:cubicBezTo>
                      <a:cubicBezTo>
                        <a:pt x="f341" y="f342"/>
                        <a:pt x="f343" y="f344"/>
                        <a:pt x="f345" y="f346"/>
                      </a:cubicBezTo>
                      <a:cubicBezTo>
                        <a:pt x="f345" y="f347"/>
                        <a:pt x="f345" y="f348"/>
                        <a:pt x="f345" y="f349"/>
                      </a:cubicBezTo>
                      <a:cubicBezTo>
                        <a:pt x="f350" y="f351"/>
                        <a:pt x="f352" y="f353"/>
                        <a:pt x="f354" y="f355"/>
                      </a:cubicBezTo>
                      <a:cubicBezTo>
                        <a:pt x="f354" y="f356"/>
                        <a:pt x="f357" y="f358"/>
                        <a:pt x="f359" y="f360"/>
                      </a:cubicBezTo>
                      <a:cubicBezTo>
                        <a:pt x="f361" y="f362"/>
                        <a:pt x="f363" y="f364"/>
                        <a:pt x="f363" y="f365"/>
                      </a:cubicBezTo>
                      <a:cubicBezTo>
                        <a:pt x="f363" y="f366"/>
                        <a:pt x="f367" y="f368"/>
                        <a:pt x="f369" y="f368"/>
                      </a:cubicBezTo>
                      <a:cubicBezTo>
                        <a:pt x="f370" y="f368"/>
                        <a:pt x="f371" y="f366"/>
                        <a:pt x="f371" y="f365"/>
                      </a:cubicBezTo>
                      <a:cubicBezTo>
                        <a:pt x="f371" y="f372"/>
                        <a:pt x="f370" y="f373"/>
                        <a:pt x="f369" y="f373"/>
                      </a:cubicBezTo>
                      <a:cubicBezTo>
                        <a:pt x="f374" y="f373"/>
                        <a:pt x="f375" y="f376"/>
                        <a:pt x="f377" y="f378"/>
                      </a:cubicBezTo>
                      <a:cubicBezTo>
                        <a:pt x="f379" y="f380"/>
                        <a:pt x="f381" y="f382"/>
                        <a:pt x="f383" y="f384"/>
                      </a:cubicBezTo>
                      <a:cubicBezTo>
                        <a:pt x="f385" y="f386"/>
                        <a:pt x="f387" y="f388"/>
                        <a:pt x="f389" y="f390"/>
                      </a:cubicBezTo>
                      <a:cubicBezTo>
                        <a:pt x="f391" y="f392"/>
                        <a:pt x="f393" y="f394"/>
                        <a:pt x="f369" y="f394"/>
                      </a:cubicBezTo>
                      <a:cubicBezTo>
                        <a:pt x="f395" y="f394"/>
                        <a:pt x="f5" y="f37"/>
                        <a:pt x="f5" y="f365"/>
                      </a:cubicBezTo>
                      <a:cubicBezTo>
                        <a:pt x="f5" y="f396"/>
                        <a:pt x="f395" y="f397"/>
                        <a:pt x="f369" y="f397"/>
                      </a:cubicBezTo>
                      <a:cubicBezTo>
                        <a:pt x="f398" y="f397"/>
                        <a:pt x="f399" y="f400"/>
                        <a:pt x="f401" y="f402"/>
                      </a:cubicBezTo>
                      <a:cubicBezTo>
                        <a:pt x="f403" y="f404"/>
                        <a:pt x="f405" y="f406"/>
                        <a:pt x="f339" y="f407"/>
                      </a:cubicBezTo>
                      <a:cubicBezTo>
                        <a:pt x="f408" y="f409"/>
                        <a:pt x="f410" y="f411"/>
                        <a:pt x="f412" y="f413"/>
                      </a:cubicBezTo>
                      <a:cubicBezTo>
                        <a:pt x="f414" y="f413"/>
                        <a:pt x="f415" y="f413"/>
                        <a:pt x="f416" y="f413"/>
                      </a:cubicBezTo>
                      <a:cubicBezTo>
                        <a:pt x="f417" y="f418"/>
                        <a:pt x="f419" y="f420"/>
                        <a:pt x="f421" y="f422"/>
                      </a:cubicBezTo>
                      <a:cubicBezTo>
                        <a:pt x="f423" y="f422"/>
                        <a:pt x="f424" y="f425"/>
                        <a:pt x="f426" y="f427"/>
                      </a:cubicBezTo>
                      <a:cubicBezTo>
                        <a:pt x="f428" y="f429"/>
                        <a:pt x="f430" y="f397"/>
                        <a:pt x="f431" y="f397"/>
                      </a:cubicBezTo>
                      <a:cubicBezTo>
                        <a:pt x="f431" y="f397"/>
                        <a:pt x="f244" y="f397"/>
                        <a:pt x="f432" y="f397"/>
                      </a:cubicBezTo>
                      <a:cubicBezTo>
                        <a:pt x="f432" y="f397"/>
                        <a:pt x="f432" y="f397"/>
                        <a:pt x="f432" y="f397"/>
                      </a:cubicBezTo>
                      <a:cubicBezTo>
                        <a:pt x="f433" y="f397"/>
                        <a:pt x="f434" y="f435"/>
                        <a:pt x="f436" y="f435"/>
                      </a:cubicBezTo>
                      <a:cubicBezTo>
                        <a:pt x="f437" y="f435"/>
                        <a:pt x="f438" y="f435"/>
                        <a:pt x="f439" y="f440"/>
                      </a:cubicBezTo>
                      <a:cubicBezTo>
                        <a:pt x="f441" y="f427"/>
                        <a:pt x="f442" y="f443"/>
                        <a:pt x="f444" y="f445"/>
                      </a:cubicBezTo>
                      <a:cubicBezTo>
                        <a:pt x="f446" y="f418"/>
                        <a:pt x="f447" y="f448"/>
                        <a:pt x="f449" y="f450"/>
                      </a:cubicBezTo>
                      <a:cubicBezTo>
                        <a:pt x="f451" y="f452"/>
                        <a:pt x="f218" y="f453"/>
                        <a:pt x="f454" y="f455"/>
                      </a:cubicBezTo>
                      <a:cubicBezTo>
                        <a:pt x="f456" y="f457"/>
                        <a:pt x="f458" y="f459"/>
                        <a:pt x="f460" y="f461"/>
                      </a:cubicBezTo>
                      <a:cubicBezTo>
                        <a:pt x="f462" y="f463"/>
                        <a:pt x="f464" y="f465"/>
                        <a:pt x="f466" y="f467"/>
                      </a:cubicBezTo>
                      <a:cubicBezTo>
                        <a:pt x="f468" y="f469"/>
                        <a:pt x="f470" y="f471"/>
                        <a:pt x="f472" y="f473"/>
                      </a:cubicBezTo>
                      <a:cubicBezTo>
                        <a:pt x="f474" y="f475"/>
                        <a:pt x="f476" y="f477"/>
                        <a:pt x="f478" y="f479"/>
                      </a:cubicBezTo>
                      <a:cubicBezTo>
                        <a:pt x="f480" y="f481"/>
                        <a:pt x="f482" y="f483"/>
                        <a:pt x="f484" y="f485"/>
                      </a:cubicBezTo>
                      <a:cubicBezTo>
                        <a:pt x="f486" y="f487"/>
                        <a:pt x="f488" y="f489"/>
                        <a:pt x="f490" y="f491"/>
                      </a:cubicBezTo>
                      <a:cubicBezTo>
                        <a:pt x="f492" y="f493"/>
                        <a:pt x="f494" y="f495"/>
                        <a:pt x="f496" y="f497"/>
                      </a:cubicBezTo>
                      <a:cubicBezTo>
                        <a:pt x="f498" y="f499"/>
                        <a:pt x="f500" y="f501"/>
                        <a:pt x="f502" y="f503"/>
                      </a:cubicBezTo>
                      <a:cubicBezTo>
                        <a:pt x="f504" y="f505"/>
                        <a:pt x="f506" y="f507"/>
                        <a:pt x="f508" y="f509"/>
                      </a:cubicBezTo>
                      <a:cubicBezTo>
                        <a:pt x="f510" y="f511"/>
                        <a:pt x="f512" y="f513"/>
                        <a:pt x="f514" y="f515"/>
                      </a:cubicBezTo>
                      <a:cubicBezTo>
                        <a:pt x="f516" y="f517"/>
                        <a:pt x="f518" y="f519"/>
                        <a:pt x="f520" y="f521"/>
                      </a:cubicBezTo>
                      <a:cubicBezTo>
                        <a:pt x="f522" y="f523"/>
                        <a:pt x="f524" y="f525"/>
                        <a:pt x="f526" y="f527"/>
                      </a:cubicBezTo>
                      <a:cubicBezTo>
                        <a:pt x="f528" y="f529"/>
                        <a:pt x="f530" y="f531"/>
                        <a:pt x="f34" y="f532"/>
                      </a:cubicBezTo>
                      <a:cubicBezTo>
                        <a:pt x="f533" y="f534"/>
                        <a:pt x="f535" y="f536"/>
                        <a:pt x="f537" y="f538"/>
                      </a:cubicBezTo>
                      <a:cubicBezTo>
                        <a:pt x="f539" y="f540"/>
                        <a:pt x="f541" y="f542"/>
                        <a:pt x="f543" y="f544"/>
                      </a:cubicBezTo>
                      <a:cubicBezTo>
                        <a:pt x="f545" y="f546"/>
                        <a:pt x="f547" y="f548"/>
                        <a:pt x="f549" y="f550"/>
                      </a:cubicBezTo>
                      <a:cubicBezTo>
                        <a:pt x="f551" y="f552"/>
                        <a:pt x="f24" y="f366"/>
                        <a:pt x="f553" y="f554"/>
                      </a:cubicBezTo>
                      <a:cubicBezTo>
                        <a:pt x="f555" y="f556"/>
                        <a:pt x="f557" y="f558"/>
                        <a:pt x="f559" y="f560"/>
                      </a:cubicBezTo>
                      <a:cubicBezTo>
                        <a:pt x="f559" y="f561"/>
                        <a:pt x="f559" y="f562"/>
                        <a:pt x="f559" y="f563"/>
                      </a:cubicBezTo>
                      <a:lnTo>
                        <a:pt x="f559" y="f564"/>
                      </a:lnTo>
                      <a:cubicBezTo>
                        <a:pt x="f559" y="f565"/>
                        <a:pt x="f566" y="f567"/>
                        <a:pt x="f566" y="f568"/>
                      </a:cubicBezTo>
                      <a:cubicBezTo>
                        <a:pt x="f566" y="f569"/>
                        <a:pt x="f570" y="f571"/>
                        <a:pt x="f559" y="f572"/>
                      </a:cubicBezTo>
                      <a:lnTo>
                        <a:pt x="f559" y="f573"/>
                      </a:lnTo>
                      <a:cubicBezTo>
                        <a:pt x="f559" y="f574"/>
                        <a:pt x="f575" y="f576"/>
                        <a:pt x="f577" y="f576"/>
                      </a:cubicBezTo>
                      <a:cubicBezTo>
                        <a:pt x="f578" y="f576"/>
                        <a:pt x="f579" y="f574"/>
                        <a:pt x="f579" y="f573"/>
                      </a:cubicBezTo>
                      <a:lnTo>
                        <a:pt x="f579" y="f580"/>
                      </a:lnTo>
                      <a:cubicBezTo>
                        <a:pt x="f581" y="f582"/>
                        <a:pt x="f583" y="f584"/>
                        <a:pt x="f585" y="f586"/>
                      </a:cubicBezTo>
                      <a:cubicBezTo>
                        <a:pt x="f587" y="f588"/>
                        <a:pt x="f589" y="f590"/>
                        <a:pt x="f591" y="f590"/>
                      </a:cubicBezTo>
                      <a:cubicBezTo>
                        <a:pt x="f592" y="f590"/>
                        <a:pt x="f593" y="f594"/>
                        <a:pt x="f593" y="f595"/>
                      </a:cubicBezTo>
                      <a:cubicBezTo>
                        <a:pt x="f593" y="f596"/>
                        <a:pt x="f592" y="f597"/>
                        <a:pt x="f591" y="f597"/>
                      </a:cubicBezTo>
                      <a:cubicBezTo>
                        <a:pt x="f598" y="f597"/>
                        <a:pt x="f599" y="f600"/>
                        <a:pt x="f599" y="f601"/>
                      </a:cubicBezTo>
                      <a:cubicBezTo>
                        <a:pt x="f599" y="f602"/>
                        <a:pt x="f598" y="f603"/>
                        <a:pt x="f591" y="f603"/>
                      </a:cubicBezTo>
                      <a:lnTo>
                        <a:pt x="f604" y="f603"/>
                      </a:lnTo>
                      <a:cubicBezTo>
                        <a:pt x="f604" y="f603"/>
                        <a:pt x="f605" y="f603"/>
                        <a:pt x="f606" y="f603"/>
                      </a:cubicBezTo>
                      <a:cubicBezTo>
                        <a:pt x="f606" y="f603"/>
                        <a:pt x="f607" y="f603"/>
                        <a:pt x="f608" y="f603"/>
                      </a:cubicBezTo>
                      <a:cubicBezTo>
                        <a:pt x="f609" y="f603"/>
                        <a:pt x="f610" y="f602"/>
                        <a:pt x="f610" y="f601"/>
                      </a:cubicBezTo>
                      <a:cubicBezTo>
                        <a:pt x="f610" y="f600"/>
                        <a:pt x="f609" y="f597"/>
                        <a:pt x="f608" y="f597"/>
                      </a:cubicBezTo>
                      <a:cubicBezTo>
                        <a:pt x="f611" y="f597"/>
                        <a:pt x="f612" y="f613"/>
                        <a:pt x="f614" y="f615"/>
                      </a:cubicBezTo>
                      <a:lnTo>
                        <a:pt x="f608" y="f615"/>
                      </a:lnTo>
                      <a:cubicBezTo>
                        <a:pt x="f616" y="f615"/>
                        <a:pt x="f617" y="f618"/>
                        <a:pt x="f617" y="f601"/>
                      </a:cubicBezTo>
                      <a:cubicBezTo>
                        <a:pt x="f617" y="f619"/>
                        <a:pt x="f616" y="f620"/>
                        <a:pt x="f608" y="f620"/>
                      </a:cubicBezTo>
                      <a:lnTo>
                        <a:pt x="f621" y="f620"/>
                      </a:lnTo>
                      <a:cubicBezTo>
                        <a:pt x="f622" y="f620"/>
                        <a:pt x="f623" y="f619"/>
                        <a:pt x="f623" y="f601"/>
                      </a:cubicBezTo>
                      <a:cubicBezTo>
                        <a:pt x="f623" y="f624"/>
                        <a:pt x="f625" y="f590"/>
                        <a:pt x="f608" y="f590"/>
                      </a:cubicBezTo>
                      <a:cubicBezTo>
                        <a:pt x="f626" y="f590"/>
                        <a:pt x="f627" y="f624"/>
                        <a:pt x="f627" y="f601"/>
                      </a:cubicBezTo>
                      <a:lnTo>
                        <a:pt x="f627" y="f628"/>
                      </a:lnTo>
                      <a:cubicBezTo>
                        <a:pt x="f627" y="f629"/>
                        <a:pt x="f630" y="f631"/>
                        <a:pt x="f632" y="f631"/>
                      </a:cubicBezTo>
                      <a:cubicBezTo>
                        <a:pt x="f633" y="f631"/>
                        <a:pt x="f634" y="f629"/>
                        <a:pt x="f634" y="f628"/>
                      </a:cubicBezTo>
                      <a:lnTo>
                        <a:pt x="f634" y="f635"/>
                      </a:lnTo>
                      <a:cubicBezTo>
                        <a:pt x="f634" y="f636"/>
                        <a:pt x="f637" y="f590"/>
                        <a:pt x="f638" y="f590"/>
                      </a:cubicBezTo>
                      <a:cubicBezTo>
                        <a:pt x="f639" y="f590"/>
                        <a:pt x="f5" y="f636"/>
                        <a:pt x="f5" y="f635"/>
                      </a:cubicBezTo>
                      <a:lnTo>
                        <a:pt x="f5" y="f640"/>
                      </a:lnTo>
                      <a:cubicBezTo>
                        <a:pt x="f5" y="f641"/>
                        <a:pt x="f642" y="f643"/>
                        <a:pt x="f644" y="f643"/>
                      </a:cubicBezTo>
                      <a:cubicBezTo>
                        <a:pt x="f645" y="f643"/>
                        <a:pt x="f371" y="f641"/>
                        <a:pt x="f371" y="f640"/>
                      </a:cubicBezTo>
                      <a:lnTo>
                        <a:pt x="f371" y="f635"/>
                      </a:lnTo>
                      <a:cubicBezTo>
                        <a:pt x="f371" y="f646"/>
                        <a:pt x="f647" y="f648"/>
                        <a:pt x="f649" y="f648"/>
                      </a:cubicBezTo>
                      <a:cubicBezTo>
                        <a:pt x="f650" y="f648"/>
                        <a:pt x="f651" y="f646"/>
                        <a:pt x="f651" y="f635"/>
                      </a:cubicBezTo>
                      <a:lnTo>
                        <a:pt x="f651" y="f628"/>
                      </a:lnTo>
                      <a:cubicBezTo>
                        <a:pt x="f651" y="f652"/>
                        <a:pt x="f653" y="f654"/>
                        <a:pt x="f655" y="f654"/>
                      </a:cubicBezTo>
                      <a:cubicBezTo>
                        <a:pt x="f656" y="f654"/>
                        <a:pt x="f399" y="f657"/>
                        <a:pt x="f399" y="f628"/>
                      </a:cubicBezTo>
                      <a:lnTo>
                        <a:pt x="f399" y="f658"/>
                      </a:lnTo>
                      <a:cubicBezTo>
                        <a:pt x="f659" y="f660"/>
                        <a:pt x="f661" y="f7"/>
                        <a:pt x="f662" y="f7"/>
                      </a:cubicBezTo>
                      <a:cubicBezTo>
                        <a:pt x="f662" y="f7"/>
                        <a:pt x="f605" y="f7"/>
                        <a:pt x="f663" y="f7"/>
                      </a:cubicBezTo>
                      <a:cubicBezTo>
                        <a:pt x="f663" y="f7"/>
                        <a:pt x="f664" y="f7"/>
                        <a:pt x="f665" y="f7"/>
                      </a:cubicBezTo>
                      <a:lnTo>
                        <a:pt x="f510" y="f7"/>
                      </a:lnTo>
                      <a:cubicBezTo>
                        <a:pt x="f666" y="f7"/>
                        <a:pt x="f667" y="f668"/>
                        <a:pt x="f669" y="f670"/>
                      </a:cubicBezTo>
                      <a:cubicBezTo>
                        <a:pt x="f671" y="f672"/>
                        <a:pt x="f673" y="f674"/>
                        <a:pt x="f675" y="f676"/>
                      </a:cubicBezTo>
                      <a:cubicBezTo>
                        <a:pt x="f677" y="f678"/>
                        <a:pt x="f679" y="f7"/>
                        <a:pt x="f680" y="f7"/>
                      </a:cubicBezTo>
                      <a:cubicBezTo>
                        <a:pt x="f681" y="f7"/>
                        <a:pt x="f682" y="f683"/>
                        <a:pt x="f684" y="f685"/>
                      </a:cubicBezTo>
                      <a:cubicBezTo>
                        <a:pt x="f686" y="f687"/>
                        <a:pt x="f688" y="f689"/>
                        <a:pt x="f690" y="f691"/>
                      </a:cubicBezTo>
                      <a:cubicBezTo>
                        <a:pt x="f692" y="f693"/>
                        <a:pt x="f694" y="f695"/>
                        <a:pt x="f696" y="f697"/>
                      </a:cubicBezTo>
                      <a:cubicBezTo>
                        <a:pt x="f698" y="f699"/>
                        <a:pt x="f700" y="f701"/>
                        <a:pt x="f700" y="f702"/>
                      </a:cubicBezTo>
                      <a:cubicBezTo>
                        <a:pt x="f700" y="f703"/>
                        <a:pt x="f704" y="f705"/>
                        <a:pt x="f706" y="f707"/>
                      </a:cubicBezTo>
                      <a:close/>
                      <a:moveTo>
                        <a:pt x="f708" y="f709"/>
                      </a:moveTo>
                      <a:cubicBezTo>
                        <a:pt x="f710" y="f711"/>
                        <a:pt x="f494" y="f712"/>
                        <a:pt x="f713" y="f714"/>
                      </a:cubicBezTo>
                      <a:cubicBezTo>
                        <a:pt x="f715" y="f716"/>
                        <a:pt x="f717" y="f718"/>
                        <a:pt x="f719" y="f720"/>
                      </a:cubicBezTo>
                      <a:cubicBezTo>
                        <a:pt x="f721" y="f722"/>
                        <a:pt x="f723" y="f724"/>
                        <a:pt x="f725" y="f726"/>
                      </a:cubicBezTo>
                      <a:cubicBezTo>
                        <a:pt x="f727" y="f728"/>
                        <a:pt x="f729" y="f730"/>
                        <a:pt x="f731" y="f732"/>
                      </a:cubicBezTo>
                      <a:cubicBezTo>
                        <a:pt x="f733" y="f734"/>
                        <a:pt x="f735" y="f509"/>
                        <a:pt x="f736" y="f737"/>
                      </a:cubicBezTo>
                      <a:cubicBezTo>
                        <a:pt x="f738" y="f739"/>
                        <a:pt x="f740" y="f741"/>
                        <a:pt x="f166" y="f742"/>
                      </a:cubicBezTo>
                      <a:cubicBezTo>
                        <a:pt x="f743" y="f744"/>
                        <a:pt x="f745" y="f746"/>
                        <a:pt x="f747" y="f748"/>
                      </a:cubicBezTo>
                      <a:cubicBezTo>
                        <a:pt x="f749" y="f750"/>
                        <a:pt x="f751" y="f752"/>
                        <a:pt x="f753" y="f754"/>
                      </a:cubicBezTo>
                      <a:cubicBezTo>
                        <a:pt x="f755" y="f756"/>
                        <a:pt x="f757" y="f758"/>
                        <a:pt x="f759" y="f760"/>
                      </a:cubicBezTo>
                      <a:cubicBezTo>
                        <a:pt x="f761" y="f762"/>
                        <a:pt x="f206" y="f763"/>
                        <a:pt x="f464" y="f764"/>
                      </a:cubicBezTo>
                      <a:cubicBezTo>
                        <a:pt x="f765" y="f766"/>
                        <a:pt x="f767" y="f768"/>
                        <a:pt x="f769" y="f770"/>
                      </a:cubicBezTo>
                      <a:cubicBezTo>
                        <a:pt x="f771" y="f770"/>
                        <a:pt x="f772" y="f770"/>
                        <a:pt x="f773" y="f770"/>
                      </a:cubicBezTo>
                      <a:cubicBezTo>
                        <a:pt x="f774" y="f775"/>
                        <a:pt x="f776" y="f777"/>
                        <a:pt x="f431" y="f777"/>
                      </a:cubicBezTo>
                      <a:cubicBezTo>
                        <a:pt x="f778" y="f777"/>
                        <a:pt x="f779" y="f775"/>
                        <a:pt x="f780" y="f770"/>
                      </a:cubicBezTo>
                      <a:cubicBezTo>
                        <a:pt x="f781" y="f770"/>
                        <a:pt x="f782" y="f770"/>
                        <a:pt x="f783" y="f784"/>
                      </a:cubicBezTo>
                      <a:cubicBezTo>
                        <a:pt x="f785" y="f786"/>
                        <a:pt x="f787" y="f788"/>
                        <a:pt x="f789" y="f790"/>
                      </a:cubicBezTo>
                      <a:cubicBezTo>
                        <a:pt x="f791" y="f763"/>
                        <a:pt x="f792" y="f760"/>
                        <a:pt x="f793" y="f794"/>
                      </a:cubicBezTo>
                      <a:cubicBezTo>
                        <a:pt x="f795" y="f796"/>
                        <a:pt x="f797" y="f798"/>
                        <a:pt x="f799" y="f800"/>
                      </a:cubicBezTo>
                      <a:cubicBezTo>
                        <a:pt x="f801" y="f752"/>
                        <a:pt x="f802" y="f803"/>
                        <a:pt x="f804" y="f805"/>
                      </a:cubicBezTo>
                      <a:cubicBezTo>
                        <a:pt x="f806" y="f807"/>
                        <a:pt x="f808" y="f809"/>
                        <a:pt x="f810" y="f811"/>
                      </a:cubicBezTo>
                      <a:cubicBezTo>
                        <a:pt x="f812" y="f813"/>
                        <a:pt x="f814" y="f815"/>
                        <a:pt x="f816" y="f817"/>
                      </a:cubicBezTo>
                      <a:cubicBezTo>
                        <a:pt x="f818" y="f819"/>
                        <a:pt x="f820" y="f821"/>
                        <a:pt x="f822" y="f823"/>
                      </a:cubicBezTo>
                      <a:cubicBezTo>
                        <a:pt x="f824" y="f825"/>
                        <a:pt x="f826" y="f400"/>
                        <a:pt x="f827" y="f828"/>
                      </a:cubicBezTo>
                      <a:cubicBezTo>
                        <a:pt x="f829" y="f830"/>
                        <a:pt x="f831" y="f832"/>
                        <a:pt x="f833" y="f834"/>
                      </a:cubicBezTo>
                      <a:cubicBezTo>
                        <a:pt x="f835" y="f836"/>
                        <a:pt x="f837" y="f838"/>
                        <a:pt x="f839" y="f840"/>
                      </a:cubicBezTo>
                      <a:cubicBezTo>
                        <a:pt x="f841" y="f842"/>
                        <a:pt x="f843" y="f844"/>
                        <a:pt x="f845" y="f846"/>
                      </a:cubicBezTo>
                      <a:cubicBezTo>
                        <a:pt x="f847" y="f848"/>
                        <a:pt x="f849" y="f850"/>
                        <a:pt x="f851" y="f852"/>
                      </a:cubicBezTo>
                      <a:cubicBezTo>
                        <a:pt x="f853" y="f854"/>
                        <a:pt x="f855" y="f856"/>
                        <a:pt x="f857" y="f858"/>
                      </a:cubicBezTo>
                      <a:cubicBezTo>
                        <a:pt x="f859" y="f860"/>
                        <a:pt x="f861" y="f515"/>
                        <a:pt x="f862" y="f863"/>
                      </a:cubicBezTo>
                      <a:cubicBezTo>
                        <a:pt x="f864" y="f865"/>
                        <a:pt x="f866" y="f867"/>
                        <a:pt x="f868" y="f869"/>
                      </a:cubicBezTo>
                      <a:cubicBezTo>
                        <a:pt x="f870" y="f871"/>
                        <a:pt x="f872" y="f873"/>
                        <a:pt x="f874" y="f875"/>
                      </a:cubicBezTo>
                      <a:cubicBezTo>
                        <a:pt x="f876" y="f877"/>
                        <a:pt x="f878" y="f879"/>
                        <a:pt x="f880" y="f881"/>
                      </a:cubicBezTo>
                      <a:cubicBezTo>
                        <a:pt x="f882" y="f883"/>
                        <a:pt x="f884" y="f885"/>
                        <a:pt x="f886" y="f887"/>
                      </a:cubicBezTo>
                      <a:cubicBezTo>
                        <a:pt x="f888" y="f889"/>
                        <a:pt x="f890" y="f891"/>
                        <a:pt x="f892" y="f893"/>
                      </a:cubicBezTo>
                      <a:cubicBezTo>
                        <a:pt x="f894" y="f895"/>
                        <a:pt x="f896" y="f897"/>
                        <a:pt x="f898" y="f899"/>
                      </a:cubicBezTo>
                      <a:cubicBezTo>
                        <a:pt x="f900" y="f901"/>
                        <a:pt x="f902" y="f903"/>
                        <a:pt x="f904" y="f905"/>
                      </a:cubicBezTo>
                      <a:cubicBezTo>
                        <a:pt x="f906" y="f907"/>
                        <a:pt x="f908" y="f909"/>
                        <a:pt x="f910" y="f911"/>
                      </a:cubicBezTo>
                      <a:cubicBezTo>
                        <a:pt x="f912" y="f913"/>
                        <a:pt x="f914" y="f915"/>
                        <a:pt x="f916" y="f917"/>
                      </a:cubicBezTo>
                      <a:cubicBezTo>
                        <a:pt x="f918" y="f919"/>
                        <a:pt x="f920" y="f921"/>
                        <a:pt x="f922" y="f923"/>
                      </a:cubicBezTo>
                      <a:cubicBezTo>
                        <a:pt x="f924" y="f925"/>
                        <a:pt x="f926" y="f927"/>
                        <a:pt x="f928" y="f929"/>
                      </a:cubicBezTo>
                      <a:cubicBezTo>
                        <a:pt x="f930" y="f931"/>
                        <a:pt x="f932" y="f933"/>
                        <a:pt x="f934" y="f935"/>
                      </a:cubicBezTo>
                      <a:cubicBezTo>
                        <a:pt x="f936" y="f937"/>
                        <a:pt x="f938" y="f939"/>
                        <a:pt x="f940" y="f941"/>
                      </a:cubicBezTo>
                      <a:cubicBezTo>
                        <a:pt x="f940" y="f942"/>
                        <a:pt x="f940" y="f943"/>
                        <a:pt x="f944" y="f945"/>
                      </a:cubicBezTo>
                      <a:cubicBezTo>
                        <a:pt x="f946" y="f947"/>
                        <a:pt x="f948" y="f949"/>
                        <a:pt x="f948" y="f950"/>
                      </a:cubicBezTo>
                      <a:cubicBezTo>
                        <a:pt x="f948" y="f951"/>
                        <a:pt x="f946" y="f952"/>
                        <a:pt x="f944" y="f953"/>
                      </a:cubicBezTo>
                      <a:cubicBezTo>
                        <a:pt x="f944" y="f954"/>
                        <a:pt x="f944" y="f955"/>
                        <a:pt x="f940" y="f956"/>
                      </a:cubicBezTo>
                      <a:cubicBezTo>
                        <a:pt x="f957" y="f958"/>
                        <a:pt x="f936" y="f959"/>
                        <a:pt x="f934" y="f960"/>
                      </a:cubicBezTo>
                      <a:cubicBezTo>
                        <a:pt x="f932" y="f961"/>
                        <a:pt x="f930" y="f962"/>
                        <a:pt x="f928" y="f963"/>
                      </a:cubicBezTo>
                      <a:cubicBezTo>
                        <a:pt x="f926" y="f964"/>
                        <a:pt x="f924" y="f965"/>
                        <a:pt x="f922" y="f966"/>
                      </a:cubicBezTo>
                      <a:cubicBezTo>
                        <a:pt x="f920" y="f967"/>
                        <a:pt x="f918" y="f968"/>
                        <a:pt x="f969" y="f970"/>
                      </a:cubicBezTo>
                      <a:cubicBezTo>
                        <a:pt x="f971" y="f972"/>
                        <a:pt x="f973" y="f974"/>
                        <a:pt x="f975" y="f976"/>
                      </a:cubicBezTo>
                      <a:cubicBezTo>
                        <a:pt x="f977" y="f978"/>
                        <a:pt x="f979" y="f980"/>
                        <a:pt x="f981" y="f982"/>
                      </a:cubicBezTo>
                      <a:cubicBezTo>
                        <a:pt x="f983" y="f984"/>
                        <a:pt x="f985" y="f986"/>
                        <a:pt x="f902" y="f987"/>
                      </a:cubicBezTo>
                      <a:cubicBezTo>
                        <a:pt x="f988" y="f989"/>
                        <a:pt x="f990" y="f991"/>
                        <a:pt x="f992" y="f993"/>
                      </a:cubicBezTo>
                      <a:cubicBezTo>
                        <a:pt x="f890" y="f994"/>
                        <a:pt x="f995" y="f996"/>
                        <a:pt x="f997" y="f998"/>
                      </a:cubicBezTo>
                      <a:cubicBezTo>
                        <a:pt x="f999" y="f1000"/>
                        <a:pt x="f882" y="f1001"/>
                        <a:pt x="f1002" y="f27"/>
                      </a:cubicBezTo>
                      <a:cubicBezTo>
                        <a:pt x="f1003" y="f1004"/>
                        <a:pt x="f1005" y="f1006"/>
                        <a:pt x="f1007" y="f1008"/>
                      </a:cubicBezTo>
                      <a:cubicBezTo>
                        <a:pt x="f1009" y="f1010"/>
                        <a:pt x="f1011" y="f1012"/>
                        <a:pt x="f1013" y="f1014"/>
                      </a:cubicBezTo>
                      <a:cubicBezTo>
                        <a:pt x="f1015" y="f1016"/>
                        <a:pt x="f1017" y="f1018"/>
                        <a:pt x="f1019" y="f1020"/>
                      </a:cubicBezTo>
                      <a:cubicBezTo>
                        <a:pt x="f1021" y="f1022"/>
                        <a:pt x="f1023" y="f1024"/>
                        <a:pt x="f1025" y="f1026"/>
                      </a:cubicBezTo>
                      <a:cubicBezTo>
                        <a:pt x="f1027" y="f1028"/>
                        <a:pt x="f1029" y="f1030"/>
                        <a:pt x="f1031" y="f1032"/>
                      </a:cubicBezTo>
                      <a:cubicBezTo>
                        <a:pt x="f1033" y="f1034"/>
                        <a:pt x="f1035" y="f1036"/>
                        <a:pt x="f1037" y="f1038"/>
                      </a:cubicBezTo>
                      <a:cubicBezTo>
                        <a:pt x="f1039" y="f1040"/>
                        <a:pt x="f1041" y="f1042"/>
                        <a:pt x="f1043" y="f1044"/>
                      </a:cubicBezTo>
                      <a:cubicBezTo>
                        <a:pt x="f1045" y="f1046"/>
                        <a:pt x="f1047" y="f340"/>
                        <a:pt x="f1048" y="f1049"/>
                      </a:cubicBezTo>
                      <a:cubicBezTo>
                        <a:pt x="f1050" y="f1051"/>
                        <a:pt x="f1052" y="f1053"/>
                        <a:pt x="f1054" y="f1055"/>
                      </a:cubicBezTo>
                      <a:cubicBezTo>
                        <a:pt x="f1056" y="f1057"/>
                        <a:pt x="f1058" y="f1059"/>
                        <a:pt x="f1060" y="f1061"/>
                      </a:cubicBezTo>
                      <a:cubicBezTo>
                        <a:pt x="f1062" y="f1063"/>
                        <a:pt x="f1064" y="f1065"/>
                        <a:pt x="f1066" y="f1067"/>
                      </a:cubicBezTo>
                      <a:cubicBezTo>
                        <a:pt x="f1068" y="f1069"/>
                        <a:pt x="f1070" y="f1071"/>
                        <a:pt x="f1072" y="f1073"/>
                      </a:cubicBezTo>
                      <a:cubicBezTo>
                        <a:pt x="f1074" y="f1075"/>
                        <a:pt x="f1076" y="f1077"/>
                        <a:pt x="f1078" y="f1079"/>
                      </a:cubicBezTo>
                      <a:cubicBezTo>
                        <a:pt x="f303" y="f1080"/>
                        <a:pt x="f1081" y="f1082"/>
                        <a:pt x="f1083" y="f1084"/>
                      </a:cubicBezTo>
                      <a:cubicBezTo>
                        <a:pt x="f1085" y="f1086"/>
                        <a:pt x="f1087" y="f1088"/>
                        <a:pt x="f1089" y="f1090"/>
                      </a:cubicBezTo>
                      <a:cubicBezTo>
                        <a:pt x="f1091" y="f1092"/>
                        <a:pt x="f1093" y="f97"/>
                        <a:pt x="f1094" y="f1095"/>
                      </a:cubicBezTo>
                      <a:cubicBezTo>
                        <a:pt x="f1096" y="f1097"/>
                        <a:pt x="f1098" y="f1099"/>
                        <a:pt x="f1100" y="f1101"/>
                      </a:cubicBezTo>
                      <a:cubicBezTo>
                        <a:pt x="f1102" y="f1103"/>
                        <a:pt x="f1104" y="f1105"/>
                        <a:pt x="f1106" y="f1107"/>
                      </a:cubicBezTo>
                      <a:cubicBezTo>
                        <a:pt x="f1108" y="f1109"/>
                        <a:pt x="f1110" y="f105"/>
                        <a:pt x="f256" y="f1111"/>
                      </a:cubicBezTo>
                      <a:cubicBezTo>
                        <a:pt x="f1112" y="f373"/>
                        <a:pt x="f248" y="f1113"/>
                        <a:pt x="f1114" y="f1113"/>
                      </a:cubicBezTo>
                      <a:cubicBezTo>
                        <a:pt x="f1115" y="f1113"/>
                        <a:pt x="f1116" y="f576"/>
                        <a:pt x="f1117" y="f1118"/>
                      </a:cubicBezTo>
                      <a:cubicBezTo>
                        <a:pt x="f1119" y="f1118"/>
                        <a:pt x="f1120" y="f1118"/>
                        <a:pt x="f1121" y="f1118"/>
                      </a:cubicBezTo>
                      <a:cubicBezTo>
                        <a:pt x="f1122" y="f1123"/>
                        <a:pt x="f1124" y="f1125"/>
                        <a:pt x="f1126" y="f1127"/>
                      </a:cubicBezTo>
                      <a:cubicBezTo>
                        <a:pt x="f1128" y="f1127"/>
                        <a:pt x="f1129" y="f1130"/>
                        <a:pt x="f1131" y="f1099"/>
                      </a:cubicBezTo>
                      <a:cubicBezTo>
                        <a:pt x="f1132" y="f1133"/>
                        <a:pt x="f1134" y="f1135"/>
                        <a:pt x="f1136" y="f1137"/>
                      </a:cubicBezTo>
                      <a:cubicBezTo>
                        <a:pt x="f188" y="f1137"/>
                        <a:pt x="f1138" y="f1088"/>
                        <a:pt x="f1139" y="f1140"/>
                      </a:cubicBezTo>
                      <a:cubicBezTo>
                        <a:pt x="f1141" y="f1142"/>
                        <a:pt x="f1143" y="f1144"/>
                        <a:pt x="f1145" y="f1146"/>
                      </a:cubicBezTo>
                      <a:cubicBezTo>
                        <a:pt x="f1147" y="f1146"/>
                        <a:pt x="f1148" y="f1149"/>
                        <a:pt x="f1150" y="f1151"/>
                      </a:cubicBezTo>
                      <a:cubicBezTo>
                        <a:pt x="f1152" y="f1153"/>
                        <a:pt x="f1154" y="f1155"/>
                        <a:pt x="f1156" y="f1065"/>
                      </a:cubicBezTo>
                      <a:cubicBezTo>
                        <a:pt x="f1157" y="f1065"/>
                        <a:pt x="f1158" y="f1159"/>
                        <a:pt x="f1160" y="f1159"/>
                      </a:cubicBezTo>
                      <a:cubicBezTo>
                        <a:pt x="f1161" y="f1162"/>
                        <a:pt x="f1163" y="f1057"/>
                        <a:pt x="f1164" y="f1165"/>
                      </a:cubicBezTo>
                      <a:cubicBezTo>
                        <a:pt x="f1164" y="f1165"/>
                        <a:pt x="f1164" y="f1165"/>
                        <a:pt x="f1164" y="f1165"/>
                      </a:cubicBezTo>
                      <a:cubicBezTo>
                        <a:pt x="f1166" y="f1167"/>
                        <a:pt x="f1168" y="f1169"/>
                        <a:pt x="f1170" y="f1171"/>
                      </a:cubicBezTo>
                      <a:cubicBezTo>
                        <a:pt x="f1172" y="f1173"/>
                        <a:pt x="f1174" y="f1175"/>
                        <a:pt x="f1176" y="f1177"/>
                      </a:cubicBezTo>
                      <a:cubicBezTo>
                        <a:pt x="f1176" y="f1178"/>
                        <a:pt x="f1179" y="f1180"/>
                        <a:pt x="f1181" y="f1182"/>
                      </a:cubicBezTo>
                      <a:cubicBezTo>
                        <a:pt x="f1183" y="f1184"/>
                        <a:pt x="f1185" y="f1186"/>
                        <a:pt x="f1187" y="f1188"/>
                      </a:cubicBezTo>
                      <a:lnTo>
                        <a:pt x="f1187" y="f1189"/>
                      </a:lnTo>
                      <a:cubicBezTo>
                        <a:pt x="f1187" y="f1190"/>
                        <a:pt x="f64" y="f1191"/>
                        <a:pt x="f1192" y="f1193"/>
                      </a:cubicBezTo>
                      <a:cubicBezTo>
                        <a:pt x="f90" y="f1194"/>
                        <a:pt x="f1195" y="f1196"/>
                        <a:pt x="f1197" y="f1198"/>
                      </a:cubicBezTo>
                      <a:cubicBezTo>
                        <a:pt x="f1197" y="f1198"/>
                        <a:pt x="f1199" y="f1198"/>
                        <a:pt x="f1200" y="f1201"/>
                      </a:cubicBezTo>
                      <a:close/>
                    </a:path>
                  </a:pathLst>
                </a:custGeom>
                <a:solidFill>
                  <a:srgbClr val="341D5B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I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2309849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0043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76EB2-BC2A-4DDF-9E7F-896353F06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F93D-065C-4119-A6C0-44AE21F40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E8B1-31DA-4323-8CA3-E97D4202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5E576-95BF-4BD8-9085-8F49E3FC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BD853-4BD2-49F0-BA3B-20B42A82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817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EDFB-DEA6-43E5-948A-8258D86D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B725-2C57-4154-8FDF-CD30C54BB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2B812-8995-4C6B-84A8-22E6C40F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6C655-2CAA-4D86-933B-2A318CD6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8D848-D967-462B-A12B-4CF96249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800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FDD5-3024-4A06-B1BA-2D9E24A9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FBC67-4A58-4A0D-9155-73D96F7D3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CC5A1-741D-4202-8528-8B1A16DC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3FC2A-0134-417D-93FE-3B2A4D7A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438B9-1392-4B10-9B39-4DB85219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54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8921-8B32-4477-B484-5E3D6491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C5934-3131-4AA4-A9AB-067053086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5C1B4-E8A7-4829-9B39-6B1AB21B1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555BD-01F0-495A-821B-F21BA974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9D809-2D61-40BF-B6BD-98C1F05F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62217-3493-4891-941C-D4DD1E98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748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B803-B800-4BF5-B8BF-C95CEC89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3D7E3-8888-438B-895C-2B364515B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37F27-5E38-4E70-A99A-3A42E34CD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B1BF6-9A51-485C-B533-977FD9981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B3628-FA7D-41B9-B916-BBA48DECF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AD6E4-5463-40B3-9DA3-53C49BDF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4537B-6073-4ED7-9A27-8E346855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C4B54C-BB96-4E43-B034-C7CC1C66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696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EF86-1F58-470F-9555-F60F405E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17C16-4685-4D9C-A423-54667F34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1BBD-608C-4893-BBB7-1C722ED8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4E551-A5C3-490F-BB68-D3A9C3BC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188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4EDF0F-DFAE-470E-AF73-3AEDAA31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1B5DF6-6710-4F5B-996F-86D7D988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A8993-2F24-4261-A795-311F2781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3453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B29B-4C0C-4872-85C1-D45D9167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1DE66-5EEC-495F-84FD-6D6137E2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1A247-F854-4BF1-8EA2-0E75122FB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4668D-50BC-41EE-AC88-1D1D8A43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15CBA-FE3A-48E3-88CC-C4F9391E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BE224-0754-4DA5-9D64-99744E88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03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09E3-E12D-48D7-835A-557F0F8A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C9DCD3-CCBC-4987-8130-DD810C6E1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97756-5DFE-4913-9C5C-D7548B62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DE6C0-6253-4A5A-A5A1-D66427CF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EC142-49C5-4E0E-A32F-4B69BAA6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93911-5A22-472B-B892-C7141CD9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2054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EBA9-F664-4E62-9ABD-8A1F0979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15C9E-8571-4781-901C-A409CC98E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77E49-281B-4D5C-A7E0-AFF90052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531A2-B080-4B2C-87E2-F0BE97C7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D046-EB83-4CEA-9799-ED252BD9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3337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E97FC-41E2-4852-8413-B3E1B5A3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4D1AC-9B87-4B77-8450-CDDD02D6E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A598-4E17-4978-BDEE-92D7CF7B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0529D-2348-4A9B-9282-C123C140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5DFF-6899-4C1C-8457-D82317C7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77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5" r:id="rId16"/>
    <p:sldLayoutId id="21474838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88DBA-AB2A-4995-BD39-6FB6577F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352E6-F064-41C5-8350-79FD9C68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F0A0-F7BF-4DED-ACBE-EA27BF745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98E8E-16D3-4DED-BC66-3E201DFC672C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1369-1633-4D2F-B461-82248F98F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8DA5D-8F40-4442-977A-8EBE1CEB3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922F-556A-4DDA-B9A8-686DE71F41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55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9.gif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32.png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33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hyperlink" Target="https://simplanova.com/tools/simplanova-al-tools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8.xml"/><Relationship Id="rId6" Type="http://schemas.openxmlformats.org/officeDocument/2006/relationships/hyperlink" Target="https://simplanova.com/tools/simplanova-dataport-converter/" TargetMode="External"/><Relationship Id="rId5" Type="http://schemas.openxmlformats.org/officeDocument/2006/relationships/hyperlink" Target="https://simplanova.com/tools/simplanova-report-converter/" TargetMode="External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7.png"/><Relationship Id="rId5" Type="http://schemas.openxmlformats.org/officeDocument/2006/relationships/image" Target="../media/image138.svg"/><Relationship Id="rId10" Type="http://schemas.openxmlformats.org/officeDocument/2006/relationships/image" Target="../media/image142.sv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27.png"/><Relationship Id="rId7" Type="http://schemas.openxmlformats.org/officeDocument/2006/relationships/image" Target="../media/image146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Relationship Id="rId9" Type="http://schemas.openxmlformats.org/officeDocument/2006/relationships/image" Target="../media/image14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26.png"/><Relationship Id="rId3" Type="http://schemas.openxmlformats.org/officeDocument/2006/relationships/image" Target="../media/image145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42.svg"/><Relationship Id="rId11" Type="http://schemas.openxmlformats.org/officeDocument/2006/relationships/image" Target="../media/image154.png"/><Relationship Id="rId5" Type="http://schemas.openxmlformats.org/officeDocument/2006/relationships/image" Target="../media/image141.png"/><Relationship Id="rId10" Type="http://schemas.openxmlformats.org/officeDocument/2006/relationships/image" Target="../media/image153.svg"/><Relationship Id="rId4" Type="http://schemas.openxmlformats.org/officeDocument/2006/relationships/image" Target="../media/image146.svg"/><Relationship Id="rId9" Type="http://schemas.openxmlformats.org/officeDocument/2006/relationships/image" Target="../media/image152.png"/><Relationship Id="rId1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simplanova.com/dynamics-nav-365-business-central-services/clean-start-nav-upgrade-service/#cleanstartupgradecalc" TargetMode="Externa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56.png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svg"/><Relationship Id="rId3" Type="http://schemas.openxmlformats.org/officeDocument/2006/relationships/image" Target="../media/image127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8.xml"/><Relationship Id="rId6" Type="http://schemas.openxmlformats.org/officeDocument/2006/relationships/hyperlink" Target="https://simplanova.com/tools/simplanova-al-tools/" TargetMode="External"/><Relationship Id="rId11" Type="http://schemas.openxmlformats.org/officeDocument/2006/relationships/image" Target="../media/image161.svg"/><Relationship Id="rId5" Type="http://schemas.openxmlformats.org/officeDocument/2006/relationships/hyperlink" Target="https://simplanova.com/tools/simplanova-dataport-converter/" TargetMode="External"/><Relationship Id="rId10" Type="http://schemas.openxmlformats.org/officeDocument/2006/relationships/image" Target="../media/image160.png"/><Relationship Id="rId4" Type="http://schemas.openxmlformats.org/officeDocument/2006/relationships/hyperlink" Target="https://simplanova.com/tools/simplanova-report-converter/" TargetMode="External"/><Relationship Id="rId9" Type="http://schemas.openxmlformats.org/officeDocument/2006/relationships/image" Target="../media/image15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sconboarding/30minses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3" Type="http://schemas.openxmlformats.org/officeDocument/2006/relationships/image" Target="../media/image126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5.svg"/><Relationship Id="rId5" Type="http://schemas.openxmlformats.org/officeDocument/2006/relationships/image" Target="../media/image164.png"/><Relationship Id="rId10" Type="http://schemas.openxmlformats.org/officeDocument/2006/relationships/image" Target="../media/image169.svg"/><Relationship Id="rId4" Type="http://schemas.openxmlformats.org/officeDocument/2006/relationships/image" Target="../media/image127.png"/><Relationship Id="rId9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Content/Implementation-Guide/LS-Core/About-LS-Central-Implementation-Guide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Content/Implementation-Guide/LS-Core/About-LS-Central-Implementation-Guide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36366-CC4F-7FC2-18A3-F1F3E99E8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 Performance 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Examples from the field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Advanced telemetry is key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MSFT escalation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DAA0EC-60A2-7720-F5E5-9D5AF108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After go-live</a:t>
            </a:r>
            <a:endParaRPr lang="en-US"/>
          </a:p>
        </p:txBody>
      </p:sp>
      <p:pic>
        <p:nvPicPr>
          <p:cNvPr id="10" name="Picture Placeholder 9" descr="A person holding a cloud&#10;&#10;Description automatically generated">
            <a:extLst>
              <a:ext uri="{FF2B5EF4-FFF2-40B4-BE49-F238E27FC236}">
                <a16:creationId xmlns:a16="http://schemas.microsoft.com/office/drawing/2014/main" id="{4F42614A-2984-3A9D-C077-7BBA39DBA2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431" r="18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669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36366-CC4F-7FC2-18A3-F1F3E99E8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 Performance 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Examples from the field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Advanced telemetry is key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MSFT escalation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DAA0EC-60A2-7720-F5E5-9D5AF108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After go-live</a:t>
            </a:r>
            <a:endParaRPr lang="en-US"/>
          </a:p>
        </p:txBody>
      </p:sp>
      <p:pic>
        <p:nvPicPr>
          <p:cNvPr id="10" name="Picture Placeholder 9" descr="A person holding a cloud&#10;&#10;Description automatically generated">
            <a:extLst>
              <a:ext uri="{FF2B5EF4-FFF2-40B4-BE49-F238E27FC236}">
                <a16:creationId xmlns:a16="http://schemas.microsoft.com/office/drawing/2014/main" id="{4F42614A-2984-3A9D-C077-7BBA39DBA2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431" r="18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632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5784CBE4-5045-B2AD-CF26-2A157BDBE2DD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Going to SaaS – Technical challenges</a:t>
            </a:r>
            <a:endParaRPr lang="en-US">
              <a:solidFill>
                <a:srgbClr val="351C5C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CE4B57-A556-4CCE-DB20-674CBE69C879}"/>
              </a:ext>
            </a:extLst>
          </p:cNvPr>
          <p:cNvSpPr/>
          <p:nvPr/>
        </p:nvSpPr>
        <p:spPr>
          <a:xfrm>
            <a:off x="2373923" y="2439767"/>
            <a:ext cx="7022123" cy="1766287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Migration </a:t>
            </a:r>
            <a:r>
              <a:rPr lang="fr-FR" sz="2800" b="1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Paths</a:t>
            </a:r>
            <a:endParaRPr lang="fr-FR" sz="2800" b="1" kern="12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fr-FR" sz="1400" kern="12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0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Extension</a:t>
            </a:r>
            <a:r>
              <a:rPr lang="fr-FR" sz="20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2000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20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 - </a:t>
            </a:r>
            <a:r>
              <a:rPr lang="fr-FR" sz="16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15 or </a:t>
            </a:r>
            <a:r>
              <a:rPr lang="fr-FR" sz="1600" b="1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later</a:t>
            </a:r>
            <a:endParaRPr lang="fr-FR" sz="1600" b="1" kern="12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0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Non-Extension </a:t>
            </a:r>
            <a:r>
              <a:rPr lang="fr-FR" sz="2000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20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 - </a:t>
            </a:r>
            <a:r>
              <a:rPr lang="fr-FR" sz="16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NAV 6.0 up to LS Central 14</a:t>
            </a:r>
            <a:endParaRPr lang="fr-FR" sz="2000" b="1" kern="12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55F63C-2EE4-DD47-8D5D-E1311E91C073}"/>
              </a:ext>
            </a:extLst>
          </p:cNvPr>
          <p:cNvSpPr/>
          <p:nvPr/>
        </p:nvSpPr>
        <p:spPr>
          <a:xfrm>
            <a:off x="2373924" y="4516626"/>
            <a:ext cx="3500403" cy="1126791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migration</a:t>
            </a:r>
          </a:p>
          <a:p>
            <a:pPr marL="0" lvl="1" algn="ctr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</a:t>
            </a:r>
          </a:p>
        </p:txBody>
      </p:sp>
      <p:sp>
        <p:nvSpPr>
          <p:cNvPr id="21" name="Oval 20" descr="Hurdle with solid fill">
            <a:extLst>
              <a:ext uri="{FF2B5EF4-FFF2-40B4-BE49-F238E27FC236}">
                <a16:creationId xmlns:a16="http://schemas.microsoft.com/office/drawing/2014/main" id="{6EC5B483-0DB8-8334-C504-728C5FAFF144}"/>
              </a:ext>
            </a:extLst>
          </p:cNvPr>
          <p:cNvSpPr/>
          <p:nvPr/>
        </p:nvSpPr>
        <p:spPr>
          <a:xfrm>
            <a:off x="1396104" y="4702302"/>
            <a:ext cx="755437" cy="755437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 descr="Database with solid fill">
            <a:extLst>
              <a:ext uri="{FF2B5EF4-FFF2-40B4-BE49-F238E27FC236}">
                <a16:creationId xmlns:a16="http://schemas.microsoft.com/office/drawing/2014/main" id="{F9E6F2C2-3DF8-0BA2-629F-010D61BBA702}"/>
              </a:ext>
            </a:extLst>
          </p:cNvPr>
          <p:cNvSpPr/>
          <p:nvPr/>
        </p:nvSpPr>
        <p:spPr>
          <a:xfrm>
            <a:off x="1396105" y="1453618"/>
            <a:ext cx="755437" cy="75543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063FBA-DE1B-8FB5-785D-E52F263D90B4}"/>
              </a:ext>
            </a:extLst>
          </p:cNvPr>
          <p:cNvSpPr/>
          <p:nvPr/>
        </p:nvSpPr>
        <p:spPr>
          <a:xfrm>
            <a:off x="2373923" y="1517195"/>
            <a:ext cx="7022123" cy="612000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ctr"/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Storage capacity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A42977-7F9D-F66B-FFBB-AFFED8FA1CE8}"/>
              </a:ext>
            </a:extLst>
          </p:cNvPr>
          <p:cNvSpPr/>
          <p:nvPr/>
        </p:nvSpPr>
        <p:spPr>
          <a:xfrm>
            <a:off x="6082433" y="4516627"/>
            <a:ext cx="3313614" cy="1126790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Customization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challenges</a:t>
            </a:r>
          </a:p>
        </p:txBody>
      </p:sp>
      <p:sp>
        <p:nvSpPr>
          <p:cNvPr id="3" name="Oval 2" descr="Fork In Road with solid fill">
            <a:extLst>
              <a:ext uri="{FF2B5EF4-FFF2-40B4-BE49-F238E27FC236}">
                <a16:creationId xmlns:a16="http://schemas.microsoft.com/office/drawing/2014/main" id="{ED32D232-47B0-FFB1-49C8-60A8BC78C15A}"/>
              </a:ext>
            </a:extLst>
          </p:cNvPr>
          <p:cNvSpPr/>
          <p:nvPr/>
        </p:nvSpPr>
        <p:spPr>
          <a:xfrm>
            <a:off x="1396103" y="3077960"/>
            <a:ext cx="755437" cy="755437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5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BF240679-4682-1220-F898-D5414459A8FF}"/>
              </a:ext>
            </a:extLst>
          </p:cNvPr>
          <p:cNvSpPr txBox="1">
            <a:spLocks/>
          </p:cNvSpPr>
          <p:nvPr/>
        </p:nvSpPr>
        <p:spPr>
          <a:xfrm>
            <a:off x="340293" y="1066800"/>
            <a:ext cx="11484278" cy="5359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is a small or a big database?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Why is this a challenge?</a:t>
            </a: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43AA4F59-21EE-DF9B-E33A-860090099B2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graphicFrame>
        <p:nvGraphicFramePr>
          <p:cNvPr id="46" name="Table 9">
            <a:extLst>
              <a:ext uri="{FF2B5EF4-FFF2-40B4-BE49-F238E27FC236}">
                <a16:creationId xmlns:a16="http://schemas.microsoft.com/office/drawing/2014/main" id="{2CB12D36-F02B-59D3-85BC-36271DD16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66365"/>
              </p:ext>
            </p:extLst>
          </p:nvPr>
        </p:nvGraphicFramePr>
        <p:xfrm>
          <a:off x="6619811" y="2892159"/>
          <a:ext cx="3690963" cy="2255860"/>
        </p:xfrm>
        <a:graphic>
          <a:graphicData uri="http://schemas.openxmlformats.org/drawingml/2006/table">
            <a:tbl>
              <a:tblPr firstRow="1" bandRow="1"/>
              <a:tblGrid>
                <a:gridCol w="892605">
                  <a:extLst>
                    <a:ext uri="{9D8B030D-6E8A-4147-A177-3AD203B41FA5}">
                      <a16:colId xmlns:a16="http://schemas.microsoft.com/office/drawing/2014/main" val="241909015"/>
                    </a:ext>
                  </a:extLst>
                </a:gridCol>
                <a:gridCol w="892605">
                  <a:extLst>
                    <a:ext uri="{9D8B030D-6E8A-4147-A177-3AD203B41FA5}">
                      <a16:colId xmlns:a16="http://schemas.microsoft.com/office/drawing/2014/main" val="406559751"/>
                    </a:ext>
                  </a:extLst>
                </a:gridCol>
                <a:gridCol w="1905753">
                  <a:extLst>
                    <a:ext uri="{9D8B030D-6E8A-4147-A177-3AD203B41FA5}">
                      <a16:colId xmlns:a16="http://schemas.microsoft.com/office/drawing/2014/main" val="835498799"/>
                    </a:ext>
                  </a:extLst>
                </a:gridCol>
              </a:tblGrid>
              <a:tr h="39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1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</a:t>
                      </a:r>
                      <a:r>
                        <a:rPr lang="en-US" sz="110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POSes</a:t>
                      </a:r>
                      <a:endParaRPr lang="en-US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9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Device license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2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1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 Users</a:t>
                      </a:r>
                    </a:p>
                    <a:p>
                      <a:r>
                        <a:rPr lang="en-US" sz="9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Essential</a:t>
                      </a:r>
                      <a:endParaRPr lang="en-US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2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1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capacity (GB)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2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642568"/>
                  </a:ext>
                </a:extLst>
              </a:tr>
              <a:tr h="344492"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40087"/>
                  </a:ext>
                </a:extLst>
              </a:tr>
              <a:tr h="344492"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19434"/>
                  </a:ext>
                </a:extLst>
              </a:tr>
              <a:tr h="344492"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32268"/>
                  </a:ext>
                </a:extLst>
              </a:tr>
              <a:tr h="3444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680</a:t>
                      </a:r>
                      <a:endParaRPr lang="en-US" sz="14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836359"/>
                  </a:ext>
                </a:extLst>
              </a:tr>
              <a:tr h="344492"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74625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A8125A2-36B0-A47E-DBA0-B964400E5771}"/>
              </a:ext>
            </a:extLst>
          </p:cNvPr>
          <p:cNvSpPr txBox="1"/>
          <p:nvPr/>
        </p:nvSpPr>
        <p:spPr>
          <a:xfrm>
            <a:off x="6571860" y="2491973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D3A0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Examples</a:t>
            </a:r>
            <a:endParaRPr lang="en-US" sz="1400" b="1">
              <a:solidFill>
                <a:srgbClr val="D3A04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ECCC50-BD3E-C62B-005A-01616830F733}"/>
              </a:ext>
            </a:extLst>
          </p:cNvPr>
          <p:cNvGrpSpPr/>
          <p:nvPr/>
        </p:nvGrpSpPr>
        <p:grpSpPr>
          <a:xfrm>
            <a:off x="987363" y="4912579"/>
            <a:ext cx="4461529" cy="1410755"/>
            <a:chOff x="667429" y="4824046"/>
            <a:chExt cx="4285571" cy="120806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B108A15-DCF8-A77A-5E49-7621E72A9F88}"/>
                </a:ext>
              </a:extLst>
            </p:cNvPr>
            <p:cNvSpPr/>
            <p:nvPr/>
          </p:nvSpPr>
          <p:spPr>
            <a:xfrm>
              <a:off x="667429" y="4824046"/>
              <a:ext cx="4285571" cy="1208063"/>
            </a:xfrm>
            <a:prstGeom prst="roundRect">
              <a:avLst/>
            </a:prstGeom>
            <a:solidFill>
              <a:srgbClr val="27B2A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2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0" name="Graphic 49" descr="Bar graph with downward trend with solid fill">
              <a:extLst>
                <a:ext uri="{FF2B5EF4-FFF2-40B4-BE49-F238E27FC236}">
                  <a16:creationId xmlns:a16="http://schemas.microsoft.com/office/drawing/2014/main" id="{1F60B4D2-60B8-34AB-33E2-992B011C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1800" y="4989484"/>
              <a:ext cx="842806" cy="84280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CA3716B-0AB9-FBDA-B6F3-0A7944395751}"/>
                </a:ext>
              </a:extLst>
            </p:cNvPr>
            <p:cNvSpPr txBox="1"/>
            <p:nvPr/>
          </p:nvSpPr>
          <p:spPr>
            <a:xfrm>
              <a:off x="1747261" y="4970877"/>
              <a:ext cx="2994724" cy="79066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2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Data Compression in SaaS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Expect around 40-50% compression ratio on average</a:t>
              </a:r>
              <a:endParaRPr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1C5B45-DCDC-F5C0-E997-0136EEFDFF69}"/>
              </a:ext>
            </a:extLst>
          </p:cNvPr>
          <p:cNvGrpSpPr/>
          <p:nvPr/>
        </p:nvGrpSpPr>
        <p:grpSpPr>
          <a:xfrm>
            <a:off x="905436" y="2482060"/>
            <a:ext cx="5190564" cy="2149770"/>
            <a:chOff x="1081394" y="2725430"/>
            <a:chExt cx="4597832" cy="184689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E156BA-97A2-F52D-B8CA-498890CFF25B}"/>
                </a:ext>
              </a:extLst>
            </p:cNvPr>
            <p:cNvGrpSpPr/>
            <p:nvPr/>
          </p:nvGrpSpPr>
          <p:grpSpPr>
            <a:xfrm>
              <a:off x="1081395" y="2725430"/>
              <a:ext cx="4465748" cy="1566276"/>
              <a:chOff x="1603718" y="4938757"/>
              <a:chExt cx="3427770" cy="1298097"/>
            </a:xfrm>
          </p:grpSpPr>
          <p:pic>
            <p:nvPicPr>
              <p:cNvPr id="55" name="Picture 2" descr="Discover Microsoft Business Central - The wonderfull world of Business  Central">
                <a:extLst>
                  <a:ext uri="{FF2B5EF4-FFF2-40B4-BE49-F238E27FC236}">
                    <a16:creationId xmlns:a16="http://schemas.microsoft.com/office/drawing/2014/main" id="{61071CCC-E8CF-96D4-C4E2-FDB28D71D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076" y="4938757"/>
                <a:ext cx="377481" cy="377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5EDFF3A-8C92-2655-15E3-353DBE51CAD0}"/>
                  </a:ext>
                </a:extLst>
              </p:cNvPr>
              <p:cNvSpPr txBox="1"/>
              <p:nvPr/>
            </p:nvSpPr>
            <p:spPr>
              <a:xfrm>
                <a:off x="2174557" y="4988997"/>
                <a:ext cx="1893390" cy="219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Dynamics 365 Business Central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66D836-38E7-8EC3-6DED-7C1292C84B23}"/>
                  </a:ext>
                </a:extLst>
              </p:cNvPr>
              <p:cNvSpPr/>
              <p:nvPr/>
            </p:nvSpPr>
            <p:spPr>
              <a:xfrm>
                <a:off x="1603718" y="5411938"/>
                <a:ext cx="3427770" cy="338555"/>
              </a:xfrm>
              <a:prstGeom prst="rect">
                <a:avLst/>
              </a:prstGeom>
              <a:solidFill>
                <a:srgbClr val="F3F2F3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18A73DA-0059-EF1B-361D-931CAFB33807}"/>
                  </a:ext>
                </a:extLst>
              </p:cNvPr>
              <p:cNvSpPr/>
              <p:nvPr/>
            </p:nvSpPr>
            <p:spPr>
              <a:xfrm>
                <a:off x="1603718" y="5786579"/>
                <a:ext cx="3427770" cy="450275"/>
              </a:xfrm>
              <a:prstGeom prst="rect">
                <a:avLst/>
              </a:prstGeom>
              <a:solidFill>
                <a:srgbClr val="F3F2F3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BBE3121-1C84-8DCB-44CB-76588583E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6260" y="5435451"/>
                <a:ext cx="228556" cy="285275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FE35633-A3BE-3B19-98ED-1D6910829E49}"/>
                  </a:ext>
                </a:extLst>
              </p:cNvPr>
              <p:cNvSpPr txBox="1"/>
              <p:nvPr/>
            </p:nvSpPr>
            <p:spPr>
              <a:xfrm>
                <a:off x="2163573" y="5462672"/>
                <a:ext cx="1095757" cy="197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Base entitlement</a:t>
                </a: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92152E2-3F83-80A5-688A-8A8C59447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2260" y="5877646"/>
                <a:ext cx="245178" cy="280829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BFC063A-E748-675C-38CA-781B76C1852F}"/>
                  </a:ext>
                </a:extLst>
              </p:cNvPr>
              <p:cNvSpPr txBox="1"/>
              <p:nvPr/>
            </p:nvSpPr>
            <p:spPr>
              <a:xfrm>
                <a:off x="2174557" y="5877646"/>
                <a:ext cx="1172222" cy="18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Per user allocation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E01C873-64E3-D3F6-9624-CC446D779C9B}"/>
                  </a:ext>
                </a:extLst>
              </p:cNvPr>
              <p:cNvSpPr txBox="1"/>
              <p:nvPr/>
            </p:nvSpPr>
            <p:spPr>
              <a:xfrm>
                <a:off x="3769676" y="5803967"/>
                <a:ext cx="1060818" cy="39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2 Gb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/User (Essentials)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3 Gb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/User (Premium)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1 Gb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/</a:t>
                </a: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Device</a:t>
                </a: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F6E693E-2528-4B42-92AA-4FA8436DF243}"/>
                  </a:ext>
                </a:extLst>
              </p:cNvPr>
              <p:cNvSpPr txBox="1"/>
              <p:nvPr/>
            </p:nvSpPr>
            <p:spPr>
              <a:xfrm>
                <a:off x="3949050" y="5460567"/>
                <a:ext cx="510712" cy="180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80 GB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015FC5-9A64-0F63-4777-2113CC8FA156}"/>
                </a:ext>
              </a:extLst>
            </p:cNvPr>
            <p:cNvSpPr txBox="1"/>
            <p:nvPr/>
          </p:nvSpPr>
          <p:spPr>
            <a:xfrm>
              <a:off x="1081394" y="4354180"/>
              <a:ext cx="4597832" cy="218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Total capacity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shared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amongst the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Production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up to 3 Sandbox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environments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4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BF240679-4682-1220-F898-D5414459A8FF}"/>
              </a:ext>
            </a:extLst>
          </p:cNvPr>
          <p:cNvSpPr txBox="1">
            <a:spLocks/>
          </p:cNvSpPr>
          <p:nvPr/>
        </p:nvSpPr>
        <p:spPr>
          <a:xfrm>
            <a:off x="340293" y="1066800"/>
            <a:ext cx="11484278" cy="5359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43AA4F59-21EE-DF9B-E33A-860090099B2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AC6624-73BF-1603-F8B2-21958ABDC421}"/>
              </a:ext>
            </a:extLst>
          </p:cNvPr>
          <p:cNvSpPr txBox="1">
            <a:spLocks/>
          </p:cNvSpPr>
          <p:nvPr/>
        </p:nvSpPr>
        <p:spPr>
          <a:xfrm>
            <a:off x="317553" y="944517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Environment / Company Size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E2C8B1-74E1-4285-A8E8-AA244D3EB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920469"/>
              </p:ext>
            </p:extLst>
          </p:nvPr>
        </p:nvGraphicFramePr>
        <p:xfrm>
          <a:off x="351661" y="1316463"/>
          <a:ext cx="11472910" cy="1104233"/>
        </p:xfrm>
        <a:graphic>
          <a:graphicData uri="http://schemas.openxmlformats.org/drawingml/2006/table">
            <a:tbl>
              <a:tblPr firstRow="1" bandRow="1"/>
              <a:tblGrid>
                <a:gridCol w="4787109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221752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</a:tblGrid>
              <a:tr h="362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Capacity</a:t>
                      </a:r>
                      <a:r>
                        <a:rPr lang="en-US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(80 Gb + Licensed Users/Devices)</a:t>
                      </a:r>
                      <a:endParaRPr lang="en-US" sz="1600" b="1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 Gb (1,5 Tb)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Production Environment </a:t>
                      </a:r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</a:t>
                      </a: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98750-D308-4A96-39B7-90CFA759DE91}"/>
              </a:ext>
            </a:extLst>
          </p:cNvPr>
          <p:cNvSpPr txBox="1">
            <a:spLocks/>
          </p:cNvSpPr>
          <p:nvPr/>
        </p:nvSpPr>
        <p:spPr>
          <a:xfrm>
            <a:off x="340293" y="2519502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 Size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B4D944-6BE5-AD8B-B013-542182F2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49120"/>
              </p:ext>
            </p:extLst>
          </p:nvPr>
        </p:nvGraphicFramePr>
        <p:xfrm>
          <a:off x="340291" y="2878369"/>
          <a:ext cx="11472911" cy="2225040"/>
        </p:xfrm>
        <a:graphic>
          <a:graphicData uri="http://schemas.openxmlformats.org/drawingml/2006/table">
            <a:tbl>
              <a:tblPr firstRow="1" bandRow="1"/>
              <a:tblGrid>
                <a:gridCol w="4797388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118960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3315041539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891969472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  <a:gridCol w="691974">
                  <a:extLst>
                    <a:ext uri="{9D8B030D-6E8A-4147-A177-3AD203B41FA5}">
                      <a16:colId xmlns:a16="http://schemas.microsoft.com/office/drawing/2014/main" val="305153842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LSC </a:t>
                      </a:r>
                      <a:r>
                        <a:rPr lang="en-US" sz="1400" b="1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Preaction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G/L Entry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Change Log Entry / LSC WS Request Log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37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Tenant Media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19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Ledger Entry / Value Entry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870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84419AC-CB00-A5E8-4D98-C9B9D66C2114}"/>
              </a:ext>
            </a:extLst>
          </p:cNvPr>
          <p:cNvSpPr/>
          <p:nvPr/>
        </p:nvSpPr>
        <p:spPr>
          <a:xfrm>
            <a:off x="224282" y="3265693"/>
            <a:ext cx="118721" cy="1090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0E8B8C-12D3-63E9-C9A9-F6A20F592B7F}"/>
              </a:ext>
            </a:extLst>
          </p:cNvPr>
          <p:cNvSpPr/>
          <p:nvPr/>
        </p:nvSpPr>
        <p:spPr>
          <a:xfrm>
            <a:off x="224282" y="4368212"/>
            <a:ext cx="118721" cy="735197"/>
          </a:xfrm>
          <a:prstGeom prst="rect">
            <a:avLst/>
          </a:prstGeom>
          <a:solidFill>
            <a:srgbClr val="D3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7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BF240679-4682-1220-F898-D5414459A8FF}"/>
              </a:ext>
            </a:extLst>
          </p:cNvPr>
          <p:cNvSpPr txBox="1">
            <a:spLocks/>
          </p:cNvSpPr>
          <p:nvPr/>
        </p:nvSpPr>
        <p:spPr>
          <a:xfrm>
            <a:off x="340293" y="1066800"/>
            <a:ext cx="11484278" cy="5359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43AA4F59-21EE-DF9B-E33A-860090099B2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AC6624-73BF-1603-F8B2-21958ABDC421}"/>
              </a:ext>
            </a:extLst>
          </p:cNvPr>
          <p:cNvSpPr txBox="1">
            <a:spLocks/>
          </p:cNvSpPr>
          <p:nvPr/>
        </p:nvSpPr>
        <p:spPr>
          <a:xfrm>
            <a:off x="317553" y="944517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Environment / Company Size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E2C8B1-74E1-4285-A8E8-AA244D3EBA1A}"/>
              </a:ext>
            </a:extLst>
          </p:cNvPr>
          <p:cNvGraphicFramePr>
            <a:graphicFrameLocks noGrp="1"/>
          </p:cNvGraphicFramePr>
          <p:nvPr/>
        </p:nvGraphicFramePr>
        <p:xfrm>
          <a:off x="351661" y="1316463"/>
          <a:ext cx="11472910" cy="1104233"/>
        </p:xfrm>
        <a:graphic>
          <a:graphicData uri="http://schemas.openxmlformats.org/drawingml/2006/table">
            <a:tbl>
              <a:tblPr firstRow="1" bandRow="1"/>
              <a:tblGrid>
                <a:gridCol w="4787109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221752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</a:tblGrid>
              <a:tr h="362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Capacity</a:t>
                      </a:r>
                      <a:r>
                        <a:rPr lang="en-US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(80 Gb + Licensed Users/Devices)</a:t>
                      </a:r>
                      <a:endParaRPr lang="en-US" sz="1600" b="1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 Gb (1,5 Tb)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Production Environment </a:t>
                      </a:r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</a:t>
                      </a: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98750-D308-4A96-39B7-90CFA759DE91}"/>
              </a:ext>
            </a:extLst>
          </p:cNvPr>
          <p:cNvSpPr txBox="1">
            <a:spLocks/>
          </p:cNvSpPr>
          <p:nvPr/>
        </p:nvSpPr>
        <p:spPr>
          <a:xfrm>
            <a:off x="340293" y="2519502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 Size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B4D944-6BE5-AD8B-B013-542182F2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795975"/>
              </p:ext>
            </p:extLst>
          </p:nvPr>
        </p:nvGraphicFramePr>
        <p:xfrm>
          <a:off x="340291" y="2878369"/>
          <a:ext cx="11472911" cy="2225040"/>
        </p:xfrm>
        <a:graphic>
          <a:graphicData uri="http://schemas.openxmlformats.org/drawingml/2006/table">
            <a:tbl>
              <a:tblPr firstRow="1" bandRow="1"/>
              <a:tblGrid>
                <a:gridCol w="4797388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118960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3315041539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891969472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  <a:gridCol w="691974">
                  <a:extLst>
                    <a:ext uri="{9D8B030D-6E8A-4147-A177-3AD203B41FA5}">
                      <a16:colId xmlns:a16="http://schemas.microsoft.com/office/drawing/2014/main" val="305153842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LSC </a:t>
                      </a:r>
                      <a:r>
                        <a:rPr lang="en-US" sz="1400" b="1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Preaction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G/L Entry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Change Log Entry / LSC WS Request Log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37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Tenant Media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19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Ledger Entry / Value Entry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870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84419AC-CB00-A5E8-4D98-C9B9D66C2114}"/>
              </a:ext>
            </a:extLst>
          </p:cNvPr>
          <p:cNvSpPr/>
          <p:nvPr/>
        </p:nvSpPr>
        <p:spPr>
          <a:xfrm>
            <a:off x="224282" y="3265693"/>
            <a:ext cx="118721" cy="1090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0E8B8C-12D3-63E9-C9A9-F6A20F592B7F}"/>
              </a:ext>
            </a:extLst>
          </p:cNvPr>
          <p:cNvSpPr/>
          <p:nvPr/>
        </p:nvSpPr>
        <p:spPr>
          <a:xfrm>
            <a:off x="224282" y="4368212"/>
            <a:ext cx="118721" cy="735197"/>
          </a:xfrm>
          <a:prstGeom prst="rect">
            <a:avLst/>
          </a:prstGeom>
          <a:solidFill>
            <a:srgbClr val="D3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3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BF240679-4682-1220-F898-D5414459A8FF}"/>
              </a:ext>
            </a:extLst>
          </p:cNvPr>
          <p:cNvSpPr txBox="1">
            <a:spLocks/>
          </p:cNvSpPr>
          <p:nvPr/>
        </p:nvSpPr>
        <p:spPr>
          <a:xfrm>
            <a:off x="340293" y="1066800"/>
            <a:ext cx="11484278" cy="5359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43AA4F59-21EE-DF9B-E33A-860090099B2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AC6624-73BF-1603-F8B2-21958ABDC421}"/>
              </a:ext>
            </a:extLst>
          </p:cNvPr>
          <p:cNvSpPr txBox="1">
            <a:spLocks/>
          </p:cNvSpPr>
          <p:nvPr/>
        </p:nvSpPr>
        <p:spPr>
          <a:xfrm>
            <a:off x="317553" y="944517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Environment / Company Size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E2C8B1-74E1-4285-A8E8-AA244D3EBA1A}"/>
              </a:ext>
            </a:extLst>
          </p:cNvPr>
          <p:cNvGraphicFramePr>
            <a:graphicFrameLocks noGrp="1"/>
          </p:cNvGraphicFramePr>
          <p:nvPr/>
        </p:nvGraphicFramePr>
        <p:xfrm>
          <a:off x="351661" y="1316463"/>
          <a:ext cx="11472910" cy="1104233"/>
        </p:xfrm>
        <a:graphic>
          <a:graphicData uri="http://schemas.openxmlformats.org/drawingml/2006/table">
            <a:tbl>
              <a:tblPr firstRow="1" bandRow="1"/>
              <a:tblGrid>
                <a:gridCol w="4787109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221752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</a:tblGrid>
              <a:tr h="362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Capacity</a:t>
                      </a:r>
                      <a:r>
                        <a:rPr lang="en-US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(80 Gb + Licensed Users/Devices)</a:t>
                      </a:r>
                      <a:endParaRPr lang="en-US" sz="1600" b="1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 Gb (1,5 Tb)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Production Environment </a:t>
                      </a:r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</a:t>
                      </a: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98750-D308-4A96-39B7-90CFA759DE91}"/>
              </a:ext>
            </a:extLst>
          </p:cNvPr>
          <p:cNvSpPr txBox="1">
            <a:spLocks/>
          </p:cNvSpPr>
          <p:nvPr/>
        </p:nvSpPr>
        <p:spPr>
          <a:xfrm>
            <a:off x="340293" y="2519502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 Size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B4D944-6BE5-AD8B-B013-542182F2A9BE}"/>
              </a:ext>
            </a:extLst>
          </p:cNvPr>
          <p:cNvGraphicFramePr>
            <a:graphicFrameLocks noGrp="1"/>
          </p:cNvGraphicFramePr>
          <p:nvPr/>
        </p:nvGraphicFramePr>
        <p:xfrm>
          <a:off x="340291" y="2878369"/>
          <a:ext cx="11472911" cy="2225040"/>
        </p:xfrm>
        <a:graphic>
          <a:graphicData uri="http://schemas.openxmlformats.org/drawingml/2006/table">
            <a:tbl>
              <a:tblPr firstRow="1" bandRow="1"/>
              <a:tblGrid>
                <a:gridCol w="4797388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118960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3315041539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891969472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  <a:gridCol w="691974">
                  <a:extLst>
                    <a:ext uri="{9D8B030D-6E8A-4147-A177-3AD203B41FA5}">
                      <a16:colId xmlns:a16="http://schemas.microsoft.com/office/drawing/2014/main" val="305153842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LSC </a:t>
                      </a:r>
                      <a:r>
                        <a:rPr lang="en-US" sz="1400" b="1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Preaction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G/L Entry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Change Log Entry / LSC WS Request Log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37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Tenant Media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19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Ledger Entry / Value Entry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870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84419AC-CB00-A5E8-4D98-C9B9D66C2114}"/>
              </a:ext>
            </a:extLst>
          </p:cNvPr>
          <p:cNvSpPr/>
          <p:nvPr/>
        </p:nvSpPr>
        <p:spPr>
          <a:xfrm>
            <a:off x="224282" y="3265693"/>
            <a:ext cx="118721" cy="1090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0E8B8C-12D3-63E9-C9A9-F6A20F592B7F}"/>
              </a:ext>
            </a:extLst>
          </p:cNvPr>
          <p:cNvSpPr/>
          <p:nvPr/>
        </p:nvSpPr>
        <p:spPr>
          <a:xfrm>
            <a:off x="224282" y="4368212"/>
            <a:ext cx="118721" cy="735197"/>
          </a:xfrm>
          <a:prstGeom prst="rect">
            <a:avLst/>
          </a:prstGeom>
          <a:solidFill>
            <a:srgbClr val="D3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9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BF240679-4682-1220-F898-D5414459A8FF}"/>
              </a:ext>
            </a:extLst>
          </p:cNvPr>
          <p:cNvSpPr txBox="1">
            <a:spLocks/>
          </p:cNvSpPr>
          <p:nvPr/>
        </p:nvSpPr>
        <p:spPr>
          <a:xfrm>
            <a:off x="340293" y="1066800"/>
            <a:ext cx="11484278" cy="5359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43AA4F59-21EE-DF9B-E33A-860090099B2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AC6624-73BF-1603-F8B2-21958ABDC421}"/>
              </a:ext>
            </a:extLst>
          </p:cNvPr>
          <p:cNvSpPr txBox="1">
            <a:spLocks/>
          </p:cNvSpPr>
          <p:nvPr/>
        </p:nvSpPr>
        <p:spPr>
          <a:xfrm>
            <a:off x="317553" y="944517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Environment / Company Size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E2C8B1-74E1-4285-A8E8-AA244D3EBA1A}"/>
              </a:ext>
            </a:extLst>
          </p:cNvPr>
          <p:cNvGraphicFramePr>
            <a:graphicFrameLocks noGrp="1"/>
          </p:cNvGraphicFramePr>
          <p:nvPr/>
        </p:nvGraphicFramePr>
        <p:xfrm>
          <a:off x="351661" y="1316463"/>
          <a:ext cx="11472910" cy="1104233"/>
        </p:xfrm>
        <a:graphic>
          <a:graphicData uri="http://schemas.openxmlformats.org/drawingml/2006/table">
            <a:tbl>
              <a:tblPr firstRow="1" bandRow="1"/>
              <a:tblGrid>
                <a:gridCol w="4787109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221752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2234137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</a:tblGrid>
              <a:tr h="362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Capacity</a:t>
                      </a:r>
                      <a:r>
                        <a:rPr lang="en-US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(80 Gb + Licensed Users/Devices)</a:t>
                      </a:r>
                      <a:endParaRPr lang="en-US" sz="1600" b="1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 Gb (1,5 Tb)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Production Environment </a:t>
                      </a:r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</a:t>
                      </a: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98750-D308-4A96-39B7-90CFA759DE91}"/>
              </a:ext>
            </a:extLst>
          </p:cNvPr>
          <p:cNvSpPr txBox="1">
            <a:spLocks/>
          </p:cNvSpPr>
          <p:nvPr/>
        </p:nvSpPr>
        <p:spPr>
          <a:xfrm>
            <a:off x="340293" y="2519502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 Size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B4D944-6BE5-AD8B-B013-542182F2A9BE}"/>
              </a:ext>
            </a:extLst>
          </p:cNvPr>
          <p:cNvGraphicFramePr>
            <a:graphicFrameLocks noGrp="1"/>
          </p:cNvGraphicFramePr>
          <p:nvPr/>
        </p:nvGraphicFramePr>
        <p:xfrm>
          <a:off x="340291" y="2878369"/>
          <a:ext cx="11472911" cy="2225040"/>
        </p:xfrm>
        <a:graphic>
          <a:graphicData uri="http://schemas.openxmlformats.org/drawingml/2006/table">
            <a:tbl>
              <a:tblPr firstRow="1" bandRow="1"/>
              <a:tblGrid>
                <a:gridCol w="4797388">
                  <a:extLst>
                    <a:ext uri="{9D8B030D-6E8A-4147-A177-3AD203B41FA5}">
                      <a16:colId xmlns:a16="http://schemas.microsoft.com/office/drawing/2014/main" val="683980484"/>
                    </a:ext>
                  </a:extLst>
                </a:gridCol>
                <a:gridCol w="1189607">
                  <a:extLst>
                    <a:ext uri="{9D8B030D-6E8A-4147-A177-3AD203B41FA5}">
                      <a16:colId xmlns:a16="http://schemas.microsoft.com/office/drawing/2014/main" val="3333993723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3315041539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944037178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891969472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2425952286"/>
                    </a:ext>
                  </a:extLst>
                </a:gridCol>
                <a:gridCol w="691974">
                  <a:extLst>
                    <a:ext uri="{9D8B030D-6E8A-4147-A177-3AD203B41FA5}">
                      <a16:colId xmlns:a16="http://schemas.microsoft.com/office/drawing/2014/main" val="305153842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#3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B1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388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LSC </a:t>
                      </a:r>
                      <a:r>
                        <a:rPr lang="en-US" sz="1400" b="1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Preaction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01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G/L Entry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483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Change Log Entry / LSC WS Request Log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37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Tenant Media</a:t>
                      </a:r>
                      <a:endParaRPr lang="en-US" sz="1400" b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CD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19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Ledger Entry / Value Entry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Gb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8701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E2E14E1-B740-49F2-3C19-7E6A33BB7979}"/>
              </a:ext>
            </a:extLst>
          </p:cNvPr>
          <p:cNvGrpSpPr/>
          <p:nvPr/>
        </p:nvGrpSpPr>
        <p:grpSpPr>
          <a:xfrm>
            <a:off x="4178375" y="5462276"/>
            <a:ext cx="3835250" cy="1049302"/>
            <a:chOff x="667429" y="4824046"/>
            <a:chExt cx="4285571" cy="1208063"/>
          </a:xfrm>
          <a:solidFill>
            <a:srgbClr val="27B1A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A3B883-AB27-49B2-F275-156E96042F4E}"/>
                </a:ext>
              </a:extLst>
            </p:cNvPr>
            <p:cNvSpPr/>
            <p:nvPr/>
          </p:nvSpPr>
          <p:spPr>
            <a:xfrm>
              <a:off x="667429" y="4824046"/>
              <a:ext cx="4285571" cy="1208063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2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" name="Graphic 7" descr="Warning with solid fill">
              <a:extLst>
                <a:ext uri="{FF2B5EF4-FFF2-40B4-BE49-F238E27FC236}">
                  <a16:creationId xmlns:a16="http://schemas.microsoft.com/office/drawing/2014/main" id="{50103FF6-AE44-CA82-B9DC-A628B8432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94202" y="4989483"/>
              <a:ext cx="818000" cy="8428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28A65-1DAF-B264-FA8D-B10C294270FF}"/>
                </a:ext>
              </a:extLst>
            </p:cNvPr>
            <p:cNvSpPr txBox="1"/>
            <p:nvPr/>
          </p:nvSpPr>
          <p:spPr>
            <a:xfrm>
              <a:off x="1747261" y="4970877"/>
              <a:ext cx="2994724" cy="8858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Top 25 tables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akes &gt; 80% disk space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84419AC-CB00-A5E8-4D98-C9B9D66C2114}"/>
              </a:ext>
            </a:extLst>
          </p:cNvPr>
          <p:cNvSpPr/>
          <p:nvPr/>
        </p:nvSpPr>
        <p:spPr>
          <a:xfrm>
            <a:off x="224282" y="3265693"/>
            <a:ext cx="118721" cy="1090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0E8B8C-12D3-63E9-C9A9-F6A20F592B7F}"/>
              </a:ext>
            </a:extLst>
          </p:cNvPr>
          <p:cNvSpPr/>
          <p:nvPr/>
        </p:nvSpPr>
        <p:spPr>
          <a:xfrm>
            <a:off x="224282" y="4368212"/>
            <a:ext cx="118721" cy="735197"/>
          </a:xfrm>
          <a:prstGeom prst="rect">
            <a:avLst/>
          </a:prstGeom>
          <a:solidFill>
            <a:srgbClr val="D3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62D07AA-F2D2-8096-AEFB-69A8534AD96D}"/>
              </a:ext>
            </a:extLst>
          </p:cNvPr>
          <p:cNvSpPr txBox="1">
            <a:spLocks/>
          </p:cNvSpPr>
          <p:nvPr/>
        </p:nvSpPr>
        <p:spPr>
          <a:xfrm>
            <a:off x="340293" y="1341389"/>
            <a:ext cx="11484278" cy="50848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Recommendations/</a:t>
            </a:r>
            <a:r>
              <a:rPr lang="en-US" sz="200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practices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0F1C76A-61EE-EDD5-1D79-D869EFEDDF6B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Storage </a:t>
            </a:r>
            <a:r>
              <a:rPr lang="en-US">
                <a:latin typeface="Segoe UI"/>
                <a:cs typeface="Segoe UI"/>
              </a:rPr>
              <a:t>capacity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itchFamily="34"/>
              <a:ea typeface="+mj-ea"/>
              <a:cs typeface="Segoe UI" pitchFamily="34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3C9B892-90A3-0B5A-C536-F6C313D16AE2}"/>
              </a:ext>
            </a:extLst>
          </p:cNvPr>
          <p:cNvSpPr txBox="1">
            <a:spLocks/>
          </p:cNvSpPr>
          <p:nvPr/>
        </p:nvSpPr>
        <p:spPr>
          <a:xfrm>
            <a:off x="340293" y="825891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Slimming down the database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42910DD-6BF9-DD61-2599-92061C5A7780}"/>
              </a:ext>
            </a:extLst>
          </p:cNvPr>
          <p:cNvSpPr txBox="1">
            <a:spLocks/>
          </p:cNvSpPr>
          <p:nvPr/>
        </p:nvSpPr>
        <p:spPr>
          <a:xfrm>
            <a:off x="6363075" y="1358542"/>
            <a:ext cx="5895391" cy="50848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Clean up your data (Business Central)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16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Administration</a:t>
            </a:r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page allows you to:</a:t>
            </a:r>
          </a:p>
          <a:p>
            <a:pPr marL="342900" indent="-342900"/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List the following, per table: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Nr of records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Size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Size 30 days before</a:t>
            </a:r>
          </a:p>
          <a:p>
            <a:pPr marL="800100" lvl="1" indent="-342900">
              <a:buFont typeface="Segoe UI" panose="020B0502040204020203" pitchFamily="34" charset="0"/>
              <a:buChar char="-"/>
            </a:pPr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Growth % in the last 30 days</a:t>
            </a:r>
          </a:p>
          <a:p>
            <a:pPr marL="114300" indent="-342900"/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List the total size per Company</a:t>
            </a:r>
          </a:p>
          <a:p>
            <a:pPr marL="114300" indent="-342900"/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US" sz="16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Cleanup</a:t>
            </a:r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reports</a:t>
            </a:r>
          </a:p>
          <a:p>
            <a:pPr marL="114300" indent="-342900"/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the </a:t>
            </a:r>
            <a:r>
              <a:rPr lang="en-US" sz="16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Date Compression </a:t>
            </a:r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</a:p>
          <a:p>
            <a:pPr marL="114300" indent="-342900"/>
            <a:r>
              <a:rPr lang="en-US" sz="16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 the </a:t>
            </a:r>
            <a:r>
              <a:rPr lang="en-US" sz="16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Retention Policies</a:t>
            </a:r>
            <a:endParaRPr lang="en-US" sz="160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EB61C8-7B50-C721-6DEC-918BF060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62" y="1949359"/>
            <a:ext cx="5579381" cy="262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2F9C8-3F99-EDE9-BF8F-211C5B171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18" y="2866735"/>
            <a:ext cx="5579381" cy="243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65139A-F6C6-DAD5-855F-AB18283B4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43" y="3271107"/>
            <a:ext cx="5579381" cy="210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D3CC67-4900-DFC2-B1D3-04D8DF025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87" y="3477182"/>
            <a:ext cx="5531731" cy="289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226937-9E9C-2A30-2CDE-E350DF60E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32" y="4827031"/>
            <a:ext cx="5517905" cy="175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06F722-CA73-4F02-9419-5FC32A8F832D}"/>
              </a:ext>
            </a:extLst>
          </p:cNvPr>
          <p:cNvGrpSpPr/>
          <p:nvPr/>
        </p:nvGrpSpPr>
        <p:grpSpPr>
          <a:xfrm>
            <a:off x="7399619" y="5890377"/>
            <a:ext cx="3423145" cy="755437"/>
            <a:chOff x="7303755" y="5856938"/>
            <a:chExt cx="3423145" cy="7554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EFD159-7414-A75F-47F4-6979EC3DEDE4}"/>
                </a:ext>
              </a:extLst>
            </p:cNvPr>
            <p:cNvSpPr txBox="1"/>
            <p:nvPr/>
          </p:nvSpPr>
          <p:spPr>
            <a:xfrm>
              <a:off x="7894639" y="6032109"/>
              <a:ext cx="2832261" cy="37457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Available from version 18.2</a:t>
              </a:r>
            </a:p>
          </p:txBody>
        </p:sp>
        <p:sp>
          <p:nvSpPr>
            <p:cNvPr id="4" name="Oval 3" descr="Megaphone1 with solid fill">
              <a:extLst>
                <a:ext uri="{FF2B5EF4-FFF2-40B4-BE49-F238E27FC236}">
                  <a16:creationId xmlns:a16="http://schemas.microsoft.com/office/drawing/2014/main" id="{5B389EA2-2684-3CD8-4498-DA2B73579A5D}"/>
                </a:ext>
              </a:extLst>
            </p:cNvPr>
            <p:cNvSpPr/>
            <p:nvPr/>
          </p:nvSpPr>
          <p:spPr>
            <a:xfrm>
              <a:off x="7303755" y="5856938"/>
              <a:ext cx="755437" cy="755437"/>
            </a:xfrm>
            <a:prstGeom prst="ellipse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16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3C9B892-90A3-0B5A-C536-F6C313D16AE2}"/>
              </a:ext>
            </a:extLst>
          </p:cNvPr>
          <p:cNvSpPr txBox="1">
            <a:spLocks/>
          </p:cNvSpPr>
          <p:nvPr/>
        </p:nvSpPr>
        <p:spPr>
          <a:xfrm>
            <a:off x="340293" y="825891"/>
            <a:ext cx="11484278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Slimming down the database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23DAB-2E6C-231E-2E80-8C880CA95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427954"/>
            <a:ext cx="5953978" cy="5084812"/>
          </a:xfrm>
        </p:spPr>
        <p:txBody>
          <a:bodyPr/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Recommendations/</a:t>
            </a:r>
            <a:r>
              <a:rPr lang="en-US" sz="2000">
                <a:solidFill>
                  <a:sysClr val="windowText" lastClr="000000"/>
                </a:solidFill>
              </a:rPr>
              <a:t>Best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practices</a:t>
            </a:r>
          </a:p>
          <a:p>
            <a:pPr indent="0">
              <a:buFont typeface="Arial" panose="020B0604020202020204" pitchFamily="34" charset="0"/>
              <a:buNone/>
            </a:pPr>
            <a:endParaRPr lang="en-US" sz="2000" b="1">
              <a:solidFill>
                <a:prstClr val="black"/>
              </a:solidFill>
              <a:latin typeface="Aptos" panose="02110004020202020204"/>
            </a:endParaRPr>
          </a:p>
          <a:p>
            <a:pPr indent="0">
              <a:buNone/>
            </a:pPr>
            <a:r>
              <a:rPr lang="en-US" sz="2000" b="1"/>
              <a:t>Clean up your data (LS Central)</a:t>
            </a:r>
          </a:p>
          <a:p>
            <a:pPr indent="0">
              <a:buNone/>
            </a:pPr>
            <a:r>
              <a:rPr lang="en-US" sz="1600" err="1">
                <a:latin typeface="Segoe UI" panose="020B0502040204020203" pitchFamily="34" charset="0"/>
                <a:cs typeface="Segoe UI" panose="020B0502040204020203" pitchFamily="34" charset="0"/>
              </a:rPr>
              <a:t>Codeunit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LSC Delete Logs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 allows you to clean up:</a:t>
            </a:r>
          </a:p>
          <a:p>
            <a:pPr marL="800100" lvl="1" indent="-342900"/>
            <a:r>
              <a:rPr lang="en-US" sz="1400" b="1" err="1">
                <a:latin typeface="Segoe UI" panose="020B0502040204020203" pitchFamily="34" charset="0"/>
                <a:cs typeface="Segoe UI" panose="020B0502040204020203" pitchFamily="34" charset="0"/>
              </a:rPr>
              <a:t>Preactions</a:t>
            </a:r>
            <a:endParaRPr lang="en-US" sz="14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Actions</a:t>
            </a:r>
          </a:p>
          <a:p>
            <a:pPr marL="800100" lvl="1" indent="-342900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Scheduler Log</a:t>
            </a:r>
          </a:p>
          <a:p>
            <a:pPr marL="800100" lvl="1" indent="-342900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POS Log</a:t>
            </a:r>
          </a:p>
          <a:p>
            <a:pPr marL="800100" lvl="1" indent="-342900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Forecasting Log</a:t>
            </a: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5640E-24F4-130D-B0F1-6DD31E78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04" y="212186"/>
            <a:ext cx="5953977" cy="588637"/>
          </a:xfrm>
        </p:spPr>
        <p:txBody>
          <a:bodyPr>
            <a:noAutofit/>
          </a:bodyPr>
          <a:lstStyle/>
          <a:p>
            <a:r>
              <a:rPr lang="en-US">
                <a:latin typeface="Segoe UI"/>
                <a:cs typeface="Segoe UI"/>
              </a:rPr>
              <a:t>Storage capacity</a:t>
            </a:r>
            <a:endParaRPr lang="en-US"/>
          </a:p>
        </p:txBody>
      </p:sp>
      <p:pic>
        <p:nvPicPr>
          <p:cNvPr id="6" name="Picture Placeholder 5" descr="A toy person sweeping the ground&#10;&#10;Description automatically generated">
            <a:extLst>
              <a:ext uri="{FF2B5EF4-FFF2-40B4-BE49-F238E27FC236}">
                <a16:creationId xmlns:a16="http://schemas.microsoft.com/office/drawing/2014/main" id="{935D868B-B334-9B4F-46F6-A3B5494C5E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52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F3F3E-219B-0E23-B93E-0186F0609F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15400" y="4653390"/>
            <a:ext cx="5369472" cy="12715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351C5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 sz="2800" b="1">
                <a:solidFill>
                  <a:srgbClr val="351C5C"/>
                </a:solidFill>
                <a:latin typeface="Segoe UI"/>
                <a:cs typeface="Segoe UI"/>
              </a:rPr>
              <a:t>Ricardo Moinhos</a:t>
            </a:r>
            <a:br>
              <a:rPr lang="en-US" sz="2800" b="1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Adalbjorg Karlsdottir</a:t>
            </a:r>
            <a:br>
              <a:rPr lang="en-US" sz="2800" b="1">
                <a:latin typeface="Segoe UI"/>
                <a:cs typeface="Segoe UI"/>
              </a:rPr>
            </a:br>
            <a:r>
              <a:rPr lang="en-US" sz="2800" b="1">
                <a:solidFill>
                  <a:srgbClr val="351C5C"/>
                </a:solidFill>
                <a:latin typeface="Segoe UI"/>
                <a:cs typeface="Segoe UI"/>
              </a:rPr>
              <a:t>Matthias Matthiasson</a:t>
            </a:r>
            <a:endParaRPr lang="en-US" sz="2800" b="1">
              <a:solidFill>
                <a:srgbClr val="351C5C"/>
              </a:solidFill>
              <a:latin typeface="Segoe UI" pitchFamily="34"/>
              <a:cs typeface="Segoe UI" pitchFamily="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4E5E4-3032-291A-2159-3620D465BD83}"/>
              </a:ext>
            </a:extLst>
          </p:cNvPr>
          <p:cNvSpPr txBox="1"/>
          <p:nvPr/>
        </p:nvSpPr>
        <p:spPr>
          <a:xfrm>
            <a:off x="5978769" y="2321168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Beyond migration opportunities: CAP and Microsoft AIM program </a:t>
            </a:r>
          </a:p>
        </p:txBody>
      </p:sp>
    </p:spTree>
    <p:extLst>
      <p:ext uri="{BB962C8B-B14F-4D97-AF65-F5344CB8AC3E}">
        <p14:creationId xmlns:p14="http://schemas.microsoft.com/office/powerpoint/2010/main" val="46393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B55729-74DE-92A1-242A-C4C55AC3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18" y="2862843"/>
            <a:ext cx="5082182" cy="2546174"/>
          </a:xfrm>
        </p:spPr>
        <p:txBody>
          <a:bodyPr>
            <a:normAutofit/>
          </a:bodyPr>
          <a:lstStyle/>
          <a:p>
            <a:pPr algn="l"/>
            <a:r>
              <a:rPr lang="en-US" sz="600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47995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DC95BD-4DB5-F330-FA13-01D1B4EC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kern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with data and customizations migration</a:t>
            </a: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CE4B57-A556-4CCE-DB20-674CBE69C879}"/>
              </a:ext>
            </a:extLst>
          </p:cNvPr>
          <p:cNvSpPr/>
          <p:nvPr/>
        </p:nvSpPr>
        <p:spPr>
          <a:xfrm>
            <a:off x="2438540" y="1894912"/>
            <a:ext cx="7022123" cy="1766287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Extension</a:t>
            </a:r>
            <a:r>
              <a:rPr lang="fr-FR" sz="24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2400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24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fr-FR" sz="2000" b="1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15 or </a:t>
            </a:r>
            <a:r>
              <a:rPr lang="fr-FR" sz="1600" b="1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later</a:t>
            </a:r>
            <a:endParaRPr lang="fr-FR" sz="1600" b="1" kern="12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Oval 20" descr="Maze with solid fill">
            <a:extLst>
              <a:ext uri="{FF2B5EF4-FFF2-40B4-BE49-F238E27FC236}">
                <a16:creationId xmlns:a16="http://schemas.microsoft.com/office/drawing/2014/main" id="{6EC5B483-0DB8-8334-C504-728C5FAFF144}"/>
              </a:ext>
            </a:extLst>
          </p:cNvPr>
          <p:cNvSpPr/>
          <p:nvPr/>
        </p:nvSpPr>
        <p:spPr>
          <a:xfrm>
            <a:off x="1052289" y="4079945"/>
            <a:ext cx="1289412" cy="1289412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 descr="Puzzle pieces with solid fill">
            <a:extLst>
              <a:ext uri="{FF2B5EF4-FFF2-40B4-BE49-F238E27FC236}">
                <a16:creationId xmlns:a16="http://schemas.microsoft.com/office/drawing/2014/main" id="{F9E6F2C2-3DF8-0BA2-629F-010D61BBA702}"/>
              </a:ext>
            </a:extLst>
          </p:cNvPr>
          <p:cNvSpPr/>
          <p:nvPr/>
        </p:nvSpPr>
        <p:spPr>
          <a:xfrm>
            <a:off x="1052289" y="2139588"/>
            <a:ext cx="1289412" cy="1289412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394563-7E3D-5879-CDB7-9627C61E3366}"/>
              </a:ext>
            </a:extLst>
          </p:cNvPr>
          <p:cNvSpPr/>
          <p:nvPr/>
        </p:nvSpPr>
        <p:spPr>
          <a:xfrm>
            <a:off x="2438541" y="3819158"/>
            <a:ext cx="7022123" cy="1766287"/>
          </a:xfrm>
          <a:prstGeom prst="roundRect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Non-Extension </a:t>
            </a:r>
            <a:r>
              <a:rPr lang="fr-FR" sz="2400" kern="1200" err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2400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fr-FR" sz="2000" b="1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NAV 6.0</a:t>
            </a:r>
            <a:r>
              <a:rPr lang="fr-FR" sz="1600" b="1" kern="1200" baseline="300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*</a:t>
            </a:r>
            <a:r>
              <a:rPr lang="fr-FR" sz="1600" b="1" kern="12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up to LS Central 14</a:t>
            </a:r>
            <a:r>
              <a:rPr lang="fr-FR" sz="1600" b="1" kern="1200" baseline="30000">
                <a:solidFill>
                  <a:srgbClr val="FFFFFF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**</a:t>
            </a:r>
            <a:endParaRPr lang="fr-FR" sz="2000" b="1" kern="1200" baseline="30000">
              <a:solidFill>
                <a:srgbClr val="FFFFFF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2B34260-9D6E-6C76-7820-AF3DF6DAD225}"/>
              </a:ext>
            </a:extLst>
          </p:cNvPr>
          <p:cNvSpPr txBox="1">
            <a:spLocks/>
          </p:cNvSpPr>
          <p:nvPr/>
        </p:nvSpPr>
        <p:spPr>
          <a:xfrm>
            <a:off x="367431" y="1224152"/>
            <a:ext cx="11484278" cy="393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migration paths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883B-A976-CFD6-0EA8-1B2C8EAA7D06}"/>
              </a:ext>
            </a:extLst>
          </p:cNvPr>
          <p:cNvSpPr txBox="1"/>
          <p:nvPr/>
        </p:nvSpPr>
        <p:spPr>
          <a:xfrm>
            <a:off x="181708" y="6211669"/>
            <a:ext cx="31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* </a:t>
            </a:r>
            <a:r>
              <a:rPr lang="en-US" sz="1400">
                <a:solidFill>
                  <a:prstClr val="black"/>
                </a:solidFill>
                <a:latin typeface="Aptos" panose="02110004020202020204"/>
              </a:rPr>
              <a:t>Dynamics NAV 2009</a:t>
            </a:r>
          </a:p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** </a:t>
            </a:r>
            <a:r>
              <a:rPr lang="en-US" sz="1400">
                <a:solidFill>
                  <a:prstClr val="black"/>
                </a:solidFill>
                <a:latin typeface="Aptos" panose="02110004020202020204"/>
              </a:rPr>
              <a:t>Business Central Spring 2019 (v14)</a:t>
            </a:r>
          </a:p>
        </p:txBody>
      </p:sp>
    </p:spTree>
    <p:extLst>
      <p:ext uri="{BB962C8B-B14F-4D97-AF65-F5344CB8AC3E}">
        <p14:creationId xmlns:p14="http://schemas.microsoft.com/office/powerpoint/2010/main" val="193107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1E6F662D-52B2-5F45-6777-FAB9A13D2F6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lvl="1" algn="l"/>
            <a:r>
              <a:rPr lang="en-US" sz="3600" b="1" kern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 analysis matrix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1EAEA7-C0A9-8C02-7283-65D333458C7D}"/>
              </a:ext>
            </a:extLst>
          </p:cNvPr>
          <p:cNvGrpSpPr/>
          <p:nvPr/>
        </p:nvGrpSpPr>
        <p:grpSpPr>
          <a:xfrm>
            <a:off x="412683" y="1202322"/>
            <a:ext cx="5390175" cy="5443492"/>
            <a:chOff x="1312335" y="1371599"/>
            <a:chExt cx="5390175" cy="5443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000952-EF25-5EA7-B4FE-33D815DFD982}"/>
                </a:ext>
              </a:extLst>
            </p:cNvPr>
            <p:cNvSpPr txBox="1"/>
            <p:nvPr/>
          </p:nvSpPr>
          <p:spPr>
            <a:xfrm>
              <a:off x="1432560" y="1882140"/>
              <a:ext cx="430887" cy="35737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Customization Level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EA7E36-866A-9C57-453F-E839FB7850EA}"/>
                </a:ext>
              </a:extLst>
            </p:cNvPr>
            <p:cNvSpPr/>
            <p:nvPr/>
          </p:nvSpPr>
          <p:spPr>
            <a:xfrm>
              <a:off x="1992272" y="1371599"/>
              <a:ext cx="2320648" cy="4641296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90000">
                  <a:srgbClr val="943267"/>
                </a:gs>
                <a:gs pos="31000">
                  <a:srgbClr val="C2C92D"/>
                </a:gs>
                <a:gs pos="57000">
                  <a:srgbClr val="F2A35E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5F4DC-F5B2-F9C5-A1C8-3CC3B213D123}"/>
                </a:ext>
              </a:extLst>
            </p:cNvPr>
            <p:cNvSpPr/>
            <p:nvPr/>
          </p:nvSpPr>
          <p:spPr>
            <a:xfrm>
              <a:off x="4312920" y="1371599"/>
              <a:ext cx="2320648" cy="4641296"/>
            </a:xfrm>
            <a:prstGeom prst="rect">
              <a:avLst/>
            </a:prstGeom>
            <a:gradFill flip="none" rotWithShape="1">
              <a:gsLst>
                <a:gs pos="72000">
                  <a:srgbClr val="92D050"/>
                </a:gs>
                <a:gs pos="31000">
                  <a:srgbClr val="27B2A7"/>
                </a:gs>
                <a:gs pos="100000">
                  <a:srgbClr val="FFC000"/>
                </a:gs>
                <a:gs pos="0">
                  <a:srgbClr val="27B2A7"/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D6EFCA-A0B1-B46F-7872-98EEDCDF366D}"/>
                </a:ext>
              </a:extLst>
            </p:cNvPr>
            <p:cNvSpPr txBox="1"/>
            <p:nvPr/>
          </p:nvSpPr>
          <p:spPr>
            <a:xfrm>
              <a:off x="1312335" y="140208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A7CCD0-DB60-2E2C-9704-834CD6184E15}"/>
                </a:ext>
              </a:extLst>
            </p:cNvPr>
            <p:cNvSpPr txBox="1"/>
            <p:nvPr/>
          </p:nvSpPr>
          <p:spPr>
            <a:xfrm>
              <a:off x="1362818" y="5643563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9AAD00-83D0-424C-6942-13DFCC75E937}"/>
                </a:ext>
              </a:extLst>
            </p:cNvPr>
            <p:cNvSpPr txBox="1"/>
            <p:nvPr/>
          </p:nvSpPr>
          <p:spPr>
            <a:xfrm>
              <a:off x="3910053" y="6476537"/>
              <a:ext cx="883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Version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7E5E03-38FF-C6BD-6D00-874E0B12B2F6}"/>
                </a:ext>
              </a:extLst>
            </p:cNvPr>
            <p:cNvSpPr txBox="1"/>
            <p:nvPr/>
          </p:nvSpPr>
          <p:spPr>
            <a:xfrm>
              <a:off x="2387002" y="140898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Reimplement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A210C8-7D5A-AF63-38D4-FD6D57B39294}"/>
                </a:ext>
              </a:extLst>
            </p:cNvPr>
            <p:cNvSpPr txBox="1"/>
            <p:nvPr/>
          </p:nvSpPr>
          <p:spPr>
            <a:xfrm>
              <a:off x="4911279" y="3461414"/>
              <a:ext cx="1243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Migrate</a:t>
              </a:r>
            </a:p>
          </p:txBody>
        </p:sp>
        <p:sp>
          <p:nvSpPr>
            <p:cNvPr id="21" name="Callout: Left-Right Arrow 20">
              <a:extLst>
                <a:ext uri="{FF2B5EF4-FFF2-40B4-BE49-F238E27FC236}">
                  <a16:creationId xmlns:a16="http://schemas.microsoft.com/office/drawing/2014/main" id="{5F4A5E86-76AE-55D6-C734-E75731224F73}"/>
                </a:ext>
              </a:extLst>
            </p:cNvPr>
            <p:cNvSpPr/>
            <p:nvPr/>
          </p:nvSpPr>
          <p:spPr>
            <a:xfrm>
              <a:off x="1992272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Non-Extension Version</a:t>
              </a:r>
            </a:p>
          </p:txBody>
        </p:sp>
        <p:sp>
          <p:nvSpPr>
            <p:cNvPr id="22" name="Callout: Left-Right Arrow 21">
              <a:extLst>
                <a:ext uri="{FF2B5EF4-FFF2-40B4-BE49-F238E27FC236}">
                  <a16:creationId xmlns:a16="http://schemas.microsoft.com/office/drawing/2014/main" id="{3540AA55-0BCE-BDC4-722B-801AFBAC32F0}"/>
                </a:ext>
              </a:extLst>
            </p:cNvPr>
            <p:cNvSpPr/>
            <p:nvPr/>
          </p:nvSpPr>
          <p:spPr>
            <a:xfrm>
              <a:off x="4305676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Extension Version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A16B0B-BD03-CEEA-97CD-BC2E9F1B65B9}"/>
                </a:ext>
              </a:extLst>
            </p:cNvPr>
            <p:cNvSpPr txBox="1"/>
            <p:nvPr/>
          </p:nvSpPr>
          <p:spPr>
            <a:xfrm>
              <a:off x="1939572" y="5980629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51A727-4FEC-7061-3EBA-6984E4E4C318}"/>
                </a:ext>
              </a:extLst>
            </p:cNvPr>
            <p:cNvSpPr txBox="1"/>
            <p:nvPr/>
          </p:nvSpPr>
          <p:spPr>
            <a:xfrm>
              <a:off x="3974166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DEB8FF-F52E-B92F-394A-20AED8F1375A}"/>
                </a:ext>
              </a:extLst>
            </p:cNvPr>
            <p:cNvSpPr txBox="1"/>
            <p:nvPr/>
          </p:nvSpPr>
          <p:spPr>
            <a:xfrm>
              <a:off x="4309970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B1DF4D-CC26-67C3-72CC-C157D998FC53}"/>
                </a:ext>
              </a:extLst>
            </p:cNvPr>
            <p:cNvSpPr txBox="1"/>
            <p:nvPr/>
          </p:nvSpPr>
          <p:spPr>
            <a:xfrm>
              <a:off x="6325484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654A04F-9980-574E-B742-592B75CFF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61" y="1259337"/>
            <a:ext cx="4899084" cy="332899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E68415A-C522-69C7-F886-600C85D90C2D}"/>
              </a:ext>
            </a:extLst>
          </p:cNvPr>
          <p:cNvSpPr/>
          <p:nvPr/>
        </p:nvSpPr>
        <p:spPr>
          <a:xfrm>
            <a:off x="5948083" y="5924300"/>
            <a:ext cx="308084" cy="308084"/>
          </a:xfrm>
          <a:prstGeom prst="ellipse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166333-BB02-BD02-971D-6F741360B8BC}"/>
              </a:ext>
            </a:extLst>
          </p:cNvPr>
          <p:cNvSpPr/>
          <p:nvPr/>
        </p:nvSpPr>
        <p:spPr>
          <a:xfrm>
            <a:off x="5948083" y="6307260"/>
            <a:ext cx="308084" cy="308084"/>
          </a:xfrm>
          <a:prstGeom prst="ellipse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BC995E-8B3D-C3AC-C2BC-37A3C04E6EAC}"/>
              </a:ext>
            </a:extLst>
          </p:cNvPr>
          <p:cNvSpPr txBox="1"/>
          <p:nvPr/>
        </p:nvSpPr>
        <p:spPr>
          <a:xfrm>
            <a:off x="6256167" y="5894638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Lower complexity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94DAB7-C85C-31DF-ACA0-698D01326BE9}"/>
              </a:ext>
            </a:extLst>
          </p:cNvPr>
          <p:cNvSpPr txBox="1"/>
          <p:nvPr/>
        </p:nvSpPr>
        <p:spPr>
          <a:xfrm>
            <a:off x="6256167" y="6294402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Higher complexity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67BC90D-5E2F-DB85-B6A3-BD9A7D21B129}"/>
              </a:ext>
            </a:extLst>
          </p:cNvPr>
          <p:cNvSpPr/>
          <p:nvPr/>
        </p:nvSpPr>
        <p:spPr>
          <a:xfrm>
            <a:off x="6586662" y="2238451"/>
            <a:ext cx="2916591" cy="811987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647ABE2-6B9C-145D-86C4-DB00C98E567A}"/>
              </a:ext>
            </a:extLst>
          </p:cNvPr>
          <p:cNvSpPr/>
          <p:nvPr/>
        </p:nvSpPr>
        <p:spPr>
          <a:xfrm>
            <a:off x="8838530" y="2617014"/>
            <a:ext cx="570586" cy="316382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0857DA-B339-AB28-50AE-E4C182412E19}"/>
              </a:ext>
            </a:extLst>
          </p:cNvPr>
          <p:cNvSpPr txBox="1"/>
          <p:nvPr/>
        </p:nvSpPr>
        <p:spPr>
          <a:xfrm>
            <a:off x="1562338" y="4769389"/>
            <a:ext cx="138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IS"/>
            </a:defPPr>
            <a:lvl1pPr>
              <a:defRPr sz="2400">
                <a:solidFill>
                  <a:srgbClr val="76144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000">
                <a:solidFill>
                  <a:srgbClr val="351C5C"/>
                </a:solidFill>
              </a:rPr>
              <a:t>Migrate</a:t>
            </a:r>
          </a:p>
          <a:p>
            <a:pPr algn="ctr"/>
            <a:r>
              <a:rPr lang="en-US" sz="1200">
                <a:solidFill>
                  <a:srgbClr val="351C5C"/>
                </a:solidFill>
              </a:rPr>
              <a:t>or</a:t>
            </a:r>
          </a:p>
          <a:p>
            <a:pPr algn="ctr"/>
            <a:r>
              <a:rPr lang="en-US" sz="1600">
                <a:solidFill>
                  <a:srgbClr val="351C5C"/>
                </a:solidFill>
              </a:rPr>
              <a:t>Reimplement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74963-DEC7-AD25-7231-8120DFA72BE5}"/>
              </a:ext>
            </a:extLst>
          </p:cNvPr>
          <p:cNvSpPr txBox="1"/>
          <p:nvPr/>
        </p:nvSpPr>
        <p:spPr>
          <a:xfrm>
            <a:off x="7088659" y="4720233"/>
            <a:ext cx="38843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Number of licenses per partner </a:t>
            </a:r>
          </a:p>
          <a:p>
            <a:pPr marL="0" indent="0">
              <a:buNone/>
            </a:pPr>
            <a:r>
              <a:rPr lang="en-US" sz="1200" b="1">
                <a:latin typeface="Segoe UI" panose="020B0502040204020203" pitchFamily="34" charset="0"/>
                <a:cs typeface="Segoe UI" panose="020B0502040204020203" pitchFamily="34" charset="0"/>
              </a:rPr>
              <a:t>(on BREP)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 – 9 licenses            82% of partners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10 – 19 licenses        12% of partners</a:t>
            </a:r>
          </a:p>
        </p:txBody>
      </p:sp>
    </p:spTree>
    <p:extLst>
      <p:ext uri="{BB962C8B-B14F-4D97-AF65-F5344CB8AC3E}">
        <p14:creationId xmlns:p14="http://schemas.microsoft.com/office/powerpoint/2010/main" val="9145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609646-7493-36E7-A336-24789D5EF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61" y="1259337"/>
            <a:ext cx="4899084" cy="3328996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1E6F662D-52B2-5F45-6777-FAB9A13D2F6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lvl="1" algn="l"/>
            <a:r>
              <a:rPr lang="en-US" sz="3600" b="1" kern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 analysis matrix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1EAEA7-C0A9-8C02-7283-65D333458C7D}"/>
              </a:ext>
            </a:extLst>
          </p:cNvPr>
          <p:cNvGrpSpPr/>
          <p:nvPr/>
        </p:nvGrpSpPr>
        <p:grpSpPr>
          <a:xfrm>
            <a:off x="412683" y="1202322"/>
            <a:ext cx="5390175" cy="5443492"/>
            <a:chOff x="1312335" y="1371599"/>
            <a:chExt cx="5390175" cy="5443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000952-EF25-5EA7-B4FE-33D815DFD982}"/>
                </a:ext>
              </a:extLst>
            </p:cNvPr>
            <p:cNvSpPr txBox="1"/>
            <p:nvPr/>
          </p:nvSpPr>
          <p:spPr>
            <a:xfrm>
              <a:off x="1432560" y="1882140"/>
              <a:ext cx="430887" cy="35737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Customization Level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EA7E36-866A-9C57-453F-E839FB7850EA}"/>
                </a:ext>
              </a:extLst>
            </p:cNvPr>
            <p:cNvSpPr/>
            <p:nvPr/>
          </p:nvSpPr>
          <p:spPr>
            <a:xfrm>
              <a:off x="1992272" y="1371599"/>
              <a:ext cx="2320648" cy="4641296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90000">
                  <a:srgbClr val="943267"/>
                </a:gs>
                <a:gs pos="31000">
                  <a:srgbClr val="C2C92D"/>
                </a:gs>
                <a:gs pos="57000">
                  <a:srgbClr val="F2A35E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5F4DC-F5B2-F9C5-A1C8-3CC3B213D123}"/>
                </a:ext>
              </a:extLst>
            </p:cNvPr>
            <p:cNvSpPr/>
            <p:nvPr/>
          </p:nvSpPr>
          <p:spPr>
            <a:xfrm>
              <a:off x="4312920" y="1371599"/>
              <a:ext cx="2320648" cy="4641296"/>
            </a:xfrm>
            <a:prstGeom prst="rect">
              <a:avLst/>
            </a:prstGeom>
            <a:gradFill flip="none" rotWithShape="1">
              <a:gsLst>
                <a:gs pos="72000">
                  <a:srgbClr val="92D050"/>
                </a:gs>
                <a:gs pos="31000">
                  <a:srgbClr val="27B2A7"/>
                </a:gs>
                <a:gs pos="100000">
                  <a:srgbClr val="FFC000"/>
                </a:gs>
                <a:gs pos="0">
                  <a:srgbClr val="27B2A7"/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D6EFCA-A0B1-B46F-7872-98EEDCDF366D}"/>
                </a:ext>
              </a:extLst>
            </p:cNvPr>
            <p:cNvSpPr txBox="1"/>
            <p:nvPr/>
          </p:nvSpPr>
          <p:spPr>
            <a:xfrm>
              <a:off x="1312335" y="140208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A7CCD0-DB60-2E2C-9704-834CD6184E15}"/>
                </a:ext>
              </a:extLst>
            </p:cNvPr>
            <p:cNvSpPr txBox="1"/>
            <p:nvPr/>
          </p:nvSpPr>
          <p:spPr>
            <a:xfrm>
              <a:off x="1362818" y="5643563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9AAD00-83D0-424C-6942-13DFCC75E937}"/>
                </a:ext>
              </a:extLst>
            </p:cNvPr>
            <p:cNvSpPr txBox="1"/>
            <p:nvPr/>
          </p:nvSpPr>
          <p:spPr>
            <a:xfrm>
              <a:off x="3910053" y="6476537"/>
              <a:ext cx="883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Version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7E5E03-38FF-C6BD-6D00-874E0B12B2F6}"/>
                </a:ext>
              </a:extLst>
            </p:cNvPr>
            <p:cNvSpPr txBox="1"/>
            <p:nvPr/>
          </p:nvSpPr>
          <p:spPr>
            <a:xfrm>
              <a:off x="2387002" y="140898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Reimplement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A210C8-7D5A-AF63-38D4-FD6D57B39294}"/>
                </a:ext>
              </a:extLst>
            </p:cNvPr>
            <p:cNvSpPr txBox="1"/>
            <p:nvPr/>
          </p:nvSpPr>
          <p:spPr>
            <a:xfrm>
              <a:off x="4911279" y="3461414"/>
              <a:ext cx="1243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Migrate</a:t>
              </a:r>
            </a:p>
          </p:txBody>
        </p:sp>
        <p:sp>
          <p:nvSpPr>
            <p:cNvPr id="21" name="Callout: Left-Right Arrow 20">
              <a:extLst>
                <a:ext uri="{FF2B5EF4-FFF2-40B4-BE49-F238E27FC236}">
                  <a16:creationId xmlns:a16="http://schemas.microsoft.com/office/drawing/2014/main" id="{5F4A5E86-76AE-55D6-C734-E75731224F73}"/>
                </a:ext>
              </a:extLst>
            </p:cNvPr>
            <p:cNvSpPr/>
            <p:nvPr/>
          </p:nvSpPr>
          <p:spPr>
            <a:xfrm>
              <a:off x="1992272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Non-Extension Version</a:t>
              </a:r>
            </a:p>
          </p:txBody>
        </p:sp>
        <p:sp>
          <p:nvSpPr>
            <p:cNvPr id="22" name="Callout: Left-Right Arrow 21">
              <a:extLst>
                <a:ext uri="{FF2B5EF4-FFF2-40B4-BE49-F238E27FC236}">
                  <a16:creationId xmlns:a16="http://schemas.microsoft.com/office/drawing/2014/main" id="{3540AA55-0BCE-BDC4-722B-801AFBAC32F0}"/>
                </a:ext>
              </a:extLst>
            </p:cNvPr>
            <p:cNvSpPr/>
            <p:nvPr/>
          </p:nvSpPr>
          <p:spPr>
            <a:xfrm>
              <a:off x="4305676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Extension Version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A16B0B-BD03-CEEA-97CD-BC2E9F1B65B9}"/>
                </a:ext>
              </a:extLst>
            </p:cNvPr>
            <p:cNvSpPr txBox="1"/>
            <p:nvPr/>
          </p:nvSpPr>
          <p:spPr>
            <a:xfrm>
              <a:off x="1939572" y="5980629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51A727-4FEC-7061-3EBA-6984E4E4C318}"/>
                </a:ext>
              </a:extLst>
            </p:cNvPr>
            <p:cNvSpPr txBox="1"/>
            <p:nvPr/>
          </p:nvSpPr>
          <p:spPr>
            <a:xfrm>
              <a:off x="3974166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DEB8FF-F52E-B92F-394A-20AED8F1375A}"/>
                </a:ext>
              </a:extLst>
            </p:cNvPr>
            <p:cNvSpPr txBox="1"/>
            <p:nvPr/>
          </p:nvSpPr>
          <p:spPr>
            <a:xfrm>
              <a:off x="4309970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B1DF4D-CC26-67C3-72CC-C157D998FC53}"/>
                </a:ext>
              </a:extLst>
            </p:cNvPr>
            <p:cNvSpPr txBox="1"/>
            <p:nvPr/>
          </p:nvSpPr>
          <p:spPr>
            <a:xfrm>
              <a:off x="6325484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BE68415A-C522-69C7-F886-600C85D90C2D}"/>
              </a:ext>
            </a:extLst>
          </p:cNvPr>
          <p:cNvSpPr/>
          <p:nvPr/>
        </p:nvSpPr>
        <p:spPr>
          <a:xfrm>
            <a:off x="5948083" y="5924300"/>
            <a:ext cx="308084" cy="308084"/>
          </a:xfrm>
          <a:prstGeom prst="ellipse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166333-BB02-BD02-971D-6F741360B8BC}"/>
              </a:ext>
            </a:extLst>
          </p:cNvPr>
          <p:cNvSpPr/>
          <p:nvPr/>
        </p:nvSpPr>
        <p:spPr>
          <a:xfrm>
            <a:off x="5948083" y="6307260"/>
            <a:ext cx="308084" cy="308084"/>
          </a:xfrm>
          <a:prstGeom prst="ellipse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BC995E-8B3D-C3AC-C2BC-37A3C04E6EAC}"/>
              </a:ext>
            </a:extLst>
          </p:cNvPr>
          <p:cNvSpPr txBox="1"/>
          <p:nvPr/>
        </p:nvSpPr>
        <p:spPr>
          <a:xfrm>
            <a:off x="6256167" y="5894638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Lower complexity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94DAB7-C85C-31DF-ACA0-698D01326BE9}"/>
              </a:ext>
            </a:extLst>
          </p:cNvPr>
          <p:cNvSpPr txBox="1"/>
          <p:nvPr/>
        </p:nvSpPr>
        <p:spPr>
          <a:xfrm>
            <a:off x="6256167" y="6294402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Higher complexity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67BC90D-5E2F-DB85-B6A3-BD9A7D21B129}"/>
              </a:ext>
            </a:extLst>
          </p:cNvPr>
          <p:cNvSpPr/>
          <p:nvPr/>
        </p:nvSpPr>
        <p:spPr>
          <a:xfrm>
            <a:off x="6586662" y="2926413"/>
            <a:ext cx="2938054" cy="1679329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647ABE2-6B9C-145D-86C4-DB00C98E567A}"/>
              </a:ext>
            </a:extLst>
          </p:cNvPr>
          <p:cNvSpPr/>
          <p:nvPr/>
        </p:nvSpPr>
        <p:spPr>
          <a:xfrm>
            <a:off x="8467429" y="3025804"/>
            <a:ext cx="967684" cy="1423382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DD18B-CECF-5B0B-4826-F11C04F6F634}"/>
              </a:ext>
            </a:extLst>
          </p:cNvPr>
          <p:cNvSpPr txBox="1"/>
          <p:nvPr/>
        </p:nvSpPr>
        <p:spPr>
          <a:xfrm>
            <a:off x="1562338" y="4769389"/>
            <a:ext cx="138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IS"/>
            </a:defPPr>
            <a:lvl1pPr>
              <a:defRPr sz="2400">
                <a:solidFill>
                  <a:srgbClr val="76144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000">
                <a:solidFill>
                  <a:srgbClr val="351C5C"/>
                </a:solidFill>
              </a:rPr>
              <a:t>Migrate</a:t>
            </a:r>
          </a:p>
          <a:p>
            <a:pPr algn="ctr"/>
            <a:r>
              <a:rPr lang="en-US" sz="1200">
                <a:solidFill>
                  <a:srgbClr val="351C5C"/>
                </a:solidFill>
              </a:rPr>
              <a:t>or</a:t>
            </a:r>
          </a:p>
          <a:p>
            <a:pPr algn="ctr"/>
            <a:r>
              <a:rPr lang="en-US" sz="1600">
                <a:solidFill>
                  <a:srgbClr val="351C5C"/>
                </a:solidFill>
              </a:rPr>
              <a:t>Reimplement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6500A-C288-8FC5-BA7F-4B2D86F5326D}"/>
              </a:ext>
            </a:extLst>
          </p:cNvPr>
          <p:cNvSpPr txBox="1"/>
          <p:nvPr/>
        </p:nvSpPr>
        <p:spPr>
          <a:xfrm>
            <a:off x="7088659" y="4720233"/>
            <a:ext cx="38843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Number of licenses per partner </a:t>
            </a:r>
          </a:p>
          <a:p>
            <a:pPr marL="0" indent="0">
              <a:buNone/>
            </a:pPr>
            <a:r>
              <a:rPr lang="en-US" sz="1200" b="1">
                <a:latin typeface="Segoe UI" panose="020B0502040204020203" pitchFamily="34" charset="0"/>
                <a:cs typeface="Segoe UI" panose="020B0502040204020203" pitchFamily="34" charset="0"/>
              </a:rPr>
              <a:t>(on BREP)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 – 9 licenses            82% of partners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10 – 19 licenses        12% of partners</a:t>
            </a:r>
          </a:p>
        </p:txBody>
      </p:sp>
    </p:spTree>
    <p:extLst>
      <p:ext uri="{BB962C8B-B14F-4D97-AF65-F5344CB8AC3E}">
        <p14:creationId xmlns:p14="http://schemas.microsoft.com/office/powerpoint/2010/main" val="1516500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1E6F662D-52B2-5F45-6777-FAB9A13D2F6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lvl="1" algn="l"/>
            <a:r>
              <a:rPr lang="en-US" sz="3600" b="1" kern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 analysis matrix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1EAEA7-C0A9-8C02-7283-65D333458C7D}"/>
              </a:ext>
            </a:extLst>
          </p:cNvPr>
          <p:cNvGrpSpPr/>
          <p:nvPr/>
        </p:nvGrpSpPr>
        <p:grpSpPr>
          <a:xfrm>
            <a:off x="412683" y="1202322"/>
            <a:ext cx="5390175" cy="5443492"/>
            <a:chOff x="1312335" y="1371599"/>
            <a:chExt cx="5390175" cy="5443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000952-EF25-5EA7-B4FE-33D815DFD982}"/>
                </a:ext>
              </a:extLst>
            </p:cNvPr>
            <p:cNvSpPr txBox="1"/>
            <p:nvPr/>
          </p:nvSpPr>
          <p:spPr>
            <a:xfrm>
              <a:off x="1432560" y="1882140"/>
              <a:ext cx="430887" cy="35737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Customization Level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EA7E36-866A-9C57-453F-E839FB7850EA}"/>
                </a:ext>
              </a:extLst>
            </p:cNvPr>
            <p:cNvSpPr/>
            <p:nvPr/>
          </p:nvSpPr>
          <p:spPr>
            <a:xfrm>
              <a:off x="1992272" y="1371599"/>
              <a:ext cx="2320648" cy="4641296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90000">
                  <a:srgbClr val="943267"/>
                </a:gs>
                <a:gs pos="31000">
                  <a:srgbClr val="C2C92D"/>
                </a:gs>
                <a:gs pos="57000">
                  <a:srgbClr val="F2A35E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5F4DC-F5B2-F9C5-A1C8-3CC3B213D123}"/>
                </a:ext>
              </a:extLst>
            </p:cNvPr>
            <p:cNvSpPr/>
            <p:nvPr/>
          </p:nvSpPr>
          <p:spPr>
            <a:xfrm>
              <a:off x="4312920" y="1371599"/>
              <a:ext cx="2320648" cy="4641296"/>
            </a:xfrm>
            <a:prstGeom prst="rect">
              <a:avLst/>
            </a:prstGeom>
            <a:gradFill flip="none" rotWithShape="1">
              <a:gsLst>
                <a:gs pos="72000">
                  <a:srgbClr val="92D050"/>
                </a:gs>
                <a:gs pos="31000">
                  <a:srgbClr val="27B2A7"/>
                </a:gs>
                <a:gs pos="100000">
                  <a:srgbClr val="FFC000"/>
                </a:gs>
                <a:gs pos="0">
                  <a:srgbClr val="27B2A7"/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D6EFCA-A0B1-B46F-7872-98EEDCDF366D}"/>
                </a:ext>
              </a:extLst>
            </p:cNvPr>
            <p:cNvSpPr txBox="1"/>
            <p:nvPr/>
          </p:nvSpPr>
          <p:spPr>
            <a:xfrm>
              <a:off x="1312335" y="140208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A7CCD0-DB60-2E2C-9704-834CD6184E15}"/>
                </a:ext>
              </a:extLst>
            </p:cNvPr>
            <p:cNvSpPr txBox="1"/>
            <p:nvPr/>
          </p:nvSpPr>
          <p:spPr>
            <a:xfrm>
              <a:off x="1362818" y="5643563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9AAD00-83D0-424C-6942-13DFCC75E937}"/>
                </a:ext>
              </a:extLst>
            </p:cNvPr>
            <p:cNvSpPr txBox="1"/>
            <p:nvPr/>
          </p:nvSpPr>
          <p:spPr>
            <a:xfrm>
              <a:off x="3910053" y="6476537"/>
              <a:ext cx="883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Version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7E5E03-38FF-C6BD-6D00-874E0B12B2F6}"/>
                </a:ext>
              </a:extLst>
            </p:cNvPr>
            <p:cNvSpPr txBox="1"/>
            <p:nvPr/>
          </p:nvSpPr>
          <p:spPr>
            <a:xfrm>
              <a:off x="2387002" y="140898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Reimplement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A210C8-7D5A-AF63-38D4-FD6D57B39294}"/>
                </a:ext>
              </a:extLst>
            </p:cNvPr>
            <p:cNvSpPr txBox="1"/>
            <p:nvPr/>
          </p:nvSpPr>
          <p:spPr>
            <a:xfrm>
              <a:off x="4911279" y="3461414"/>
              <a:ext cx="1243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Migrate</a:t>
              </a:r>
            </a:p>
          </p:txBody>
        </p:sp>
        <p:sp>
          <p:nvSpPr>
            <p:cNvPr id="21" name="Callout: Left-Right Arrow 20">
              <a:extLst>
                <a:ext uri="{FF2B5EF4-FFF2-40B4-BE49-F238E27FC236}">
                  <a16:creationId xmlns:a16="http://schemas.microsoft.com/office/drawing/2014/main" id="{5F4A5E86-76AE-55D6-C734-E75731224F73}"/>
                </a:ext>
              </a:extLst>
            </p:cNvPr>
            <p:cNvSpPr/>
            <p:nvPr/>
          </p:nvSpPr>
          <p:spPr>
            <a:xfrm>
              <a:off x="1992272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Non-Extension Version</a:t>
              </a:r>
            </a:p>
          </p:txBody>
        </p:sp>
        <p:sp>
          <p:nvSpPr>
            <p:cNvPr id="22" name="Callout: Left-Right Arrow 21">
              <a:extLst>
                <a:ext uri="{FF2B5EF4-FFF2-40B4-BE49-F238E27FC236}">
                  <a16:creationId xmlns:a16="http://schemas.microsoft.com/office/drawing/2014/main" id="{3540AA55-0BCE-BDC4-722B-801AFBAC32F0}"/>
                </a:ext>
              </a:extLst>
            </p:cNvPr>
            <p:cNvSpPr/>
            <p:nvPr/>
          </p:nvSpPr>
          <p:spPr>
            <a:xfrm>
              <a:off x="4305676" y="6267121"/>
              <a:ext cx="2320648" cy="280487"/>
            </a:xfrm>
            <a:prstGeom prst="leftRightArrowCallou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Extension Version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A16B0B-BD03-CEEA-97CD-BC2E9F1B65B9}"/>
                </a:ext>
              </a:extLst>
            </p:cNvPr>
            <p:cNvSpPr txBox="1"/>
            <p:nvPr/>
          </p:nvSpPr>
          <p:spPr>
            <a:xfrm>
              <a:off x="1939572" y="5980629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51A727-4FEC-7061-3EBA-6984E4E4C318}"/>
                </a:ext>
              </a:extLst>
            </p:cNvPr>
            <p:cNvSpPr txBox="1"/>
            <p:nvPr/>
          </p:nvSpPr>
          <p:spPr>
            <a:xfrm>
              <a:off x="3974166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DEB8FF-F52E-B92F-394A-20AED8F1375A}"/>
                </a:ext>
              </a:extLst>
            </p:cNvPr>
            <p:cNvSpPr txBox="1"/>
            <p:nvPr/>
          </p:nvSpPr>
          <p:spPr>
            <a:xfrm>
              <a:off x="4309970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B1DF4D-CC26-67C3-72CC-C157D998FC53}"/>
                </a:ext>
              </a:extLst>
            </p:cNvPr>
            <p:cNvSpPr txBox="1"/>
            <p:nvPr/>
          </p:nvSpPr>
          <p:spPr>
            <a:xfrm>
              <a:off x="6325484" y="5980629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27B2A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6BC67D6-3116-A84E-8340-0BDD0297B2CB}"/>
              </a:ext>
            </a:extLst>
          </p:cNvPr>
          <p:cNvSpPr txBox="1"/>
          <p:nvPr/>
        </p:nvSpPr>
        <p:spPr>
          <a:xfrm>
            <a:off x="7088659" y="4720233"/>
            <a:ext cx="38843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Number of licenses per partner </a:t>
            </a:r>
          </a:p>
          <a:p>
            <a:pPr marL="0" indent="0">
              <a:buNone/>
            </a:pPr>
            <a:r>
              <a:rPr lang="en-US" sz="1200" b="1">
                <a:latin typeface="Segoe UI" panose="020B0502040204020203" pitchFamily="34" charset="0"/>
                <a:cs typeface="Segoe UI" panose="020B0502040204020203" pitchFamily="34" charset="0"/>
              </a:rPr>
              <a:t>(on BREP)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 – 9 licenses            82% of partners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10 – 19 licenses        12% of partners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717DE0-4A76-8358-FEDD-493B0AC3E5CD}"/>
              </a:ext>
            </a:extLst>
          </p:cNvPr>
          <p:cNvSpPr/>
          <p:nvPr/>
        </p:nvSpPr>
        <p:spPr>
          <a:xfrm>
            <a:off x="5948083" y="5924300"/>
            <a:ext cx="308084" cy="308084"/>
          </a:xfrm>
          <a:prstGeom prst="ellipse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E7FEA5-F1F3-9889-D7C6-B7FF70478460}"/>
              </a:ext>
            </a:extLst>
          </p:cNvPr>
          <p:cNvSpPr/>
          <p:nvPr/>
        </p:nvSpPr>
        <p:spPr>
          <a:xfrm>
            <a:off x="5948083" y="6307260"/>
            <a:ext cx="308084" cy="308084"/>
          </a:xfrm>
          <a:prstGeom prst="ellipse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DBFDA0-4AFE-B400-C1FD-DC2B385764C2}"/>
              </a:ext>
            </a:extLst>
          </p:cNvPr>
          <p:cNvSpPr txBox="1"/>
          <p:nvPr/>
        </p:nvSpPr>
        <p:spPr>
          <a:xfrm>
            <a:off x="6256167" y="5894638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Lower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BD7BF3-35A6-95D8-4B61-82112AE2AAE7}"/>
              </a:ext>
            </a:extLst>
          </p:cNvPr>
          <p:cNvSpPr txBox="1"/>
          <p:nvPr/>
        </p:nvSpPr>
        <p:spPr>
          <a:xfrm>
            <a:off x="6256167" y="6294402"/>
            <a:ext cx="23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Higher complexity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2DB2D-1A5C-A307-A67A-5EA5FFFA7788}"/>
              </a:ext>
            </a:extLst>
          </p:cNvPr>
          <p:cNvSpPr txBox="1"/>
          <p:nvPr/>
        </p:nvSpPr>
        <p:spPr>
          <a:xfrm>
            <a:off x="1562338" y="4769389"/>
            <a:ext cx="138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IS"/>
            </a:defPPr>
            <a:lvl1pPr>
              <a:defRPr sz="2400">
                <a:solidFill>
                  <a:srgbClr val="76144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000">
                <a:solidFill>
                  <a:srgbClr val="351C5C"/>
                </a:solidFill>
              </a:rPr>
              <a:t>Migrate</a:t>
            </a:r>
          </a:p>
          <a:p>
            <a:pPr algn="ctr"/>
            <a:r>
              <a:rPr lang="en-US" sz="1200">
                <a:solidFill>
                  <a:srgbClr val="351C5C"/>
                </a:solidFill>
              </a:rPr>
              <a:t>or</a:t>
            </a:r>
          </a:p>
          <a:p>
            <a:pPr algn="ctr"/>
            <a:r>
              <a:rPr lang="en-US" sz="1600">
                <a:solidFill>
                  <a:srgbClr val="351C5C"/>
                </a:solidFill>
              </a:rPr>
              <a:t>Reimplement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85469A-941B-35B1-928A-6646B4F10A5F}"/>
              </a:ext>
            </a:extLst>
          </p:cNvPr>
          <p:cNvSpPr/>
          <p:nvPr/>
        </p:nvSpPr>
        <p:spPr>
          <a:xfrm>
            <a:off x="7088659" y="5207194"/>
            <a:ext cx="3884356" cy="317306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13483A-EF6B-438D-9AE0-787C4F0420DF}"/>
              </a:ext>
            </a:extLst>
          </p:cNvPr>
          <p:cNvSpPr/>
          <p:nvPr/>
        </p:nvSpPr>
        <p:spPr>
          <a:xfrm>
            <a:off x="6962292" y="4720234"/>
            <a:ext cx="4137084" cy="1091118"/>
          </a:xfrm>
          <a:prstGeom prst="roundRect">
            <a:avLst/>
          </a:prstGeom>
          <a:noFill/>
          <a:ln w="41275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10C3-9F88-4925-3B70-F2A784C4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61" y="1259337"/>
            <a:ext cx="4899084" cy="33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8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585" r="5585"/>
          <a:stretch/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61D1F0-BD23-A08C-AF62-CDE072F17BEC}"/>
              </a:ext>
            </a:extLst>
          </p:cNvPr>
          <p:cNvGrpSpPr/>
          <p:nvPr/>
        </p:nvGrpSpPr>
        <p:grpSpPr>
          <a:xfrm>
            <a:off x="6216073" y="5467912"/>
            <a:ext cx="4911090" cy="1128393"/>
            <a:chOff x="2037832" y="4792346"/>
            <a:chExt cx="3418603" cy="11283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1E0CB9A-AD27-8773-849E-F94A97E3E090}"/>
                </a:ext>
              </a:extLst>
            </p:cNvPr>
            <p:cNvSpPr txBox="1"/>
            <p:nvPr/>
          </p:nvSpPr>
          <p:spPr>
            <a:xfrm>
              <a:off x="2037832" y="4792346"/>
              <a:ext cx="3418603" cy="1128393"/>
            </a:xfrm>
            <a:prstGeom prst="roundRect">
              <a:avLst/>
            </a:prstGeom>
            <a:solidFill>
              <a:srgbClr val="94326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Aft>
                  <a:spcPts val="1200"/>
                </a:spcAft>
              </a:pPr>
              <a:endPara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1F929-7EE6-DA77-B5E9-BD88FA6FBEAD}"/>
                </a:ext>
              </a:extLst>
            </p:cNvPr>
            <p:cNvSpPr txBox="1"/>
            <p:nvPr/>
          </p:nvSpPr>
          <p:spPr>
            <a:xfrm>
              <a:off x="2472120" y="4894878"/>
              <a:ext cx="255002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1800" b="1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Seamless </a:t>
              </a:r>
              <a:r>
                <a:rPr lang="en-US" sz="18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upgrade process if there are </a:t>
              </a:r>
              <a:r>
                <a:rPr lang="en-US" sz="1800" b="1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no breaking changes </a:t>
              </a:r>
              <a:r>
                <a:rPr lang="en-US" sz="18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 table schema</a:t>
              </a: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600"/>
              </a:spcBef>
              <a:buNone/>
            </a:pPr>
            <a:r>
              <a:rPr lang="en-US" b="1">
                <a:latin typeface="Segoe UI"/>
                <a:cs typeface="Segoe UI"/>
              </a:rPr>
              <a:t>Straightforward process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Segoe UI"/>
                <a:cs typeface="Segoe UI"/>
              </a:rPr>
              <a:t>A few steps required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Segoe UI"/>
                <a:cs typeface="Segoe UI"/>
              </a:rPr>
              <a:t>PowerShell knowledge</a:t>
            </a:r>
          </a:p>
          <a:p>
            <a:pPr marL="0" lvl="0" indent="0" rtl="0">
              <a:spcBef>
                <a:spcPts val="600"/>
              </a:spcBef>
              <a:buNone/>
            </a:pP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lvl="0" indent="0" rtl="0">
              <a:spcBef>
                <a:spcPts val="600"/>
              </a:spcBef>
              <a:buNone/>
            </a:pPr>
            <a:r>
              <a:rPr lang="en-US" sz="2000" u="sng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What we have done</a:t>
            </a:r>
          </a:p>
          <a:p>
            <a:pPr marL="0" lvl="0" indent="0" rtl="0">
              <a:spcBef>
                <a:spcPts val="600"/>
              </a:spcBef>
              <a:buNone/>
            </a:pP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LS Central Migration Process</a:t>
            </a: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 lvl="1">
              <a:spcBef>
                <a:spcPts val="600"/>
              </a:spcBef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Step-by-step documentation on how to go through the migration process (we are following Microsoft guidelines) and how to troubleshoot known issues</a:t>
            </a:r>
            <a:endPara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 lvl="1">
              <a:spcBef>
                <a:spcPts val="600"/>
              </a:spcBef>
              <a:buChar char="•"/>
            </a:pPr>
            <a:r>
              <a:rPr lang="en-US" sz="1800" b="1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LSMigrationTools</a:t>
            </a: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 </a:t>
            </a: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- PowerShell module to ease the migration process</a:t>
            </a:r>
            <a:endParaRPr lang="en-US" sz="2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standing in front of a rock climbing wall&#10;&#10;Description automatically generated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23" b="4723"/>
          <a:stretch>
            <a:fillRect/>
          </a:stretch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customizations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Objects/procedures marked as internal in v22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/>
              <a:t>Partners have to:</a:t>
            </a:r>
          </a:p>
          <a:p>
            <a:pPr>
              <a:spcBef>
                <a:spcPts val="600"/>
              </a:spcBef>
            </a:pPr>
            <a:r>
              <a:rPr lang="en-US" sz="1800"/>
              <a:t>Review code and use existing events instead, if possible</a:t>
            </a:r>
          </a:p>
          <a:p>
            <a:pPr>
              <a:spcBef>
                <a:spcPts val="600"/>
              </a:spcBef>
            </a:pPr>
            <a:r>
              <a:rPr lang="en-US" sz="1800"/>
              <a:t>Ask for an object/procedure to be made public</a:t>
            </a:r>
          </a:p>
          <a:p>
            <a:pPr marL="0" lvl="0" indent="0" rtl="0">
              <a:spcBef>
                <a:spcPts val="600"/>
              </a:spcBef>
              <a:buNone/>
            </a:pP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Lacking parameters in existing Events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/>
              <a:t>Partners have to:</a:t>
            </a:r>
          </a:p>
          <a:p>
            <a:pPr>
              <a:spcBef>
                <a:spcPts val="600"/>
              </a:spcBef>
            </a:pPr>
            <a:r>
              <a:rPr lang="en-US" sz="1800"/>
              <a:t>Review code and use a different event, if possible</a:t>
            </a:r>
          </a:p>
          <a:p>
            <a:pPr>
              <a:spcBef>
                <a:spcPts val="600"/>
              </a:spcBef>
            </a:pPr>
            <a:r>
              <a:rPr lang="en-US" sz="1800"/>
              <a:t>Ask for new events or new parameters to be added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5E29B-B3D8-2FC5-1544-6BAEF14520D3}"/>
              </a:ext>
            </a:extLst>
          </p:cNvPr>
          <p:cNvSpPr txBox="1"/>
          <p:nvPr/>
        </p:nvSpPr>
        <p:spPr>
          <a:xfrm>
            <a:off x="5449801" y="5351071"/>
            <a:ext cx="6225540" cy="1362075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Ask for </a:t>
            </a:r>
            <a:r>
              <a:rPr lang="en-US" sz="1600" b="1" kern="1200">
                <a:solidFill>
                  <a:schemeClr val="bg1"/>
                </a:solidFill>
                <a:latin typeface="Segoe UI"/>
                <a:cs typeface="Segoe UI"/>
              </a:rPr>
              <a:t>new events </a:t>
            </a: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or methods to be made public through </a:t>
            </a: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LS Retail Partner</a:t>
            </a: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 Support</a:t>
            </a:r>
          </a:p>
          <a:p>
            <a:pPr lvl="0" algn="ctr">
              <a:spcAft>
                <a:spcPts val="1200"/>
              </a:spcAft>
            </a:pP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Request access to </a:t>
            </a:r>
            <a:r>
              <a:rPr lang="en-US" sz="1600" b="1" kern="1200">
                <a:solidFill>
                  <a:schemeClr val="bg1"/>
                </a:solidFill>
                <a:latin typeface="Segoe UI"/>
                <a:cs typeface="Segoe UI"/>
              </a:rPr>
              <a:t>LS Central repository in </a:t>
            </a:r>
            <a:r>
              <a:rPr lang="en-US" sz="1600" b="1" kern="1200" err="1">
                <a:solidFill>
                  <a:schemeClr val="bg1"/>
                </a:solidFill>
                <a:latin typeface="Segoe UI"/>
                <a:cs typeface="Segoe UI"/>
              </a:rPr>
              <a:t>Github</a:t>
            </a:r>
            <a:r>
              <a:rPr lang="en-US" sz="1600" b="1" kern="120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and </a:t>
            </a:r>
            <a:r>
              <a:rPr lang="en-US" sz="1600" b="1" kern="1200">
                <a:solidFill>
                  <a:schemeClr val="bg1"/>
                </a:solidFill>
                <a:latin typeface="Segoe UI"/>
                <a:cs typeface="Segoe UI"/>
              </a:rPr>
              <a:t>submit your events request</a:t>
            </a:r>
            <a:r>
              <a:rPr lang="en-US" sz="1600" kern="1200">
                <a:solidFill>
                  <a:schemeClr val="bg1"/>
                </a:solidFill>
                <a:latin typeface="Segoe UI"/>
                <a:cs typeface="Segoe UI"/>
              </a:rPr>
              <a:t> through a pull request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CB27-A978-EE95-EC9E-C8BCA41EEAE1}"/>
              </a:ext>
            </a:extLst>
          </p:cNvPr>
          <p:cNvSpPr txBox="1"/>
          <p:nvPr/>
        </p:nvSpPr>
        <p:spPr>
          <a:xfrm>
            <a:off x="6636616" y="4452963"/>
            <a:ext cx="3851910" cy="715089"/>
          </a:xfrm>
          <a:prstGeom prst="roundRect">
            <a:avLst/>
          </a:prstGeom>
          <a:solidFill>
            <a:srgbClr val="938BE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Means more work if solution is heavily customized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7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0B8F3530-99D2-7997-3329-E6C9EABEE8DE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1148427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ea typeface="+mj-ea"/>
                <a:cs typeface="Segoe UI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Extension based versions -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itchFamily="34"/>
                <a:ea typeface="+mj-ea"/>
                <a:cs typeface="Segoe UI" pitchFamily="34"/>
              </a:rPr>
              <a:t>LS Central 15 and up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4523F5-3B88-43F9-E67A-DA81D782A17F}"/>
              </a:ext>
            </a:extLst>
          </p:cNvPr>
          <p:cNvGrpSpPr/>
          <p:nvPr/>
        </p:nvGrpSpPr>
        <p:grpSpPr>
          <a:xfrm>
            <a:off x="6988688" y="2436077"/>
            <a:ext cx="4285571" cy="1387203"/>
            <a:chOff x="667429" y="4824046"/>
            <a:chExt cx="4285571" cy="12080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0C4CE25-45DE-C200-B9B2-6D6969D90589}"/>
                </a:ext>
              </a:extLst>
            </p:cNvPr>
            <p:cNvSpPr/>
            <p:nvPr/>
          </p:nvSpPr>
          <p:spPr>
            <a:xfrm>
              <a:off x="667429" y="4824046"/>
              <a:ext cx="4285571" cy="1208063"/>
            </a:xfrm>
            <a:prstGeom prst="round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2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" name="Graphic 15" descr="Megaphone1 with solid fill">
              <a:extLst>
                <a:ext uri="{FF2B5EF4-FFF2-40B4-BE49-F238E27FC236}">
                  <a16:creationId xmlns:a16="http://schemas.microsoft.com/office/drawing/2014/main" id="{0F315869-445D-8BC9-CA27-5291C6575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81800" y="4989484"/>
              <a:ext cx="842806" cy="8428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D161A6-6820-4BC7-BF4A-57E6799FC8BB}"/>
                </a:ext>
              </a:extLst>
            </p:cNvPr>
            <p:cNvSpPr txBox="1"/>
            <p:nvPr/>
          </p:nvSpPr>
          <p:spPr>
            <a:xfrm>
              <a:off x="1747261" y="4943419"/>
              <a:ext cx="2994724" cy="91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New events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added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New procedures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made public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 </a:t>
              </a:r>
              <a:r>
                <a:rPr lang="en-US" sz="1400" b="1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every</a:t>
              </a:r>
              <a:r>
                <a:rPr lang="en-US" sz="1400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new release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1E71A9-8207-B408-63AE-D2972FF37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719034"/>
              </p:ext>
            </p:extLst>
          </p:nvPr>
        </p:nvGraphicFramePr>
        <p:xfrm>
          <a:off x="353858" y="4047988"/>
          <a:ext cx="5742141" cy="335280"/>
        </p:xfrm>
        <a:graphic>
          <a:graphicData uri="http://schemas.openxmlformats.org/drawingml/2006/table">
            <a:tbl>
              <a:tblPr bandRow="1"/>
              <a:tblGrid>
                <a:gridCol w="1914047">
                  <a:extLst>
                    <a:ext uri="{9D8B030D-6E8A-4147-A177-3AD203B41FA5}">
                      <a16:colId xmlns:a16="http://schemas.microsoft.com/office/drawing/2014/main" val="3157250413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2008090611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4254148920"/>
                    </a:ext>
                  </a:extLst>
                </a:gridCol>
              </a:tblGrid>
              <a:tr h="31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32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+46%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3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82022"/>
                  </a:ext>
                </a:extLst>
              </a:tr>
            </a:tbl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12C9F19-9A98-0B49-980A-04E44E0BD91A}"/>
              </a:ext>
            </a:extLst>
          </p:cNvPr>
          <p:cNvSpPr txBox="1">
            <a:spLocks/>
          </p:cNvSpPr>
          <p:nvPr/>
        </p:nvSpPr>
        <p:spPr>
          <a:xfrm>
            <a:off x="306964" y="1660304"/>
            <a:ext cx="5789034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New events</a:t>
            </a: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5AE2392-9661-402C-566D-B53D3458D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51111"/>
              </p:ext>
            </p:extLst>
          </p:nvPr>
        </p:nvGraphicFramePr>
        <p:xfrm>
          <a:off x="353857" y="2482160"/>
          <a:ext cx="5742141" cy="1341120"/>
        </p:xfrm>
        <a:graphic>
          <a:graphicData uri="http://schemas.openxmlformats.org/drawingml/2006/table">
            <a:tbl>
              <a:tblPr firstRow="1" bandRow="1"/>
              <a:tblGrid>
                <a:gridCol w="1914047">
                  <a:extLst>
                    <a:ext uri="{9D8B030D-6E8A-4147-A177-3AD203B41FA5}">
                      <a16:colId xmlns:a16="http://schemas.microsoft.com/office/drawing/2014/main" val="3157250413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2008090611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4254148920"/>
                    </a:ext>
                  </a:extLst>
                </a:gridCol>
              </a:tblGrid>
              <a:tr h="31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Version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Events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2637"/>
                  </a:ext>
                </a:extLst>
              </a:tr>
              <a:tr h="31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600" b="1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82022"/>
                  </a:ext>
                </a:extLst>
              </a:tr>
              <a:tr h="31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1808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+24%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750304"/>
                  </a:ext>
                </a:extLst>
              </a:tr>
              <a:tr h="31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21.4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+14%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85373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D9B2F41-D896-02D6-676A-14E250EBF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464971"/>
              </p:ext>
            </p:extLst>
          </p:nvPr>
        </p:nvGraphicFramePr>
        <p:xfrm>
          <a:off x="353858" y="2090389"/>
          <a:ext cx="5742141" cy="365760"/>
        </p:xfrm>
        <a:graphic>
          <a:graphicData uri="http://schemas.openxmlformats.org/drawingml/2006/table">
            <a:tbl>
              <a:tblPr firstRow="1" bandRow="1"/>
              <a:tblGrid>
                <a:gridCol w="5742141">
                  <a:extLst>
                    <a:ext uri="{9D8B030D-6E8A-4147-A177-3AD203B41FA5}">
                      <a16:colId xmlns:a16="http://schemas.microsoft.com/office/drawing/2014/main" val="3157250413"/>
                    </a:ext>
                  </a:extLst>
                </a:gridCol>
              </a:tblGrid>
              <a:tr h="2204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LS Central App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100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605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29" b="4729"/>
          <a:stretch/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customizations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/>
          <a:lstStyle/>
          <a:p>
            <a:pPr marL="0" lvl="0" indent="0" rtl="0">
              <a:spcBef>
                <a:spcPts val="600"/>
              </a:spcBef>
              <a:buNone/>
            </a:pP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Objects renaming in LS Central 17.5 – Added LSC prefix</a:t>
            </a: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strike="sngStrike"/>
              <a:t>Partners have to:</a:t>
            </a:r>
          </a:p>
          <a:p>
            <a:pPr>
              <a:spcBef>
                <a:spcPts val="600"/>
              </a:spcBef>
            </a:pP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Find and replace all references to LS Central objects in their </a:t>
            </a: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custom extension </a:t>
            </a: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projects prior to v17.5</a:t>
            </a:r>
          </a:p>
          <a:p>
            <a:pPr>
              <a:spcBef>
                <a:spcPts val="600"/>
              </a:spcBef>
            </a:pPr>
            <a:endParaRPr lang="en-US" sz="20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C1D897-7539-B605-DF31-C1E548A8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662" y="2771673"/>
            <a:ext cx="7026491" cy="39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950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B55729-74DE-92A1-242A-C4C55AC3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18" y="2862843"/>
            <a:ext cx="5082182" cy="2546174"/>
          </a:xfrm>
        </p:spPr>
        <p:txBody>
          <a:bodyPr>
            <a:normAutofit/>
          </a:bodyPr>
          <a:lstStyle/>
          <a:p>
            <a:pPr algn="l"/>
            <a:r>
              <a:rPr lang="en-US" sz="600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2323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3E3D35A-B75D-A0E9-AF91-9B1342CD51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6BEE24-F192-EB56-AB68-77C0FC3EC736}"/>
              </a:ext>
            </a:extLst>
          </p:cNvPr>
          <p:cNvSpPr txBox="1">
            <a:spLocks/>
          </p:cNvSpPr>
          <p:nvPr/>
        </p:nvSpPr>
        <p:spPr>
          <a:xfrm>
            <a:off x="729049" y="1240533"/>
            <a:ext cx="5797875" cy="45527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rgbClr val="323133"/>
                </a:solidFill>
                <a:latin typeface="Segoe UI"/>
                <a:cs typeface="Segoe UI"/>
              </a:rPr>
              <a:t>Going to SaaS - how can we help you? </a:t>
            </a:r>
            <a:endParaRPr lang="en-US" sz="2400" b="1">
              <a:solidFill>
                <a:srgbClr val="000000"/>
              </a:solidFill>
              <a:latin typeface="Aptos" panose="02110004020202020204"/>
              <a:cs typeface="Segoe U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solidFill>
                  <a:srgbClr val="323133"/>
                </a:solidFill>
                <a:latin typeface="Segoe UI"/>
                <a:cs typeface="Segoe UI"/>
              </a:rPr>
              <a:t>Sessions with the CAP team</a:t>
            </a:r>
            <a:endParaRPr lang="en-US" sz="2400"/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solidFill>
                  <a:srgbClr val="323133"/>
                </a:solidFill>
                <a:latin typeface="Segoe UI"/>
                <a:cs typeface="Segoe UI"/>
              </a:rPr>
              <a:t>Gyde365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rgbClr val="323133"/>
                </a:solidFill>
                <a:latin typeface="Segoe UI"/>
                <a:cs typeface="Segoe UI"/>
              </a:rPr>
              <a:t>Going to SaaS – technical challenges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solidFill>
                  <a:srgbClr val="323133"/>
                </a:solidFill>
                <a:latin typeface="Segoe UI"/>
                <a:cs typeface="Segoe UI"/>
              </a:rPr>
              <a:t>Discussions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rgbClr val="323133"/>
                </a:solidFill>
                <a:latin typeface="Segoe UI"/>
                <a:cs typeface="Segoe UI"/>
              </a:rPr>
              <a:t>AIM partner - </a:t>
            </a:r>
            <a:r>
              <a:rPr lang="en-US" sz="2000" b="1" err="1">
                <a:solidFill>
                  <a:srgbClr val="323133"/>
                </a:solidFill>
                <a:latin typeface="Segoe UI"/>
                <a:cs typeface="Segoe UI"/>
              </a:rPr>
              <a:t>Simplanova</a:t>
            </a:r>
            <a:r>
              <a:rPr lang="en-US" sz="2000" b="1">
                <a:solidFill>
                  <a:srgbClr val="323133"/>
                </a:solidFill>
                <a:latin typeface="Segoe UI"/>
                <a:cs typeface="Segoe UI"/>
              </a:rPr>
              <a:t> </a:t>
            </a:r>
            <a:endParaRPr lang="en-US" sz="2000">
              <a:solidFill>
                <a:srgbClr val="323133"/>
              </a:solidFill>
              <a:latin typeface="Segoe UI"/>
              <a:cs typeface="Segoe UI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>
              <a:solidFill>
                <a:srgbClr val="323133"/>
              </a:solidFill>
              <a:latin typeface="Segoe UI" pitchFamily="34"/>
              <a:cs typeface="Segoe UI" pitchFamily="34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914975C-71FA-8FED-DD81-C3D5A4E9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61" y="222697"/>
            <a:ext cx="11484278" cy="588635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Agenda</a:t>
            </a:r>
            <a:endParaRPr lang="en-DE"/>
          </a:p>
        </p:txBody>
      </p:sp>
      <p:pic>
        <p:nvPicPr>
          <p:cNvPr id="7" name="Picture 6" descr="A blue square with black lines&#10;&#10;Description automatically generated">
            <a:extLst>
              <a:ext uri="{FF2B5EF4-FFF2-40B4-BE49-F238E27FC236}">
                <a16:creationId xmlns:a16="http://schemas.microsoft.com/office/drawing/2014/main" id="{3F027BAF-64FF-5727-D270-809659DF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84" y="1349462"/>
            <a:ext cx="761139" cy="374064"/>
          </a:xfrm>
          <a:prstGeom prst="rect">
            <a:avLst/>
          </a:prstGeom>
        </p:spPr>
      </p:pic>
      <p:pic>
        <p:nvPicPr>
          <p:cNvPr id="8" name="Picture 7" descr="A blue square with black lines&#10;&#10;Description automatically generated">
            <a:extLst>
              <a:ext uri="{FF2B5EF4-FFF2-40B4-BE49-F238E27FC236}">
                <a16:creationId xmlns:a16="http://schemas.microsoft.com/office/drawing/2014/main" id="{F04105A8-9472-F864-7785-D1761933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84" y="1917873"/>
            <a:ext cx="761139" cy="374064"/>
          </a:xfrm>
          <a:prstGeom prst="rect">
            <a:avLst/>
          </a:prstGeom>
        </p:spPr>
      </p:pic>
      <p:pic>
        <p:nvPicPr>
          <p:cNvPr id="9" name="Picture 8" descr="A blue square with black lines&#10;&#10;Description automatically generated">
            <a:extLst>
              <a:ext uri="{FF2B5EF4-FFF2-40B4-BE49-F238E27FC236}">
                <a16:creationId xmlns:a16="http://schemas.microsoft.com/office/drawing/2014/main" id="{C912E482-C449-B157-9EF3-3E21AA851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84" y="2486283"/>
            <a:ext cx="761139" cy="374064"/>
          </a:xfrm>
          <a:prstGeom prst="rect">
            <a:avLst/>
          </a:prstGeom>
        </p:spPr>
      </p:pic>
      <p:pic>
        <p:nvPicPr>
          <p:cNvPr id="10" name="Picture 9" descr="A yellow rectangular object with black lines&#10;&#10;Description automatically generated">
            <a:extLst>
              <a:ext uri="{FF2B5EF4-FFF2-40B4-BE49-F238E27FC236}">
                <a16:creationId xmlns:a16="http://schemas.microsoft.com/office/drawing/2014/main" id="{DA54D120-3DEF-D924-7D31-7D947200A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86" y="4254924"/>
            <a:ext cx="761139" cy="374064"/>
          </a:xfrm>
          <a:prstGeom prst="rect">
            <a:avLst/>
          </a:prstGeom>
        </p:spPr>
      </p:pic>
      <p:pic>
        <p:nvPicPr>
          <p:cNvPr id="11" name="Picture 10" descr="A purple square with black lines&#10;&#10;Description automatically generated">
            <a:extLst>
              <a:ext uri="{FF2B5EF4-FFF2-40B4-BE49-F238E27FC236}">
                <a16:creationId xmlns:a16="http://schemas.microsoft.com/office/drawing/2014/main" id="{4AE5DC37-99E8-DAB4-532A-C3DEE5DE6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43" y="3067096"/>
            <a:ext cx="787797" cy="387165"/>
          </a:xfrm>
          <a:prstGeom prst="rect">
            <a:avLst/>
          </a:prstGeom>
        </p:spPr>
      </p:pic>
      <p:pic>
        <p:nvPicPr>
          <p:cNvPr id="12" name="Picture 11" descr="A purple square with black lines&#10;&#10;Description automatically generated">
            <a:extLst>
              <a:ext uri="{FF2B5EF4-FFF2-40B4-BE49-F238E27FC236}">
                <a16:creationId xmlns:a16="http://schemas.microsoft.com/office/drawing/2014/main" id="{CB83716E-2889-6CE1-9D68-B7E670A58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43" y="3661010"/>
            <a:ext cx="787797" cy="387165"/>
          </a:xfrm>
          <a:prstGeom prst="rect">
            <a:avLst/>
          </a:prstGeom>
        </p:spPr>
      </p:pic>
      <p:pic>
        <p:nvPicPr>
          <p:cNvPr id="13" name="Picture 12" descr="A computer with a stack of servers&#10;&#10;Description automatically generated">
            <a:extLst>
              <a:ext uri="{FF2B5EF4-FFF2-40B4-BE49-F238E27FC236}">
                <a16:creationId xmlns:a16="http://schemas.microsoft.com/office/drawing/2014/main" id="{95C5642A-9BD0-4442-B21D-9AF164DEF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88" y="1723526"/>
            <a:ext cx="5895539" cy="35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1" r="51"/>
          <a:stretch/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E3D2A9-797A-E5F7-132C-61E2E92981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1" r="51"/>
          <a:stretch/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</a:t>
            </a:r>
            <a:r>
              <a:rPr kumimoji="0" lang="en-US" sz="4000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*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 up to LS Central 14</a:t>
            </a:r>
            <a:r>
              <a:rPr kumimoji="0" lang="en-US" sz="4000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**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, to latest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242739"/>
            <a:ext cx="6999962" cy="5124269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Legacy Data</a:t>
            </a:r>
          </a:p>
          <a:p>
            <a:pPr>
              <a:spcBef>
                <a:spcPts val="600"/>
              </a:spcBef>
            </a:pPr>
            <a:r>
              <a:rPr lang="en-US" sz="1800"/>
              <a:t>Makes sense to migrate all the data?</a:t>
            </a:r>
          </a:p>
          <a:p>
            <a:pPr>
              <a:spcBef>
                <a:spcPts val="600"/>
              </a:spcBef>
            </a:pPr>
            <a:r>
              <a:rPr lang="en-US" sz="1800"/>
              <a:t>Big database</a:t>
            </a:r>
          </a:p>
          <a:p>
            <a:pPr>
              <a:spcBef>
                <a:spcPts val="600"/>
              </a:spcBef>
            </a:pPr>
            <a:r>
              <a:rPr lang="en-US" sz="1800"/>
              <a:t>Performance Issues</a:t>
            </a:r>
          </a:p>
          <a:p>
            <a:pPr>
              <a:spcBef>
                <a:spcPts val="600"/>
              </a:spcBef>
            </a:pPr>
            <a:r>
              <a:rPr lang="en-US" sz="1800"/>
              <a:t>Re-implement vs Upgrade</a:t>
            </a:r>
          </a:p>
          <a:p>
            <a:pPr lvl="1">
              <a:spcBef>
                <a:spcPts val="600"/>
              </a:spcBef>
            </a:pPr>
            <a:r>
              <a:rPr lang="en-US" sz="1800"/>
              <a:t>If going for an upgrade, data cleanup routines are quite relevant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340290" y="752313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39BB-46BA-7FFF-80D8-E754A33A50D3}"/>
              </a:ext>
            </a:extLst>
          </p:cNvPr>
          <p:cNvSpPr txBox="1"/>
          <p:nvPr/>
        </p:nvSpPr>
        <p:spPr>
          <a:xfrm>
            <a:off x="181708" y="6211669"/>
            <a:ext cx="31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* </a:t>
            </a:r>
            <a:r>
              <a:rPr lang="en-US" sz="1400">
                <a:solidFill>
                  <a:prstClr val="black"/>
                </a:solidFill>
                <a:latin typeface="Aptos" panose="02110004020202020204"/>
              </a:rPr>
              <a:t>Dynamics NAV 2009</a:t>
            </a:r>
          </a:p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** </a:t>
            </a:r>
            <a:r>
              <a:rPr lang="en-US" sz="1400">
                <a:solidFill>
                  <a:prstClr val="black"/>
                </a:solidFill>
                <a:latin typeface="Aptos" panose="02110004020202020204"/>
              </a:rPr>
              <a:t>Business Central Spring 2019 (v14)</a:t>
            </a:r>
          </a:p>
        </p:txBody>
      </p:sp>
    </p:spTree>
    <p:extLst>
      <p:ext uri="{BB962C8B-B14F-4D97-AF65-F5344CB8AC3E}">
        <p14:creationId xmlns:p14="http://schemas.microsoft.com/office/powerpoint/2010/main" val="177393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197695"/>
            <a:ext cx="5584521" cy="5169313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>
                <a:latin typeface="Segoe UI"/>
                <a:cs typeface="Segoe UI"/>
              </a:rPr>
              <a:t>Upgrade process to LS Central latest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Segoe UI"/>
                <a:cs typeface="Segoe UI"/>
              </a:rPr>
              <a:t>Too many steps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Segoe UI"/>
                <a:cs typeface="Segoe UI"/>
              </a:rPr>
              <a:t>Error-prone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Segoe UI"/>
                <a:cs typeface="Segoe UI"/>
              </a:rPr>
              <a:t>PowerShell knowledge</a:t>
            </a:r>
          </a:p>
          <a:p>
            <a:pPr>
              <a:spcBef>
                <a:spcPts val="600"/>
              </a:spcBef>
            </a:pPr>
            <a:endParaRPr lang="en-US" sz="2000"/>
          </a:p>
          <a:p>
            <a:pPr marL="0" indent="0">
              <a:spcBef>
                <a:spcPts val="600"/>
              </a:spcBef>
              <a:buNone/>
            </a:pP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LS Central Migration Process</a:t>
            </a: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u="sng">
                <a:latin typeface="Segoe UI"/>
                <a:cs typeface="Segoe UI"/>
              </a:rPr>
              <a:t>What we have done</a:t>
            </a: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Docu</a:t>
            </a: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mentation includes migration process from LS Central 14 and up to latest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u="sng">
                <a:latin typeface="Segoe UI"/>
                <a:cs typeface="Segoe UI"/>
              </a:rPr>
              <a:t>What we’re focus on</a:t>
            </a:r>
            <a:endPara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Extending the documentation to include migration process from LS NAV 6 and up, including tips, known issues and automating some tasks</a:t>
            </a:r>
            <a:endPara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To include LS NAV 6 and 8 in our data migration processes (upgrade </a:t>
            </a:r>
            <a:r>
              <a:rPr lang="en-US" sz="180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codeunits</a:t>
            </a: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 up to LS Central 14, to latest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641" b="18641"/>
          <a:stretch/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340290" y="752313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85622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197695"/>
            <a:ext cx="5584521" cy="516931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Identify what is standard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/>
              <a:t>It is hard for the customer to understand what is standard and what is not</a:t>
            </a:r>
          </a:p>
          <a:p>
            <a:pPr>
              <a:spcBef>
                <a:spcPts val="600"/>
              </a:spcBef>
            </a:pPr>
            <a:endParaRPr lang="en-US" sz="2000"/>
          </a:p>
          <a:p>
            <a:pPr marL="0" indent="0">
              <a:spcBef>
                <a:spcPts val="600"/>
              </a:spcBef>
              <a:buNone/>
            </a:pPr>
            <a:r>
              <a:rPr lang="it-IT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C/AL to AL conversion</a:t>
            </a:r>
            <a:endParaRPr lang="it-IT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u="sng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Moving from non-ext. to extension framework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Stick to the standard to avoid converting code</a:t>
            </a:r>
            <a:endPara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 up to LS Central 14, to latest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0643" b="26576"/>
          <a:stretch/>
        </p:blipFill>
        <p:spPr>
          <a:xfrm>
            <a:off x="6358534" y="1197696"/>
            <a:ext cx="5428158" cy="5106617"/>
          </a:xfr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340290" y="752313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customizations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59D71D-D1B1-6608-0638-9EAA3159782A}"/>
              </a:ext>
            </a:extLst>
          </p:cNvPr>
          <p:cNvSpPr txBox="1"/>
          <p:nvPr/>
        </p:nvSpPr>
        <p:spPr>
          <a:xfrm>
            <a:off x="823010" y="4161867"/>
            <a:ext cx="4619080" cy="2213372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0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</a:t>
            </a:r>
          </a:p>
          <a:p>
            <a:pPr lvl="0">
              <a:spcAft>
                <a:spcPts val="1200"/>
              </a:spcAft>
            </a:pP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a gap list analysis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Stick to the standard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Migrate only critical customizations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Leave non-critical customizations for last</a:t>
            </a:r>
          </a:p>
        </p:txBody>
      </p:sp>
    </p:spTree>
    <p:extLst>
      <p:ext uri="{BB962C8B-B14F-4D97-AF65-F5344CB8AC3E}">
        <p14:creationId xmlns:p14="http://schemas.microsoft.com/office/powerpoint/2010/main" val="362373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197695"/>
            <a:ext cx="5584521" cy="516931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Integrations with 3</a:t>
            </a:r>
            <a:r>
              <a:rPr lang="en-US" sz="2000" b="1" baseline="30000"/>
              <a:t>rd</a:t>
            </a:r>
            <a:r>
              <a:rPr lang="en-US" sz="2000" b="1"/>
              <a:t> party platforms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/>
              <a:t>Moving to Web Services and OAuth2</a:t>
            </a:r>
          </a:p>
          <a:p>
            <a:pPr>
              <a:spcBef>
                <a:spcPts val="600"/>
              </a:spcBef>
            </a:pPr>
            <a:endParaRPr lang="en-US" sz="2000"/>
          </a:p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Customizations in </a:t>
            </a:r>
            <a:r>
              <a:rPr lang="en-US" sz="2000" b="1" err="1"/>
              <a:t>dataports</a:t>
            </a:r>
            <a:r>
              <a:rPr lang="en-US" sz="2000" b="1"/>
              <a:t>, reports, and other objects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 up to LS Central 14, to latest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340290" y="752313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customizations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59D71D-D1B1-6608-0638-9EAA3159782A}"/>
              </a:ext>
            </a:extLst>
          </p:cNvPr>
          <p:cNvSpPr txBox="1"/>
          <p:nvPr/>
        </p:nvSpPr>
        <p:spPr>
          <a:xfrm>
            <a:off x="823010" y="4494155"/>
            <a:ext cx="4619080" cy="1872853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0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Recommendations</a:t>
            </a:r>
          </a:p>
          <a:p>
            <a:pPr lvl="0" algn="ctr">
              <a:spcAft>
                <a:spcPts val="1200"/>
              </a:spcAft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Rely on the </a:t>
            </a: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AIM Assessment report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understand the customized objects</a:t>
            </a:r>
          </a:p>
          <a:p>
            <a:pPr lvl="0" algn="ctr">
              <a:spcAft>
                <a:spcPts val="1200"/>
              </a:spcAft>
            </a:pP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AIM Modernization Centers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ease your life with their experience/tooling</a:t>
            </a:r>
          </a:p>
        </p:txBody>
      </p:sp>
      <p:pic>
        <p:nvPicPr>
          <p:cNvPr id="6" name="Picture Placeholder 5" descr="A close-up of people shaking hands&#10;&#10;Description automatically generated">
            <a:extLst>
              <a:ext uri="{FF2B5EF4-FFF2-40B4-BE49-F238E27FC236}">
                <a16:creationId xmlns:a16="http://schemas.microsoft.com/office/drawing/2014/main" id="{DC4287A8-3BDE-1656-2A71-A0E26E3837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34" r="20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0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2A804A-690C-42D3-B91A-4E07DA51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"/>
            <a:ext cx="12192000" cy="6857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A4478-1B61-425C-A754-9CC5F436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5BD193-27D9-4274-B9C9-5033AEF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68" y="1632030"/>
            <a:ext cx="10779064" cy="1325563"/>
          </a:xfrm>
        </p:spPr>
        <p:txBody>
          <a:bodyPr>
            <a:noAutofit/>
          </a:bodyPr>
          <a:lstStyle/>
          <a:p>
            <a:r>
              <a:rPr lang="en-US" err="1"/>
              <a:t>Simplanova</a:t>
            </a:r>
            <a:r>
              <a:rPr lang="en-US"/>
              <a:t> –</a:t>
            </a:r>
            <a:r>
              <a:rPr lang="lt-LT"/>
              <a:t> </a:t>
            </a:r>
            <a:r>
              <a:rPr lang="en-US"/>
              <a:t>Microsoft </a:t>
            </a:r>
            <a:r>
              <a:rPr lang="lt-LT" err="1"/>
              <a:t>Modernization</a:t>
            </a:r>
            <a:r>
              <a:rPr lang="lt-LT"/>
              <a:t> </a:t>
            </a:r>
            <a:r>
              <a:rPr lang="lt-LT" err="1"/>
              <a:t>and</a:t>
            </a:r>
            <a:r>
              <a:rPr lang="lt-LT"/>
              <a:t> </a:t>
            </a:r>
            <a:r>
              <a:rPr lang="en-US"/>
              <a:t>ISV Dev Center</a:t>
            </a:r>
            <a:r>
              <a:rPr lang="lt-LT"/>
              <a:t> </a:t>
            </a:r>
            <a:br>
              <a:rPr lang="lt-LT"/>
            </a:b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C9F3-B247-4662-A8A5-3F64EB2F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65" y="3152972"/>
            <a:ext cx="4124485" cy="18090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/>
              <a:t>“</a:t>
            </a:r>
            <a:r>
              <a:rPr lang="en-US" sz="1800" i="1" err="1"/>
              <a:t>Simplanova</a:t>
            </a:r>
            <a:r>
              <a:rPr lang="en-US" sz="1800" i="1"/>
              <a:t> and we have had a partnership for quite a long time. As we were satisfied with the effective work in previous upgrade projects, we have chosen </a:t>
            </a:r>
            <a:r>
              <a:rPr lang="en-US" sz="1800" i="1" err="1"/>
              <a:t>Simplanova</a:t>
            </a:r>
            <a:r>
              <a:rPr lang="en-US" sz="1800" i="1"/>
              <a:t> once again to continue the collaboration.”</a:t>
            </a:r>
          </a:p>
          <a:p>
            <a:pPr marL="0" indent="0">
              <a:lnSpc>
                <a:spcPct val="100000"/>
              </a:lnSpc>
              <a:buNone/>
            </a:pPr>
            <a:endParaRPr lang="lt-LT" sz="1800" i="1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890B676-2A32-475E-B170-3E65DE5EF800}"/>
              </a:ext>
            </a:extLst>
          </p:cNvPr>
          <p:cNvSpPr txBox="1">
            <a:spLocks/>
          </p:cNvSpPr>
          <p:nvPr/>
        </p:nvSpPr>
        <p:spPr>
          <a:xfrm>
            <a:off x="884865" y="5107434"/>
            <a:ext cx="4411632" cy="709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Bart </a:t>
            </a:r>
            <a:r>
              <a:rPr kumimoji="0" lang="lt-LT" sz="1800" b="1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Lammers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Consultant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at </a:t>
            </a:r>
            <a:r>
              <a:rPr kumimoji="0" lang="lt-LT" sz="14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Blisss</a:t>
            </a: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00642CB-9805-4CAA-A314-A20D61695780}"/>
              </a:ext>
            </a:extLst>
          </p:cNvPr>
          <p:cNvCxnSpPr>
            <a:cxnSpLocks/>
          </p:cNvCxnSpPr>
          <p:nvPr/>
        </p:nvCxnSpPr>
        <p:spPr>
          <a:xfrm flipV="1">
            <a:off x="773209" y="3227440"/>
            <a:ext cx="0" cy="1566233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703682-CD7D-5C14-74AB-B7C68718E716}"/>
              </a:ext>
            </a:extLst>
          </p:cNvPr>
          <p:cNvSpPr txBox="1"/>
          <p:nvPr/>
        </p:nvSpPr>
        <p:spPr>
          <a:xfrm>
            <a:off x="706468" y="2464051"/>
            <a:ext cx="6904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CUSTOMER TESTIMONIAL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1E754925-1101-53A1-C0CF-88A821325235}"/>
              </a:ext>
            </a:extLst>
          </p:cNvPr>
          <p:cNvSpPr/>
          <p:nvPr/>
        </p:nvSpPr>
        <p:spPr>
          <a:xfrm>
            <a:off x="5501538" y="2478710"/>
            <a:ext cx="5482755" cy="830434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CD6DA573-2863-1B07-EFBD-DA21921E2C97}"/>
              </a:ext>
            </a:extLst>
          </p:cNvPr>
          <p:cNvSpPr txBox="1">
            <a:spLocks/>
          </p:cNvSpPr>
          <p:nvPr/>
        </p:nvSpPr>
        <p:spPr>
          <a:xfrm>
            <a:off x="5598100" y="2531583"/>
            <a:ext cx="5289630" cy="60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Serving Partner for 10 years now!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Partners served: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709EB65B-9783-069D-E12A-AA23090CF7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3" y="6048592"/>
            <a:ext cx="1170014" cy="384472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9FD044E1-1131-2374-EFB0-421C92731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93" y="3275556"/>
            <a:ext cx="5482755" cy="30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99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0380D51D-9A97-4AE5-81F7-D54AEDA9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6A6362-16EB-4029-A140-AFC1FF4CED0D}"/>
              </a:ext>
            </a:extLst>
          </p:cNvPr>
          <p:cNvSpPr/>
          <p:nvPr/>
        </p:nvSpPr>
        <p:spPr>
          <a:xfrm>
            <a:off x="5088627" y="-1"/>
            <a:ext cx="3561021" cy="3429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DDB810-F6B0-41D5-8DA9-D2F4A0FFDCD0}"/>
              </a:ext>
            </a:extLst>
          </p:cNvPr>
          <p:cNvSpPr/>
          <p:nvPr/>
        </p:nvSpPr>
        <p:spPr>
          <a:xfrm>
            <a:off x="5088627" y="3429956"/>
            <a:ext cx="3561021" cy="3429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016F86-69E4-4A9D-8085-144C4CBC2CE9}"/>
              </a:ext>
            </a:extLst>
          </p:cNvPr>
          <p:cNvSpPr/>
          <p:nvPr/>
        </p:nvSpPr>
        <p:spPr>
          <a:xfrm>
            <a:off x="8630979" y="0"/>
            <a:ext cx="3561021" cy="3429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8EC924-4FE3-404B-B0C2-39D068193F84}"/>
              </a:ext>
            </a:extLst>
          </p:cNvPr>
          <p:cNvSpPr/>
          <p:nvPr/>
        </p:nvSpPr>
        <p:spPr>
          <a:xfrm>
            <a:off x="8630979" y="3429957"/>
            <a:ext cx="3561021" cy="3429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7C45C-B77D-487F-80F2-803076FF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50" y="1840947"/>
            <a:ext cx="3963798" cy="2301240"/>
          </a:xfrm>
        </p:spPr>
        <p:txBody>
          <a:bodyPr>
            <a:normAutofit/>
          </a:bodyPr>
          <a:lstStyle/>
          <a:p>
            <a:r>
              <a:rPr lang="de-DE" sz="4800"/>
              <a:t>Facts About Simplanova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295DF-CDF4-49CE-AC22-D4AFF3D8A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927" y="728738"/>
            <a:ext cx="2636283" cy="23166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500+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>
                <a:solidFill>
                  <a:schemeClr val="bg1"/>
                </a:solidFill>
              </a:rPr>
              <a:t>Successful Dynamics NAV / 365 Business Central upgrade projects 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E9ADBA-7AF9-40D1-999E-22165BFA90B6}"/>
              </a:ext>
            </a:extLst>
          </p:cNvPr>
          <p:cNvSpPr txBox="1">
            <a:spLocks/>
          </p:cNvSpPr>
          <p:nvPr/>
        </p:nvSpPr>
        <p:spPr>
          <a:xfrm>
            <a:off x="5820354" y="4137419"/>
            <a:ext cx="2516835" cy="2073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234+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Partners Have Trusted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Simplanova's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Services And Products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E3FD2D-B48B-4A97-AB9F-432A2DA8D718}"/>
              </a:ext>
            </a:extLst>
          </p:cNvPr>
          <p:cNvSpPr txBox="1">
            <a:spLocks/>
          </p:cNvSpPr>
          <p:nvPr/>
        </p:nvSpPr>
        <p:spPr>
          <a:xfrm>
            <a:off x="5820354" y="784101"/>
            <a:ext cx="2516835" cy="1860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111 500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Hours saved for Dynamics NAV / 365 Business Central Upgrade projects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4E8010-2AE4-4369-AF17-4AA564118098}"/>
              </a:ext>
            </a:extLst>
          </p:cNvPr>
          <p:cNvSpPr txBox="1">
            <a:spLocks/>
          </p:cNvSpPr>
          <p:nvPr/>
        </p:nvSpPr>
        <p:spPr>
          <a:xfrm>
            <a:off x="9261927" y="4137419"/>
            <a:ext cx="2636283" cy="201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38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Has Helped Microsoft Partners in 38 Countries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D9E81A-8B95-4786-976B-20372D0D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0" y="4230462"/>
            <a:ext cx="126404" cy="294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868AD-51F2-4C5F-901B-15BEF313A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D6EA4F-B8C7-455C-B106-99E4B6E80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830" y="887613"/>
            <a:ext cx="126404" cy="2949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53888A-FFF5-41C2-A0F5-77B6195E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71" y="887613"/>
            <a:ext cx="126404" cy="294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12AA3B-AF1D-44B0-BCDC-7E26C9076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71" y="4230461"/>
            <a:ext cx="126404" cy="29494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403B2B-5EB8-4D44-AB02-2DFEFF55E0AB}"/>
              </a:ext>
            </a:extLst>
          </p:cNvPr>
          <p:cNvCxnSpPr>
            <a:cxnSpLocks/>
          </p:cNvCxnSpPr>
          <p:nvPr/>
        </p:nvCxnSpPr>
        <p:spPr>
          <a:xfrm flipH="1">
            <a:off x="769969" y="6210604"/>
            <a:ext cx="3501089" cy="0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2641CCE-C3B3-4925-9292-CD5FB52AA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6" t="44885"/>
          <a:stretch/>
        </p:blipFill>
        <p:spPr>
          <a:xfrm flipH="1">
            <a:off x="-1" y="4065700"/>
            <a:ext cx="4405186" cy="18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69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BEF9AA-0D9D-4FF3-9D22-5827028BF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" y="-1"/>
            <a:ext cx="1218706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34A36F-04F1-4243-B265-711582976C3D}"/>
              </a:ext>
            </a:extLst>
          </p:cNvPr>
          <p:cNvSpPr/>
          <p:nvPr/>
        </p:nvSpPr>
        <p:spPr>
          <a:xfrm>
            <a:off x="5124659" y="11269"/>
            <a:ext cx="70987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lt-LT" sz="18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A4478-1B61-425C-A754-9CC5F436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2" y="1633110"/>
            <a:ext cx="3554464" cy="6271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5BD193-27D9-4274-B9C9-5033AEF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34" y="3146081"/>
            <a:ext cx="4340963" cy="1325563"/>
          </a:xfrm>
        </p:spPr>
        <p:txBody>
          <a:bodyPr>
            <a:noAutofit/>
          </a:bodyPr>
          <a:lstStyle/>
          <a:p>
            <a:pPr algn="ctr"/>
            <a:r>
              <a:rPr lang="lt-LT"/>
              <a:t>AIM</a:t>
            </a:r>
            <a:br>
              <a:rPr lang="lt-LT"/>
            </a:br>
            <a:r>
              <a:rPr lang="lt-LT" err="1"/>
              <a:t>Modernization</a:t>
            </a:r>
            <a:r>
              <a:rPr lang="lt-LT"/>
              <a:t> </a:t>
            </a:r>
            <a:r>
              <a:rPr lang="lt-LT" err="1"/>
              <a:t>Center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7AA0C5-8B4E-4F19-901B-40CDF26E0BBF}"/>
              </a:ext>
            </a:extLst>
          </p:cNvPr>
          <p:cNvSpPr txBox="1">
            <a:spLocks/>
          </p:cNvSpPr>
          <p:nvPr/>
        </p:nvSpPr>
        <p:spPr>
          <a:xfrm>
            <a:off x="6422213" y="894387"/>
            <a:ext cx="6234793" cy="98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AIM with Simplanova: your guide in new Microsoft migration incentives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4B9586-EB51-46C5-B4A3-7B4E38C69EEF}"/>
              </a:ext>
            </a:extLst>
          </p:cNvPr>
          <p:cNvCxnSpPr>
            <a:cxnSpLocks/>
          </p:cNvCxnSpPr>
          <p:nvPr/>
        </p:nvCxnSpPr>
        <p:spPr>
          <a:xfrm flipV="1">
            <a:off x="675892" y="6441810"/>
            <a:ext cx="4066437" cy="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2783FF-E824-4D3C-AAED-6DDF1669DC30}"/>
              </a:ext>
            </a:extLst>
          </p:cNvPr>
          <p:cNvSpPr txBox="1"/>
          <p:nvPr/>
        </p:nvSpPr>
        <p:spPr>
          <a:xfrm>
            <a:off x="6201047" y="6033954"/>
            <a:ext cx="274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195;p44">
            <a:extLst>
              <a:ext uri="{FF2B5EF4-FFF2-40B4-BE49-F238E27FC236}">
                <a16:creationId xmlns:a16="http://schemas.microsoft.com/office/drawing/2014/main" id="{E5FF9787-DD1D-B22F-3387-13DE7C916DFD}"/>
              </a:ext>
            </a:extLst>
          </p:cNvPr>
          <p:cNvSpPr/>
          <p:nvPr/>
        </p:nvSpPr>
        <p:spPr>
          <a:xfrm>
            <a:off x="6548975" y="5457605"/>
            <a:ext cx="2668621" cy="98811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Google Shape;196;p44">
            <a:extLst>
              <a:ext uri="{FF2B5EF4-FFF2-40B4-BE49-F238E27FC236}">
                <a16:creationId xmlns:a16="http://schemas.microsoft.com/office/drawing/2014/main" id="{F99105B1-2F46-1A67-1F20-5EBA6B26F089}"/>
              </a:ext>
            </a:extLst>
          </p:cNvPr>
          <p:cNvSpPr/>
          <p:nvPr/>
        </p:nvSpPr>
        <p:spPr>
          <a:xfrm>
            <a:off x="8752114" y="5457605"/>
            <a:ext cx="2875689" cy="98811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" name="Google Shape;205;p44">
            <a:extLst>
              <a:ext uri="{FF2B5EF4-FFF2-40B4-BE49-F238E27FC236}">
                <a16:creationId xmlns:a16="http://schemas.microsoft.com/office/drawing/2014/main" id="{14D7374D-EAED-467D-ED51-420ECD08DF0B}"/>
              </a:ext>
            </a:extLst>
          </p:cNvPr>
          <p:cNvSpPr txBox="1"/>
          <p:nvPr/>
        </p:nvSpPr>
        <p:spPr>
          <a:xfrm>
            <a:off x="6636547" y="5769281"/>
            <a:ext cx="224553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Dynamics NAV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206;p44">
            <a:extLst>
              <a:ext uri="{FF2B5EF4-FFF2-40B4-BE49-F238E27FC236}">
                <a16:creationId xmlns:a16="http://schemas.microsoft.com/office/drawing/2014/main" id="{A7253657-3DAD-69D0-4737-C5AFED09A5FC}"/>
              </a:ext>
            </a:extLst>
          </p:cNvPr>
          <p:cNvSpPr txBox="1"/>
          <p:nvPr/>
        </p:nvSpPr>
        <p:spPr>
          <a:xfrm>
            <a:off x="9044520" y="5557789"/>
            <a:ext cx="22455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Dynamics 365 Business Central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</a:br>
            <a:r>
              <a:rPr kumimoji="0" lang="lt-LT" sz="16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on-premises</a:t>
            </a:r>
            <a:endParaRPr kumimoji="0" sz="16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111;p3">
            <a:extLst>
              <a:ext uri="{FF2B5EF4-FFF2-40B4-BE49-F238E27FC236}">
                <a16:creationId xmlns:a16="http://schemas.microsoft.com/office/drawing/2014/main" id="{0888AFD6-580D-A4C1-4133-18B8E20477F7}"/>
              </a:ext>
            </a:extLst>
          </p:cNvPr>
          <p:cNvSpPr txBox="1"/>
          <p:nvPr/>
        </p:nvSpPr>
        <p:spPr>
          <a:xfrm>
            <a:off x="6714846" y="2057659"/>
            <a:ext cx="49358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BC Needs Assessment</a:t>
            </a:r>
            <a:endParaRPr kumimoji="0" lang="lt-L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Workshop: 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claim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$1,500 per customer</a:t>
            </a:r>
          </a:p>
        </p:txBody>
      </p:sp>
      <p:pic>
        <p:nvPicPr>
          <p:cNvPr id="28" name="Google Shape;112;p3">
            <a:extLst>
              <a:ext uri="{FF2B5EF4-FFF2-40B4-BE49-F238E27FC236}">
                <a16:creationId xmlns:a16="http://schemas.microsoft.com/office/drawing/2014/main" id="{A546E96D-B361-3087-7D1C-C14BEBBAAD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548975" y="2683524"/>
            <a:ext cx="155652" cy="36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2;p3">
            <a:extLst>
              <a:ext uri="{FF2B5EF4-FFF2-40B4-BE49-F238E27FC236}">
                <a16:creationId xmlns:a16="http://schemas.microsoft.com/office/drawing/2014/main" id="{5966DD75-AE9B-5C44-C2A4-3BF55D6E5E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548975" y="2135179"/>
            <a:ext cx="155652" cy="36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2;p3">
            <a:extLst>
              <a:ext uri="{FF2B5EF4-FFF2-40B4-BE49-F238E27FC236}">
                <a16:creationId xmlns:a16="http://schemas.microsoft.com/office/drawing/2014/main" id="{03C3973C-B633-ABAA-2290-84811BE2B3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550194" y="3659946"/>
            <a:ext cx="155652" cy="3654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11;p3">
            <a:extLst>
              <a:ext uri="{FF2B5EF4-FFF2-40B4-BE49-F238E27FC236}">
                <a16:creationId xmlns:a16="http://schemas.microsoft.com/office/drawing/2014/main" id="{030FC89A-DAAF-8C7B-A4B5-09C357B3F05F}"/>
              </a:ext>
            </a:extLst>
          </p:cNvPr>
          <p:cNvSpPr txBox="1"/>
          <p:nvPr/>
        </p:nvSpPr>
        <p:spPr>
          <a:xfrm>
            <a:off x="6700914" y="2616979"/>
            <a:ext cx="43651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AIM Assessment</a:t>
            </a:r>
            <a:endParaRPr kumimoji="0" lang="lt-L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claim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$3,500 per customer</a:t>
            </a:r>
          </a:p>
        </p:txBody>
      </p:sp>
      <p:sp>
        <p:nvSpPr>
          <p:cNvPr id="34" name="Google Shape;111;p3">
            <a:extLst>
              <a:ext uri="{FF2B5EF4-FFF2-40B4-BE49-F238E27FC236}">
                <a16:creationId xmlns:a16="http://schemas.microsoft.com/office/drawing/2014/main" id="{152A0EB8-DB63-1A08-8CC6-324FB765139A}"/>
              </a:ext>
            </a:extLst>
          </p:cNvPr>
          <p:cNvSpPr txBox="1"/>
          <p:nvPr/>
        </p:nvSpPr>
        <p:spPr>
          <a:xfrm>
            <a:off x="6700913" y="3584910"/>
            <a:ext cx="51885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AIM Deployment Offer </a:t>
            </a:r>
            <a:endParaRPr kumimoji="0" lang="lt-L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Migration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claim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up to $50k per customer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9FDAEC-C724-ECDF-2903-AE6A424C151F}"/>
              </a:ext>
            </a:extLst>
          </p:cNvPr>
          <p:cNvSpPr txBox="1"/>
          <p:nvPr/>
        </p:nvSpPr>
        <p:spPr>
          <a:xfrm>
            <a:off x="6548975" y="5001092"/>
            <a:ext cx="1330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Arial"/>
                <a:sym typeface="Arial"/>
              </a:rPr>
              <a:t>For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Arial"/>
                <a:sym typeface="Arial"/>
              </a:rPr>
              <a:t>: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3" name="Google Shape;111;p3">
            <a:extLst>
              <a:ext uri="{FF2B5EF4-FFF2-40B4-BE49-F238E27FC236}">
                <a16:creationId xmlns:a16="http://schemas.microsoft.com/office/drawing/2014/main" id="{B728890D-E9E4-1EF4-4646-B4EDA0778FC9}"/>
              </a:ext>
            </a:extLst>
          </p:cNvPr>
          <p:cNvSpPr txBox="1"/>
          <p:nvPr/>
        </p:nvSpPr>
        <p:spPr>
          <a:xfrm>
            <a:off x="6707400" y="1803391"/>
            <a:ext cx="49358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Pre-sales: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A3B60294-ABDF-E7A2-567A-D0B9E1355F0A}"/>
              </a:ext>
            </a:extLst>
          </p:cNvPr>
          <p:cNvSpPr txBox="1"/>
          <p:nvPr/>
        </p:nvSpPr>
        <p:spPr>
          <a:xfrm>
            <a:off x="6707400" y="3265620"/>
            <a:ext cx="49358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Post-Sales: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003888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9A1-9CF6-E9C7-CB56-6922CB2D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63" y="174206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17A78-F8D1-0DC6-799E-7D1F09BF6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63" y="1634706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D3373-23B5-26B2-2A78-71883898A3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0AA45-F346-E846-0778-89E414B15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" y="357242"/>
            <a:ext cx="1556543" cy="2525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4EA0-CE0B-7986-A008-C992F5B9F040}"/>
              </a:ext>
            </a:extLst>
          </p:cNvPr>
          <p:cNvSpPr txBox="1">
            <a:spLocks/>
          </p:cNvSpPr>
          <p:nvPr/>
        </p:nvSpPr>
        <p:spPr>
          <a:xfrm>
            <a:off x="479205" y="867502"/>
            <a:ext cx="36099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Workshop: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AIM BC Needs Assessment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3E66D-D5BE-D4EB-729A-A9829E2317E0}"/>
              </a:ext>
            </a:extLst>
          </p:cNvPr>
          <p:cNvSpPr txBox="1">
            <a:spLocks/>
          </p:cNvSpPr>
          <p:nvPr/>
        </p:nvSpPr>
        <p:spPr>
          <a:xfrm>
            <a:off x="637113" y="2231752"/>
            <a:ext cx="3339054" cy="4551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SUMMARY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Workshops for customers to demonstrate how well Business Central SaaS works, how well it integrates with One Microsoft Cloud, and how it solves on-prem issues.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PROOF OF EXECUTION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List of Attendees;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Challenge(s)/Opportunity(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);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Top Initiatives Identified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MEASURE AND REWARD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Activity Payment</a:t>
            </a: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– Fixe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A = $1500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B = $12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00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C = $800</a:t>
            </a:r>
            <a:endParaRPr kumimoji="0" lang="lt-LT" sz="1200" b="1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COMBINE PROGRAMS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AIM BC Needs Assessment $1,500 +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AIM Assessment Report $3,500 =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$5,000</a:t>
            </a:r>
            <a:endParaRPr kumimoji="0" lang="lt-LT" sz="1200" b="1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1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30C84C-64B9-BEE8-6EB8-3CE55BEA401C}"/>
              </a:ext>
            </a:extLst>
          </p:cNvPr>
          <p:cNvCxnSpPr>
            <a:cxnSpLocks/>
          </p:cNvCxnSpPr>
          <p:nvPr/>
        </p:nvCxnSpPr>
        <p:spPr>
          <a:xfrm flipV="1">
            <a:off x="4083029" y="2193065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D418BB-00CF-3579-9535-AB307048A89C}"/>
              </a:ext>
            </a:extLst>
          </p:cNvPr>
          <p:cNvSpPr txBox="1"/>
          <p:nvPr/>
        </p:nvSpPr>
        <p:spPr>
          <a:xfrm>
            <a:off x="7685546" y="1838275"/>
            <a:ext cx="4280836" cy="4449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TERM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October 1, 2023 – June 30, 2024.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80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CUSTOMER QUALIFICATION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You can apply via any path to BC SaaS: Reimplementation, c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lean-start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or regular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upgrades.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Cannot apply if already using Bridge-to-Cloud.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But you can apply to Bridge-to-Cloud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AIM!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The end-user does n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ot have to commit to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the upgrade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608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ELIGIBILITY</a:t>
            </a:r>
            <a:endParaRPr kumimoji="0" lang="lt-LT" sz="12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608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Agreement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421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Cloud Partner Program Agreement</a:t>
            </a: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98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Program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Enrollment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Commerce Incentives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16000" marR="15988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QUALIFICATION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Legacy competency for Cloud Business Applications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(Silver or Gold)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and purchased benefits package; 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Solution Partner Designation for Business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DDDB4-5D8A-8471-F0FB-B09C7A5652D9}"/>
              </a:ext>
            </a:extLst>
          </p:cNvPr>
          <p:cNvCxnSpPr>
            <a:cxnSpLocks/>
          </p:cNvCxnSpPr>
          <p:nvPr/>
        </p:nvCxnSpPr>
        <p:spPr>
          <a:xfrm flipV="1">
            <a:off x="616431" y="2231752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4E64F2D-1B60-3B23-2159-84EFF187F1AA}"/>
              </a:ext>
            </a:extLst>
          </p:cNvPr>
          <p:cNvSpPr txBox="1">
            <a:spLocks/>
          </p:cNvSpPr>
          <p:nvPr/>
        </p:nvSpPr>
        <p:spPr>
          <a:xfrm>
            <a:off x="3976168" y="866336"/>
            <a:ext cx="350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Evaluation: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AIM Assessment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70A2A6-D667-B55B-DA02-1B8A918A768E}"/>
              </a:ext>
            </a:extLst>
          </p:cNvPr>
          <p:cNvCxnSpPr>
            <a:cxnSpLocks/>
          </p:cNvCxnSpPr>
          <p:nvPr/>
        </p:nvCxnSpPr>
        <p:spPr>
          <a:xfrm flipV="1">
            <a:off x="7628626" y="2193065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65F9C5-8575-31E1-DA53-0935D1F9BE0E}"/>
              </a:ext>
            </a:extLst>
          </p:cNvPr>
          <p:cNvSpPr txBox="1">
            <a:spLocks/>
          </p:cNvSpPr>
          <p:nvPr/>
        </p:nvSpPr>
        <p:spPr>
          <a:xfrm>
            <a:off x="4074142" y="2195397"/>
            <a:ext cx="3660164" cy="4551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SUMMARY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An eligible report for the customer containing technical and functional evaluations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recommended upgrade approach, price, and scope.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PROOF OF EXECUTION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AIM Assessment Report by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11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MEASURE AND REWARD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Activity Payment</a:t>
            </a: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– Fixe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A = $3500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B = $25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00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Market C = $1500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11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 ACTIVITIES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Report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and its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eligibility, Microsoft communication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and submitting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it all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for you.</a:t>
            </a:r>
          </a:p>
          <a:p>
            <a:pPr marL="228600" marR="10611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1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7FA003-B3BD-5EC5-3C61-3A95BE753622}"/>
              </a:ext>
            </a:extLst>
          </p:cNvPr>
          <p:cNvSpPr txBox="1">
            <a:spLocks/>
          </p:cNvSpPr>
          <p:nvPr/>
        </p:nvSpPr>
        <p:spPr>
          <a:xfrm>
            <a:off x="7478685" y="844605"/>
            <a:ext cx="4632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6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Who can apply?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FCE69CB-824A-A990-47FA-5B0E26FEF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" y="-1"/>
            <a:ext cx="12187066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A74B40B-29E2-46C0-B977-3AD2E372C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ED790-9B1D-40E0-87F7-2EC3D4809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390026" y="809688"/>
            <a:ext cx="3529229" cy="502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Evaluation:</a:t>
            </a:r>
            <a:br>
              <a:rPr kumimoji="0" lang="en-GB" sz="39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Times New Roman" panose="02020603050405020304" pitchFamily="18" charset="0"/>
              </a:rPr>
            </a:br>
            <a:r>
              <a:rPr kumimoji="0" lang="en-GB" sz="39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AIM Assessment report</a:t>
            </a:r>
            <a:endParaRPr kumimoji="0" lang="en-US" sz="39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7BBAE-165E-4E5F-B2C7-65B026BB75A9}"/>
              </a:ext>
            </a:extLst>
          </p:cNvPr>
          <p:cNvGrpSpPr/>
          <p:nvPr/>
        </p:nvGrpSpPr>
        <p:grpSpPr>
          <a:xfrm>
            <a:off x="4064745" y="-6881"/>
            <a:ext cx="8127936" cy="6857999"/>
            <a:chOff x="4064745" y="1622796"/>
            <a:chExt cx="8127936" cy="5228322"/>
          </a:xfrm>
        </p:grpSpPr>
        <p:sp>
          <p:nvSpPr>
            <p:cNvPr id="55" name="Rectangle 54">
              <a:hlinkClick r:id="rId5"/>
              <a:extLst>
                <a:ext uri="{FF2B5EF4-FFF2-40B4-BE49-F238E27FC236}">
                  <a16:creationId xmlns:a16="http://schemas.microsoft.com/office/drawing/2014/main" id="{06BA3073-AF0A-453D-A618-C757387E53EB}"/>
                </a:ext>
              </a:extLst>
            </p:cNvPr>
            <p:cNvSpPr/>
            <p:nvPr/>
          </p:nvSpPr>
          <p:spPr>
            <a:xfrm>
              <a:off x="4064745" y="1622796"/>
              <a:ext cx="4063968" cy="52283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56" name="Rectangle 55">
              <a:hlinkClick r:id="rId6"/>
              <a:extLst>
                <a:ext uri="{FF2B5EF4-FFF2-40B4-BE49-F238E27FC236}">
                  <a16:creationId xmlns:a16="http://schemas.microsoft.com/office/drawing/2014/main" id="{F5526240-30BB-4F89-B7A6-3DF1766E2D10}"/>
                </a:ext>
              </a:extLst>
            </p:cNvPr>
            <p:cNvSpPr/>
            <p:nvPr/>
          </p:nvSpPr>
          <p:spPr>
            <a:xfrm>
              <a:off x="8128713" y="4829259"/>
              <a:ext cx="4063968" cy="20218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57" name="Rectangle 56">
              <a:hlinkClick r:id="rId7"/>
              <a:extLst>
                <a:ext uri="{FF2B5EF4-FFF2-40B4-BE49-F238E27FC236}">
                  <a16:creationId xmlns:a16="http://schemas.microsoft.com/office/drawing/2014/main" id="{C2962E3A-CCA9-48CE-8983-AF4C5ACBA945}"/>
                </a:ext>
              </a:extLst>
            </p:cNvPr>
            <p:cNvSpPr/>
            <p:nvPr/>
          </p:nvSpPr>
          <p:spPr>
            <a:xfrm>
              <a:off x="8123991" y="1633289"/>
              <a:ext cx="4063968" cy="31907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92F95-677B-45C1-9D57-20B27FCE7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539" y="236392"/>
            <a:ext cx="4051115" cy="3911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800" b="1">
                <a:solidFill>
                  <a:schemeClr val="bg1"/>
                </a:solidFill>
              </a:rPr>
              <a:t>FUNCTIONAL EVALUATION</a:t>
            </a:r>
            <a:endParaRPr lang="de-DE" sz="18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A19E8-6D3E-E430-5583-253FB2F2CDDF}"/>
              </a:ext>
            </a:extLst>
          </p:cNvPr>
          <p:cNvSpPr txBox="1"/>
          <p:nvPr/>
        </p:nvSpPr>
        <p:spPr>
          <a:xfrm>
            <a:off x="8201294" y="688351"/>
            <a:ext cx="3935231" cy="3435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Business objectives overview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High-level business process and functional review to understand the current on-premises business processes and map those to the capabilities of Dynamics 365 in the cloud 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High-level assessment of the new capabilities and enhancements in Dynamics 365 cloud relevant to the customer’s business objectives.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ISV and customization overview with recommendations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Provide alternatives where relevant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Evaluate the new features in BC to eliminate the need for ISV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Licensing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The number and types of Dynamics 365 licenses needed to transition to the cloud  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6BB84E9-60D8-536E-8498-34D17B08076C}"/>
              </a:ext>
            </a:extLst>
          </p:cNvPr>
          <p:cNvSpPr txBox="1">
            <a:spLocks/>
          </p:cNvSpPr>
          <p:nvPr/>
        </p:nvSpPr>
        <p:spPr>
          <a:xfrm>
            <a:off x="4096885" y="597450"/>
            <a:ext cx="4024986" cy="391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TECHNICAL EVALUATION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34EF2-86C2-2384-6C8E-F8F42EA961DD}"/>
              </a:ext>
            </a:extLst>
          </p:cNvPr>
          <p:cNvSpPr txBox="1"/>
          <p:nvPr/>
        </p:nvSpPr>
        <p:spPr>
          <a:xfrm>
            <a:off x="4116179" y="1349666"/>
            <a:ext cx="403394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In this phase, the partner assesses and documents (at minimum) the following: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Integrations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Integrations that will need to be updated to be compatible with the cloud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Database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Amount of schema and data that will need to be relocated to the cloud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 code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The amount of code that will need to be assessed for cloud readiness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Processes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 workflows, business process flows, dialogs, and custom actions that will need to be evaluated for cloud compatibility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Reporting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The amount of custom reports that will need to be refactored and/or rescoped for cloud computability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Automation refactoring (extra)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What can and cannot be upgraded (extra)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0E4483-0B38-3FD8-2C51-2BA0750AE447}"/>
              </a:ext>
            </a:extLst>
          </p:cNvPr>
          <p:cNvSpPr txBox="1">
            <a:spLocks/>
          </p:cNvSpPr>
          <p:nvPr/>
        </p:nvSpPr>
        <p:spPr>
          <a:xfrm>
            <a:off x="8111539" y="4325905"/>
            <a:ext cx="4077994" cy="391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CONCLUSION OF THE REPORT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705DA-0D3E-8A57-6F08-A06E104F48C7}"/>
              </a:ext>
            </a:extLst>
          </p:cNvPr>
          <p:cNvSpPr txBox="1"/>
          <p:nvPr/>
        </p:nvSpPr>
        <p:spPr>
          <a:xfrm>
            <a:off x="8202005" y="4706213"/>
            <a:ext cx="39606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Recommended Upgrade Approach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: 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Assess and recommend the type of migration suited for the customer’s needs (e.g., lift and shift, hybrid, reimplementation, etc.). 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Next steps in the migration journey 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Total scope, timeline and fixed price proposal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Detailed technical migration analysis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Migration workshop with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offer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 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(free for high-probability opportunities)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A5F530-1048-7346-4808-990824BF901D}"/>
              </a:ext>
            </a:extLst>
          </p:cNvPr>
          <p:cNvCxnSpPr>
            <a:cxnSpLocks/>
          </p:cNvCxnSpPr>
          <p:nvPr/>
        </p:nvCxnSpPr>
        <p:spPr>
          <a:xfrm>
            <a:off x="561647" y="6675275"/>
            <a:ext cx="3185989" cy="0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735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9A1-9CF6-E9C7-CB56-6922CB2D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D3373-23B5-26B2-2A78-71883898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0AA45-F346-E846-0778-89E414B15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4EA0-CE0B-7986-A008-C992F5B9F040}"/>
              </a:ext>
            </a:extLst>
          </p:cNvPr>
          <p:cNvSpPr txBox="1">
            <a:spLocks/>
          </p:cNvSpPr>
          <p:nvPr/>
        </p:nvSpPr>
        <p:spPr>
          <a:xfrm>
            <a:off x="632741" y="1058421"/>
            <a:ext cx="11293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Migration services: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AIM Deployment Offer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3E66D-D5BE-D4EB-729A-A9829E2317E0}"/>
              </a:ext>
            </a:extLst>
          </p:cNvPr>
          <p:cNvSpPr txBox="1">
            <a:spLocks/>
          </p:cNvSpPr>
          <p:nvPr/>
        </p:nvSpPr>
        <p:spPr>
          <a:xfrm>
            <a:off x="790650" y="2422671"/>
            <a:ext cx="5446362" cy="4551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SUMMARY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Incentive amount based on Business Central annual non-discounted license revenue. The AIM Business Central Deployment Offer helps accelerate customer migration and modernization projects to cloud.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PROOF OF EXECUTION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- 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igned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migration agreement between Partner and 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end-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customer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which includes data migration, customization refactoring, ISV connections,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etc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.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- Migration plan.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- Screenshots showing licenses acquired.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BENEFITING PARTY</a:t>
            </a:r>
            <a:b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Reseller will be receiving the incentive, not the end-user.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MEASURE AND REWARD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Activity Payment</a:t>
            </a: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Fixed</a:t>
            </a:r>
            <a:b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06045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30C84C-64B9-BEE8-6EB8-3CE55BEA401C}"/>
              </a:ext>
            </a:extLst>
          </p:cNvPr>
          <p:cNvCxnSpPr>
            <a:cxnSpLocks/>
          </p:cNvCxnSpPr>
          <p:nvPr/>
        </p:nvCxnSpPr>
        <p:spPr>
          <a:xfrm flipV="1">
            <a:off x="6296721" y="2422671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D418BB-00CF-3579-9535-AB307048A89C}"/>
              </a:ext>
            </a:extLst>
          </p:cNvPr>
          <p:cNvSpPr txBox="1"/>
          <p:nvPr/>
        </p:nvSpPr>
        <p:spPr>
          <a:xfrm>
            <a:off x="6416140" y="2029194"/>
            <a:ext cx="5659711" cy="509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608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TERM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November 15, 2023 – June 30, 2024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CUSTOMER QUALIFICATION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0" i="0" u="sng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Comittment to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go-live</a:t>
            </a:r>
            <a:r>
              <a:rPr kumimoji="0" lang="lt-LT" sz="1200" b="0" i="0" u="sng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within 12 months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of signing!</a:t>
            </a:r>
            <a:endParaRPr kumimoji="0" lang="lt-LT" sz="1200" b="0" i="0" u="sng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on-premises customers (Dynamics NAV, GP, SL) with an active Enhancement Plan;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Must be to BC SaaS;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Used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after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the BC license is transacted!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1-year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commitment to Business Central SaaS license plan in NCE 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from March 1st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highlight>
                  <a:srgbClr val="FFFF00"/>
                </a:highlight>
                <a:uLnTx/>
                <a:uFillTx/>
                <a:latin typeface="Nunito"/>
                <a:ea typeface="+mn-ea"/>
                <a:cs typeface="+mn-cs"/>
              </a:rPr>
              <a:t>(NEW!)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Bridge to Cloud, CSP2BC or other license discount cannot apply – must purchase full price;</a:t>
            </a:r>
          </a:p>
          <a:p>
            <a:pPr marL="228600" marR="1608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ELIGIBILITY</a:t>
            </a:r>
            <a:endParaRPr kumimoji="0" lang="lt-LT" sz="12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608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Agreement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421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Cloud Partner Program Agreement</a:t>
            </a: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98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Program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Enrollment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Commerce Incentives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16000" marR="15988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QUALIFICATION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Legacy competency for Cloud Business Applications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(Silver or Gold)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and purchased benefits package; 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Solution Partner Designation for Business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DDDB4-5D8A-8471-F0FB-B09C7A5652D9}"/>
              </a:ext>
            </a:extLst>
          </p:cNvPr>
          <p:cNvCxnSpPr>
            <a:cxnSpLocks/>
          </p:cNvCxnSpPr>
          <p:nvPr/>
        </p:nvCxnSpPr>
        <p:spPr>
          <a:xfrm flipV="1">
            <a:off x="769968" y="2422671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5156534-58C9-9E4A-B872-CCD44AAF9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0417" y="5387975"/>
          <a:ext cx="4352869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6814">
                  <a:extLst>
                    <a:ext uri="{9D8B030D-6E8A-4147-A177-3AD203B41FA5}">
                      <a16:colId xmlns:a16="http://schemas.microsoft.com/office/drawing/2014/main" val="3690930565"/>
                    </a:ext>
                  </a:extLst>
                </a:gridCol>
                <a:gridCol w="1793259">
                  <a:extLst>
                    <a:ext uri="{9D8B030D-6E8A-4147-A177-3AD203B41FA5}">
                      <a16:colId xmlns:a16="http://schemas.microsoft.com/office/drawing/2014/main" val="3609292811"/>
                    </a:ext>
                  </a:extLst>
                </a:gridCol>
                <a:gridCol w="1302796">
                  <a:extLst>
                    <a:ext uri="{9D8B030D-6E8A-4147-A177-3AD203B41FA5}">
                      <a16:colId xmlns:a16="http://schemas.microsoft.com/office/drawing/2014/main" val="97056649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Engagement Size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Annual BC License Value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Payout range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21945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Extra-small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$5,000 - $10,000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$2,000 - $5,000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32890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Small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$10,001 - $20,000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$6,000 - $15,000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8403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$20,001 - $35,000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$10,000 - $25,000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56847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Large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$35,001 - $55,000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$13,000 - $35,000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9300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Extra-large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$55,001 - $75,000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$20,000 - $50,000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94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9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with black border&#10;&#10;Description automatically generated">
            <a:extLst>
              <a:ext uri="{FF2B5EF4-FFF2-40B4-BE49-F238E27FC236}">
                <a16:creationId xmlns:a16="http://schemas.microsoft.com/office/drawing/2014/main" id="{95AA0575-D547-5447-6BFA-8CF66EE9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33" y="2171683"/>
            <a:ext cx="9621733" cy="231283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A72735A-C63E-A3C5-36BF-76F5131A75AD}"/>
              </a:ext>
            </a:extLst>
          </p:cNvPr>
          <p:cNvSpPr txBox="1">
            <a:spLocks/>
          </p:cNvSpPr>
          <p:nvPr/>
        </p:nvSpPr>
        <p:spPr>
          <a:xfrm>
            <a:off x="0" y="285008"/>
            <a:ext cx="0" cy="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63E46D5-6329-0335-1192-26413E14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3" y="212186"/>
            <a:ext cx="11484278" cy="588635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en-US" sz="4000">
                <a:latin typeface="Segoe UI"/>
                <a:cs typeface="Segoe UI"/>
              </a:rPr>
              <a:t>Going to SaaS - how can we help you? </a:t>
            </a:r>
            <a:endParaRPr lang="en-US">
              <a:latin typeface="Aptos" panose="02110004020202020204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B77CA-BC7E-124C-12FF-15636D0DC2ED}"/>
              </a:ext>
            </a:extLst>
          </p:cNvPr>
          <p:cNvSpPr txBox="1"/>
          <p:nvPr/>
        </p:nvSpPr>
        <p:spPr>
          <a:xfrm>
            <a:off x="5223024" y="3143433"/>
            <a:ext cx="174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Before go-live</a:t>
            </a:r>
            <a:endParaRPr lang="en-DE" sz="1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315CC-BFBE-2C19-25C4-55A0034A5061}"/>
              </a:ext>
            </a:extLst>
          </p:cNvPr>
          <p:cNvSpPr txBox="1"/>
          <p:nvPr/>
        </p:nvSpPr>
        <p:spPr>
          <a:xfrm>
            <a:off x="1844001" y="3143433"/>
            <a:ext cx="1148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Pre-sales</a:t>
            </a:r>
            <a:endParaRPr lang="en-DE" sz="1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562F-DCFA-CB46-97DA-AD7418B5CB69}"/>
              </a:ext>
            </a:extLst>
          </p:cNvPr>
          <p:cNvSpPr txBox="1"/>
          <p:nvPr/>
        </p:nvSpPr>
        <p:spPr>
          <a:xfrm>
            <a:off x="8975134" y="3143433"/>
            <a:ext cx="16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After go-live</a:t>
            </a:r>
            <a:endParaRPr lang="en-DE" sz="1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27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9A1-9CF6-E9C7-CB56-6922CB2D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D3373-23B5-26B2-2A78-71883898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0AA45-F346-E846-0778-89E414B15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4EA0-CE0B-7986-A008-C992F5B9F040}"/>
              </a:ext>
            </a:extLst>
          </p:cNvPr>
          <p:cNvSpPr txBox="1">
            <a:spLocks/>
          </p:cNvSpPr>
          <p:nvPr/>
        </p:nvSpPr>
        <p:spPr>
          <a:xfrm>
            <a:off x="632741" y="1058421"/>
            <a:ext cx="11293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Migration services: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AIM Deployment Offer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3E66D-D5BE-D4EB-729A-A9829E2317E0}"/>
              </a:ext>
            </a:extLst>
          </p:cNvPr>
          <p:cNvSpPr txBox="1">
            <a:spLocks/>
          </p:cNvSpPr>
          <p:nvPr/>
        </p:nvSpPr>
        <p:spPr>
          <a:xfrm>
            <a:off x="790650" y="2422671"/>
            <a:ext cx="5446362" cy="4551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EXAMPLE</a:t>
            </a:r>
            <a:b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06045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highlight>
                <a:srgbClr val="FFFF00"/>
              </a:highlight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highlight>
                <a:srgbClr val="FFFF00"/>
              </a:highlight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highlight>
                <a:srgbClr val="FFFF00"/>
              </a:highlight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DDDB4-5D8A-8471-F0FB-B09C7A5652D9}"/>
              </a:ext>
            </a:extLst>
          </p:cNvPr>
          <p:cNvCxnSpPr>
            <a:cxnSpLocks/>
          </p:cNvCxnSpPr>
          <p:nvPr/>
        </p:nvCxnSpPr>
        <p:spPr>
          <a:xfrm flipV="1">
            <a:off x="769968" y="2422671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10">
            <a:extLst>
              <a:ext uri="{FF2B5EF4-FFF2-40B4-BE49-F238E27FC236}">
                <a16:creationId xmlns:a16="http://schemas.microsoft.com/office/drawing/2014/main" id="{96A98AE9-0F3A-DEF7-4814-3FC0C2F35CBE}"/>
              </a:ext>
            </a:extLst>
          </p:cNvPr>
          <p:cNvGraphicFramePr>
            <a:graphicFrameLocks/>
          </p:cNvGraphicFramePr>
          <p:nvPr/>
        </p:nvGraphicFramePr>
        <p:xfrm>
          <a:off x="1091231" y="2749109"/>
          <a:ext cx="7956516" cy="2153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7018">
                  <a:extLst>
                    <a:ext uri="{9D8B030D-6E8A-4147-A177-3AD203B41FA5}">
                      <a16:colId xmlns:a16="http://schemas.microsoft.com/office/drawing/2014/main" val="3690930565"/>
                    </a:ext>
                  </a:extLst>
                </a:gridCol>
                <a:gridCol w="1560956">
                  <a:extLst>
                    <a:ext uri="{9D8B030D-6E8A-4147-A177-3AD203B41FA5}">
                      <a16:colId xmlns:a16="http://schemas.microsoft.com/office/drawing/2014/main" val="1809121721"/>
                    </a:ext>
                  </a:extLst>
                </a:gridCol>
                <a:gridCol w="3179030">
                  <a:extLst>
                    <a:ext uri="{9D8B030D-6E8A-4147-A177-3AD203B41FA5}">
                      <a16:colId xmlns:a16="http://schemas.microsoft.com/office/drawing/2014/main" val="3609292811"/>
                    </a:ext>
                  </a:extLst>
                </a:gridCol>
                <a:gridCol w="1589512">
                  <a:extLst>
                    <a:ext uri="{9D8B030D-6E8A-4147-A177-3AD203B41FA5}">
                      <a16:colId xmlns:a16="http://schemas.microsoft.com/office/drawing/2014/main" val="970566499"/>
                    </a:ext>
                  </a:extLst>
                </a:gridCol>
              </a:tblGrid>
              <a:tr h="2943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>
                          <a:effectLst/>
                        </a:rPr>
                        <a:t>NO of BC Users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u="none" strike="noStrike">
                          <a:effectLst/>
                        </a:rPr>
                        <a:t>License Type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Annual BC License Value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“Market A” Payout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2194588"/>
                  </a:ext>
                </a:extLst>
              </a:tr>
              <a:tr h="3878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 x $70/user/</a:t>
                      </a:r>
                      <a:r>
                        <a:rPr lang="en-US" sz="1400" u="none" strike="noStrike" err="1">
                          <a:effectLst/>
                        </a:rPr>
                        <a:t>mo</a:t>
                      </a:r>
                      <a:r>
                        <a:rPr lang="en-US" sz="1400" u="none" strike="noStrike">
                          <a:effectLst/>
                        </a:rPr>
                        <a:t> x 12 months = $4,200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$0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3289094"/>
                  </a:ext>
                </a:extLst>
              </a:tr>
              <a:tr h="29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$8,400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$5,000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840302"/>
                  </a:ext>
                </a:extLst>
              </a:tr>
              <a:tr h="29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$16,800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$15,000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5684752"/>
                  </a:ext>
                </a:extLst>
              </a:tr>
              <a:tr h="29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$42,000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$35,000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930086"/>
                  </a:ext>
                </a:extLst>
              </a:tr>
              <a:tr h="29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$56,280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$50,000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948012"/>
                  </a:ext>
                </a:extLst>
              </a:tr>
              <a:tr h="29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Essentials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$168,000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$50,000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24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0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9A1-9CF6-E9C7-CB56-6922CB2D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17A78-F8D1-0DC6-799E-7D1F09BF6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D3373-23B5-26B2-2A78-71883898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0AA45-F346-E846-0778-89E414B15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4EA0-CE0B-7986-A008-C992F5B9F040}"/>
              </a:ext>
            </a:extLst>
          </p:cNvPr>
          <p:cNvSpPr txBox="1">
            <a:spLocks/>
          </p:cNvSpPr>
          <p:nvPr/>
        </p:nvSpPr>
        <p:spPr>
          <a:xfrm>
            <a:off x="632742" y="1058421"/>
            <a:ext cx="9961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COOP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Dynamics 365 New Commerce </a:t>
            </a:r>
            <a:r>
              <a:rPr kumimoji="0" lang="lt-LT" sz="4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and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 Dynamics 365 Customer Add New Commerce – Indirect Reseller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3E66D-D5BE-D4EB-729A-A9829E2317E0}"/>
              </a:ext>
            </a:extLst>
          </p:cNvPr>
          <p:cNvSpPr txBox="1">
            <a:spLocks/>
          </p:cNvSpPr>
          <p:nvPr/>
        </p:nvSpPr>
        <p:spPr>
          <a:xfrm>
            <a:off x="790650" y="2422671"/>
            <a:ext cx="5446362" cy="4551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SUMMARY</a:t>
            </a:r>
            <a:b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Rewards CSP partners who drive Business Apps adoption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. Ongoing sales and new customer adds</a:t>
            </a:r>
          </a:p>
          <a:p>
            <a:pPr marL="228600" marR="106045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CORE INCENTIVES</a:t>
            </a:r>
            <a:b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365 New Commerce Program</a:t>
            </a:r>
            <a:b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Core – Business Applications billed revenue, 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highlight>
                  <a:srgbClr val="FFFF00"/>
                </a:highlight>
                <a:uLnTx/>
                <a:uFillTx/>
                <a:latin typeface="Nunito"/>
                <a:ea typeface="+mn-ea"/>
                <a:cs typeface="+mn-cs"/>
              </a:rPr>
              <a:t>4.75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highlight>
                  <a:srgbClr val="FFFF00"/>
                </a:highlight>
                <a:uLnTx/>
                <a:uFillTx/>
                <a:latin typeface="Nunito"/>
                <a:ea typeface="+mn-ea"/>
                <a:cs typeface="+mn-cs"/>
              </a:rPr>
              <a:t>%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Strategic Accelerator – Tier 2 (BC and Sales Enterprise), 10%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365 Customer Add New Commerce Program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Customer Add – Business Applications billed revenue,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highlight>
                  <a:srgbClr val="FFFF00"/>
                </a:highlight>
                <a:uLnTx/>
                <a:uFillTx/>
                <a:latin typeface="Nunito"/>
                <a:ea typeface="+mn-ea"/>
                <a:cs typeface="+mn-cs"/>
              </a:rPr>
              <a:t>20%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</a:p>
          <a:p>
            <a:pPr marL="228600" marR="1061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REVENUE REQUIREMENTS</a:t>
            </a:r>
            <a:b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$25k 12-month revenue threshold for CSP Indirect Resellers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061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MEASURE AND REWARD</a:t>
            </a:r>
            <a:b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New customers – for 12 months after first purchase.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Existing – calculated monthly based on billing cadence.</a:t>
            </a:r>
          </a:p>
          <a:p>
            <a:pPr marL="228600" marR="1061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486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30C84C-64B9-BEE8-6EB8-3CE55BEA401C}"/>
              </a:ext>
            </a:extLst>
          </p:cNvPr>
          <p:cNvCxnSpPr>
            <a:cxnSpLocks/>
          </p:cNvCxnSpPr>
          <p:nvPr/>
        </p:nvCxnSpPr>
        <p:spPr>
          <a:xfrm flipV="1">
            <a:off x="6296721" y="2422671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D418BB-00CF-3579-9535-AB307048A89C}"/>
              </a:ext>
            </a:extLst>
          </p:cNvPr>
          <p:cNvSpPr txBox="1"/>
          <p:nvPr/>
        </p:nvSpPr>
        <p:spPr>
          <a:xfrm>
            <a:off x="6416140" y="2029194"/>
            <a:ext cx="5659711" cy="4808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1608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ENGAGEMENT TERM</a:t>
            </a:r>
            <a:b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October 1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2023 – 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September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4860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30, 2024. </a:t>
            </a:r>
          </a:p>
          <a:p>
            <a:pPr marL="228600" marR="16081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ELIGIBILITY</a:t>
            </a:r>
            <a:endParaRPr kumimoji="0" lang="lt-LT" sz="14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608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Agreement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421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Cloud Partner Program Agreement</a:t>
            </a: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98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Program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Enrollment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5256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Microsoft Commerce Incentives</a:t>
            </a: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1598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PARTNER QUALIFICATION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16033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    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One of the following: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One of the six Solution Partner Designations (i.e. Solution Partner Designation for Business Applications);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Legacy Competences (Cloud Business Applications, Cloud Platform, Cloud Productivity, Data Analytics, Data Platform, Enterprise Mobility Management, Enterprise Resource Planning, Small and Midmarket Cloud Solutions, Windows and Devices)</a:t>
            </a: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8894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EARNING TYPE</a:t>
            </a:r>
            <a:endParaRPr kumimoji="0" lang="lt-LT" sz="1400" b="1" i="0" u="none" strike="noStrike" kern="1200" cap="none" spc="0" normalizeH="0" baseline="0" noProof="0">
              <a:ln>
                <a:noFill/>
              </a:ln>
              <a:solidFill>
                <a:srgbClr val="008894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60% direct payout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40% COOP budget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DDDB4-5D8A-8471-F0FB-B09C7A5652D9}"/>
              </a:ext>
            </a:extLst>
          </p:cNvPr>
          <p:cNvCxnSpPr>
            <a:cxnSpLocks/>
          </p:cNvCxnSpPr>
          <p:nvPr/>
        </p:nvCxnSpPr>
        <p:spPr>
          <a:xfrm flipV="1">
            <a:off x="769968" y="2422671"/>
            <a:ext cx="0" cy="4205641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503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D65278-33BB-E7D1-4E03-498273D2E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6883"/>
            <a:ext cx="12187066" cy="6858000"/>
          </a:xfrm>
          <a:prstGeom prst="rect">
            <a:avLst/>
          </a:prstGeom>
        </p:spPr>
      </p:pic>
      <p:sp>
        <p:nvSpPr>
          <p:cNvPr id="178" name="Google Shape;178;p7"/>
          <p:cNvSpPr txBox="1">
            <a:spLocks noGrp="1"/>
          </p:cNvSpPr>
          <p:nvPr>
            <p:ph type="ctrTitle"/>
          </p:nvPr>
        </p:nvSpPr>
        <p:spPr>
          <a:xfrm>
            <a:off x="659044" y="-310009"/>
            <a:ext cx="108739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"/>
              <a:buNone/>
            </a:pPr>
            <a:r>
              <a:rPr lang="en-US" sz="4400">
                <a:solidFill>
                  <a:schemeClr val="accent1"/>
                </a:solidFill>
              </a:rPr>
              <a:t>Move: </a:t>
            </a:r>
            <a:r>
              <a:rPr lang="en-GB" sz="4400" i="0">
                <a:effectLst/>
              </a:rPr>
              <a:t>FY24 Bridge to the Cloud 2 offer</a:t>
            </a:r>
            <a:endParaRPr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A2C66-D03C-B561-3002-06DDBCFD5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7F16AC-971A-0F40-27E3-9C3C2BEE1D81}"/>
              </a:ext>
            </a:extLst>
          </p:cNvPr>
          <p:cNvSpPr txBox="1">
            <a:spLocks/>
          </p:cNvSpPr>
          <p:nvPr/>
        </p:nvSpPr>
        <p:spPr>
          <a:xfrm>
            <a:off x="469026" y="2283455"/>
            <a:ext cx="6615057" cy="590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PROMOTION DURATION: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Feb 1, 2023 – Dec 31, 2024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B68D55-A537-5091-B626-98D73FF68730}"/>
              </a:ext>
            </a:extLst>
          </p:cNvPr>
          <p:cNvCxnSpPr>
            <a:cxnSpLocks/>
          </p:cNvCxnSpPr>
          <p:nvPr/>
        </p:nvCxnSpPr>
        <p:spPr>
          <a:xfrm flipV="1">
            <a:off x="769970" y="2242257"/>
            <a:ext cx="0" cy="331423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0B92F-9725-7FBB-7BCA-32A5DEE92A24}"/>
              </a:ext>
            </a:extLst>
          </p:cNvPr>
          <p:cNvGrpSpPr/>
          <p:nvPr/>
        </p:nvGrpSpPr>
        <p:grpSpPr>
          <a:xfrm>
            <a:off x="0" y="5042068"/>
            <a:ext cx="6096000" cy="1809049"/>
            <a:chOff x="0" y="3808364"/>
            <a:chExt cx="5798916" cy="30427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9CD62D-95C3-A543-ACCE-77E58CEAC051}"/>
                </a:ext>
              </a:extLst>
            </p:cNvPr>
            <p:cNvSpPr/>
            <p:nvPr/>
          </p:nvSpPr>
          <p:spPr>
            <a:xfrm>
              <a:off x="2951544" y="3808364"/>
              <a:ext cx="2847372" cy="3042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B95C09-24FC-D2EB-3F5E-BD57495E3552}"/>
                </a:ext>
              </a:extLst>
            </p:cNvPr>
            <p:cNvSpPr/>
            <p:nvPr/>
          </p:nvSpPr>
          <p:spPr>
            <a:xfrm>
              <a:off x="0" y="3808364"/>
              <a:ext cx="2951544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33511-F21E-172F-8D28-3912BFDA3D66}"/>
              </a:ext>
            </a:extLst>
          </p:cNvPr>
          <p:cNvGrpSpPr/>
          <p:nvPr/>
        </p:nvGrpSpPr>
        <p:grpSpPr>
          <a:xfrm>
            <a:off x="6096000" y="5042068"/>
            <a:ext cx="6096002" cy="1809049"/>
            <a:chOff x="0" y="3808364"/>
            <a:chExt cx="5798916" cy="30427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FEA941-754D-77D8-638D-53092C1DB873}"/>
                </a:ext>
              </a:extLst>
            </p:cNvPr>
            <p:cNvSpPr/>
            <p:nvPr/>
          </p:nvSpPr>
          <p:spPr>
            <a:xfrm>
              <a:off x="2951544" y="3808364"/>
              <a:ext cx="2847372" cy="3042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7656F8-9952-6869-30A4-DEF23ABFFB3C}"/>
                </a:ext>
              </a:extLst>
            </p:cNvPr>
            <p:cNvSpPr/>
            <p:nvPr/>
          </p:nvSpPr>
          <p:spPr>
            <a:xfrm>
              <a:off x="0" y="3808364"/>
              <a:ext cx="2951544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43A6D5-C408-84B8-0C96-624806545C74}"/>
              </a:ext>
            </a:extLst>
          </p:cNvPr>
          <p:cNvSpPr txBox="1">
            <a:spLocks/>
          </p:cNvSpPr>
          <p:nvPr/>
        </p:nvSpPr>
        <p:spPr>
          <a:xfrm>
            <a:off x="895705" y="2903686"/>
            <a:ext cx="5200294" cy="1809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BTTC2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This promotion offers a fixed 3-year term that is non-renewable / non-cancellable, is purchasable on NCE, may include Dual Use Rights (as described in the Policy), and is available only to customers that have not previously purchased a cloud version on the product.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F231C-98BF-2E44-A8CE-A404F86D42EC}"/>
              </a:ext>
            </a:extLst>
          </p:cNvPr>
          <p:cNvCxnSpPr>
            <a:cxnSpLocks/>
          </p:cNvCxnSpPr>
          <p:nvPr/>
        </p:nvCxnSpPr>
        <p:spPr>
          <a:xfrm flipV="1">
            <a:off x="769968" y="2991306"/>
            <a:ext cx="0" cy="1721429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69EA1A-E1AB-110C-182C-FBAD4C86CD1B}"/>
              </a:ext>
            </a:extLst>
          </p:cNvPr>
          <p:cNvSpPr txBox="1"/>
          <p:nvPr/>
        </p:nvSpPr>
        <p:spPr>
          <a:xfrm>
            <a:off x="6457430" y="2991306"/>
            <a:ext cx="25013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Qualifying Licenses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AX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CRM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GP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NAV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SL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10E8C3-1932-CAA3-AB33-D9A34B196B5B}"/>
              </a:ext>
            </a:extLst>
          </p:cNvPr>
          <p:cNvCxnSpPr>
            <a:cxnSpLocks/>
          </p:cNvCxnSpPr>
          <p:nvPr/>
        </p:nvCxnSpPr>
        <p:spPr>
          <a:xfrm flipV="1">
            <a:off x="6316170" y="2991306"/>
            <a:ext cx="0" cy="1721429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7969751-F23A-097E-7DCA-25D246D3BD58}"/>
              </a:ext>
            </a:extLst>
          </p:cNvPr>
          <p:cNvSpPr txBox="1"/>
          <p:nvPr/>
        </p:nvSpPr>
        <p:spPr>
          <a:xfrm>
            <a:off x="8505277" y="3472199"/>
            <a:ext cx="37548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365 Business Central, on-premises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XAL/Business Edition/CS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365 for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Dynamics RMS/POS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13410D-7926-61D2-4B91-EF6B000B6657}"/>
              </a:ext>
            </a:extLst>
          </p:cNvPr>
          <p:cNvSpPr txBox="1"/>
          <p:nvPr/>
        </p:nvSpPr>
        <p:spPr>
          <a:xfrm>
            <a:off x="-25790" y="5150418"/>
            <a:ext cx="3126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Eligible Dynamics 365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online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Most Dynamics 365 cloud products (detailed breakdown in the appendix)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7FCBA2-78F3-43E2-41D0-04C9743D9542}"/>
              </a:ext>
            </a:extLst>
          </p:cNvPr>
          <p:cNvSpPr txBox="1"/>
          <p:nvPr/>
        </p:nvSpPr>
        <p:spPr>
          <a:xfrm>
            <a:off x="3100285" y="5157301"/>
            <a:ext cx="29598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Promotion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40% discount of Dynamics 365 online subscription licenses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DAEC52-E6F6-3607-0E49-87AEA04798E6}"/>
              </a:ext>
            </a:extLst>
          </p:cNvPr>
          <p:cNvSpPr txBox="1"/>
          <p:nvPr/>
        </p:nvSpPr>
        <p:spPr>
          <a:xfrm>
            <a:off x="6071446" y="5136521"/>
            <a:ext cx="3126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Subscription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term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3-year subscription, non-renewable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B3B056-6E51-7FDF-F70B-617CE612CC45}"/>
              </a:ext>
            </a:extLst>
          </p:cNvPr>
          <p:cNvSpPr txBox="1"/>
          <p:nvPr/>
        </p:nvSpPr>
        <p:spPr>
          <a:xfrm>
            <a:off x="9132340" y="5123642"/>
            <a:ext cx="3126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Availability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New Commerce Experience (NCE)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8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C848BD-C3D3-77AE-BFA6-A60FB3F7F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"/>
          <a:stretch/>
        </p:blipFill>
        <p:spPr>
          <a:xfrm flipH="1">
            <a:off x="0" y="0"/>
            <a:ext cx="4756727" cy="6896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595514" y="2801520"/>
            <a:ext cx="3565698" cy="1035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Suggested Upgrade Paths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1D7AC98-ADC8-27FF-E737-FD553C7749FE}"/>
              </a:ext>
            </a:extLst>
          </p:cNvPr>
          <p:cNvGraphicFramePr>
            <a:graphicFrameLocks/>
          </p:cNvGraphicFramePr>
          <p:nvPr/>
        </p:nvGraphicFramePr>
        <p:xfrm>
          <a:off x="4886036" y="932874"/>
          <a:ext cx="7176654" cy="519349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92218">
                  <a:extLst>
                    <a:ext uri="{9D8B030D-6E8A-4147-A177-3AD203B41FA5}">
                      <a16:colId xmlns:a16="http://schemas.microsoft.com/office/drawing/2014/main" val="1010785587"/>
                    </a:ext>
                  </a:extLst>
                </a:gridCol>
                <a:gridCol w="2392218">
                  <a:extLst>
                    <a:ext uri="{9D8B030D-6E8A-4147-A177-3AD203B41FA5}">
                      <a16:colId xmlns:a16="http://schemas.microsoft.com/office/drawing/2014/main" val="3811194362"/>
                    </a:ext>
                  </a:extLst>
                </a:gridCol>
                <a:gridCol w="2392218">
                  <a:extLst>
                    <a:ext uri="{9D8B030D-6E8A-4147-A177-3AD203B41FA5}">
                      <a16:colId xmlns:a16="http://schemas.microsoft.com/office/drawing/2014/main" val="3538359030"/>
                    </a:ext>
                  </a:extLst>
                </a:gridCol>
              </a:tblGrid>
              <a:tr h="531935">
                <a:tc>
                  <a:txBody>
                    <a:bodyPr/>
                    <a:lstStyle/>
                    <a:p>
                      <a:pPr algn="ctr"/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Clean-Start Upgrade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Full Upgrade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1574467"/>
                  </a:ext>
                </a:extLst>
              </a:tr>
              <a:tr h="541913">
                <a:tc>
                  <a:txBody>
                    <a:bodyPr/>
                    <a:lstStyle/>
                    <a:p>
                      <a:pPr algn="l"/>
                      <a:r>
                        <a:rPr lang="de-DE" sz="1400" b="1"/>
                        <a:t>Destination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Cloud or on-premise</a:t>
                      </a:r>
                      <a:endParaRPr lang="de-D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Cloud or on-premise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9635886"/>
                  </a:ext>
                </a:extLst>
              </a:tr>
              <a:tr h="541913">
                <a:tc>
                  <a:txBody>
                    <a:bodyPr/>
                    <a:lstStyle/>
                    <a:p>
                      <a:pPr algn="l"/>
                      <a:r>
                        <a:rPr lang="en-US" sz="1400" b="1"/>
                        <a:t>Customization upgrade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Not included</a:t>
                      </a:r>
                      <a:endParaRPr lang="de-D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Full upgrade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90399"/>
                  </a:ext>
                </a:extLst>
              </a:tr>
              <a:tr h="387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cap="none"/>
                        <a:t>Add-on upgrade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Yes</a:t>
                      </a:r>
                      <a:endParaRPr lang="en-US" sz="14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Yes</a:t>
                      </a:r>
                      <a:endParaRPr lang="en-US" sz="1400" u="none" strike="noStrike" cap="non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651881"/>
                  </a:ext>
                </a:extLst>
              </a:tr>
              <a:tr h="387839">
                <a:tc>
                  <a:txBody>
                    <a:bodyPr/>
                    <a:lstStyle/>
                    <a:p>
                      <a:pPr algn="l"/>
                      <a:r>
                        <a:rPr lang="de-DE" sz="1400" b="1"/>
                        <a:t>Test data migration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/>
                        <a:t>Yes</a:t>
                      </a:r>
                      <a:endParaRPr lang="de-D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Yes</a:t>
                      </a:r>
                      <a:endParaRPr lang="de-DE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1021183"/>
                  </a:ext>
                </a:extLst>
              </a:tr>
              <a:tr h="541913">
                <a:tc>
                  <a:txBody>
                    <a:bodyPr/>
                    <a:lstStyle/>
                    <a:p>
                      <a:pPr algn="l"/>
                      <a:r>
                        <a:rPr lang="lt-LT" sz="1400" b="1"/>
                        <a:t>Production data migration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Yes (optional)</a:t>
                      </a:r>
                      <a:endParaRPr lang="de-D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Yes (optional)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217591"/>
                  </a:ext>
                </a:extLst>
              </a:tr>
              <a:tr h="53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u="none" strike="noStrike" cap="none"/>
                        <a:t>Automated tools used</a:t>
                      </a:r>
                      <a:endParaRPr lang="en-US" sz="1400" b="1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/>
                        <a:t>Yes, data migration scripts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/>
                        <a:t>Yes, DM scripts and </a:t>
                      </a:r>
                      <a:r>
                        <a:rPr lang="en-US" sz="1400" u="none" strike="noStrike" cap="none" err="1"/>
                        <a:t>Simplanova</a:t>
                      </a:r>
                      <a:r>
                        <a:rPr lang="en-US" sz="1400" u="none" strike="noStrike" cap="none"/>
                        <a:t> AL Tools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883171"/>
                  </a:ext>
                </a:extLst>
              </a:tr>
              <a:tr h="387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u="none" strike="noStrike" cap="none"/>
                        <a:t>Functional testing</a:t>
                      </a:r>
                      <a:endParaRPr lang="en-US" sz="1400" b="1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Yes</a:t>
                      </a:r>
                      <a:endParaRPr lang="en-US" sz="14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Yes</a:t>
                      </a:r>
                      <a:endParaRPr lang="en-US" sz="1400" u="none" strike="noStrike" cap="non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292173"/>
                  </a:ext>
                </a:extLst>
              </a:tr>
              <a:tr h="387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u="none" strike="noStrike" cap="none"/>
                        <a:t>Free warranty</a:t>
                      </a:r>
                      <a:endParaRPr lang="en-US" sz="1400" b="1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Up to 1 month</a:t>
                      </a:r>
                      <a:endParaRPr lang="en-US" sz="1400" u="none" strike="noStrike" cap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none" strike="noStrike" cap="none"/>
                        <a:t>Up to 3 months</a:t>
                      </a:r>
                      <a:endParaRPr lang="en-US" sz="1400" u="none" strike="noStrike" cap="non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21516"/>
                  </a:ext>
                </a:extLst>
              </a:tr>
              <a:tr h="315844">
                <a:tc>
                  <a:txBody>
                    <a:bodyPr/>
                    <a:lstStyle/>
                    <a:p>
                      <a:pPr algn="l"/>
                      <a:r>
                        <a:rPr lang="lt-LT" sz="1400" b="1"/>
                        <a:t>Fixed price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Yes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Yes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830485"/>
                  </a:ext>
                </a:extLst>
              </a:tr>
              <a:tr h="315844">
                <a:tc>
                  <a:txBody>
                    <a:bodyPr/>
                    <a:lstStyle/>
                    <a:p>
                      <a:pPr algn="l"/>
                      <a:r>
                        <a:rPr lang="lt-LT" sz="1400" b="1"/>
                        <a:t>Time to production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Typically 1-2 months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Typically 2-6 months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4570624"/>
                  </a:ext>
                </a:extLst>
              </a:tr>
              <a:tr h="315844">
                <a:tc>
                  <a:txBody>
                    <a:bodyPr/>
                    <a:lstStyle/>
                    <a:p>
                      <a:pPr algn="l"/>
                      <a:r>
                        <a:rPr lang="lt-LT" sz="1400" b="1"/>
                        <a:t>Quote process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/>
                        <a:t>Instant price calculator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1400" dirty="0"/>
                        <a:t>1 week full scope analysis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4087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1CD1B86-5233-1C16-CDAA-D2A76371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4" y="524483"/>
            <a:ext cx="1559809" cy="2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03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A9F8F9F-ECE3-426A-9341-FC382BCF1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A3CD411-9412-4596-989F-399C962668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59"/>
          <a:stretch/>
        </p:blipFill>
        <p:spPr>
          <a:xfrm>
            <a:off x="8235104" y="1152235"/>
            <a:ext cx="3956895" cy="581809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6ABEE995-8063-4594-A0FC-0E5FD9013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909"/>
          <a:stretch/>
        </p:blipFill>
        <p:spPr>
          <a:xfrm>
            <a:off x="0" y="4345367"/>
            <a:ext cx="9171709" cy="2512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A4478-1B61-425C-A754-9CC5F4364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5BD193-27D9-4274-B9C9-5033AEF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103756"/>
            <a:ext cx="8151796" cy="1325563"/>
          </a:xfrm>
        </p:spPr>
        <p:txBody>
          <a:bodyPr>
            <a:normAutofit/>
          </a:bodyPr>
          <a:lstStyle/>
          <a:p>
            <a:r>
              <a:rPr lang="en-US"/>
              <a:t>Why Work Together on Migration?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C9F3-B247-4662-A8A5-3F64EB2F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68" y="2540569"/>
            <a:ext cx="2378346" cy="151147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>
                <a:solidFill>
                  <a:schemeClr val="accent1"/>
                </a:solidFill>
              </a:rPr>
              <a:t>95%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/>
              <a:t>Of Time Saved On Automated Upgrades To RDLC/AL Reports.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D71783D-9BAA-4C8B-BE75-6BBB6A5680F5}"/>
              </a:ext>
            </a:extLst>
          </p:cNvPr>
          <p:cNvSpPr txBox="1">
            <a:spLocks/>
          </p:cNvSpPr>
          <p:nvPr/>
        </p:nvSpPr>
        <p:spPr>
          <a:xfrm>
            <a:off x="3309262" y="2540569"/>
            <a:ext cx="2378346" cy="151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Expertise From 2.0 To Dynamics 365 Business Central Latest Version.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B000AE-CB2E-4052-BE36-EFB567BF3D18}"/>
              </a:ext>
            </a:extLst>
          </p:cNvPr>
          <p:cNvSpPr txBox="1">
            <a:spLocks/>
          </p:cNvSpPr>
          <p:nvPr/>
        </p:nvSpPr>
        <p:spPr>
          <a:xfrm>
            <a:off x="5874680" y="2540569"/>
            <a:ext cx="2157508" cy="151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6BD0BA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Weekly Progress Reports &amp; Full Functional Testing.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C4B7D1-4518-474D-A437-3E1315F07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7280" y="2530745"/>
            <a:ext cx="419100" cy="485775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E4D2D49-35DB-422B-A856-53435DC5F5C7}"/>
              </a:ext>
            </a:extLst>
          </p:cNvPr>
          <p:cNvSpPr txBox="1">
            <a:spLocks/>
          </p:cNvSpPr>
          <p:nvPr/>
        </p:nvSpPr>
        <p:spPr>
          <a:xfrm>
            <a:off x="769969" y="5025470"/>
            <a:ext cx="2378345" cy="151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100%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Free Evaluation Of The Project.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AA03B9E-6B8E-4A21-BAE2-43327BE87786}"/>
              </a:ext>
            </a:extLst>
          </p:cNvPr>
          <p:cNvSpPr txBox="1">
            <a:spLocks/>
          </p:cNvSpPr>
          <p:nvPr/>
        </p:nvSpPr>
        <p:spPr>
          <a:xfrm>
            <a:off x="3402273" y="4961785"/>
            <a:ext cx="2403603" cy="151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Free Warranty Up To 3 Months (Response In 5 Business Hours).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3F8215A-6DDC-4C32-BF39-558CCB158246}"/>
              </a:ext>
            </a:extLst>
          </p:cNvPr>
          <p:cNvSpPr txBox="1">
            <a:spLocks/>
          </p:cNvSpPr>
          <p:nvPr/>
        </p:nvSpPr>
        <p:spPr>
          <a:xfrm>
            <a:off x="5972137" y="5547514"/>
            <a:ext cx="1821891" cy="755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Fixed Project Price Or Time &amp; Material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Poppins"/>
                <a:cs typeface="Arial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Work.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35CB43-8166-4CC5-BD74-BD5208E919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4736" y="4950788"/>
            <a:ext cx="3238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5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BEF9AA-0D9D-4FF3-9D22-5827028BF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C9F3-B247-4662-A8A5-3F64EB2F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014" y="2461451"/>
            <a:ext cx="6615057" cy="590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/>
              <a:t>We offer as simple process as possible. Our team will contact you and discuss your specific case, needs and schedule.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A4478-1B61-425C-A754-9CC5F4364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5BD193-27D9-4274-B9C9-5033AEF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076802"/>
            <a:ext cx="9413240" cy="1325563"/>
          </a:xfrm>
        </p:spPr>
        <p:txBody>
          <a:bodyPr>
            <a:normAutofit/>
          </a:bodyPr>
          <a:lstStyle/>
          <a:p>
            <a:r>
              <a:rPr lang="en-US"/>
              <a:t>How To Start With an Upgrade Quote?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84B5B-7FEF-4BDF-8E73-829437280A45}"/>
              </a:ext>
            </a:extLst>
          </p:cNvPr>
          <p:cNvSpPr/>
          <p:nvPr/>
        </p:nvSpPr>
        <p:spPr>
          <a:xfrm>
            <a:off x="4064745" y="3808364"/>
            <a:ext cx="4063968" cy="3042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DBC2D8-BD86-4E03-B609-46F7A8216B63}"/>
              </a:ext>
            </a:extLst>
          </p:cNvPr>
          <p:cNvSpPr/>
          <p:nvPr/>
        </p:nvSpPr>
        <p:spPr>
          <a:xfrm>
            <a:off x="8128713" y="3808716"/>
            <a:ext cx="4063968" cy="3042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36F2CE-420A-4D0C-9898-1A0FF165B675}"/>
              </a:ext>
            </a:extLst>
          </p:cNvPr>
          <p:cNvSpPr/>
          <p:nvPr/>
        </p:nvSpPr>
        <p:spPr>
          <a:xfrm>
            <a:off x="0" y="3808364"/>
            <a:ext cx="4063968" cy="3042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8" name="Google Shape;206;p44">
            <a:extLst>
              <a:ext uri="{FF2B5EF4-FFF2-40B4-BE49-F238E27FC236}">
                <a16:creationId xmlns:a16="http://schemas.microsoft.com/office/drawing/2014/main" id="{1E6A2E2A-F90D-4654-B57B-8AA0275041FE}"/>
              </a:ext>
            </a:extLst>
          </p:cNvPr>
          <p:cNvSpPr txBox="1"/>
          <p:nvPr/>
        </p:nvSpPr>
        <p:spPr>
          <a:xfrm>
            <a:off x="1093472" y="5558535"/>
            <a:ext cx="187702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Send us the .FOB file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AE4B9EBE-0CDD-481A-BB75-91DE302DE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7523" y="4389193"/>
            <a:ext cx="988922" cy="1027703"/>
          </a:xfrm>
          <a:prstGeom prst="rect">
            <a:avLst/>
          </a:prstGeom>
        </p:spPr>
      </p:pic>
      <p:sp>
        <p:nvSpPr>
          <p:cNvPr id="22" name="Google Shape;206;p44">
            <a:extLst>
              <a:ext uri="{FF2B5EF4-FFF2-40B4-BE49-F238E27FC236}">
                <a16:creationId xmlns:a16="http://schemas.microsoft.com/office/drawing/2014/main" id="{26A2003A-B5B6-47A9-8034-8D8966A666D8}"/>
              </a:ext>
            </a:extLst>
          </p:cNvPr>
          <p:cNvSpPr txBox="1"/>
          <p:nvPr/>
        </p:nvSpPr>
        <p:spPr>
          <a:xfrm>
            <a:off x="4739166" y="5544299"/>
            <a:ext cx="27553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Get FREE assessment in 5 days</a:t>
            </a:r>
          </a:p>
        </p:txBody>
      </p:sp>
      <p:sp>
        <p:nvSpPr>
          <p:cNvPr id="29" name="Google Shape;206;p44">
            <a:extLst>
              <a:ext uri="{FF2B5EF4-FFF2-40B4-BE49-F238E27FC236}">
                <a16:creationId xmlns:a16="http://schemas.microsoft.com/office/drawing/2014/main" id="{1D99DFD3-FCBF-4304-BB71-4F73CB471714}"/>
              </a:ext>
            </a:extLst>
          </p:cNvPr>
          <p:cNvSpPr txBox="1"/>
          <p:nvPr/>
        </p:nvSpPr>
        <p:spPr>
          <a:xfrm>
            <a:off x="8844890" y="5698187"/>
            <a:ext cx="27135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That’s it!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BF0BDFC-6983-4A39-B206-EE0885723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2927" y="4526721"/>
            <a:ext cx="1116327" cy="8000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D7C5F9E-6882-4002-AB03-6CA737C6E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7200" y="4523910"/>
            <a:ext cx="1061107" cy="805655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697141-5192-405D-BBFA-887B4F1587CB}"/>
              </a:ext>
            </a:extLst>
          </p:cNvPr>
          <p:cNvCxnSpPr>
            <a:cxnSpLocks/>
          </p:cNvCxnSpPr>
          <p:nvPr/>
        </p:nvCxnSpPr>
        <p:spPr>
          <a:xfrm flipV="1">
            <a:off x="769970" y="2402541"/>
            <a:ext cx="0" cy="708212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547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5D9DB3C-E9CE-44DB-ADB0-1B1A27A837E8}"/>
              </a:ext>
            </a:extLst>
          </p:cNvPr>
          <p:cNvGrpSpPr/>
          <p:nvPr/>
        </p:nvGrpSpPr>
        <p:grpSpPr>
          <a:xfrm>
            <a:off x="0" y="3822121"/>
            <a:ext cx="12192000" cy="1402169"/>
            <a:chOff x="0" y="3822121"/>
            <a:chExt cx="12192000" cy="140216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CCD4A7-2821-4E4B-ABE8-003F004AE7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64813"/>
              <a:ext cx="12192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95D3BF6-2E05-4622-B9B7-703A658F3881}"/>
                </a:ext>
              </a:extLst>
            </p:cNvPr>
            <p:cNvGrpSpPr/>
            <p:nvPr/>
          </p:nvGrpSpPr>
          <p:grpSpPr>
            <a:xfrm>
              <a:off x="1005198" y="3852601"/>
              <a:ext cx="925475" cy="1347234"/>
              <a:chOff x="1005198" y="3852601"/>
              <a:chExt cx="925475" cy="134723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12A9FE2-D692-4ABF-82E5-FBC51CB9D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480" y="4903522"/>
                <a:ext cx="127435" cy="296313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1793121-FFF2-4406-966D-F11B329D94CC}"/>
                  </a:ext>
                </a:extLst>
              </p:cNvPr>
              <p:cNvGrpSpPr/>
              <p:nvPr/>
            </p:nvGrpSpPr>
            <p:grpSpPr>
              <a:xfrm>
                <a:off x="1005198" y="3852601"/>
                <a:ext cx="925475" cy="925475"/>
                <a:chOff x="1005198" y="3852601"/>
                <a:chExt cx="925475" cy="925475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B4F67D4-35B6-45D5-9D49-D3D78920D4CA}"/>
                    </a:ext>
                  </a:extLst>
                </p:cNvPr>
                <p:cNvSpPr/>
                <p:nvPr/>
              </p:nvSpPr>
              <p:spPr>
                <a:xfrm>
                  <a:off x="1005198" y="3852601"/>
                  <a:ext cx="925475" cy="9254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/>
                    <a:ea typeface="+mn-ea"/>
                    <a:cs typeface="+mn-cs"/>
                  </a:endParaRPr>
                </a:p>
              </p:txBody>
            </p:sp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9C069A04-06E9-45D5-BD76-621C5D4CA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4952" y="4082863"/>
                  <a:ext cx="630250" cy="4516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2914E3E-3130-49FF-9A05-D023DD1FDED0}"/>
                </a:ext>
              </a:extLst>
            </p:cNvPr>
            <p:cNvGrpSpPr/>
            <p:nvPr/>
          </p:nvGrpSpPr>
          <p:grpSpPr>
            <a:xfrm>
              <a:off x="3049960" y="3852601"/>
              <a:ext cx="925475" cy="1350706"/>
              <a:chOff x="3049960" y="3852601"/>
              <a:chExt cx="925475" cy="135070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4948567-378F-4DCF-90FA-00264B14B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980" y="4906994"/>
                <a:ext cx="127435" cy="296313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53249CA-20BD-4A7F-AE06-E44185DA1E1D}"/>
                  </a:ext>
                </a:extLst>
              </p:cNvPr>
              <p:cNvGrpSpPr/>
              <p:nvPr/>
            </p:nvGrpSpPr>
            <p:grpSpPr>
              <a:xfrm>
                <a:off x="3049960" y="3852601"/>
                <a:ext cx="925475" cy="925475"/>
                <a:chOff x="3049960" y="3852601"/>
                <a:chExt cx="925475" cy="925475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164274-E6BE-476B-9C01-FCCB8CD787DB}"/>
                    </a:ext>
                  </a:extLst>
                </p:cNvPr>
                <p:cNvSpPr/>
                <p:nvPr/>
              </p:nvSpPr>
              <p:spPr>
                <a:xfrm>
                  <a:off x="3049960" y="3852601"/>
                  <a:ext cx="925475" cy="9254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FF1E68FC-F696-4DA0-8571-DD64ABE57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2351" y="4019518"/>
                  <a:ext cx="367146" cy="561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96CA0D0-921F-4D16-8EE9-49250BCC1731}"/>
                </a:ext>
              </a:extLst>
            </p:cNvPr>
            <p:cNvGrpSpPr/>
            <p:nvPr/>
          </p:nvGrpSpPr>
          <p:grpSpPr>
            <a:xfrm>
              <a:off x="5062093" y="3822121"/>
              <a:ext cx="925475" cy="1381186"/>
              <a:chOff x="5062093" y="3822121"/>
              <a:chExt cx="925475" cy="138118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013843B-C355-4E5E-8310-EE9CE44A3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1113" y="4906994"/>
                <a:ext cx="127435" cy="296313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A2B1183-2EBC-4688-B41C-B527C4D858BF}"/>
                  </a:ext>
                </a:extLst>
              </p:cNvPr>
              <p:cNvGrpSpPr/>
              <p:nvPr/>
            </p:nvGrpSpPr>
            <p:grpSpPr>
              <a:xfrm>
                <a:off x="5062093" y="3822121"/>
                <a:ext cx="925475" cy="925475"/>
                <a:chOff x="5062093" y="3822121"/>
                <a:chExt cx="925475" cy="925475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EDCDB06-64F5-4B95-8D45-1F5897A16EB9}"/>
                    </a:ext>
                  </a:extLst>
                </p:cNvPr>
                <p:cNvSpPr/>
                <p:nvPr/>
              </p:nvSpPr>
              <p:spPr>
                <a:xfrm>
                  <a:off x="5062093" y="3822121"/>
                  <a:ext cx="925475" cy="9254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/>
                    <a:ea typeface="+mn-ea"/>
                    <a:cs typeface="+mn-cs"/>
                  </a:endParaRPr>
                </a:p>
              </p:txBody>
            </p:sp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2066381F-8753-4BB2-87A2-8BB646249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9282" y="4006697"/>
                  <a:ext cx="449027" cy="52046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A7ABB5-6E5B-4557-8F72-0D9C0189317E}"/>
                </a:ext>
              </a:extLst>
            </p:cNvPr>
            <p:cNvGrpSpPr/>
            <p:nvPr/>
          </p:nvGrpSpPr>
          <p:grpSpPr>
            <a:xfrm>
              <a:off x="7074226" y="3822121"/>
              <a:ext cx="925475" cy="1402169"/>
              <a:chOff x="7074226" y="3822121"/>
              <a:chExt cx="925475" cy="14021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A8E7022-93B4-4BAF-A6E3-E383B1A1F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3246" y="4927977"/>
                <a:ext cx="127435" cy="296313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D9E46B9-AE7D-4A9F-BFAA-5A6D2EB810FF}"/>
                  </a:ext>
                </a:extLst>
              </p:cNvPr>
              <p:cNvGrpSpPr/>
              <p:nvPr/>
            </p:nvGrpSpPr>
            <p:grpSpPr>
              <a:xfrm>
                <a:off x="7074226" y="3822121"/>
                <a:ext cx="925475" cy="925475"/>
                <a:chOff x="7074226" y="3822121"/>
                <a:chExt cx="925475" cy="925475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47D0849-A3BE-4373-A9CB-7D271CEAD6A0}"/>
                    </a:ext>
                  </a:extLst>
                </p:cNvPr>
                <p:cNvSpPr/>
                <p:nvPr/>
              </p:nvSpPr>
              <p:spPr>
                <a:xfrm>
                  <a:off x="7074226" y="3822121"/>
                  <a:ext cx="925475" cy="9254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/>
                    <a:ea typeface="+mn-ea"/>
                    <a:cs typeface="+mn-cs"/>
                  </a:endParaRPr>
                </a:p>
              </p:txBody>
            </p:sp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0AA73FCB-08F2-4C79-9F59-521F90363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4073" y="3969165"/>
                  <a:ext cx="503841" cy="62980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D4DF6C1-2FFC-4078-886B-A07FF0142D29}"/>
                </a:ext>
              </a:extLst>
            </p:cNvPr>
            <p:cNvGrpSpPr/>
            <p:nvPr/>
          </p:nvGrpSpPr>
          <p:grpSpPr>
            <a:xfrm>
              <a:off x="9432927" y="3847398"/>
              <a:ext cx="925475" cy="1346375"/>
              <a:chOff x="9432927" y="3847398"/>
              <a:chExt cx="925475" cy="134637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4CAB9E0-F122-403E-8D32-6C14CCC5B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1947" y="4897460"/>
                <a:ext cx="127435" cy="296313"/>
              </a:xfrm>
              <a:prstGeom prst="rect">
                <a:avLst/>
              </a:prstGeom>
            </p:spPr>
          </p:pic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131F746-90CF-456F-B796-4F4F19FBED93}"/>
                  </a:ext>
                </a:extLst>
              </p:cNvPr>
              <p:cNvGrpSpPr/>
              <p:nvPr/>
            </p:nvGrpSpPr>
            <p:grpSpPr>
              <a:xfrm>
                <a:off x="9432927" y="3847398"/>
                <a:ext cx="925475" cy="925475"/>
                <a:chOff x="9432927" y="3847398"/>
                <a:chExt cx="925475" cy="925475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06AC617-E68E-4DC4-B350-911C71FF966E}"/>
                    </a:ext>
                  </a:extLst>
                </p:cNvPr>
                <p:cNvSpPr/>
                <p:nvPr/>
              </p:nvSpPr>
              <p:spPr>
                <a:xfrm>
                  <a:off x="9432927" y="3847398"/>
                  <a:ext cx="925475" cy="9254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/>
                    <a:ea typeface="+mn-ea"/>
                    <a:cs typeface="+mn-cs"/>
                  </a:endParaRPr>
                </a:p>
              </p:txBody>
            </p:sp>
            <p:pic>
              <p:nvPicPr>
                <p:cNvPr id="43" name="Graphic 42">
                  <a:extLst>
                    <a:ext uri="{FF2B5EF4-FFF2-40B4-BE49-F238E27FC236}">
                      <a16:creationId xmlns:a16="http://schemas.microsoft.com/office/drawing/2014/main" id="{7D542CA9-9611-4351-AC04-A5ACBF8DD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6642" y="4023178"/>
                  <a:ext cx="538044" cy="57391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DBF42B-2DFA-4F15-B7B9-15246A001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8A12D-663B-4150-8BE8-6C142955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761625"/>
            <a:ext cx="9467710" cy="92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The fastest and cost-effective way to upgrade to the latest Dynamics 365 Business Central version (on-premise or SaaS)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ED790-9B1D-40E0-87F7-2EC3D48091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655320" y="1225997"/>
            <a:ext cx="9961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Innovate: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Why Use Clean-Start Upgrade Service?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81D69AC-BF31-49B4-AD20-B285D125C27A}"/>
              </a:ext>
            </a:extLst>
          </p:cNvPr>
          <p:cNvSpPr txBox="1">
            <a:spLocks/>
          </p:cNvSpPr>
          <p:nvPr/>
        </p:nvSpPr>
        <p:spPr>
          <a:xfrm>
            <a:off x="535454" y="5288065"/>
            <a:ext cx="1857485" cy="841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Instant Proposal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5D50252-1DA3-41A4-8B2B-AFE1B5122322}"/>
              </a:ext>
            </a:extLst>
          </p:cNvPr>
          <p:cNvSpPr txBox="1">
            <a:spLocks/>
          </p:cNvSpPr>
          <p:nvPr/>
        </p:nvSpPr>
        <p:spPr>
          <a:xfrm>
            <a:off x="2441515" y="5284475"/>
            <a:ext cx="2161282" cy="86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Fixed Price Guarantee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16CC434-82BF-4CF1-A66D-C8E974B1D9A8}"/>
              </a:ext>
            </a:extLst>
          </p:cNvPr>
          <p:cNvSpPr txBox="1">
            <a:spLocks/>
          </p:cNvSpPr>
          <p:nvPr/>
        </p:nvSpPr>
        <p:spPr>
          <a:xfrm>
            <a:off x="4600205" y="5282760"/>
            <a:ext cx="1797348" cy="783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Start in 4 weeks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CEDA3B2-70FB-46C9-991D-61B0DA9154B1}"/>
              </a:ext>
            </a:extLst>
          </p:cNvPr>
          <p:cNvSpPr txBox="1">
            <a:spLocks/>
          </p:cNvSpPr>
          <p:nvPr/>
        </p:nvSpPr>
        <p:spPr>
          <a:xfrm>
            <a:off x="6625431" y="5292173"/>
            <a:ext cx="1823064" cy="91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Free Warranty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1C72975-3B5E-4D84-8C8F-C2F3C6252641}"/>
              </a:ext>
            </a:extLst>
          </p:cNvPr>
          <p:cNvSpPr txBox="1">
            <a:spLocks/>
          </p:cNvSpPr>
          <p:nvPr/>
        </p:nvSpPr>
        <p:spPr>
          <a:xfrm>
            <a:off x="8611675" y="5284381"/>
            <a:ext cx="2440546" cy="91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Process Automation</a:t>
            </a:r>
          </a:p>
        </p:txBody>
      </p:sp>
    </p:spTree>
    <p:extLst>
      <p:ext uri="{BB962C8B-B14F-4D97-AF65-F5344CB8AC3E}">
        <p14:creationId xmlns:p14="http://schemas.microsoft.com/office/powerpoint/2010/main" val="95326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8A12D-663B-4150-8BE8-6C142955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3676479"/>
            <a:ext cx="4455159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/>
              <a:t>Fill in the </a:t>
            </a:r>
            <a:r>
              <a:rPr lang="en-US" sz="2000" u="sng">
                <a:ea typeface="Poppins"/>
                <a:cs typeface="Poppins"/>
                <a:sym typeface="Poppins"/>
                <a:hlinkClick r:id="rId2"/>
              </a:rPr>
              <a:t>form</a:t>
            </a:r>
            <a:r>
              <a:rPr lang="en-US" sz="2000"/>
              <a:t> with your customer Dynamics NAV/365 BC solution data and you will receive the fixed price Proposal by email instantly.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ED790-9B1D-40E0-87F7-2EC3D480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655320" y="1225997"/>
            <a:ext cx="5180288" cy="212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Innovate: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Clean-Start Upgrade Calculator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614CB-2E40-495E-B532-5568D51F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"/>
          <a:stretch/>
        </p:blipFill>
        <p:spPr>
          <a:xfrm>
            <a:off x="5950258" y="-1"/>
            <a:ext cx="6241742" cy="6896999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28C69D2-E669-47A7-9826-443F0E27512C}"/>
              </a:ext>
            </a:extLst>
          </p:cNvPr>
          <p:cNvCxnSpPr>
            <a:cxnSpLocks/>
          </p:cNvCxnSpPr>
          <p:nvPr/>
        </p:nvCxnSpPr>
        <p:spPr>
          <a:xfrm flipH="1">
            <a:off x="769970" y="3348771"/>
            <a:ext cx="4218590" cy="0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5DA09C3-5BB2-D086-8F9D-61A58FDF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65" y="649761"/>
            <a:ext cx="4983265" cy="49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69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FA74B40B-29E2-46C0-B977-3AD2E372C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ED790-9B1D-40E0-87F7-2EC3D480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655320" y="1225997"/>
            <a:ext cx="9961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Innovate: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Automated Upgrade 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Extensions Tools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7BBAE-165E-4E5F-B2C7-65B026BB75A9}"/>
              </a:ext>
            </a:extLst>
          </p:cNvPr>
          <p:cNvGrpSpPr/>
          <p:nvPr/>
        </p:nvGrpSpPr>
        <p:grpSpPr>
          <a:xfrm>
            <a:off x="0" y="3101788"/>
            <a:ext cx="12192681" cy="3749330"/>
            <a:chOff x="0" y="3808364"/>
            <a:chExt cx="12192681" cy="3042754"/>
          </a:xfrm>
        </p:grpSpPr>
        <p:sp>
          <p:nvSpPr>
            <p:cNvPr id="55" name="Rectangle 54">
              <a:hlinkClick r:id="rId4"/>
              <a:extLst>
                <a:ext uri="{FF2B5EF4-FFF2-40B4-BE49-F238E27FC236}">
                  <a16:creationId xmlns:a16="http://schemas.microsoft.com/office/drawing/2014/main" id="{06BA3073-AF0A-453D-A618-C757387E53EB}"/>
                </a:ext>
              </a:extLst>
            </p:cNvPr>
            <p:cNvSpPr/>
            <p:nvPr/>
          </p:nvSpPr>
          <p:spPr>
            <a:xfrm>
              <a:off x="4064745" y="3808364"/>
              <a:ext cx="4063968" cy="3042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56" name="Rectangle 55">
              <a:hlinkClick r:id="rId5"/>
              <a:extLst>
                <a:ext uri="{FF2B5EF4-FFF2-40B4-BE49-F238E27FC236}">
                  <a16:creationId xmlns:a16="http://schemas.microsoft.com/office/drawing/2014/main" id="{F5526240-30BB-4F89-B7A6-3DF1766E2D10}"/>
                </a:ext>
              </a:extLst>
            </p:cNvPr>
            <p:cNvSpPr/>
            <p:nvPr/>
          </p:nvSpPr>
          <p:spPr>
            <a:xfrm>
              <a:off x="8128713" y="3808716"/>
              <a:ext cx="4063968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57" name="Rectangle 56">
              <a:hlinkClick r:id="rId6"/>
              <a:extLst>
                <a:ext uri="{FF2B5EF4-FFF2-40B4-BE49-F238E27FC236}">
                  <a16:creationId xmlns:a16="http://schemas.microsoft.com/office/drawing/2014/main" id="{C2962E3A-CCA9-48CE-8983-AF4C5ACBA945}"/>
                </a:ext>
              </a:extLst>
            </p:cNvPr>
            <p:cNvSpPr/>
            <p:nvPr/>
          </p:nvSpPr>
          <p:spPr>
            <a:xfrm>
              <a:off x="0" y="3808364"/>
              <a:ext cx="4063968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92F95-677B-45C1-9D57-20B27FCE7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434" y="3810508"/>
            <a:ext cx="1428548" cy="3911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000" b="1">
                <a:solidFill>
                  <a:schemeClr val="bg1"/>
                </a:solidFill>
              </a:rPr>
              <a:t>SALT</a:t>
            </a:r>
            <a:endParaRPr lang="de-DE" sz="2000" b="1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F92A28-FD46-485A-8D9F-5E64D48C61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10948" r="31986"/>
          <a:stretch/>
        </p:blipFill>
        <p:spPr>
          <a:xfrm>
            <a:off x="8151232" y="548161"/>
            <a:ext cx="3252117" cy="287351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8766F21-5362-46F0-B7F0-708076F19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749" y="3639326"/>
            <a:ext cx="974908" cy="7943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E4A26A-8A3F-4BFC-9CE8-76D6395C3DD4}"/>
              </a:ext>
            </a:extLst>
          </p:cNvPr>
          <p:cNvSpPr/>
          <p:nvPr/>
        </p:nvSpPr>
        <p:spPr>
          <a:xfrm>
            <a:off x="523798" y="4741004"/>
            <a:ext cx="3038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Move Dynamics NAV / 365 Business Central Code To Extensions Automatically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(breaking changes, 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tempblob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file 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mngt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events).</a:t>
            </a:r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4605F47A-58A3-4E27-AC87-04935A932623}"/>
              </a:ext>
            </a:extLst>
          </p:cNvPr>
          <p:cNvSpPr txBox="1">
            <a:spLocks/>
          </p:cNvSpPr>
          <p:nvPr/>
        </p:nvSpPr>
        <p:spPr>
          <a:xfrm>
            <a:off x="5775027" y="3694285"/>
            <a:ext cx="1759389" cy="71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Report Converter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435FDD-744A-457E-AE03-8D9B1ED62818}"/>
              </a:ext>
            </a:extLst>
          </p:cNvPr>
          <p:cNvSpPr/>
          <p:nvPr/>
        </p:nvSpPr>
        <p:spPr>
          <a:xfrm>
            <a:off x="4665394" y="4741004"/>
            <a:ext cx="3090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Convert Classic Dynamics NAV report To RDLC/AL Format.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A74EA4-ACF3-429F-B689-89A82AE516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7390" y="3639326"/>
            <a:ext cx="1210235" cy="811743"/>
          </a:xfrm>
          <a:prstGeom prst="rect">
            <a:avLst/>
          </a:prstGeom>
        </p:spPr>
      </p:pic>
      <p:sp>
        <p:nvSpPr>
          <p:cNvPr id="68" name="Content Placeholder 6">
            <a:extLst>
              <a:ext uri="{FF2B5EF4-FFF2-40B4-BE49-F238E27FC236}">
                <a16:creationId xmlns:a16="http://schemas.microsoft.com/office/drawing/2014/main" id="{64A2B4FA-9E28-432E-8A9C-2D19CD9A5F97}"/>
              </a:ext>
            </a:extLst>
          </p:cNvPr>
          <p:cNvSpPr txBox="1">
            <a:spLocks/>
          </p:cNvSpPr>
          <p:nvPr/>
        </p:nvSpPr>
        <p:spPr>
          <a:xfrm>
            <a:off x="9673381" y="3697004"/>
            <a:ext cx="1759389" cy="71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Dataport Converter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031F282-CB7F-4F58-BFDB-6342F4714F20}"/>
              </a:ext>
            </a:extLst>
          </p:cNvPr>
          <p:cNvSpPr/>
          <p:nvPr/>
        </p:nvSpPr>
        <p:spPr>
          <a:xfrm>
            <a:off x="8706891" y="4743723"/>
            <a:ext cx="3090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Convert Automatically Dynamics NAV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Dataports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Xmlports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3164ED4-C257-4825-9245-7E2B16DD09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76248" y="3600216"/>
            <a:ext cx="643267" cy="8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4ED3066F-1926-4363-8C1B-0C7EE808A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4587385-9D74-49AE-ACFC-FDBD5AA48091}"/>
              </a:ext>
            </a:extLst>
          </p:cNvPr>
          <p:cNvGrpSpPr/>
          <p:nvPr/>
        </p:nvGrpSpPr>
        <p:grpSpPr>
          <a:xfrm>
            <a:off x="0" y="4785360"/>
            <a:ext cx="12192681" cy="2065757"/>
            <a:chOff x="0" y="3808364"/>
            <a:chExt cx="12192681" cy="304275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CE9696-D609-40E6-A727-96BF46AE186C}"/>
                </a:ext>
              </a:extLst>
            </p:cNvPr>
            <p:cNvSpPr/>
            <p:nvPr/>
          </p:nvSpPr>
          <p:spPr>
            <a:xfrm>
              <a:off x="4064745" y="3808364"/>
              <a:ext cx="4063968" cy="3042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9019B14-0858-4246-9972-DC18CA515878}"/>
                </a:ext>
              </a:extLst>
            </p:cNvPr>
            <p:cNvSpPr/>
            <p:nvPr/>
          </p:nvSpPr>
          <p:spPr>
            <a:xfrm>
              <a:off x="8128713" y="3808716"/>
              <a:ext cx="4063968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6954E64-3B76-4ABF-917E-294E00F34D37}"/>
                </a:ext>
              </a:extLst>
            </p:cNvPr>
            <p:cNvSpPr/>
            <p:nvPr/>
          </p:nvSpPr>
          <p:spPr>
            <a:xfrm>
              <a:off x="0" y="3808364"/>
              <a:ext cx="4063968" cy="30424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8A12D-663B-4150-8BE8-6C142955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172099"/>
            <a:ext cx="10876280" cy="875896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ts val="1800"/>
              <a:buNone/>
            </a:pPr>
            <a:r>
              <a:rPr lang="en-US" sz="2000" b="1"/>
              <a:t>Upgrades to BC taking too long? </a:t>
            </a:r>
            <a:endParaRPr lang="lt-LT" sz="2000" b="1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ts val="1800"/>
              <a:buNone/>
            </a:pPr>
            <a:r>
              <a:rPr lang="en-US" sz="1800"/>
              <a:t>Automate migration with SALT!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ED790-9B1D-40E0-87F7-2EC3D4809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4242C6-4FE7-4ACC-96C2-CC7744CBB800}"/>
              </a:ext>
            </a:extLst>
          </p:cNvPr>
          <p:cNvSpPr txBox="1">
            <a:spLocks/>
          </p:cNvSpPr>
          <p:nvPr/>
        </p:nvSpPr>
        <p:spPr>
          <a:xfrm>
            <a:off x="655319" y="962884"/>
            <a:ext cx="10695167" cy="1202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Innovate: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Simplanova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j-ea"/>
                <a:cs typeface="+mj-cs"/>
              </a:rPr>
              <a:t> AL Tools (SALT)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81D69AC-BF31-49B4-AD20-B285D125C27A}"/>
              </a:ext>
            </a:extLst>
          </p:cNvPr>
          <p:cNvSpPr txBox="1">
            <a:spLocks/>
          </p:cNvSpPr>
          <p:nvPr/>
        </p:nvSpPr>
        <p:spPr>
          <a:xfrm>
            <a:off x="655320" y="5124531"/>
            <a:ext cx="2921855" cy="129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30%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of estimated time can be saved on a heavily modified conversion from C/AL to AL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829C79B2-D8FE-41C1-AA49-6C0D23CB631E}"/>
              </a:ext>
            </a:extLst>
          </p:cNvPr>
          <p:cNvSpPr txBox="1">
            <a:spLocks/>
          </p:cNvSpPr>
          <p:nvPr/>
        </p:nvSpPr>
        <p:spPr>
          <a:xfrm>
            <a:off x="4717598" y="5202635"/>
            <a:ext cx="2921855" cy="129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1000s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saved 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Simplanova’s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C/AL to AL upgrade projects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E76D87B-B415-4C6E-95B6-7819E5BA185E}"/>
              </a:ext>
            </a:extLst>
          </p:cNvPr>
          <p:cNvSpPr txBox="1">
            <a:spLocks/>
          </p:cNvSpPr>
          <p:nvPr/>
        </p:nvSpPr>
        <p:spPr>
          <a:xfrm>
            <a:off x="660400" y="3210160"/>
            <a:ext cx="2263821" cy="105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SALT </a:t>
            </a: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Automatically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srgbClr val="6BD0BA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Handles: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6BD0BA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37EB7DB0-353B-4EE2-8CC2-4E48EE4807E7}"/>
              </a:ext>
            </a:extLst>
          </p:cNvPr>
          <p:cNvSpPr txBox="1">
            <a:spLocks/>
          </p:cNvSpPr>
          <p:nvPr/>
        </p:nvSpPr>
        <p:spPr>
          <a:xfrm>
            <a:off x="8781566" y="5202635"/>
            <a:ext cx="2921855" cy="129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200 Q&amp;A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of estimated time can be saved on a heavily modified conversion from C/AL to 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343F5-CAB6-43BC-A434-AA76257BDB86}"/>
              </a:ext>
            </a:extLst>
          </p:cNvPr>
          <p:cNvSpPr txBox="1"/>
          <p:nvPr/>
        </p:nvSpPr>
        <p:spPr>
          <a:xfrm>
            <a:off x="3090499" y="3378099"/>
            <a:ext cx="22638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TempBlob Usage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Triggers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CBE353-D3F7-4A36-AFB7-5F64D6966360}"/>
              </a:ext>
            </a:extLst>
          </p:cNvPr>
          <p:cNvSpPr txBox="1"/>
          <p:nvPr/>
        </p:nvSpPr>
        <p:spPr>
          <a:xfrm>
            <a:off x="5705771" y="3355196"/>
            <a:ext cx="22638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Breaking Changes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B970E71-F76A-4E33-9D55-D674B03D06EC}"/>
              </a:ext>
            </a:extLst>
          </p:cNvPr>
          <p:cNvSpPr txBox="1"/>
          <p:nvPr/>
        </p:nvSpPr>
        <p:spPr>
          <a:xfrm>
            <a:off x="8618685" y="3359771"/>
            <a:ext cx="22638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Options to Enums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File Management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0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116EFA7-EEAD-CF71-D0BF-171607C214B3}"/>
              </a:ext>
            </a:extLst>
          </p:cNvPr>
          <p:cNvSpPr txBox="1">
            <a:spLocks/>
          </p:cNvSpPr>
          <p:nvPr/>
        </p:nvSpPr>
        <p:spPr>
          <a:xfrm>
            <a:off x="340293" y="997528"/>
            <a:ext cx="11484278" cy="54286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Sessions with the CAP team</a:t>
            </a:r>
          </a:p>
          <a:p>
            <a:r>
              <a:rPr lang="en-US">
                <a:latin typeface="Segoe UI" panose="020B0502040204020203" pitchFamily="34" charset="0"/>
                <a:ea typeface="+mn-lt"/>
                <a:cs typeface="Segoe UI" panose="020B0502040204020203" pitchFamily="34" charset="0"/>
                <a:hlinkClick r:id="rId3"/>
              </a:rPr>
              <a:t>https://calendly.com/lsconboarding/30minsession</a:t>
            </a:r>
            <a:r>
              <a:rPr lang="en-US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B2C582B-F78D-A9A2-77E2-5A142371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3" y="212186"/>
            <a:ext cx="11484278" cy="5886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How?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24634A-2B36-2056-B33E-CEF3C420BACD}"/>
              </a:ext>
            </a:extLst>
          </p:cNvPr>
          <p:cNvGrpSpPr/>
          <p:nvPr/>
        </p:nvGrpSpPr>
        <p:grpSpPr>
          <a:xfrm>
            <a:off x="547941" y="1649759"/>
            <a:ext cx="7214871" cy="4439213"/>
            <a:chOff x="340293" y="997528"/>
            <a:chExt cx="8587576" cy="5283820"/>
          </a:xfrm>
        </p:grpSpPr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9521710-AEFC-F12C-83B5-029ECCC23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44" y="1268052"/>
              <a:ext cx="8148258" cy="46713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E04DB8-E81C-2BE6-5617-0EE7D9F3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293" y="997528"/>
              <a:ext cx="8587576" cy="528382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847D62B-D82D-A74B-1243-CF508FB1082B}"/>
              </a:ext>
            </a:extLst>
          </p:cNvPr>
          <p:cNvSpPr/>
          <p:nvPr/>
        </p:nvSpPr>
        <p:spPr>
          <a:xfrm>
            <a:off x="5994766" y="2734265"/>
            <a:ext cx="1131860" cy="1105103"/>
          </a:xfrm>
          <a:prstGeom prst="rect">
            <a:avLst/>
          </a:prstGeom>
          <a:noFill/>
          <a:ln>
            <a:solidFill>
              <a:srgbClr val="7614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5F191ED5-4EEF-E115-C82F-5ECC4ACC2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13" y="1649759"/>
            <a:ext cx="3708399" cy="37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2A804A-690C-42D3-B91A-4E07DA51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C9F3-B247-4662-A8A5-3F64EB2F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27" y="2873993"/>
            <a:ext cx="4597635" cy="19463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lt-LT" sz="1800"/>
              <a:t>Extended Team: remote development contracts</a:t>
            </a:r>
            <a:r>
              <a:rPr lang="en-US" sz="1800"/>
              <a:t> for </a:t>
            </a:r>
            <a:r>
              <a:rPr lang="lt-LT" sz="1800"/>
              <a:t>3 – 12 months</a:t>
            </a:r>
            <a:r>
              <a:rPr lang="en-US" sz="1800"/>
              <a:t>;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Full-time, part-time, flexible engagements.</a:t>
            </a:r>
            <a:endParaRPr lang="lt-LT" sz="180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lt-LT" sz="1800"/>
              <a:t>Project based development</a:t>
            </a:r>
            <a:r>
              <a:rPr lang="en-US" sz="1800"/>
              <a:t>;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Experience based pricing model.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A4478-1B61-425C-A754-9CC5F436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8" y="548161"/>
            <a:ext cx="1556543" cy="252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5BD193-27D9-4274-B9C9-5033AEF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221577"/>
            <a:ext cx="9413240" cy="1325563"/>
          </a:xfrm>
        </p:spPr>
        <p:txBody>
          <a:bodyPr>
            <a:normAutofit/>
          </a:bodyPr>
          <a:lstStyle/>
          <a:p>
            <a:r>
              <a:rPr lang="lt-LT"/>
              <a:t>Development</a:t>
            </a:r>
            <a:r>
              <a:rPr lang="en-US"/>
              <a:t> Support</a:t>
            </a:r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CFEE1A-357C-4403-B0D1-3A4B8008DC5E}"/>
              </a:ext>
            </a:extLst>
          </p:cNvPr>
          <p:cNvSpPr txBox="1">
            <a:spLocks/>
          </p:cNvSpPr>
          <p:nvPr/>
        </p:nvSpPr>
        <p:spPr>
          <a:xfrm>
            <a:off x="6361168" y="2873993"/>
            <a:ext cx="4597635" cy="194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BC (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C/AL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&amp;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). Also available for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.NET,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AX / FSCM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, CRM,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Azure </a:t>
            </a:r>
            <a:r>
              <a:rPr kumimoji="0" lang="lt-LT" sz="18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architects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Areas of expertise: Finance,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Trading,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Inventory, Fixed Assets,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Warehousing, Manufacturing,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Logistics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; </a:t>
            </a: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 Development (Add-on); </a:t>
            </a: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5" name="Google Shape;195;p44">
            <a:extLst>
              <a:ext uri="{FF2B5EF4-FFF2-40B4-BE49-F238E27FC236}">
                <a16:creationId xmlns:a16="http://schemas.microsoft.com/office/drawing/2014/main" id="{57681597-9AF9-42B8-8778-EF86BAFAEBDF}"/>
              </a:ext>
            </a:extLst>
          </p:cNvPr>
          <p:cNvSpPr/>
          <p:nvPr/>
        </p:nvSpPr>
        <p:spPr>
          <a:xfrm>
            <a:off x="6472928" y="5432529"/>
            <a:ext cx="2880435" cy="76815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" name="Google Shape;196;p44">
            <a:extLst>
              <a:ext uri="{FF2B5EF4-FFF2-40B4-BE49-F238E27FC236}">
                <a16:creationId xmlns:a16="http://schemas.microsoft.com/office/drawing/2014/main" id="{C16BA9B3-F20F-402A-984C-C2D1DE54BC99}"/>
              </a:ext>
            </a:extLst>
          </p:cNvPr>
          <p:cNvSpPr/>
          <p:nvPr/>
        </p:nvSpPr>
        <p:spPr>
          <a:xfrm>
            <a:off x="9119659" y="5432530"/>
            <a:ext cx="2509202" cy="7681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" name="Google Shape;205;p44">
            <a:extLst>
              <a:ext uri="{FF2B5EF4-FFF2-40B4-BE49-F238E27FC236}">
                <a16:creationId xmlns:a16="http://schemas.microsoft.com/office/drawing/2014/main" id="{0D2CB6A9-9F44-4924-A341-8AE61AE11330}"/>
              </a:ext>
            </a:extLst>
          </p:cNvPr>
          <p:cNvSpPr txBox="1"/>
          <p:nvPr/>
        </p:nvSpPr>
        <p:spPr>
          <a:xfrm>
            <a:off x="6637605" y="5524237"/>
            <a:ext cx="25879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BUSINESS CENTRAL DEVELOPMENT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sp>
        <p:nvSpPr>
          <p:cNvPr id="28" name="Google Shape;206;p44">
            <a:extLst>
              <a:ext uri="{FF2B5EF4-FFF2-40B4-BE49-F238E27FC236}">
                <a16:creationId xmlns:a16="http://schemas.microsoft.com/office/drawing/2014/main" id="{1E6A2E2A-F90D-4654-B57B-8AA0275041FE}"/>
              </a:ext>
            </a:extLst>
          </p:cNvPr>
          <p:cNvSpPr txBox="1"/>
          <p:nvPr/>
        </p:nvSpPr>
        <p:spPr>
          <a:xfrm>
            <a:off x="9442909" y="5524238"/>
            <a:ext cx="196737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Poppins"/>
                <a:cs typeface="Poppins"/>
                <a:sym typeface="Poppins"/>
              </a:rPr>
              <a:t>ADD-ON TO APPSOURCE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Poppins"/>
              <a:cs typeface="Poppins"/>
              <a:sym typeface="Poppin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0EAD41-EBF9-4531-84EF-F139C8974C74}"/>
              </a:ext>
            </a:extLst>
          </p:cNvPr>
          <p:cNvCxnSpPr>
            <a:cxnSpLocks/>
          </p:cNvCxnSpPr>
          <p:nvPr/>
        </p:nvCxnSpPr>
        <p:spPr>
          <a:xfrm flipV="1">
            <a:off x="769970" y="2797988"/>
            <a:ext cx="0" cy="2098316"/>
          </a:xfrm>
          <a:prstGeom prst="line">
            <a:avLst/>
          </a:prstGeom>
          <a:ln w="28575" cap="rnd"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8769C0A-1FA4-476E-B902-C2A6984FC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6681" y="5574156"/>
            <a:ext cx="550757" cy="44876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C0B1AF-2E79-4AD8-B7F5-7154ACFC0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8676" y="5432529"/>
            <a:ext cx="425081" cy="59039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E4B9EBE-0CDD-481A-BB75-91DE302DE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758" y="5486220"/>
            <a:ext cx="568112" cy="59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770BA63-694C-4D8B-A485-A592B647D302}"/>
              </a:ext>
            </a:extLst>
          </p:cNvPr>
          <p:cNvSpPr txBox="1"/>
          <p:nvPr/>
        </p:nvSpPr>
        <p:spPr>
          <a:xfrm>
            <a:off x="1366742" y="5625349"/>
            <a:ext cx="1101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Arial"/>
                <a:cs typeface="Arial"/>
                <a:sym typeface="Arial"/>
              </a:rPr>
              <a:t>Integration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C5DA71-04B7-4E15-9C32-4C83CE40002A}"/>
              </a:ext>
            </a:extLst>
          </p:cNvPr>
          <p:cNvSpPr txBox="1"/>
          <p:nvPr/>
        </p:nvSpPr>
        <p:spPr>
          <a:xfrm>
            <a:off x="3096034" y="5557137"/>
            <a:ext cx="133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+mn-ea"/>
                <a:cs typeface="Arial"/>
                <a:sym typeface="Arial"/>
              </a:rPr>
              <a:t>Speed Optimization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C41435-A619-43B7-9164-272FB5A662C9}"/>
              </a:ext>
            </a:extLst>
          </p:cNvPr>
          <p:cNvSpPr txBox="1"/>
          <p:nvPr/>
        </p:nvSpPr>
        <p:spPr>
          <a:xfrm>
            <a:off x="5029715" y="5562826"/>
            <a:ext cx="135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E53"/>
                </a:solidFill>
                <a:effectLst/>
                <a:uLnTx/>
                <a:uFillTx/>
                <a:latin typeface="Nunito"/>
                <a:ea typeface="Arial"/>
                <a:cs typeface="Arial"/>
                <a:sym typeface="Arial"/>
              </a:rPr>
              <a:t>Extensions Development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3E53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55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B55729-74DE-92A1-242A-C4C55AC3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18" y="2862843"/>
            <a:ext cx="5082182" cy="2546174"/>
          </a:xfrm>
        </p:spPr>
        <p:txBody>
          <a:bodyPr>
            <a:normAutofit/>
          </a:bodyPr>
          <a:lstStyle/>
          <a:p>
            <a:pPr algn="l"/>
            <a:r>
              <a:rPr lang="en-US" sz="600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57901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7F18A0-DAE6-6E8E-F210-8A6B698B12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4AAF57-2AEB-3C3C-8DEC-A2695A0800A9}"/>
              </a:ext>
            </a:extLst>
          </p:cNvPr>
          <p:cNvSpPr txBox="1">
            <a:spLocks/>
          </p:cNvSpPr>
          <p:nvPr/>
        </p:nvSpPr>
        <p:spPr>
          <a:xfrm>
            <a:off x="2373976" y="234496"/>
            <a:ext cx="7444048" cy="587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351C5C"/>
                </a:solidFill>
                <a:latin typeface="Segoe UI"/>
                <a:cs typeface="Segoe UI"/>
              </a:rPr>
              <a:t>Sessions with the CAP team</a:t>
            </a:r>
            <a:endParaRPr lang="en-US" b="1">
              <a:solidFill>
                <a:srgbClr val="351C5C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F20D8FF-07D8-956D-6CDF-D5F4F5252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55" y="5044629"/>
            <a:ext cx="2278090" cy="1459701"/>
          </a:xfrm>
          <a:prstGeom prst="rect">
            <a:avLst/>
          </a:prstGeom>
        </p:spPr>
      </p:pic>
      <p:pic>
        <p:nvPicPr>
          <p:cNvPr id="5" name="Picture 4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DD4CF766-5A77-76D5-A745-BB6B038CF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>
            <a:off x="3597881" y="1116770"/>
            <a:ext cx="2398687" cy="157869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26A3D2C-CAF9-A3EB-1F54-0D1A289C1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104"/>
          <a:stretch/>
        </p:blipFill>
        <p:spPr>
          <a:xfrm>
            <a:off x="3597881" y="5052318"/>
            <a:ext cx="2398687" cy="1459701"/>
          </a:xfrm>
          <a:prstGeom prst="rect">
            <a:avLst/>
          </a:prstGeom>
        </p:spPr>
      </p:pic>
      <p:pic>
        <p:nvPicPr>
          <p:cNvPr id="7" name="Picture 6" descr="A computer screen shot of a computer hardware station&#10;&#10;Description automatically generated">
            <a:extLst>
              <a:ext uri="{FF2B5EF4-FFF2-40B4-BE49-F238E27FC236}">
                <a16:creationId xmlns:a16="http://schemas.microsoft.com/office/drawing/2014/main" id="{78AB2148-72B3-E0A8-F8A3-1667509F9B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"/>
          <a:stretch/>
        </p:blipFill>
        <p:spPr>
          <a:xfrm>
            <a:off x="8968503" y="3029311"/>
            <a:ext cx="2289842" cy="156492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19D010B-00B5-4A53-DA56-FBE0EA98D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1" y="3029311"/>
            <a:ext cx="2398687" cy="1558768"/>
          </a:xfrm>
          <a:prstGeom prst="rect">
            <a:avLst/>
          </a:prstGeom>
        </p:spPr>
      </p:pic>
      <p:pic>
        <p:nvPicPr>
          <p:cNvPr id="9" name="Picture 8" descr="A person and person wearing headphones&#10;&#10;Description automatically generated">
            <a:extLst>
              <a:ext uri="{FF2B5EF4-FFF2-40B4-BE49-F238E27FC236}">
                <a16:creationId xmlns:a16="http://schemas.microsoft.com/office/drawing/2014/main" id="{393F59AD-98FE-2EDF-C03B-5EB6DB25F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03" y="1116770"/>
            <a:ext cx="2262115" cy="155876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17698E0-8C52-1220-C0B0-F1FEAE6D6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52" y="1116770"/>
            <a:ext cx="2005921" cy="155876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CFB32A9-3CA7-FB33-327C-3F3470670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95" y="3029311"/>
            <a:ext cx="1984078" cy="1558768"/>
          </a:xfrm>
          <a:prstGeom prst="rect">
            <a:avLst/>
          </a:prstGeom>
        </p:spPr>
      </p:pic>
      <p:pic>
        <p:nvPicPr>
          <p:cNvPr id="12" name="Picture 11" descr="A collage of people wearing headphones&#10;&#10;Description automatically generated">
            <a:extLst>
              <a:ext uri="{FF2B5EF4-FFF2-40B4-BE49-F238E27FC236}">
                <a16:creationId xmlns:a16="http://schemas.microsoft.com/office/drawing/2014/main" id="{1C3F676E-28AD-CE84-AFA3-5FF7CAAC11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94" y="5039189"/>
            <a:ext cx="2005923" cy="1465141"/>
          </a:xfrm>
          <a:prstGeom prst="rect">
            <a:avLst/>
          </a:prstGeom>
        </p:spPr>
      </p:pic>
      <p:pic>
        <p:nvPicPr>
          <p:cNvPr id="13" name="Picture 12" descr="A group of people wearing headphones&#10;&#10;Description automatically generated">
            <a:extLst>
              <a:ext uri="{FF2B5EF4-FFF2-40B4-BE49-F238E27FC236}">
                <a16:creationId xmlns:a16="http://schemas.microsoft.com/office/drawing/2014/main" id="{08B43328-CDD9-D0EF-B610-3D3CB45529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3" y="5053275"/>
            <a:ext cx="2347490" cy="1458744"/>
          </a:xfrm>
          <a:prstGeom prst="rect">
            <a:avLst/>
          </a:prstGeom>
        </p:spPr>
      </p:pic>
      <p:pic>
        <p:nvPicPr>
          <p:cNvPr id="14" name="Picture 13" descr="A screenshot of a video chat&#10;&#10;Description automatically generated">
            <a:extLst>
              <a:ext uri="{FF2B5EF4-FFF2-40B4-BE49-F238E27FC236}">
                <a16:creationId xmlns:a16="http://schemas.microsoft.com/office/drawing/2014/main" id="{3C49E3D0-CCF4-E859-6041-5F805D67C2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8"/>
          <a:stretch/>
        </p:blipFill>
        <p:spPr>
          <a:xfrm>
            <a:off x="771763" y="3029311"/>
            <a:ext cx="2347490" cy="1558769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5607A6A-DB08-C59F-1F71-EA633AD39C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/>
          <a:stretch/>
        </p:blipFill>
        <p:spPr>
          <a:xfrm>
            <a:off x="771763" y="1116770"/>
            <a:ext cx="2347490" cy="15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20C3A3-1682-140C-E3DF-13EB3F2206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Pre-sales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556BF-CD32-FD64-C470-BFB226CA26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Moving customers' on-prem environment</a:t>
            </a:r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to SaaS</a:t>
            </a:r>
          </a:p>
          <a:p>
            <a:pPr marL="800100" lvl="1" indent="-342900">
              <a:buFont typeface="Courier New" pitchFamily="34"/>
              <a:buChar char="o"/>
            </a:pPr>
            <a:r>
              <a:rPr lang="en-US">
                <a:latin typeface="Segoe UI"/>
                <a:cs typeface="Segoe UI"/>
              </a:rPr>
              <a:t>SaaS architecture</a:t>
            </a:r>
          </a:p>
          <a:p>
            <a:pPr marL="800100" lvl="1" indent="-342900">
              <a:buFont typeface="Courier New" pitchFamily="34"/>
              <a:buChar char="o"/>
            </a:pPr>
            <a:r>
              <a:rPr lang="en-US">
                <a:latin typeface="Segoe UI"/>
                <a:cs typeface="Segoe UI"/>
              </a:rPr>
              <a:t>LS Central architecture</a:t>
            </a:r>
          </a:p>
          <a:p>
            <a:pPr marL="800100" lvl="1" indent="-342900">
              <a:buFont typeface="Courier New" pitchFamily="34"/>
              <a:buChar char="o"/>
            </a:pPr>
            <a:r>
              <a:rPr lang="en-US">
                <a:latin typeface="Segoe UI"/>
                <a:cs typeface="Segoe UI"/>
              </a:rPr>
              <a:t>Integrations</a:t>
            </a:r>
          </a:p>
          <a:p>
            <a:pPr marL="800100" lvl="1" indent="-342900">
              <a:buFont typeface="Courier New" pitchFamily="34"/>
              <a:buChar char="o"/>
            </a:pPr>
            <a:r>
              <a:rPr lang="en-US">
                <a:latin typeface="Segoe UI"/>
                <a:cs typeface="Segoe UI"/>
              </a:rPr>
              <a:t>Fit/gap using Gyde365</a:t>
            </a:r>
          </a:p>
          <a:p>
            <a:endParaRPr lang="en-US"/>
          </a:p>
        </p:txBody>
      </p:sp>
      <p:pic>
        <p:nvPicPr>
          <p:cNvPr id="7" name="Picture Placeholder 6" descr="A person with her hand on her chin and a cloud shaped cable above her head&#10;&#10;Description automatically generated">
            <a:extLst>
              <a:ext uri="{FF2B5EF4-FFF2-40B4-BE49-F238E27FC236}">
                <a16:creationId xmlns:a16="http://schemas.microsoft.com/office/drawing/2014/main" id="{6687BE75-E39C-B343-96E1-E9C20C4457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206" r="6206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C53E7-DFEB-0302-5818-F23FD2603447}"/>
              </a:ext>
            </a:extLst>
          </p:cNvPr>
          <p:cNvSpPr txBox="1"/>
          <p:nvPr/>
        </p:nvSpPr>
        <p:spPr>
          <a:xfrm>
            <a:off x="1413642" y="1750794"/>
            <a:ext cx="2070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latin typeface="Segoe UI" panose="020B0502040204020203" pitchFamily="34" charset="0"/>
                <a:cs typeface="Segoe UI" panose="020B0502040204020203" pitchFamily="34" charset="0"/>
              </a:rPr>
              <a:t>SaaS doubts?</a:t>
            </a:r>
          </a:p>
        </p:txBody>
      </p:sp>
    </p:spTree>
    <p:extLst>
      <p:ext uri="{BB962C8B-B14F-4D97-AF65-F5344CB8AC3E}">
        <p14:creationId xmlns:p14="http://schemas.microsoft.com/office/powerpoint/2010/main" val="78462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5569B-B0EE-6586-DC11-01EB2D011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/>
            <a:r>
              <a:rPr lang="en-US">
                <a:latin typeface="Segoe UI"/>
                <a:cs typeface="Segoe UI"/>
              </a:rPr>
              <a:t>Upgrade to latest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Migration of data</a:t>
            </a:r>
          </a:p>
          <a:p>
            <a:pPr marL="342900" indent="-342900"/>
            <a:r>
              <a:rPr lang="en-US" err="1">
                <a:latin typeface="Segoe UI"/>
                <a:cs typeface="Segoe UI"/>
              </a:rPr>
              <a:t>Oauth</a:t>
            </a:r>
            <a:endParaRPr lang="en-US">
              <a:latin typeface="Segoe UI"/>
              <a:cs typeface="Segoe UI"/>
            </a:endParaRPr>
          </a:p>
          <a:p>
            <a:pPr marL="342900" indent="-342900"/>
            <a:r>
              <a:rPr lang="en-US">
                <a:latin typeface="Segoe UI"/>
                <a:cs typeface="Segoe UI"/>
              </a:rPr>
              <a:t>Offline POS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Replication</a:t>
            </a:r>
          </a:p>
          <a:p>
            <a:pPr marL="342900" indent="-342900"/>
            <a:r>
              <a:rPr lang="en-US">
                <a:latin typeface="Segoe UI"/>
                <a:cs typeface="Segoe UI"/>
                <a:hlinkClick r:id="rId3"/>
              </a:rPr>
              <a:t>LS Central Implementation Guide</a:t>
            </a: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342900" indent="-342900"/>
            <a:endParaRPr lang="en-US">
              <a:latin typeface="Segoe UI"/>
              <a:cs typeface="Segoe UI"/>
            </a:endParaRPr>
          </a:p>
          <a:p>
            <a:pPr marL="342900" indent="-342900"/>
            <a:endParaRPr lang="en-US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34F701-9DAA-F0BB-519B-65C5DDBD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Before go-live</a:t>
            </a:r>
            <a:endParaRPr lang="en-US"/>
          </a:p>
        </p:txBody>
      </p:sp>
      <p:pic>
        <p:nvPicPr>
          <p:cNvPr id="8" name="Picture Placeholder 7" descr="A person's hand touching a computer&#10;&#10;Description automatically generated">
            <a:extLst>
              <a:ext uri="{FF2B5EF4-FFF2-40B4-BE49-F238E27FC236}">
                <a16:creationId xmlns:a16="http://schemas.microsoft.com/office/drawing/2014/main" id="{6C82E73C-3E9C-2164-741E-CA82E00F80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343" r="10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13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5569B-B0EE-6586-DC11-01EB2D011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/>
            <a:r>
              <a:rPr lang="en-US">
                <a:latin typeface="Segoe UI"/>
                <a:cs typeface="Segoe UI"/>
              </a:rPr>
              <a:t>Upgrade to latest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Migration of data</a:t>
            </a:r>
          </a:p>
          <a:p>
            <a:pPr marL="342900" indent="-342900"/>
            <a:r>
              <a:rPr lang="en-US" err="1">
                <a:latin typeface="Segoe UI"/>
                <a:cs typeface="Segoe UI"/>
              </a:rPr>
              <a:t>Oauth</a:t>
            </a:r>
            <a:endParaRPr lang="en-US">
              <a:latin typeface="Segoe UI"/>
              <a:cs typeface="Segoe UI"/>
            </a:endParaRPr>
          </a:p>
          <a:p>
            <a:pPr marL="342900" indent="-342900"/>
            <a:r>
              <a:rPr lang="en-US">
                <a:latin typeface="Segoe UI"/>
                <a:cs typeface="Segoe UI"/>
              </a:rPr>
              <a:t>Offline POS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Replication</a:t>
            </a:r>
          </a:p>
          <a:p>
            <a:pPr marL="342900" indent="-342900"/>
            <a:r>
              <a:rPr lang="en-US">
                <a:latin typeface="Segoe UI"/>
                <a:cs typeface="Segoe UI"/>
                <a:hlinkClick r:id="rId3"/>
              </a:rPr>
              <a:t>LS Central Implementation Guide</a:t>
            </a: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342900" indent="-342900"/>
            <a:endParaRPr lang="en-US">
              <a:latin typeface="Segoe UI"/>
              <a:cs typeface="Segoe UI"/>
            </a:endParaRPr>
          </a:p>
          <a:p>
            <a:pPr marL="342900" indent="-342900"/>
            <a:endParaRPr lang="en-US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34F701-9DAA-F0BB-519B-65C5DDBD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Before go-live</a:t>
            </a:r>
            <a:endParaRPr lang="en-US"/>
          </a:p>
        </p:txBody>
      </p:sp>
      <p:pic>
        <p:nvPicPr>
          <p:cNvPr id="8" name="Picture Placeholder 7" descr="A person's hand touching a computer&#10;&#10;Description automatically generated">
            <a:extLst>
              <a:ext uri="{FF2B5EF4-FFF2-40B4-BE49-F238E27FC236}">
                <a16:creationId xmlns:a16="http://schemas.microsoft.com/office/drawing/2014/main" id="{6C82E73C-3E9C-2164-741E-CA82E00F80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343" r="10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544728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Simplanova">
      <a:dk1>
        <a:srgbClr val="003E53"/>
      </a:dk1>
      <a:lt1>
        <a:sysClr val="window" lastClr="FFFFFF"/>
      </a:lt1>
      <a:dk2>
        <a:srgbClr val="000000"/>
      </a:dk2>
      <a:lt2>
        <a:srgbClr val="CCCCCC"/>
      </a:lt2>
      <a:accent1>
        <a:srgbClr val="6BD0BA"/>
      </a:accent1>
      <a:accent2>
        <a:srgbClr val="008894"/>
      </a:accent2>
      <a:accent3>
        <a:srgbClr val="999999"/>
      </a:accent3>
      <a:accent4>
        <a:srgbClr val="B0D7CE"/>
      </a:accent4>
      <a:accent5>
        <a:srgbClr val="004860"/>
      </a:accent5>
      <a:accent6>
        <a:srgbClr val="002C3B"/>
      </a:accent6>
      <a:hlink>
        <a:srgbClr val="008894"/>
      </a:hlink>
      <a:folHlink>
        <a:srgbClr val="83CCBA"/>
      </a:folHlink>
    </a:clrScheme>
    <a:fontScheme name="Custom 1">
      <a:majorFont>
        <a:latin typeface="Nunito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  <UserInfo>
        <DisplayName>Annemarie Jonsson</DisplayName>
        <AccountId>388</AccountId>
        <AccountType/>
      </UserInfo>
      <UserInfo>
        <DisplayName>Wojciech Januszauskas</DisplayName>
        <AccountId>148</AccountId>
        <AccountType/>
      </UserInfo>
      <UserInfo>
        <DisplayName>Lovisa Juliusdottir</DisplayName>
        <AccountId>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purl.org/dc/elements/1.1/"/>
    <ds:schemaRef ds:uri="http://purl.org/dc/dcmitype/"/>
    <ds:schemaRef ds:uri="ce89fd82-aec5-4b3b-b0b3-b7f9193dc61c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24e71b1-7852-457b-a379-b8a36dd80270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2C1500-5304-44AB-9793-52EC2C6C19F9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</TotalTime>
  <Words>3729</Words>
  <Application>Microsoft Office PowerPoint</Application>
  <PresentationFormat>Widescreen</PresentationFormat>
  <Paragraphs>874</Paragraphs>
  <Slides>51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Aptos</vt:lpstr>
      <vt:lpstr>Arial</vt:lpstr>
      <vt:lpstr>Calibri</vt:lpstr>
      <vt:lpstr>Courier New</vt:lpstr>
      <vt:lpstr>Nunito</vt:lpstr>
      <vt:lpstr>Poppins</vt:lpstr>
      <vt:lpstr>Quattrocento Sans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Office Theme</vt:lpstr>
      <vt:lpstr>PowerPoint Presentation</vt:lpstr>
      <vt:lpstr>PowerPoint Presentation</vt:lpstr>
      <vt:lpstr>Agenda</vt:lpstr>
      <vt:lpstr>Going to SaaS - how can we help you? </vt:lpstr>
      <vt:lpstr>How?</vt:lpstr>
      <vt:lpstr>PowerPoint Presentation</vt:lpstr>
      <vt:lpstr>PowerPoint Presentation</vt:lpstr>
      <vt:lpstr>Before go-live</vt:lpstr>
      <vt:lpstr>Before go-live</vt:lpstr>
      <vt:lpstr>After go-live</vt:lpstr>
      <vt:lpstr>After go-live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 capacity</vt:lpstr>
      <vt:lpstr>Discussion</vt:lpstr>
      <vt:lpstr>Challenges with data and customizations migration</vt:lpstr>
      <vt:lpstr>PowerPoint Presentation</vt:lpstr>
      <vt:lpstr>PowerPoint Presentation</vt:lpstr>
      <vt:lpstr>PowerPoint Presentation</vt:lpstr>
      <vt:lpstr>LS Central 15 and up</vt:lpstr>
      <vt:lpstr>LS Central 15 and up</vt:lpstr>
      <vt:lpstr>PowerPoint Presentation</vt:lpstr>
      <vt:lpstr>LS Central 15 and up</vt:lpstr>
      <vt:lpstr>Discussion</vt:lpstr>
      <vt:lpstr>LS NAV 6* up to LS Central 14**, to latest</vt:lpstr>
      <vt:lpstr>LS NAV 6 up to LS Central 14, to latest</vt:lpstr>
      <vt:lpstr>LS NAV 6 up to LS Central 14, to latest</vt:lpstr>
      <vt:lpstr>LS NAV 6 up to LS Central 14, to latest</vt:lpstr>
      <vt:lpstr>Simplanova – Microsoft Modernization and ISV Dev Center   </vt:lpstr>
      <vt:lpstr>Facts About Simplanova Services</vt:lpstr>
      <vt:lpstr>AIM Modernization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Move: FY24 Bridge to the Cloud 2 offer</vt:lpstr>
      <vt:lpstr>PowerPoint Presentation</vt:lpstr>
      <vt:lpstr>Why Work Together on Migration?</vt:lpstr>
      <vt:lpstr>How To Start With an Upgrade Quote?</vt:lpstr>
      <vt:lpstr>PowerPoint Presentation</vt:lpstr>
      <vt:lpstr>PowerPoint Presentation</vt:lpstr>
      <vt:lpstr>PowerPoint Presentation</vt:lpstr>
      <vt:lpstr>PowerPoint Presentation</vt:lpstr>
      <vt:lpstr>Development Support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3</cp:revision>
  <dcterms:created xsi:type="dcterms:W3CDTF">2024-04-23T15:22:36Z</dcterms:created>
  <dcterms:modified xsi:type="dcterms:W3CDTF">2024-05-15T21:21:31Z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