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26" r:id="rId11"/>
    <p:sldMasterId id="2147483842" r:id="rId12"/>
  </p:sldMasterIdLst>
  <p:notesMasterIdLst>
    <p:notesMasterId r:id="rId29"/>
  </p:notesMasterIdLst>
  <p:sldIdLst>
    <p:sldId id="301" r:id="rId13"/>
    <p:sldId id="318" r:id="rId14"/>
    <p:sldId id="331" r:id="rId15"/>
    <p:sldId id="332" r:id="rId16"/>
    <p:sldId id="334" r:id="rId17"/>
    <p:sldId id="2146845833" r:id="rId18"/>
    <p:sldId id="2146845835" r:id="rId19"/>
    <p:sldId id="2146845836" r:id="rId20"/>
    <p:sldId id="2146845837" r:id="rId21"/>
    <p:sldId id="315" r:id="rId22"/>
    <p:sldId id="2146845840" r:id="rId23"/>
    <p:sldId id="319" r:id="rId24"/>
    <p:sldId id="316" r:id="rId25"/>
    <p:sldId id="2146845844" r:id="rId26"/>
    <p:sldId id="306" r:id="rId27"/>
    <p:sldId id="303" r:id="rId2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1"/>
            <p14:sldId id="318"/>
            <p14:sldId id="331"/>
            <p14:sldId id="332"/>
            <p14:sldId id="334"/>
            <p14:sldId id="2146845833"/>
            <p14:sldId id="2146845835"/>
            <p14:sldId id="2146845836"/>
            <p14:sldId id="2146845837"/>
            <p14:sldId id="315"/>
            <p14:sldId id="2146845840"/>
            <p14:sldId id="319"/>
            <p14:sldId id="316"/>
            <p14:sldId id="2146845844"/>
            <p14:sldId id="306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C6E"/>
    <a:srgbClr val="403FA4"/>
    <a:srgbClr val="351C5C"/>
    <a:srgbClr val="FCDDDC"/>
    <a:srgbClr val="859396"/>
    <a:srgbClr val="2B7D8B"/>
    <a:srgbClr val="89D7EB"/>
    <a:srgbClr val="D24A74"/>
    <a:srgbClr val="1C133D"/>
    <a:srgbClr val="00A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4CB19F25-0883-4577-AC31-B22ACB851CE6}"/>
    <pc:docChg chg="modSld">
      <pc:chgData name="Bjorn Jonsson" userId="0ba677ab-dff8-4d69-911d-adef4ed2de49" providerId="ADAL" clId="{4CB19F25-0883-4577-AC31-B22ACB851CE6}" dt="2025-05-21T10:05:29.344" v="31" actId="20577"/>
      <pc:docMkLst>
        <pc:docMk/>
      </pc:docMkLst>
      <pc:sldChg chg="modSp mod">
        <pc:chgData name="Bjorn Jonsson" userId="0ba677ab-dff8-4d69-911d-adef4ed2de49" providerId="ADAL" clId="{4CB19F25-0883-4577-AC31-B22ACB851CE6}" dt="2025-05-21T10:05:29.344" v="31" actId="20577"/>
        <pc:sldMkLst>
          <pc:docMk/>
          <pc:sldMk cId="2005116885" sldId="301"/>
        </pc:sldMkLst>
        <pc:spChg chg="mod">
          <ac:chgData name="Bjorn Jonsson" userId="0ba677ab-dff8-4d69-911d-adef4ed2de49" providerId="ADAL" clId="{4CB19F25-0883-4577-AC31-B22ACB851CE6}" dt="2025-05-21T10:05:29.344" v="31" actId="20577"/>
          <ac:spMkLst>
            <pc:docMk/>
            <pc:sldMk cId="2005116885" sldId="301"/>
            <ac:spMk id="4" creationId="{3767A0A4-BB2A-F316-B4CA-B5B46ABFEC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054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023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372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420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5495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298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527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cc5991b31b_0_6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cc5991b31b_0_6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daec9a5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daec9a5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daec9a5638_3_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2daec9a5638_3_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DE0A-6460-D0E7-52ED-DC63A162A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62847-8A1A-BFC3-3245-62C7E0C18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CB546-D07D-42CE-0F7D-5D07C2BEF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D849-E1B8-1C48-FDFD-49DAA1495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0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484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 1">
  <p:cSld name="Hybrid TV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4949639" y="1751788"/>
            <a:ext cx="6628800" cy="396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l="2890" r="5652"/>
          <a:stretch/>
        </p:blipFill>
        <p:spPr>
          <a:xfrm>
            <a:off x="4194267" y="1000866"/>
            <a:ext cx="7997741" cy="583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15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4572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1">
  <p:cSld name="Hybrid Phon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82" name="Google Shape;8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6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6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913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lines_Subheader_Bodycopy 1">
  <p:cSld name="Title 2 lines_Subheader_Bodycopy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44300" y="2385511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544300" y="1854244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757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2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49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63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689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 Blank">
  <p:cSld name="Youtube 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1" name="Google Shape;10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1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63522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Tablet">
  <p:cSld name="YT Table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9944100" y="6534700"/>
            <a:ext cx="1401200" cy="1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2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" name="Google Shape;106;p22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7" name="Google Shape;10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2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4743267" y="1871333"/>
            <a:ext cx="6297200" cy="3959200"/>
          </a:xfrm>
          <a:prstGeom prst="roundRect">
            <a:avLst>
              <a:gd name="adj" fmla="val 307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5100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Black">
  <p:cSld name="YT Black">
    <p:bg>
      <p:bgPr>
        <a:solidFill>
          <a:srgbClr val="0F0F0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23"/>
          <p:cNvGrpSpPr/>
          <p:nvPr/>
        </p:nvGrpSpPr>
        <p:grpSpPr>
          <a:xfrm>
            <a:off x="480841" y="6513967"/>
            <a:ext cx="880800" cy="221200"/>
            <a:chOff x="360631" y="4885475"/>
            <a:chExt cx="660600" cy="165900"/>
          </a:xfrm>
        </p:grpSpPr>
        <p:sp>
          <p:nvSpPr>
            <p:cNvPr id="113" name="Google Shape;113;p23"/>
            <p:cNvSpPr/>
            <p:nvPr/>
          </p:nvSpPr>
          <p:spPr>
            <a:xfrm>
              <a:off x="360631" y="4885475"/>
              <a:ext cx="660600" cy="165900"/>
            </a:xfrm>
            <a:prstGeom prst="roundRect">
              <a:avLst>
                <a:gd name="adj" fmla="val 16667"/>
              </a:avLst>
            </a:pr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14" name="Google Shape;11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6396" y="4901977"/>
              <a:ext cx="568171" cy="12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3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594851" y="4901991"/>
              <a:ext cx="379719" cy="1273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7340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Green">
  <p:cSld name="Body Slide - Gree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568400" y="6573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099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asic Text - Green">
  <p:cSld name="Body Slide - Basic Text - Gree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59333" y="2610267"/>
            <a:ext cx="5261600" cy="2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marR="0" lvl="0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59335" y="5557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" name="Google Shape;123;p25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5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9335" y="3525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u="none" strike="noStrike" cap="non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8597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95443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48972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39924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034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3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43" name="Google Shape;14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7" name="Google Shape;147;p3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8" name="Google Shape;148;p3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3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3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114895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093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15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22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4330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416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16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7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071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53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9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1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686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981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11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936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518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1153000" y="4612439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9904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 1">
  <p:cSld name="Cover slide 1 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153000" y="4612800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subTitle" idx="2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-167" y="1010433"/>
            <a:ext cx="12192000" cy="4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090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 line_Subheader_Body copy">
  <p:cSld name="Title 1 line_Subheader_Body cop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44300" y="1937987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2"/>
          </p:nvPr>
        </p:nvSpPr>
        <p:spPr>
          <a:xfrm>
            <a:off x="544300" y="1406720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7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">
  <p:cSld name="Hybrid Table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9977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 1">
  <p:cSld name="Hybrid Table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9527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Tablet">
  <p:cSld name="Google Ads Table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rot="-5400000">
            <a:off x="5881000" y="547000"/>
            <a:ext cx="6135200" cy="64868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318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">
  <p:cSld name="Hybrid TV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5042100" y="1899133"/>
            <a:ext cx="6004800" cy="3591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2892" r="2883"/>
          <a:stretch/>
        </p:blipFill>
        <p:spPr>
          <a:xfrm>
            <a:off x="4357834" y="1218900"/>
            <a:ext cx="7464135" cy="528113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2153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">
  <p:cSld name="Hybrid Pho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219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2">
  <p:cSld name="Hybrid Phon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1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Phone">
  <p:cSld name="Google Ads Phon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5156300" y="756200"/>
            <a:ext cx="5248000" cy="52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76896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Laptop">
  <p:cSld name="Google Ads Lapto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 rot="10800000">
            <a:off x="5837600" y="167"/>
            <a:ext cx="6354400" cy="6171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647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">
  <p:cSld name="Hybrid Laptop 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52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 1">
  <p:cSld name="Hybrid Laptop 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4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208" y="3960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ogle Sans"/>
              <a:buNone/>
              <a:defRPr sz="2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9367" y="127459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9690580" y="64333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i="0" u="none" strike="noStrike" cap="none">
                <a:solidFill>
                  <a:srgbClr val="AEB3B7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800" i="0" u="none" strike="noStrike" cap="none">
              <a:solidFill>
                <a:srgbClr val="AEB3B7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11044539" y="6315783"/>
            <a:ext cx="61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AEB3B7"/>
                </a:solidFill>
                <a:latin typeface="Google Sans"/>
                <a:ea typeface="Google Sans"/>
                <a:cs typeface="Google Sans"/>
                <a:sym typeface="Google Sans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rgbClr val="AEB3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544297" y="6529245"/>
            <a:ext cx="560655" cy="182680"/>
            <a:chOff x="0" y="0"/>
            <a:chExt cx="2077525" cy="676925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3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03">
          <p15:clr>
            <a:srgbClr val="E46962"/>
          </p15:clr>
        </p15:guide>
        <p15:guide id="2" orient="horz" pos="243">
          <p15:clr>
            <a:srgbClr val="E46962"/>
          </p15:clr>
        </p15:guide>
        <p15:guide id="3" orient="horz" pos="3013">
          <p15:clr>
            <a:srgbClr val="E46962"/>
          </p15:clr>
        </p15:guide>
        <p15:guide id="4" pos="1849">
          <p15:clr>
            <a:srgbClr val="E46962"/>
          </p15:clr>
        </p15:guide>
        <p15:guide id="5" pos="2084">
          <p15:clr>
            <a:srgbClr val="E46962"/>
          </p15:clr>
        </p15:guide>
        <p15:guide id="6" pos="2762">
          <p15:clr>
            <a:srgbClr val="E46962"/>
          </p15:clr>
        </p15:guide>
        <p15:guide id="7" pos="2998">
          <p15:clr>
            <a:srgbClr val="E46962"/>
          </p15:clr>
        </p15:guide>
        <p15:guide id="8" pos="3676">
          <p15:clr>
            <a:srgbClr val="E46962"/>
          </p15:clr>
        </p15:guide>
        <p15:guide id="9" pos="3911">
          <p15:clr>
            <a:srgbClr val="E46962"/>
          </p15:clr>
        </p15:guide>
        <p15:guide id="10" orient="horz" pos="1062">
          <p15:clr>
            <a:srgbClr val="E46962"/>
          </p15:clr>
        </p15:guide>
        <p15:guide id="11" orient="horz" pos="1191">
          <p15:clr>
            <a:srgbClr val="E46962"/>
          </p15:clr>
        </p15:guide>
        <p15:guide id="12" orient="horz" pos="2050">
          <p15:clr>
            <a:srgbClr val="E46962"/>
          </p15:clr>
        </p15:guide>
        <p15:guide id="13" orient="horz" pos="2179">
          <p15:clr>
            <a:srgbClr val="E46962"/>
          </p15:clr>
        </p15:guide>
        <p15:guide id="14" pos="257">
          <p15:clr>
            <a:srgbClr val="E46962"/>
          </p15:clr>
        </p15:guide>
        <p15:guide id="15" pos="549">
          <p15:clr>
            <a:srgbClr val="E46962"/>
          </p15:clr>
        </p15:guide>
        <p15:guide id="16" pos="1171">
          <p15:clr>
            <a:srgbClr val="E46962"/>
          </p15:clr>
        </p15:guide>
        <p15:guide id="17" pos="4825">
          <p15:clr>
            <a:srgbClr val="E46962"/>
          </p15:clr>
        </p15:guide>
        <p15:guide id="18" pos="458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59.png"/><Relationship Id="rId7" Type="http://schemas.openxmlformats.org/officeDocument/2006/relationships/image" Target="../media/image83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8.png"/><Relationship Id="rId11" Type="http://schemas.openxmlformats.org/officeDocument/2006/relationships/image" Target="../media/image89.png"/><Relationship Id="rId5" Type="http://schemas.openxmlformats.org/officeDocument/2006/relationships/image" Target="../media/image57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60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0305" y="2663302"/>
            <a:ext cx="6448927" cy="674702"/>
          </a:xfrm>
        </p:spPr>
        <p:txBody>
          <a:bodyPr/>
          <a:lstStyle/>
          <a:p>
            <a:r>
              <a:rPr lang="en-US" sz="4000" dirty="0"/>
              <a:t>eCommerce for LS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What’s new?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i="0" dirty="0">
                <a:effectLst/>
                <a:latin typeface="Aptos Display" panose="020B0004020202020204" pitchFamily="34" charset="0"/>
              </a:rPr>
              <a:t>Andreas Stenlund</a:t>
            </a:r>
            <a:br>
              <a:rPr lang="en-GB" i="0" dirty="0">
                <a:effectLst/>
                <a:latin typeface="Aptos Display" panose="020B0004020202020204" pitchFamily="34" charset="0"/>
              </a:rPr>
            </a:br>
            <a:r>
              <a:rPr lang="en-GB" i="0" dirty="0">
                <a:effectLst/>
                <a:latin typeface="Aptos Display" panose="020B0004020202020204" pitchFamily="34" charset="0"/>
              </a:rPr>
              <a:t>Jasvinder Singh</a:t>
            </a:r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6BF5-60BD-A038-0F2A-AE02910A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0E8F5-6AF3-6C83-65ED-FCABC5B85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/>
              <a:t>CF-710 eCommerce for</a:t>
            </a:r>
          </a:p>
          <a:p>
            <a:pPr marL="0" indent="0" algn="ctr">
              <a:buNone/>
            </a:pPr>
            <a:r>
              <a:rPr lang="en-US"/>
              <a:t>LS Central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CF-720 eCommerce for </a:t>
            </a:r>
          </a:p>
          <a:p>
            <a:pPr marL="0" indent="0" algn="ctr">
              <a:buNone/>
            </a:pPr>
            <a:r>
              <a:rPr lang="en-US"/>
              <a:t>LS Central - Shopify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 sz="1100"/>
          </a:p>
          <a:p>
            <a:pPr marL="0" indent="0" algn="ctr">
              <a:buNone/>
            </a:pPr>
            <a:r>
              <a:rPr lang="en-US"/>
              <a:t>To be released:</a:t>
            </a:r>
          </a:p>
          <a:p>
            <a:pPr marL="0" indent="0" algn="ctr">
              <a:buNone/>
            </a:pPr>
            <a:r>
              <a:rPr lang="en-US">
                <a:latin typeface="Aptos"/>
              </a:rPr>
              <a:t>CF-730 eCommerce - hospitality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6C11EF-A37A-E220-88CF-46D72D1BD5BD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F88D31-7013-36ED-29DF-FF15DF08889F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C481-8399-F72D-ADB3-E0291E2A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party online market-places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F03AF-FBC1-A92F-651E-8A3823F8F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An extendable framework for custom marketplace integrations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Following our Shopify architecture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Default integrations provided by LS Retail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Starting with Shopee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80388C-04FC-DEC4-991B-23D2D80181A0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0D8E-97A0-656F-0B8B-FD4D76907FCB}"/>
              </a:ext>
            </a:extLst>
          </p:cNvPr>
          <p:cNvCxnSpPr/>
          <p:nvPr/>
        </p:nvCxnSpPr>
        <p:spPr>
          <a:xfrm>
            <a:off x="8010939" y="342900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80B11-1371-D84E-54DC-70383E9AE388}"/>
              </a:ext>
            </a:extLst>
          </p:cNvPr>
          <p:cNvCxnSpPr/>
          <p:nvPr/>
        </p:nvCxnSpPr>
        <p:spPr>
          <a:xfrm>
            <a:off x="8010939" y="490993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FE91E-2564-3F8D-357F-2550419A61C5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C46924-BD4D-2467-A266-5788D8322D16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1AB036-F9FF-2917-F41E-0638CF099FD6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8F023B-8B0D-7D79-AFE9-39576B3C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78E936FA-9388-FF71-5E41-8E5B7976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967B0C72-4D0E-2FC0-9859-F94DFEF0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E6EE-DE2F-776E-F95F-8275CB228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DBB19A5A-A176-EEF0-4229-87076C5A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2F6D6B-BDB0-615B-65BA-B9FEE0896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64BB39D7-9E02-D827-D9AA-BFBB3DCF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4772A1E-CF94-9A26-615C-39C65531B81E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B657B6-1254-62DD-0D76-FC065B9F8F0D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993C72F-CFE6-93D5-5CD0-17F514958C6D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Commerce </a:t>
            </a:r>
            <a:r>
              <a:rPr lang="is-IS" dirty="0">
                <a:solidFill>
                  <a:srgbClr val="FFFFFF"/>
                </a:solidFill>
                <a:latin typeface="Aptos" panose="020B0004020202020204" pitchFamily="34" charset="0"/>
              </a:rPr>
              <a:t>Service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for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LS Central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6AED3-6CDE-88A4-5014-CEC39C588E37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74DCA6-DC2E-2174-E9C4-552C475C1C5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C5DE7B-0C1A-2123-2164-1A2309D48518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970D6B0-F372-4396-E24B-944309A22F6F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FD818A97-748E-0597-BA14-87A65478E3CD}"/>
              </a:ext>
            </a:extLst>
          </p:cNvPr>
          <p:cNvCxnSpPr>
            <a:cxnSpLocks/>
            <a:stCxn id="4" idx="1"/>
            <a:endCxn id="23" idx="2"/>
          </p:cNvCxnSpPr>
          <p:nvPr/>
        </p:nvCxnSpPr>
        <p:spPr>
          <a:xfrm rot="10800000">
            <a:off x="1591180" y="3294839"/>
            <a:ext cx="2730871" cy="2050721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DACA0F3-FE31-2D0F-D38D-6D53FE09C79F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23B5C6-BBF4-64B7-A1C0-F6853AFAEA2A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Local Inventory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E2D7E5C-15EA-1067-E4BF-9481C1510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1917" y="1865320"/>
            <a:ext cx="918729" cy="918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9A735D-7778-817D-5F3D-6226E114189B}"/>
              </a:ext>
            </a:extLst>
          </p:cNvPr>
          <p:cNvSpPr txBox="1"/>
          <p:nvPr/>
        </p:nvSpPr>
        <p:spPr>
          <a:xfrm>
            <a:off x="834154" y="2710063"/>
            <a:ext cx="1514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party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2888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F9662-CB21-8752-28E1-0FEB3FC3B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Roadmap v27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5A411C21-4D8A-8C20-736A-98179EE9B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1CCCD-5B9F-60E3-2966-75B68E1E59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online marketplaces – Shopee</a:t>
            </a:r>
          </a:p>
          <a:p>
            <a:r>
              <a:rPr lang="en-US" dirty="0"/>
              <a:t>Google local inventory – Phase II</a:t>
            </a:r>
          </a:p>
          <a:p>
            <a:r>
              <a:rPr lang="en-US" dirty="0"/>
              <a:t>Online returns</a:t>
            </a:r>
          </a:p>
          <a:p>
            <a:r>
              <a:rPr lang="en-US" dirty="0"/>
              <a:t>Magento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Click and collect improvements</a:t>
            </a:r>
          </a:p>
          <a:p>
            <a:r>
              <a:rPr lang="en-US" dirty="0"/>
              <a:t>Shopify</a:t>
            </a:r>
          </a:p>
          <a:p>
            <a:pPr lvl="1">
              <a:buFont typeface="System Font Regular"/>
              <a:buChar char="-"/>
            </a:pPr>
            <a:r>
              <a:rPr lang="en-US" dirty="0" err="1"/>
              <a:t>GraphQL</a:t>
            </a:r>
            <a:r>
              <a:rPr lang="en-US" dirty="0"/>
              <a:t> transition – Phase II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Partner feature requests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Transitioning to the Microsoft connector?</a:t>
            </a:r>
          </a:p>
          <a:p>
            <a:r>
              <a:rPr lang="en-US" dirty="0"/>
              <a:t>Moving the eCommerce API to LS Central</a:t>
            </a:r>
          </a:p>
        </p:txBody>
      </p:sp>
    </p:spTree>
    <p:extLst>
      <p:ext uri="{BB962C8B-B14F-4D97-AF65-F5344CB8AC3E}">
        <p14:creationId xmlns:p14="http://schemas.microsoft.com/office/powerpoint/2010/main" val="28523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9A3C04-D1DC-71D4-D107-29CC1827F7A4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5DF9F0-7622-3A13-FD03-A2CECA1B21B7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26D42-D5DD-B1AA-6A22-1509330693CB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1B2297-4099-37A9-E185-3D12D04F7FC7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253B59E-751A-AB4D-E776-C8C716D80C96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D3C69EE2-B4F7-5066-8742-B2459211E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FAA42365-EE74-03DE-C177-A333AB64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5021A6-83D2-3C77-9E35-B4137B361397}"/>
              </a:ext>
            </a:extLst>
          </p:cNvPr>
          <p:cNvGrpSpPr/>
          <p:nvPr/>
        </p:nvGrpSpPr>
        <p:grpSpPr>
          <a:xfrm>
            <a:off x="364289" y="2470333"/>
            <a:ext cx="2475617" cy="4081517"/>
            <a:chOff x="364288" y="2414533"/>
            <a:chExt cx="2475617" cy="40815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52D059-E1CC-3D2D-E05C-1D9D09813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40" y="2616160"/>
              <a:ext cx="1724643" cy="97011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D8BE89-0332-3585-ADFB-CFE457CA4371}"/>
                </a:ext>
              </a:extLst>
            </p:cNvPr>
            <p:cNvGrpSpPr/>
            <p:nvPr/>
          </p:nvGrpSpPr>
          <p:grpSpPr>
            <a:xfrm>
              <a:off x="547207" y="3670151"/>
              <a:ext cx="2199811" cy="1167179"/>
              <a:chOff x="9238520" y="4761968"/>
              <a:chExt cx="2199811" cy="1167179"/>
            </a:xfrm>
          </p:grpSpPr>
          <p:pic>
            <p:nvPicPr>
              <p:cNvPr id="27" name="Picture 6" descr="Google logo PNG images free download | Pngimg.com">
                <a:extLst>
                  <a:ext uri="{FF2B5EF4-FFF2-40B4-BE49-F238E27FC236}">
                    <a16:creationId xmlns:a16="http://schemas.microsoft.com/office/drawing/2014/main" id="{DFFAB817-40CF-4D69-E26E-BCCBA93AA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1448" y="4761968"/>
                <a:ext cx="1753957" cy="1167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433D48-6A31-14FA-DFE4-896AACFC26CB}"/>
                  </a:ext>
                </a:extLst>
              </p:cNvPr>
              <p:cNvSpPr txBox="1"/>
              <p:nvPr/>
            </p:nvSpPr>
            <p:spPr>
              <a:xfrm>
                <a:off x="9238520" y="5544697"/>
                <a:ext cx="21998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Local Inventory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A71D7C-0AF8-EAD6-E821-176E84C0B6DB}"/>
                </a:ext>
              </a:extLst>
            </p:cNvPr>
            <p:cNvGrpSpPr/>
            <p:nvPr/>
          </p:nvGrpSpPr>
          <p:grpSpPr>
            <a:xfrm>
              <a:off x="793066" y="4905300"/>
              <a:ext cx="1514049" cy="1429518"/>
              <a:chOff x="834154" y="3465082"/>
              <a:chExt cx="1514049" cy="1429518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56868AB-81F1-0FB9-3CD0-F91BDD501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11917" y="3465082"/>
                <a:ext cx="918729" cy="91872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7653D3-A877-B3AC-0877-82340E78DE92}"/>
                  </a:ext>
                </a:extLst>
              </p:cNvPr>
              <p:cNvSpPr txBox="1"/>
              <p:nvPr/>
            </p:nvSpPr>
            <p:spPr>
              <a:xfrm>
                <a:off x="834154" y="4309825"/>
                <a:ext cx="15140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3rd party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marketplaces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5865733-DBBC-1FB8-99D2-70FE2013B6F7}"/>
                </a:ext>
              </a:extLst>
            </p:cNvPr>
            <p:cNvSpPr/>
            <p:nvPr/>
          </p:nvSpPr>
          <p:spPr>
            <a:xfrm>
              <a:off x="364288" y="2414533"/>
              <a:ext cx="2475617" cy="408151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CF7C88-503A-66B7-86B2-A07AB63FAF95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82F2801-D140-754A-D0E7-456FCD9BE605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A53049CE-6073-A765-20AC-CBCBF59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5F5F43-4E5F-7F47-1D68-FC7DB1946282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F53783-1D5A-3AAD-325B-B5D3E0097025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C90EB0D-DC62-F69A-B36E-9A8E4ECD24B8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417EF81-60AE-6CAB-E7F3-5245410D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B20B1E4-2CC8-EDA4-F34C-651D64AB874A}"/>
              </a:ext>
            </a:extLst>
          </p:cNvPr>
          <p:cNvSpPr/>
          <p:nvPr/>
        </p:nvSpPr>
        <p:spPr>
          <a:xfrm>
            <a:off x="9526420" y="3434267"/>
            <a:ext cx="2046198" cy="916771"/>
          </a:xfrm>
          <a:prstGeom prst="roundRect">
            <a:avLst/>
          </a:prstGeom>
          <a:solidFill>
            <a:srgbClr val="8593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Commerce </a:t>
            </a:r>
            <a:r>
              <a:rPr lang="is-IS">
                <a:solidFill>
                  <a:srgbClr val="FFFFFF"/>
                </a:solidFill>
                <a:latin typeface="Aptos"/>
              </a:rPr>
              <a:t>Service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for LS Central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75A35C5-60DC-AEA4-05F9-13A12E3CDBA8}"/>
              </a:ext>
            </a:extLst>
          </p:cNvPr>
          <p:cNvSpPr/>
          <p:nvPr/>
        </p:nvSpPr>
        <p:spPr>
          <a:xfrm>
            <a:off x="9562029" y="5255559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Scan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Pay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Go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FB62863-07DE-702E-BEC7-2808D3A5555B}"/>
              </a:ext>
            </a:extLst>
          </p:cNvPr>
          <p:cNvSpPr/>
          <p:nvPr/>
        </p:nvSpPr>
        <p:spPr>
          <a:xfrm>
            <a:off x="10640588" y="5274684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3rd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Apps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69642E6-1E3A-38BF-E576-AFC56ED84966}"/>
              </a:ext>
            </a:extLst>
          </p:cNvPr>
          <p:cNvSpPr/>
          <p:nvPr/>
        </p:nvSpPr>
        <p:spPr>
          <a:xfrm rot="10800000">
            <a:off x="8118605" y="3866406"/>
            <a:ext cx="978408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91776386-4F73-B4B8-61A7-F958E7246DC2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A7576C8-7EB7-FE4A-9DAF-1FB9BCAD0B37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41B1ED2-46DB-50D3-5493-D5CC0121D876}"/>
              </a:ext>
            </a:extLst>
          </p:cNvPr>
          <p:cNvSpPr/>
          <p:nvPr/>
        </p:nvSpPr>
        <p:spPr>
          <a:xfrm rot="16200000">
            <a:off x="10259691" y="4641990"/>
            <a:ext cx="579655" cy="341741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7DB17-4330-2A17-0509-5DA58AB14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3860" y="2974532"/>
            <a:ext cx="6169978" cy="674702"/>
          </a:xfrm>
        </p:spPr>
        <p:txBody>
          <a:bodyPr/>
          <a:lstStyle/>
          <a:p>
            <a:r>
              <a:rPr lang="en-US"/>
              <a:t>Your questions, please!</a:t>
            </a:r>
          </a:p>
        </p:txBody>
      </p:sp>
    </p:spTree>
    <p:extLst>
      <p:ext uri="{BB962C8B-B14F-4D97-AF65-F5344CB8AC3E}">
        <p14:creationId xmlns:p14="http://schemas.microsoft.com/office/powerpoint/2010/main" val="42734701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30D5C-0F1E-1BA2-F639-32AEC04FFDD1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B6A630-F8C1-9F0D-50B7-55EF48328681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07C183-392F-A773-698C-C6EA0A984F8F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858C5A2-9D38-3E2F-3EB7-2E370081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DB98F278-AF07-B01D-1925-CF7F91DE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570C9610-0DB9-2B62-F3C1-3B5B7984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A1A1F-D095-609D-C0C1-54169FF32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CC3512CA-DDF4-DA83-BE54-B8C3EF58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1B175E-3860-0601-ABD9-1A22B697B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08EA54BF-F0BE-700E-07C4-64E9C8119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9373C3-C81F-8DCE-2758-61263D4C607A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B3BE08-FBDC-F302-9522-ADB3FD8C0915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819F8-3894-2CBF-A54E-8563196C9A3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Commerce </a:t>
            </a:r>
            <a:r>
              <a:rPr lang="is-IS">
                <a:solidFill>
                  <a:srgbClr val="FFFFFF"/>
                </a:solidFill>
                <a:latin typeface="Aptos"/>
              </a:rPr>
              <a:t>Service for </a:t>
            </a:r>
            <a:endParaRPr lang="en-US">
              <a:solidFill>
                <a:srgbClr val="242C2F"/>
              </a:solidFill>
              <a:latin typeface="Aptos"/>
            </a:endParaRPr>
          </a:p>
          <a:p>
            <a:pPr algn="ctr">
              <a:defRPr/>
            </a:pPr>
            <a:r>
              <a:rPr lang="is-IS">
                <a:solidFill>
                  <a:srgbClr val="FFFFFF"/>
                </a:solidFill>
                <a:latin typeface="Aptos" panose="020B0004020202020204" pitchFamily="34" charset="0"/>
              </a:rPr>
              <a:t>LS Central</a:t>
            </a:r>
            <a:endParaRPr lang="en-US">
              <a:solidFill>
                <a:srgbClr val="242C2F"/>
              </a:solidFill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941826-0A26-0F02-52A5-BB5704779C5C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9B5E86-2E78-31AB-2A30-08EB8C3C656C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011B60-D31F-C44E-7EB8-5B2605B89E60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party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providers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D83CCB6-CDDE-B80F-CBFD-18D37DB67AFC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1C2E1A5-0A2C-002F-6A84-B2A6A4194E8C}"/>
              </a:ext>
            </a:extLst>
          </p:cNvPr>
          <p:cNvCxnSpPr>
            <a:cxnSpLocks/>
            <a:stCxn id="4" idx="1"/>
            <a:endCxn id="8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76DA4A8-D79E-8E4D-EFAB-028DB1F3B4B7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74AF6B6-ADEB-4C81-7A23-278A28F22687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29355796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B0CF-7846-DF3F-5ECD-445FDD29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7268B7-1EC4-2627-4AD5-96337467B4F9}"/>
              </a:ext>
            </a:extLst>
          </p:cNvPr>
          <p:cNvGrpSpPr/>
          <p:nvPr/>
        </p:nvGrpSpPr>
        <p:grpSpPr>
          <a:xfrm>
            <a:off x="5037416" y="1558845"/>
            <a:ext cx="2524310" cy="3305918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4C5F5D-C6E3-3B3E-3D13-AADE5182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4AA8A7-501C-35FE-3156-C30374BF8BCB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6793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D078E72-C249-07E2-0D6D-8922C164A614}"/>
              </a:ext>
            </a:extLst>
          </p:cNvPr>
          <p:cNvSpPr/>
          <p:nvPr/>
        </p:nvSpPr>
        <p:spPr>
          <a:xfrm>
            <a:off x="5309324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D3BC6EE-DB5D-E7E5-E9E1-CECC99CBAD0F}"/>
              </a:ext>
            </a:extLst>
          </p:cNvPr>
          <p:cNvSpPr/>
          <p:nvPr/>
        </p:nvSpPr>
        <p:spPr>
          <a:xfrm>
            <a:off x="5309324" y="295284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Queue counter support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5CDAA1-D68E-431B-C592-B865D349AB5B}"/>
              </a:ext>
            </a:extLst>
          </p:cNvPr>
          <p:cNvSpPr/>
          <p:nvPr/>
        </p:nvSpPr>
        <p:spPr>
          <a:xfrm>
            <a:off x="5309324" y="35736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7F06AB05-C80C-8DD4-9E8C-1ADCDD78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ADE44F18-3D5B-C765-971D-F253B062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91AA7C-54AD-79C9-2CB7-0EA7666DBAC6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AADD80B-A76C-DAB4-1CFD-02816102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0F461D-C7EF-DC6F-5580-9D099CD09BCD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65818E-A463-3C3A-6893-BE83265E2E6C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292C894-93B4-2E80-2D5C-93E9DF23061B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115BFE3-041C-6290-4FB8-CDCDEC1BC2A6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37BC43A3-6C46-81D6-660F-02C064687062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DEED565D-1910-3EEC-FF08-00686E0B0CAC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DCAD6270-7FDF-1647-78E4-8B0457A6ED64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50890E-01B2-F3E2-1A59-CB7D98951E56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6" grpId="0" animBg="1"/>
      <p:bldP spid="17" grpId="0" animBg="1"/>
      <p:bldP spid="18" grpId="0" animBg="1"/>
      <p:bldP spid="30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DD10-A4AC-7D03-510B-1DAD3B827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4B1D61-E10F-C39C-94DB-E58DAD985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531" y="1705380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558F35-3E3D-8004-AC09-C8E03D6A4C36}"/>
              </a:ext>
            </a:extLst>
          </p:cNvPr>
          <p:cNvSpPr txBox="1"/>
          <p:nvPr/>
        </p:nvSpPr>
        <p:spPr>
          <a:xfrm>
            <a:off x="886074" y="1799186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3C2DB96-C4E4-55FC-5D3D-1E3196712DAE}"/>
              </a:ext>
            </a:extLst>
          </p:cNvPr>
          <p:cNvSpPr/>
          <p:nvPr/>
        </p:nvSpPr>
        <p:spPr>
          <a:xfrm>
            <a:off x="888205" y="247860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640A752-129E-71D9-25CC-6D8B6EAE7092}"/>
              </a:ext>
            </a:extLst>
          </p:cNvPr>
          <p:cNvSpPr/>
          <p:nvPr/>
        </p:nvSpPr>
        <p:spPr>
          <a:xfrm>
            <a:off x="894781" y="307063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EF2C0A-42B9-C52E-8E3C-F56F925028DB}"/>
              </a:ext>
            </a:extLst>
          </p:cNvPr>
          <p:cNvSpPr/>
          <p:nvPr/>
        </p:nvSpPr>
        <p:spPr>
          <a:xfrm>
            <a:off x="888205" y="366265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8BF56639-4AD1-763B-195B-4F58F009604B}"/>
              </a:ext>
            </a:extLst>
          </p:cNvPr>
          <p:cNvSpPr/>
          <p:nvPr/>
        </p:nvSpPr>
        <p:spPr>
          <a:xfrm>
            <a:off x="886074" y="4254683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Two-way member sync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F3A15-6D17-B5B7-B75B-EC756BDEFA95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0A892AF9-F7D6-2CD7-9B6B-07DB786D6EB1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7FE54091-93A6-CEE4-60A1-84E1076CCE6D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D8F2E2-0F61-4063-A56C-33F26364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3D12CC72-AA2A-6203-0EE4-0ECA51C39C87}"/>
              </a:ext>
            </a:extLst>
          </p:cNvPr>
          <p:cNvSpPr/>
          <p:nvPr/>
        </p:nvSpPr>
        <p:spPr>
          <a:xfrm>
            <a:off x="3139501" y="247860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C94449B5-B294-2528-A96A-CD0984A315D9}"/>
              </a:ext>
            </a:extLst>
          </p:cNvPr>
          <p:cNvSpPr/>
          <p:nvPr/>
        </p:nvSpPr>
        <p:spPr>
          <a:xfrm>
            <a:off x="3139501" y="307063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1740DE14-2934-3038-916C-5DE737DE440F}"/>
              </a:ext>
            </a:extLst>
          </p:cNvPr>
          <p:cNvSpPr/>
          <p:nvPr/>
        </p:nvSpPr>
        <p:spPr>
          <a:xfrm>
            <a:off x="3139500" y="366265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D0939115-0872-3200-A10D-B5C9988A3DE0}"/>
              </a:ext>
            </a:extLst>
          </p:cNvPr>
          <p:cNvSpPr/>
          <p:nvPr/>
        </p:nvSpPr>
        <p:spPr>
          <a:xfrm>
            <a:off x="3135818" y="4254683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Web hook configuration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30" grpId="0" animBg="1"/>
      <p:bldP spid="15" grpId="0" animBg="1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B1E3-6FDD-2948-5A3A-A843F274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488536"/>
            <a:ext cx="4926190" cy="12809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>
                <a:solidFill>
                  <a:schemeClr val="bg1"/>
                </a:solidFill>
              </a:rPr>
              <a:t>Google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Local </a:t>
            </a:r>
            <a:br>
              <a:rPr lang="en-US" sz="4900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Inventory</a:t>
            </a:r>
            <a:br>
              <a:rPr lang="en-US" sz="4900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Ads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682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228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8343327" y="686830"/>
            <a:ext cx="2842203" cy="54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28"/>
          <p:cNvPicPr preferRelativeResize="0"/>
          <p:nvPr/>
        </p:nvPicPr>
        <p:blipFill rotWithShape="1">
          <a:blip r:embed="rId4">
            <a:alphaModFix/>
          </a:blip>
          <a:srcRect b="33448"/>
          <a:stretch/>
        </p:blipFill>
        <p:spPr>
          <a:xfrm>
            <a:off x="7033297" y="2651461"/>
            <a:ext cx="766667" cy="1555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28"/>
          <p:cNvCxnSpPr/>
          <p:nvPr/>
        </p:nvCxnSpPr>
        <p:spPr>
          <a:xfrm>
            <a:off x="5773031" y="3351800"/>
            <a:ext cx="1174000" cy="0"/>
          </a:xfrm>
          <a:prstGeom prst="straightConnector1">
            <a:avLst/>
          </a:prstGeom>
          <a:noFill/>
          <a:ln w="9525" cap="flat" cmpd="sng">
            <a:solidFill>
              <a:srgbClr val="FBBC0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777" name="Google Shape;1777;p228"/>
          <p:cNvGrpSpPr/>
          <p:nvPr/>
        </p:nvGrpSpPr>
        <p:grpSpPr>
          <a:xfrm>
            <a:off x="4804368" y="5145000"/>
            <a:ext cx="3767233" cy="561600"/>
            <a:chOff x="3603275" y="3858750"/>
            <a:chExt cx="2825425" cy="421200"/>
          </a:xfrm>
        </p:grpSpPr>
        <p:grpSp>
          <p:nvGrpSpPr>
            <p:cNvPr id="1778" name="Google Shape;1778;p228"/>
            <p:cNvGrpSpPr/>
            <p:nvPr/>
          </p:nvGrpSpPr>
          <p:grpSpPr>
            <a:xfrm>
              <a:off x="3603275" y="3858750"/>
              <a:ext cx="2825425" cy="421200"/>
              <a:chOff x="3603275" y="3858750"/>
              <a:chExt cx="2825425" cy="421200"/>
            </a:xfrm>
          </p:grpSpPr>
          <p:sp>
            <p:nvSpPr>
              <p:cNvPr id="1779" name="Google Shape;1779;p228"/>
              <p:cNvSpPr/>
              <p:nvPr/>
            </p:nvSpPr>
            <p:spPr>
              <a:xfrm>
                <a:off x="3603275" y="3858750"/>
                <a:ext cx="2298000" cy="42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467" b="0" i="0" u="none" strike="noStrike" kern="0" cap="none" spc="0" normalizeH="0" baseline="0" noProof="0">
                    <a:ln>
                      <a:noFill/>
                    </a:ln>
                    <a:solidFill>
                      <a:srgbClr val="80868B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See What’s In Store</a:t>
                </a: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80868B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cxnSp>
            <p:nvCxnSpPr>
              <p:cNvPr id="1780" name="Google Shape;1780;p228"/>
              <p:cNvCxnSpPr/>
              <p:nvPr/>
            </p:nvCxnSpPr>
            <p:spPr>
              <a:xfrm rot="10800000" flipH="1">
                <a:off x="5438700" y="4047900"/>
                <a:ext cx="990000" cy="2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BBC04"/>
                </a:solidFill>
                <a:prstDash val="dot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781" name="Google Shape;1781;p228"/>
            <p:cNvGrpSpPr/>
            <p:nvPr/>
          </p:nvGrpSpPr>
          <p:grpSpPr>
            <a:xfrm>
              <a:off x="3909857" y="3880468"/>
              <a:ext cx="203279" cy="311425"/>
              <a:chOff x="3666696" y="3394240"/>
              <a:chExt cx="464002" cy="668869"/>
            </a:xfrm>
          </p:grpSpPr>
          <p:sp>
            <p:nvSpPr>
              <p:cNvPr id="1782" name="Google Shape;1782;p228"/>
              <p:cNvSpPr/>
              <p:nvPr/>
            </p:nvSpPr>
            <p:spPr>
              <a:xfrm rot="4499264" flipH="1">
                <a:off x="3753969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28"/>
              <p:cNvSpPr/>
              <p:nvPr/>
            </p:nvSpPr>
            <p:spPr>
              <a:xfrm rot="-4499264">
                <a:off x="3574601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28"/>
              <p:cNvSpPr/>
              <p:nvPr/>
            </p:nvSpPr>
            <p:spPr>
              <a:xfrm>
                <a:off x="3671098" y="3394240"/>
                <a:ext cx="459600" cy="459600"/>
              </a:xfrm>
              <a:prstGeom prst="star32">
                <a:avLst>
                  <a:gd name="adj" fmla="val 47363"/>
                </a:avLst>
              </a:pr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5" name="Google Shape;1785;p228"/>
              <p:cNvSpPr/>
              <p:nvPr/>
            </p:nvSpPr>
            <p:spPr>
              <a:xfrm>
                <a:off x="3728388" y="3451529"/>
                <a:ext cx="345000" cy="345000"/>
              </a:xfrm>
              <a:prstGeom prst="ellipse">
                <a:avLst/>
              </a:prstGeom>
              <a:solidFill>
                <a:srgbClr val="FDE2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667" b="0" i="0" u="none" strike="noStrike" kern="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6" name="Google Shape;1786;p228"/>
              <p:cNvSpPr/>
              <p:nvPr/>
            </p:nvSpPr>
            <p:spPr>
              <a:xfrm>
                <a:off x="3801793" y="3548453"/>
                <a:ext cx="197840" cy="150876"/>
              </a:xfrm>
              <a:custGeom>
                <a:avLst/>
                <a:gdLst/>
                <a:ahLst/>
                <a:cxnLst/>
                <a:rect l="l" t="t" r="r" b="b"/>
                <a:pathLst>
                  <a:path w="274778" h="209550" extrusionOk="0">
                    <a:moveTo>
                      <a:pt x="238157" y="0"/>
                    </a:moveTo>
                    <a:lnTo>
                      <a:pt x="236402" y="59"/>
                    </a:lnTo>
                    <a:lnTo>
                      <a:pt x="234646" y="176"/>
                    </a:lnTo>
                    <a:lnTo>
                      <a:pt x="232891" y="351"/>
                    </a:lnTo>
                    <a:lnTo>
                      <a:pt x="231195" y="644"/>
                    </a:lnTo>
                    <a:lnTo>
                      <a:pt x="229440" y="1053"/>
                    </a:lnTo>
                    <a:lnTo>
                      <a:pt x="227743" y="1521"/>
                    </a:lnTo>
                    <a:lnTo>
                      <a:pt x="226047" y="2048"/>
                    </a:lnTo>
                    <a:lnTo>
                      <a:pt x="224409" y="2691"/>
                    </a:lnTo>
                    <a:lnTo>
                      <a:pt x="222771" y="3393"/>
                    </a:lnTo>
                    <a:lnTo>
                      <a:pt x="221133" y="4212"/>
                    </a:lnTo>
                    <a:lnTo>
                      <a:pt x="219553" y="5090"/>
                    </a:lnTo>
                    <a:lnTo>
                      <a:pt x="218032" y="6026"/>
                    </a:lnTo>
                    <a:lnTo>
                      <a:pt x="216511" y="7079"/>
                    </a:lnTo>
                    <a:lnTo>
                      <a:pt x="215049" y="8190"/>
                    </a:lnTo>
                    <a:lnTo>
                      <a:pt x="213645" y="9419"/>
                    </a:lnTo>
                    <a:lnTo>
                      <a:pt x="212299" y="10706"/>
                    </a:lnTo>
                    <a:lnTo>
                      <a:pt x="109338" y="113550"/>
                    </a:lnTo>
                    <a:lnTo>
                      <a:pt x="108928" y="113901"/>
                    </a:lnTo>
                    <a:lnTo>
                      <a:pt x="108460" y="114252"/>
                    </a:lnTo>
                    <a:lnTo>
                      <a:pt x="107992" y="114486"/>
                    </a:lnTo>
                    <a:lnTo>
                      <a:pt x="107524" y="114720"/>
                    </a:lnTo>
                    <a:lnTo>
                      <a:pt x="106998" y="114896"/>
                    </a:lnTo>
                    <a:lnTo>
                      <a:pt x="106471" y="115013"/>
                    </a:lnTo>
                    <a:lnTo>
                      <a:pt x="105945" y="115130"/>
                    </a:lnTo>
                    <a:lnTo>
                      <a:pt x="104892" y="115130"/>
                    </a:lnTo>
                    <a:lnTo>
                      <a:pt x="104365" y="115013"/>
                    </a:lnTo>
                    <a:lnTo>
                      <a:pt x="103897" y="114896"/>
                    </a:lnTo>
                    <a:lnTo>
                      <a:pt x="103371" y="114720"/>
                    </a:lnTo>
                    <a:lnTo>
                      <a:pt x="102903" y="114486"/>
                    </a:lnTo>
                    <a:lnTo>
                      <a:pt x="102435" y="114252"/>
                    </a:lnTo>
                    <a:lnTo>
                      <a:pt x="101967" y="113901"/>
                    </a:lnTo>
                    <a:lnTo>
                      <a:pt x="101557" y="113550"/>
                    </a:lnTo>
                    <a:lnTo>
                      <a:pt x="62479" y="74472"/>
                    </a:lnTo>
                    <a:lnTo>
                      <a:pt x="61075" y="73126"/>
                    </a:lnTo>
                    <a:lnTo>
                      <a:pt x="59671" y="71956"/>
                    </a:lnTo>
                    <a:lnTo>
                      <a:pt x="58208" y="70786"/>
                    </a:lnTo>
                    <a:lnTo>
                      <a:pt x="56746" y="69733"/>
                    </a:lnTo>
                    <a:lnTo>
                      <a:pt x="55166" y="68797"/>
                    </a:lnTo>
                    <a:lnTo>
                      <a:pt x="53587" y="67919"/>
                    </a:lnTo>
                    <a:lnTo>
                      <a:pt x="52007" y="67100"/>
                    </a:lnTo>
                    <a:lnTo>
                      <a:pt x="50369" y="66398"/>
                    </a:lnTo>
                    <a:lnTo>
                      <a:pt x="48673" y="65755"/>
                    </a:lnTo>
                    <a:lnTo>
                      <a:pt x="47035" y="65228"/>
                    </a:lnTo>
                    <a:lnTo>
                      <a:pt x="45280" y="64760"/>
                    </a:lnTo>
                    <a:lnTo>
                      <a:pt x="43583" y="64409"/>
                    </a:lnTo>
                    <a:lnTo>
                      <a:pt x="41828" y="64117"/>
                    </a:lnTo>
                    <a:lnTo>
                      <a:pt x="40073" y="63883"/>
                    </a:lnTo>
                    <a:lnTo>
                      <a:pt x="38318" y="63766"/>
                    </a:lnTo>
                    <a:lnTo>
                      <a:pt x="36563" y="63707"/>
                    </a:lnTo>
                    <a:lnTo>
                      <a:pt x="34808" y="63766"/>
                    </a:lnTo>
                    <a:lnTo>
                      <a:pt x="33053" y="63883"/>
                    </a:lnTo>
                    <a:lnTo>
                      <a:pt x="31356" y="64117"/>
                    </a:lnTo>
                    <a:lnTo>
                      <a:pt x="29601" y="64409"/>
                    </a:lnTo>
                    <a:lnTo>
                      <a:pt x="27846" y="64760"/>
                    </a:lnTo>
                    <a:lnTo>
                      <a:pt x="26150" y="65228"/>
                    </a:lnTo>
                    <a:lnTo>
                      <a:pt x="24453" y="65755"/>
                    </a:lnTo>
                    <a:lnTo>
                      <a:pt x="22815" y="66398"/>
                    </a:lnTo>
                    <a:lnTo>
                      <a:pt x="21177" y="67100"/>
                    </a:lnTo>
                    <a:lnTo>
                      <a:pt x="19539" y="67919"/>
                    </a:lnTo>
                    <a:lnTo>
                      <a:pt x="18018" y="68797"/>
                    </a:lnTo>
                    <a:lnTo>
                      <a:pt x="16439" y="69733"/>
                    </a:lnTo>
                    <a:lnTo>
                      <a:pt x="14918" y="70786"/>
                    </a:lnTo>
                    <a:lnTo>
                      <a:pt x="13514" y="71956"/>
                    </a:lnTo>
                    <a:lnTo>
                      <a:pt x="12051" y="73126"/>
                    </a:lnTo>
                    <a:lnTo>
                      <a:pt x="10706" y="74472"/>
                    </a:lnTo>
                    <a:lnTo>
                      <a:pt x="9419" y="75817"/>
                    </a:lnTo>
                    <a:lnTo>
                      <a:pt x="8190" y="77221"/>
                    </a:lnTo>
                    <a:lnTo>
                      <a:pt x="7079" y="78684"/>
                    </a:lnTo>
                    <a:lnTo>
                      <a:pt x="6026" y="80205"/>
                    </a:lnTo>
                    <a:lnTo>
                      <a:pt x="5031" y="81726"/>
                    </a:lnTo>
                    <a:lnTo>
                      <a:pt x="4154" y="83305"/>
                    </a:lnTo>
                    <a:lnTo>
                      <a:pt x="3393" y="84885"/>
                    </a:lnTo>
                    <a:lnTo>
                      <a:pt x="2691" y="86581"/>
                    </a:lnTo>
                    <a:lnTo>
                      <a:pt x="2048" y="88219"/>
                    </a:lnTo>
                    <a:lnTo>
                      <a:pt x="1521" y="89916"/>
                    </a:lnTo>
                    <a:lnTo>
                      <a:pt x="1053" y="91612"/>
                    </a:lnTo>
                    <a:lnTo>
                      <a:pt x="644" y="93309"/>
                    </a:lnTo>
                    <a:lnTo>
                      <a:pt x="351" y="95064"/>
                    </a:lnTo>
                    <a:lnTo>
                      <a:pt x="176" y="96819"/>
                    </a:lnTo>
                    <a:lnTo>
                      <a:pt x="0" y="98574"/>
                    </a:lnTo>
                    <a:lnTo>
                      <a:pt x="0" y="100329"/>
                    </a:lnTo>
                    <a:lnTo>
                      <a:pt x="0" y="102084"/>
                    </a:lnTo>
                    <a:lnTo>
                      <a:pt x="176" y="103839"/>
                    </a:lnTo>
                    <a:lnTo>
                      <a:pt x="351" y="105594"/>
                    </a:lnTo>
                    <a:lnTo>
                      <a:pt x="644" y="107291"/>
                    </a:lnTo>
                    <a:lnTo>
                      <a:pt x="1053" y="109046"/>
                    </a:lnTo>
                    <a:lnTo>
                      <a:pt x="1521" y="110742"/>
                    </a:lnTo>
                    <a:lnTo>
                      <a:pt x="2048" y="112439"/>
                    </a:lnTo>
                    <a:lnTo>
                      <a:pt x="2691" y="114077"/>
                    </a:lnTo>
                    <a:lnTo>
                      <a:pt x="3393" y="115715"/>
                    </a:lnTo>
                    <a:lnTo>
                      <a:pt x="4154" y="117353"/>
                    </a:lnTo>
                    <a:lnTo>
                      <a:pt x="5031" y="118932"/>
                    </a:lnTo>
                    <a:lnTo>
                      <a:pt x="6026" y="120453"/>
                    </a:lnTo>
                    <a:lnTo>
                      <a:pt x="7079" y="121974"/>
                    </a:lnTo>
                    <a:lnTo>
                      <a:pt x="8190" y="123437"/>
                    </a:lnTo>
                    <a:lnTo>
                      <a:pt x="9419" y="124841"/>
                    </a:lnTo>
                    <a:lnTo>
                      <a:pt x="10706" y="126186"/>
                    </a:lnTo>
                    <a:lnTo>
                      <a:pt x="85996" y="201477"/>
                    </a:lnTo>
                    <a:lnTo>
                      <a:pt x="86991" y="202471"/>
                    </a:lnTo>
                    <a:lnTo>
                      <a:pt x="88102" y="203407"/>
                    </a:lnTo>
                    <a:lnTo>
                      <a:pt x="89155" y="204226"/>
                    </a:lnTo>
                    <a:lnTo>
                      <a:pt x="90325" y="204987"/>
                    </a:lnTo>
                    <a:lnTo>
                      <a:pt x="91437" y="205747"/>
                    </a:lnTo>
                    <a:lnTo>
                      <a:pt x="92665" y="206391"/>
                    </a:lnTo>
                    <a:lnTo>
                      <a:pt x="93835" y="206976"/>
                    </a:lnTo>
                    <a:lnTo>
                      <a:pt x="95064" y="207502"/>
                    </a:lnTo>
                    <a:lnTo>
                      <a:pt x="96351" y="208029"/>
                    </a:lnTo>
                    <a:lnTo>
                      <a:pt x="97579" y="208438"/>
                    </a:lnTo>
                    <a:lnTo>
                      <a:pt x="98866" y="208731"/>
                    </a:lnTo>
                    <a:lnTo>
                      <a:pt x="100212" y="209024"/>
                    </a:lnTo>
                    <a:lnTo>
                      <a:pt x="101499" y="209258"/>
                    </a:lnTo>
                    <a:lnTo>
                      <a:pt x="102786" y="209433"/>
                    </a:lnTo>
                    <a:lnTo>
                      <a:pt x="104131" y="209492"/>
                    </a:lnTo>
                    <a:lnTo>
                      <a:pt x="105418" y="209550"/>
                    </a:lnTo>
                    <a:lnTo>
                      <a:pt x="106764" y="209492"/>
                    </a:lnTo>
                    <a:lnTo>
                      <a:pt x="108051" y="209433"/>
                    </a:lnTo>
                    <a:lnTo>
                      <a:pt x="109396" y="209258"/>
                    </a:lnTo>
                    <a:lnTo>
                      <a:pt x="110683" y="209024"/>
                    </a:lnTo>
                    <a:lnTo>
                      <a:pt x="111970" y="208731"/>
                    </a:lnTo>
                    <a:lnTo>
                      <a:pt x="113257" y="208438"/>
                    </a:lnTo>
                    <a:lnTo>
                      <a:pt x="114544" y="208029"/>
                    </a:lnTo>
                    <a:lnTo>
                      <a:pt x="115773" y="207502"/>
                    </a:lnTo>
                    <a:lnTo>
                      <a:pt x="117001" y="206976"/>
                    </a:lnTo>
                    <a:lnTo>
                      <a:pt x="118230" y="206391"/>
                    </a:lnTo>
                    <a:lnTo>
                      <a:pt x="119400" y="205747"/>
                    </a:lnTo>
                    <a:lnTo>
                      <a:pt x="120570" y="204987"/>
                    </a:lnTo>
                    <a:lnTo>
                      <a:pt x="121682" y="204226"/>
                    </a:lnTo>
                    <a:lnTo>
                      <a:pt x="122793" y="203407"/>
                    </a:lnTo>
                    <a:lnTo>
                      <a:pt x="123846" y="202471"/>
                    </a:lnTo>
                    <a:lnTo>
                      <a:pt x="124899" y="201477"/>
                    </a:lnTo>
                    <a:lnTo>
                      <a:pt x="264072" y="62479"/>
                    </a:lnTo>
                    <a:lnTo>
                      <a:pt x="265359" y="61133"/>
                    </a:lnTo>
                    <a:lnTo>
                      <a:pt x="266529" y="59729"/>
                    </a:lnTo>
                    <a:lnTo>
                      <a:pt x="267699" y="58267"/>
                    </a:lnTo>
                    <a:lnTo>
                      <a:pt x="268752" y="56746"/>
                    </a:lnTo>
                    <a:lnTo>
                      <a:pt x="269688" y="55225"/>
                    </a:lnTo>
                    <a:lnTo>
                      <a:pt x="270566" y="53645"/>
                    </a:lnTo>
                    <a:lnTo>
                      <a:pt x="271385" y="52007"/>
                    </a:lnTo>
                    <a:lnTo>
                      <a:pt x="272087" y="50369"/>
                    </a:lnTo>
                    <a:lnTo>
                      <a:pt x="272730" y="48731"/>
                    </a:lnTo>
                    <a:lnTo>
                      <a:pt x="273257" y="47035"/>
                    </a:lnTo>
                    <a:lnTo>
                      <a:pt x="273725" y="45338"/>
                    </a:lnTo>
                    <a:lnTo>
                      <a:pt x="274076" y="43583"/>
                    </a:lnTo>
                    <a:lnTo>
                      <a:pt x="274369" y="41828"/>
                    </a:lnTo>
                    <a:lnTo>
                      <a:pt x="274603" y="40132"/>
                    </a:lnTo>
                    <a:lnTo>
                      <a:pt x="274720" y="38377"/>
                    </a:lnTo>
                    <a:lnTo>
                      <a:pt x="274778" y="36622"/>
                    </a:lnTo>
                    <a:lnTo>
                      <a:pt x="274720" y="34867"/>
                    </a:lnTo>
                    <a:lnTo>
                      <a:pt x="274603" y="33111"/>
                    </a:lnTo>
                    <a:lnTo>
                      <a:pt x="274369" y="31356"/>
                    </a:lnTo>
                    <a:lnTo>
                      <a:pt x="274076" y="29601"/>
                    </a:lnTo>
                    <a:lnTo>
                      <a:pt x="273725" y="27905"/>
                    </a:lnTo>
                    <a:lnTo>
                      <a:pt x="273257" y="26208"/>
                    </a:lnTo>
                    <a:lnTo>
                      <a:pt x="272730" y="24512"/>
                    </a:lnTo>
                    <a:lnTo>
                      <a:pt x="272087" y="22815"/>
                    </a:lnTo>
                    <a:lnTo>
                      <a:pt x="271385" y="21177"/>
                    </a:lnTo>
                    <a:lnTo>
                      <a:pt x="270566" y="19598"/>
                    </a:lnTo>
                    <a:lnTo>
                      <a:pt x="269688" y="18018"/>
                    </a:lnTo>
                    <a:lnTo>
                      <a:pt x="268752" y="16439"/>
                    </a:lnTo>
                    <a:lnTo>
                      <a:pt x="267699" y="14976"/>
                    </a:lnTo>
                    <a:lnTo>
                      <a:pt x="266529" y="13514"/>
                    </a:lnTo>
                    <a:lnTo>
                      <a:pt x="265359" y="12110"/>
                    </a:lnTo>
                    <a:lnTo>
                      <a:pt x="264072" y="10706"/>
                    </a:lnTo>
                    <a:lnTo>
                      <a:pt x="262668" y="9419"/>
                    </a:lnTo>
                    <a:lnTo>
                      <a:pt x="261264" y="8190"/>
                    </a:lnTo>
                    <a:lnTo>
                      <a:pt x="259802" y="7079"/>
                    </a:lnTo>
                    <a:lnTo>
                      <a:pt x="258281" y="6026"/>
                    </a:lnTo>
                    <a:lnTo>
                      <a:pt x="256760" y="5090"/>
                    </a:lnTo>
                    <a:lnTo>
                      <a:pt x="255180" y="4212"/>
                    </a:lnTo>
                    <a:lnTo>
                      <a:pt x="253601" y="3393"/>
                    </a:lnTo>
                    <a:lnTo>
                      <a:pt x="251963" y="2691"/>
                    </a:lnTo>
                    <a:lnTo>
                      <a:pt x="250266" y="2048"/>
                    </a:lnTo>
                    <a:lnTo>
                      <a:pt x="248570" y="1521"/>
                    </a:lnTo>
                    <a:lnTo>
                      <a:pt x="246873" y="1053"/>
                    </a:lnTo>
                    <a:lnTo>
                      <a:pt x="245177" y="644"/>
                    </a:lnTo>
                    <a:lnTo>
                      <a:pt x="243422" y="351"/>
                    </a:lnTo>
                    <a:lnTo>
                      <a:pt x="241667" y="176"/>
                    </a:lnTo>
                    <a:lnTo>
                      <a:pt x="239912" y="59"/>
                    </a:lnTo>
                    <a:lnTo>
                      <a:pt x="238157" y="0"/>
                    </a:lnTo>
                    <a:close/>
                  </a:path>
                </a:pathLst>
              </a:custGeom>
              <a:solidFill>
                <a:srgbClr val="F2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</p:grpSp>
      <p:grpSp>
        <p:nvGrpSpPr>
          <p:cNvPr id="1787" name="Google Shape;1787;p228"/>
          <p:cNvGrpSpPr/>
          <p:nvPr/>
        </p:nvGrpSpPr>
        <p:grpSpPr>
          <a:xfrm>
            <a:off x="1056796" y="687006"/>
            <a:ext cx="2842197" cy="5483990"/>
            <a:chOff x="792597" y="515254"/>
            <a:chExt cx="2131648" cy="4112992"/>
          </a:xfrm>
        </p:grpSpPr>
        <p:grpSp>
          <p:nvGrpSpPr>
            <p:cNvPr id="1788" name="Google Shape;1788;p228"/>
            <p:cNvGrpSpPr/>
            <p:nvPr/>
          </p:nvGrpSpPr>
          <p:grpSpPr>
            <a:xfrm>
              <a:off x="792597" y="515254"/>
              <a:ext cx="2131648" cy="4112992"/>
              <a:chOff x="735285" y="719636"/>
              <a:chExt cx="1869867" cy="3608837"/>
            </a:xfrm>
          </p:grpSpPr>
          <p:pic>
            <p:nvPicPr>
              <p:cNvPr id="1789" name="Google Shape;1789;p2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35285" y="719636"/>
                <a:ext cx="1869867" cy="3608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0" name="Google Shape;1790;p228"/>
              <p:cNvSpPr/>
              <p:nvPr/>
            </p:nvSpPr>
            <p:spPr>
              <a:xfrm>
                <a:off x="787875" y="3444750"/>
                <a:ext cx="1756200" cy="789600"/>
              </a:xfrm>
              <a:prstGeom prst="roundRect">
                <a:avLst>
                  <a:gd name="adj" fmla="val 1617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28"/>
              <p:cNvSpPr/>
              <p:nvPr/>
            </p:nvSpPr>
            <p:spPr>
              <a:xfrm>
                <a:off x="787325" y="2262900"/>
                <a:ext cx="1756200" cy="1860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792" name="Google Shape;1792;p228"/>
              <p:cNvPicPr preferRelativeResize="0"/>
              <p:nvPr/>
            </p:nvPicPr>
            <p:blipFill rotWithShape="1">
              <a:blip r:embed="rId6">
                <a:alphaModFix/>
              </a:blip>
              <a:srcRect l="970" t="53918" r="1048" b="5989"/>
              <a:stretch/>
            </p:blipFill>
            <p:spPr>
              <a:xfrm>
                <a:off x="851700" y="2404875"/>
                <a:ext cx="1656401" cy="17672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93" name="Google Shape;1793;p228"/>
            <p:cNvSpPr/>
            <p:nvPr/>
          </p:nvSpPr>
          <p:spPr>
            <a:xfrm>
              <a:off x="2453375" y="3921700"/>
              <a:ext cx="317700" cy="182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sp>
          <p:nvSpPr>
            <p:cNvPr id="1794" name="Google Shape;1794;p228"/>
            <p:cNvSpPr txBox="1"/>
            <p:nvPr/>
          </p:nvSpPr>
          <p:spPr>
            <a:xfrm>
              <a:off x="2373525" y="3807700"/>
              <a:ext cx="470400" cy="4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67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rPr>
                <a:t>4.8</a:t>
              </a:r>
              <a:endParaRPr kumimoji="0" sz="2067" b="0" i="0" u="none" strike="noStrike" kern="0" cap="none" spc="0" normalizeH="0" baseline="0" noProof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CF7D90A1-FD8C-6207-8DD0-85D57CBB8F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92185" y="2750685"/>
            <a:ext cx="1433329" cy="83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230"/>
          <p:cNvGrpSpPr/>
          <p:nvPr/>
        </p:nvGrpSpPr>
        <p:grpSpPr>
          <a:xfrm>
            <a:off x="497200" y="202233"/>
            <a:ext cx="10801667" cy="1128479"/>
            <a:chOff x="372900" y="151675"/>
            <a:chExt cx="8101250" cy="846359"/>
          </a:xfrm>
        </p:grpSpPr>
        <p:sp>
          <p:nvSpPr>
            <p:cNvPr id="1808" name="Google Shape;1808;p230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9" name="Google Shape;1809;p230"/>
            <p:cNvSpPr txBox="1"/>
            <p:nvPr/>
          </p:nvSpPr>
          <p:spPr>
            <a:xfrm>
              <a:off x="446750" y="151675"/>
              <a:ext cx="80274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Free Local Product Listings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10" name="Google Shape;1810;p230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11" name="Google Shape;1811;p230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Showcase your store’s products </a:t>
              </a:r>
              <a:r>
                <a:rPr kumimoji="0" lang="en" sz="1333" b="1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for free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 on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230"/>
          <p:cNvGrpSpPr/>
          <p:nvPr/>
        </p:nvGrpSpPr>
        <p:grpSpPr>
          <a:xfrm>
            <a:off x="1251208" y="1430013"/>
            <a:ext cx="2374269" cy="4946506"/>
            <a:chOff x="938406" y="1072509"/>
            <a:chExt cx="1780702" cy="3709880"/>
          </a:xfrm>
        </p:grpSpPr>
        <p:sp>
          <p:nvSpPr>
            <p:cNvPr id="1813" name="Google Shape;1813;p230"/>
            <p:cNvSpPr txBox="1"/>
            <p:nvPr/>
          </p:nvSpPr>
          <p:spPr>
            <a:xfrm>
              <a:off x="1417000" y="1072509"/>
              <a:ext cx="8235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4" name="Google Shape;1814;p230"/>
            <p:cNvPicPr preferRelativeResize="0"/>
            <p:nvPr/>
          </p:nvPicPr>
          <p:blipFill rotWithShape="1">
            <a:blip r:embed="rId3">
              <a:alphaModFix/>
            </a:blip>
            <a:srcRect t="49" b="59"/>
            <a:stretch/>
          </p:blipFill>
          <p:spPr>
            <a:xfrm>
              <a:off x="938406" y="1357145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230"/>
          <p:cNvGrpSpPr/>
          <p:nvPr/>
        </p:nvGrpSpPr>
        <p:grpSpPr>
          <a:xfrm>
            <a:off x="8566538" y="1430028"/>
            <a:ext cx="2374269" cy="4946526"/>
            <a:chOff x="6424903" y="1072520"/>
            <a:chExt cx="1780702" cy="3709895"/>
          </a:xfrm>
        </p:grpSpPr>
        <p:sp>
          <p:nvSpPr>
            <p:cNvPr id="1816" name="Google Shape;1816;p230"/>
            <p:cNvSpPr txBox="1"/>
            <p:nvPr/>
          </p:nvSpPr>
          <p:spPr>
            <a:xfrm>
              <a:off x="6727702" y="1072520"/>
              <a:ext cx="11751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Business Profile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7" name="Google Shape;1817;p230"/>
            <p:cNvPicPr preferRelativeResize="0"/>
            <p:nvPr/>
          </p:nvPicPr>
          <p:blipFill rotWithShape="1">
            <a:blip r:embed="rId4">
              <a:alphaModFix/>
            </a:blip>
            <a:srcRect t="49" b="59"/>
            <a:stretch/>
          </p:blipFill>
          <p:spPr>
            <a:xfrm>
              <a:off x="6424903" y="1357171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230"/>
          <p:cNvGrpSpPr/>
          <p:nvPr/>
        </p:nvGrpSpPr>
        <p:grpSpPr>
          <a:xfrm>
            <a:off x="4908856" y="1430042"/>
            <a:ext cx="2374269" cy="4946529"/>
            <a:chOff x="3681642" y="1072531"/>
            <a:chExt cx="1780702" cy="3709897"/>
          </a:xfrm>
        </p:grpSpPr>
        <p:sp>
          <p:nvSpPr>
            <p:cNvPr id="1819" name="Google Shape;1819;p230"/>
            <p:cNvSpPr txBox="1"/>
            <p:nvPr/>
          </p:nvSpPr>
          <p:spPr>
            <a:xfrm>
              <a:off x="3824675" y="1072531"/>
              <a:ext cx="14946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Shopping Tab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grpSp>
          <p:nvGrpSpPr>
            <p:cNvPr id="1820" name="Google Shape;1820;p230"/>
            <p:cNvGrpSpPr/>
            <p:nvPr/>
          </p:nvGrpSpPr>
          <p:grpSpPr>
            <a:xfrm>
              <a:off x="3681642" y="1357184"/>
              <a:ext cx="1780702" cy="3425244"/>
              <a:chOff x="3681642" y="1357184"/>
              <a:chExt cx="1780702" cy="3425244"/>
            </a:xfrm>
          </p:grpSpPr>
          <p:pic>
            <p:nvPicPr>
              <p:cNvPr id="1821" name="Google Shape;1821;p230"/>
              <p:cNvPicPr preferRelativeResize="0"/>
              <p:nvPr/>
            </p:nvPicPr>
            <p:blipFill rotWithShape="1">
              <a:blip r:embed="rId5">
                <a:alphaModFix/>
              </a:blip>
              <a:srcRect t="49" b="59"/>
              <a:stretch/>
            </p:blipFill>
            <p:spPr>
              <a:xfrm>
                <a:off x="3681642" y="1357184"/>
                <a:ext cx="1780702" cy="3425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2" name="Google Shape;1822;p230"/>
              <p:cNvSpPr/>
              <p:nvPr/>
            </p:nvSpPr>
            <p:spPr>
              <a:xfrm>
                <a:off x="3841875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3" name="Google Shape;1823;p230"/>
              <p:cNvSpPr/>
              <p:nvPr/>
            </p:nvSpPr>
            <p:spPr>
              <a:xfrm>
                <a:off x="41616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4" name="Google Shape;1824;p230"/>
              <p:cNvSpPr/>
              <p:nvPr/>
            </p:nvSpPr>
            <p:spPr>
              <a:xfrm>
                <a:off x="448290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5" name="Google Shape;1825;p230"/>
              <p:cNvSpPr/>
              <p:nvPr/>
            </p:nvSpPr>
            <p:spPr>
              <a:xfrm>
                <a:off x="48041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6" name="Google Shape;1826;p230"/>
              <p:cNvSpPr/>
              <p:nvPr/>
            </p:nvSpPr>
            <p:spPr>
              <a:xfrm>
                <a:off x="5133388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7" name="Google Shape;1827;p230"/>
              <p:cNvSpPr/>
              <p:nvPr/>
            </p:nvSpPr>
            <p:spPr>
              <a:xfrm>
                <a:off x="3786825" y="2605400"/>
                <a:ext cx="2883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Red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8" name="Google Shape;1828;p230"/>
              <p:cNvSpPr/>
              <p:nvPr/>
            </p:nvSpPr>
            <p:spPr>
              <a:xfrm>
                <a:off x="40746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Yellow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9" name="Google Shape;1829;p230"/>
              <p:cNvSpPr/>
              <p:nvPr/>
            </p:nvSpPr>
            <p:spPr>
              <a:xfrm>
                <a:off x="43951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Large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0" name="Google Shape;1830;p230"/>
              <p:cNvSpPr/>
              <p:nvPr/>
            </p:nvSpPr>
            <p:spPr>
              <a:xfrm>
                <a:off x="4700651" y="2605400"/>
                <a:ext cx="3852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Electric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1" name="Google Shape;1831;p230"/>
              <p:cNvSpPr/>
              <p:nvPr/>
            </p:nvSpPr>
            <p:spPr>
              <a:xfrm>
                <a:off x="5050850" y="2605400"/>
                <a:ext cx="3171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Blue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231"/>
          <p:cNvPicPr preferRelativeResize="0"/>
          <p:nvPr/>
        </p:nvPicPr>
        <p:blipFill rotWithShape="1">
          <a:blip r:embed="rId3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31"/>
          <p:cNvPicPr preferRelativeResize="0"/>
          <p:nvPr/>
        </p:nvPicPr>
        <p:blipFill rotWithShape="1">
          <a:blip r:embed="rId4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31"/>
          <p:cNvPicPr preferRelativeResize="0"/>
          <p:nvPr/>
        </p:nvPicPr>
        <p:blipFill rotWithShape="1">
          <a:blip r:embed="rId5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31"/>
          <p:cNvPicPr preferRelativeResize="0"/>
          <p:nvPr/>
        </p:nvPicPr>
        <p:blipFill rotWithShape="1">
          <a:blip r:embed="rId6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0" name="Google Shape;1840;p231"/>
          <p:cNvGrpSpPr/>
          <p:nvPr/>
        </p:nvGrpSpPr>
        <p:grpSpPr>
          <a:xfrm>
            <a:off x="497200" y="202234"/>
            <a:ext cx="5736867" cy="1128478"/>
            <a:chOff x="372900" y="151675"/>
            <a:chExt cx="4302650" cy="846359"/>
          </a:xfrm>
        </p:grpSpPr>
        <p:sp>
          <p:nvSpPr>
            <p:cNvPr id="1841" name="Google Shape;1841;p231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rgbClr val="CEEAD6"/>
            </a:solidFill>
            <a:ln w="9525" cap="flat" cmpd="sng">
              <a:solidFill>
                <a:srgbClr val="34A8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2" name="Google Shape;1842;p231"/>
            <p:cNvSpPr txBox="1"/>
            <p:nvPr/>
          </p:nvSpPr>
          <p:spPr>
            <a:xfrm>
              <a:off x="446750" y="151675"/>
              <a:ext cx="36921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34A85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Local Inventory Ads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43" name="Google Shape;1843;p231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rgbClr val="34A85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4" name="Google Shape;1844;p231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Drive more in store sales with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highly targeted Ads campaigns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34A8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1"/>
          <p:cNvGrpSpPr/>
          <p:nvPr/>
        </p:nvGrpSpPr>
        <p:grpSpPr>
          <a:xfrm>
            <a:off x="878384" y="2332383"/>
            <a:ext cx="3487493" cy="4795243"/>
            <a:chOff x="658788" y="1749288"/>
            <a:chExt cx="2615620" cy="3596432"/>
          </a:xfrm>
        </p:grpSpPr>
        <p:grpSp>
          <p:nvGrpSpPr>
            <p:cNvPr id="1846" name="Google Shape;1846;p231"/>
            <p:cNvGrpSpPr/>
            <p:nvPr/>
          </p:nvGrpSpPr>
          <p:grpSpPr>
            <a:xfrm>
              <a:off x="658788" y="1749287"/>
              <a:ext cx="2615620" cy="3596432"/>
              <a:chOff x="658788" y="1749288"/>
              <a:chExt cx="2615620" cy="3596432"/>
            </a:xfrm>
          </p:grpSpPr>
          <p:grpSp>
            <p:nvGrpSpPr>
              <p:cNvPr id="1847" name="Google Shape;1847;p231"/>
              <p:cNvGrpSpPr/>
              <p:nvPr/>
            </p:nvGrpSpPr>
            <p:grpSpPr>
              <a:xfrm>
                <a:off x="658788" y="1749287"/>
                <a:ext cx="2615620" cy="3596432"/>
                <a:chOff x="658788" y="1749288"/>
                <a:chExt cx="2615620" cy="3596432"/>
              </a:xfrm>
            </p:grpSpPr>
            <p:grpSp>
              <p:nvGrpSpPr>
                <p:cNvPr id="1848" name="Google Shape;1848;p231"/>
                <p:cNvGrpSpPr/>
                <p:nvPr/>
              </p:nvGrpSpPr>
              <p:grpSpPr>
                <a:xfrm>
                  <a:off x="658788" y="2120231"/>
                  <a:ext cx="2615620" cy="3225488"/>
                  <a:chOff x="6319000" y="789699"/>
                  <a:chExt cx="2335375" cy="2871951"/>
                </a:xfrm>
              </p:grpSpPr>
              <p:pic>
                <p:nvPicPr>
                  <p:cNvPr id="1849" name="Google Shape;1849;p23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47" b="21546"/>
                  <a:stretch/>
                </p:blipFill>
                <p:spPr>
                  <a:xfrm>
                    <a:off x="6319000" y="789699"/>
                    <a:ext cx="1780699" cy="26885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0" name="Google Shape;1850;p23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t="3197" b="8228"/>
                  <a:stretch/>
                </p:blipFill>
                <p:spPr>
                  <a:xfrm>
                    <a:off x="6381625" y="872250"/>
                    <a:ext cx="1654800" cy="2606100"/>
                  </a:xfrm>
                  <a:prstGeom prst="roundRect">
                    <a:avLst>
                      <a:gd name="adj" fmla="val 7669"/>
                    </a:avLst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1" name="Google Shape;1851;p231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34844" t="2767" r="34847" b="91870"/>
                  <a:stretch/>
                </p:blipFill>
                <p:spPr>
                  <a:xfrm>
                    <a:off x="6926377" y="872255"/>
                    <a:ext cx="565936" cy="1779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52" name="Google Shape;1852;p231"/>
                  <p:cNvSpPr/>
                  <p:nvPr/>
                </p:nvSpPr>
                <p:spPr>
                  <a:xfrm>
                    <a:off x="6381625" y="1481850"/>
                    <a:ext cx="1884600" cy="2179800"/>
                  </a:xfrm>
                  <a:prstGeom prst="rect">
                    <a:avLst/>
                  </a:prstGeom>
                  <a:solidFill>
                    <a:srgbClr val="FFFFFF">
                      <a:alpha val="8268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53" name="Google Shape;1853;p231"/>
                  <p:cNvGrpSpPr/>
                  <p:nvPr/>
                </p:nvGrpSpPr>
                <p:grpSpPr>
                  <a:xfrm>
                    <a:off x="6926375" y="1595575"/>
                    <a:ext cx="1728000" cy="1581149"/>
                    <a:chOff x="503325" y="3270550"/>
                    <a:chExt cx="1728000" cy="1581149"/>
                  </a:xfrm>
                </p:grpSpPr>
                <p:pic>
                  <p:nvPicPr>
                    <p:cNvPr id="1854" name="Google Shape;1854;p231"/>
                    <p:cNvPicPr preferRelativeResize="0"/>
                    <p:nvPr/>
                  </p:nvPicPr>
                  <p:blipFill>
                    <a:blip r:embed="rId10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03325" y="3270550"/>
                      <a:ext cx="1728000" cy="1581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22000"/>
                        </a:srgbClr>
                      </a:outerShdw>
                    </a:effectLst>
                  </p:spPr>
                </p:pic>
                <p:pic>
                  <p:nvPicPr>
                    <p:cNvPr id="1855" name="Google Shape;1855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4375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6" name="Google Shape;1856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1461150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857" name="Google Shape;1857;p231"/>
                <p:cNvSpPr txBox="1"/>
                <p:nvPr/>
              </p:nvSpPr>
              <p:spPr>
                <a:xfrm>
                  <a:off x="871975" y="1749288"/>
                  <a:ext cx="160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Top of Page Results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pic>
            <p:nvPicPr>
              <p:cNvPr id="1858" name="Google Shape;1858;p231"/>
              <p:cNvPicPr preferRelativeResize="0"/>
              <p:nvPr/>
            </p:nvPicPr>
            <p:blipFill rotWithShape="1">
              <a:blip r:embed="rId12">
                <a:alphaModFix/>
              </a:blip>
              <a:srcRect l="552" t="79843" r="75611" b="7318"/>
              <a:stretch/>
            </p:blipFill>
            <p:spPr>
              <a:xfrm>
                <a:off x="2336075" y="3806225"/>
                <a:ext cx="511200" cy="162300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3C4043">
                    <a:alpha val="51000"/>
                  </a:srgbClr>
                </a:outerShdw>
              </a:effectLst>
            </p:spPr>
          </p:pic>
          <p:sp>
            <p:nvSpPr>
              <p:cNvPr id="1859" name="Google Shape;1859;p231"/>
              <p:cNvSpPr/>
              <p:nvPr/>
            </p:nvSpPr>
            <p:spPr>
              <a:xfrm>
                <a:off x="2481775" y="3849875"/>
                <a:ext cx="299400" cy="75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0" name="Google Shape;1860;p231"/>
              <p:cNvSpPr/>
              <p:nvPr/>
            </p:nvSpPr>
            <p:spPr>
              <a:xfrm>
                <a:off x="2381875" y="3800550"/>
                <a:ext cx="499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Nearby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61" name="Google Shape;1861;p231"/>
            <p:cNvGrpSpPr/>
            <p:nvPr/>
          </p:nvGrpSpPr>
          <p:grpSpPr>
            <a:xfrm>
              <a:off x="1313575" y="3801150"/>
              <a:ext cx="830700" cy="162300"/>
              <a:chOff x="-1032275" y="3820600"/>
              <a:chExt cx="830700" cy="162300"/>
            </a:xfrm>
          </p:grpSpPr>
          <p:sp>
            <p:nvSpPr>
              <p:cNvPr id="1862" name="Google Shape;1862;p231"/>
              <p:cNvSpPr/>
              <p:nvPr/>
            </p:nvSpPr>
            <p:spPr>
              <a:xfrm>
                <a:off x="-1032275" y="3820600"/>
                <a:ext cx="8307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3" name="Google Shape;1863;p231"/>
              <p:cNvSpPr/>
              <p:nvPr/>
            </p:nvSpPr>
            <p:spPr>
              <a:xfrm>
                <a:off x="-984550" y="3825550"/>
                <a:ext cx="760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2.0 mi · Pickup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64" name="Google Shape;1864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-984550" y="38559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231"/>
          <p:cNvGrpSpPr/>
          <p:nvPr/>
        </p:nvGrpSpPr>
        <p:grpSpPr>
          <a:xfrm>
            <a:off x="4640551" y="2353217"/>
            <a:ext cx="2910899" cy="4753568"/>
            <a:chOff x="3480425" y="1749288"/>
            <a:chExt cx="2183174" cy="3565176"/>
          </a:xfrm>
        </p:grpSpPr>
        <p:grpSp>
          <p:nvGrpSpPr>
            <p:cNvPr id="1866" name="Google Shape;1866;p231"/>
            <p:cNvGrpSpPr/>
            <p:nvPr/>
          </p:nvGrpSpPr>
          <p:grpSpPr>
            <a:xfrm>
              <a:off x="3480425" y="1749288"/>
              <a:ext cx="2183174" cy="3565176"/>
              <a:chOff x="3480425" y="1749288"/>
              <a:chExt cx="2183174" cy="3565176"/>
            </a:xfrm>
          </p:grpSpPr>
          <p:grpSp>
            <p:nvGrpSpPr>
              <p:cNvPr id="1867" name="Google Shape;1867;p231"/>
              <p:cNvGrpSpPr/>
              <p:nvPr/>
            </p:nvGrpSpPr>
            <p:grpSpPr>
              <a:xfrm>
                <a:off x="3480425" y="1749288"/>
                <a:ext cx="2183174" cy="3565176"/>
                <a:chOff x="3480425" y="1749288"/>
                <a:chExt cx="2183174" cy="3565176"/>
              </a:xfrm>
            </p:grpSpPr>
            <p:pic>
              <p:nvPicPr>
                <p:cNvPr id="1868" name="Google Shape;1868;p23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46" b="22572"/>
                <a:stretch/>
              </p:blipFill>
              <p:spPr>
                <a:xfrm>
                  <a:off x="3480425" y="2120225"/>
                  <a:ext cx="1994374" cy="3020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9" name="Google Shape;1869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3560" r="35395" b="90314"/>
                <a:stretch/>
              </p:blipFill>
              <p:spPr>
                <a:xfrm>
                  <a:off x="4160663" y="2285725"/>
                  <a:ext cx="633876" cy="2283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0" name="Google Shape;1870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5225" b="12095"/>
                <a:stretch/>
              </p:blipFill>
              <p:spPr>
                <a:xfrm>
                  <a:off x="3524800" y="2213790"/>
                  <a:ext cx="1905600" cy="2839200"/>
                </a:xfrm>
                <a:prstGeom prst="roundRect">
                  <a:avLst>
                    <a:gd name="adj" fmla="val 10256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1871" name="Google Shape;1871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2767" r="35395" b="91958"/>
                <a:stretch/>
              </p:blipFill>
              <p:spPr>
                <a:xfrm>
                  <a:off x="4160650" y="2213800"/>
                  <a:ext cx="633876" cy="1965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2" name="Google Shape;1872;p231"/>
                <p:cNvSpPr/>
                <p:nvPr/>
              </p:nvSpPr>
              <p:spPr>
                <a:xfrm>
                  <a:off x="3540136" y="2832863"/>
                  <a:ext cx="1890300" cy="2481600"/>
                </a:xfrm>
                <a:prstGeom prst="rect">
                  <a:avLst/>
                </a:prstGeom>
                <a:solidFill>
                  <a:srgbClr val="FFFFFF">
                    <a:alpha val="826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873" name="Google Shape;1873;p23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3032" r="4999" b="6898"/>
                <a:stretch/>
              </p:blipFill>
              <p:spPr>
                <a:xfrm>
                  <a:off x="4604700" y="2916566"/>
                  <a:ext cx="1058899" cy="20274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pic>
              <p:nvPicPr>
                <p:cNvPr id="1874" name="Google Shape;187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4668675" y="4782425"/>
                  <a:ext cx="270150" cy="92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5" name="Google Shape;1875;p231"/>
                <p:cNvSpPr txBox="1"/>
                <p:nvPr/>
              </p:nvSpPr>
              <p:spPr>
                <a:xfrm>
                  <a:off x="3710375" y="1749288"/>
                  <a:ext cx="154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Image Search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sp>
            <p:nvSpPr>
              <p:cNvPr id="1876" name="Google Shape;1876;p231"/>
              <p:cNvSpPr/>
              <p:nvPr/>
            </p:nvSpPr>
            <p:spPr>
              <a:xfrm>
                <a:off x="4640325" y="3675750"/>
                <a:ext cx="947700" cy="29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77" name="Google Shape;1877;p231"/>
            <p:cNvGrpSpPr/>
            <p:nvPr/>
          </p:nvGrpSpPr>
          <p:grpSpPr>
            <a:xfrm>
              <a:off x="4521725" y="3753125"/>
              <a:ext cx="731400" cy="162300"/>
              <a:chOff x="3689275" y="1303500"/>
              <a:chExt cx="731400" cy="162300"/>
            </a:xfrm>
          </p:grpSpPr>
          <p:sp>
            <p:nvSpPr>
              <p:cNvPr id="1878" name="Google Shape;1878;p231"/>
              <p:cNvSpPr/>
              <p:nvPr/>
            </p:nvSpPr>
            <p:spPr>
              <a:xfrm>
                <a:off x="3689275" y="1303500"/>
                <a:ext cx="7314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79" name="Google Shape;1879;p231"/>
              <p:cNvSpPr/>
              <p:nvPr/>
            </p:nvSpPr>
            <p:spPr>
              <a:xfrm>
                <a:off x="3737000" y="1308450"/>
                <a:ext cx="6480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4.5mi away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0" name="Google Shape;1880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737000" y="13388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1" name="Google Shape;1881;p231"/>
          <p:cNvGrpSpPr/>
          <p:nvPr/>
        </p:nvGrpSpPr>
        <p:grpSpPr>
          <a:xfrm>
            <a:off x="8278700" y="2332384"/>
            <a:ext cx="3683584" cy="4683131"/>
            <a:chOff x="6209025" y="1749288"/>
            <a:chExt cx="2762688" cy="3512348"/>
          </a:xfrm>
        </p:grpSpPr>
        <p:sp>
          <p:nvSpPr>
            <p:cNvPr id="1882" name="Google Shape;1882;p231"/>
            <p:cNvSpPr/>
            <p:nvPr/>
          </p:nvSpPr>
          <p:spPr>
            <a:xfrm>
              <a:off x="6304025" y="2348650"/>
              <a:ext cx="703800" cy="7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grpSp>
          <p:nvGrpSpPr>
            <p:cNvPr id="1883" name="Google Shape;1883;p231"/>
            <p:cNvGrpSpPr/>
            <p:nvPr/>
          </p:nvGrpSpPr>
          <p:grpSpPr>
            <a:xfrm>
              <a:off x="6209025" y="1749288"/>
              <a:ext cx="2762688" cy="3512348"/>
              <a:chOff x="6209025" y="1749288"/>
              <a:chExt cx="2762688" cy="3512348"/>
            </a:xfrm>
          </p:grpSpPr>
          <p:pic>
            <p:nvPicPr>
              <p:cNvPr id="1884" name="Google Shape;1884;p231"/>
              <p:cNvPicPr preferRelativeResize="0"/>
              <p:nvPr/>
            </p:nvPicPr>
            <p:blipFill rotWithShape="1">
              <a:blip r:embed="rId7">
                <a:alphaModFix/>
              </a:blip>
              <a:srcRect t="46" b="22572"/>
              <a:stretch/>
            </p:blipFill>
            <p:spPr>
              <a:xfrm>
                <a:off x="6209025" y="2120225"/>
                <a:ext cx="1994374" cy="3020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5" name="Google Shape;1885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3560" r="35395" b="90314"/>
              <a:stretch/>
            </p:blipFill>
            <p:spPr>
              <a:xfrm>
                <a:off x="6889263" y="2242525"/>
                <a:ext cx="633876" cy="228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6" name="Google Shape;1886;p23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97288" y="4781275"/>
                <a:ext cx="270150" cy="9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7" name="Google Shape;1887;p231"/>
              <p:cNvPicPr preferRelativeResize="0"/>
              <p:nvPr/>
            </p:nvPicPr>
            <p:blipFill rotWithShape="1">
              <a:blip r:embed="rId15">
                <a:alphaModFix/>
              </a:blip>
              <a:srcRect l="308" t="-2432" r="317" b="12334"/>
              <a:stretch/>
            </p:blipFill>
            <p:spPr>
              <a:xfrm>
                <a:off x="6263850" y="2242513"/>
                <a:ext cx="1870601" cy="3019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8" name="Google Shape;1888;p231"/>
              <p:cNvSpPr/>
              <p:nvPr/>
            </p:nvSpPr>
            <p:spPr>
              <a:xfrm>
                <a:off x="7418625" y="2301297"/>
                <a:ext cx="703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9" name="Google Shape;1889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2767" r="35395" b="91958"/>
              <a:stretch/>
            </p:blipFill>
            <p:spPr>
              <a:xfrm>
                <a:off x="6893038" y="2242513"/>
                <a:ext cx="633876" cy="196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0" name="Google Shape;1890;p231"/>
              <p:cNvSpPr/>
              <p:nvPr/>
            </p:nvSpPr>
            <p:spPr>
              <a:xfrm>
                <a:off x="6264849" y="2771975"/>
                <a:ext cx="1890300" cy="2448000"/>
              </a:xfrm>
              <a:prstGeom prst="rect">
                <a:avLst/>
              </a:prstGeom>
              <a:solidFill>
                <a:srgbClr val="FFFFFF">
                  <a:alpha val="826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91" name="Google Shape;1891;p231"/>
              <p:cNvGrpSpPr/>
              <p:nvPr/>
            </p:nvGrpSpPr>
            <p:grpSpPr>
              <a:xfrm>
                <a:off x="7007813" y="2908313"/>
                <a:ext cx="1963900" cy="1018450"/>
                <a:chOff x="4756788" y="3376050"/>
                <a:chExt cx="1963900" cy="1018450"/>
              </a:xfrm>
            </p:grpSpPr>
            <p:pic>
              <p:nvPicPr>
                <p:cNvPr id="1892" name="Google Shape;1892;p2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7134" t="6508" r="13411" b="6474"/>
                <a:stretch/>
              </p:blipFill>
              <p:spPr>
                <a:xfrm>
                  <a:off x="4756788" y="3376050"/>
                  <a:ext cx="1963900" cy="1018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sp>
              <p:nvSpPr>
                <p:cNvPr id="1893" name="Google Shape;1893;p231"/>
                <p:cNvSpPr/>
                <p:nvPr/>
              </p:nvSpPr>
              <p:spPr>
                <a:xfrm>
                  <a:off x="5698700" y="4218775"/>
                  <a:ext cx="415200" cy="12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1894" name="Google Shape;189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5551563" y="4247925"/>
                  <a:ext cx="234950" cy="80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95" name="Google Shape;1895;p231"/>
              <p:cNvSpPr txBox="1"/>
              <p:nvPr/>
            </p:nvSpPr>
            <p:spPr>
              <a:xfrm>
                <a:off x="6394250" y="1749288"/>
                <a:ext cx="1609800" cy="41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Shopping Tab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896" name="Google Shape;1896;p231"/>
            <p:cNvSpPr/>
            <p:nvPr/>
          </p:nvSpPr>
          <p:spPr>
            <a:xfrm>
              <a:off x="6271700" y="2312497"/>
              <a:ext cx="703800" cy="14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219B8-0542-FA8E-2374-28DBBF44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B591F-6A75-8A2D-CA63-97E583AC402F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A650D-B89E-D874-9DB0-72E539D5A0DB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2E7A12-6C8F-C31E-9FC2-1F1735A4B533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46AB58A-0853-58BE-E104-D63038F8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7FEEE90D-EB1B-EE13-A64A-2497AEB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B88F29C7-9C98-CD28-2ADA-6637B6F3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1E0DB-E135-A0B0-E2F4-DE84EA132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4EAAA725-0B6B-FC0C-AC9A-3B592568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9EE77A-3ACB-D4DA-46CE-001CB8752D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CA6F43DC-14A2-F6EE-9A46-4CE89BFF2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C9074D0-6960-50EE-5E45-57CB679068FF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4A1B68-4560-0F77-400C-ECF38A83F7D2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A8D12-8778-3F6D-17F5-908305C6BC5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 </a:t>
            </a:r>
            <a:r>
              <a:rPr lang="is-IS">
                <a:solidFill>
                  <a:srgbClr val="FFFFFF"/>
                </a:solidFill>
                <a:latin typeface="Segoe UI"/>
              </a:rPr>
              <a:t>Service</a:t>
            </a: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for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1BAA40-CA21-3AE7-AFAC-D54B8F5A2C5D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3EB3C8-6E80-24E4-2C0B-7A3ACB38E151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3F67D9-5D00-03B6-45AC-0F2F76638951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EA70F7A-10C7-81BA-D6C2-3649BE10FBC7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11735C8-AF1B-1A2F-BAAC-FB42246418F0}"/>
              </a:ext>
            </a:extLst>
          </p:cNvPr>
          <p:cNvCxnSpPr>
            <a:cxnSpLocks/>
            <a:stCxn id="4" idx="1"/>
            <a:endCxn id="8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CDC6505-2873-1813-D979-6390DCC69D85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B61C19-184C-B982-6B05-E53D41B6311C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3515289284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Google Ads">
  <a:themeElements>
    <a:clrScheme name="Simple Light">
      <a:dk1>
        <a:srgbClr val="3C4043"/>
      </a:dk1>
      <a:lt1>
        <a:srgbClr val="FFFFFF"/>
      </a:lt1>
      <a:dk2>
        <a:srgbClr val="5F6368"/>
      </a:dk2>
      <a:lt2>
        <a:srgbClr val="F8F9FA"/>
      </a:lt2>
      <a:accent1>
        <a:srgbClr val="4285F4"/>
      </a:accent1>
      <a:accent2>
        <a:srgbClr val="E8F0FE"/>
      </a:accent2>
      <a:accent3>
        <a:srgbClr val="34A853"/>
      </a:accent3>
      <a:accent4>
        <a:srgbClr val="E6F4EA"/>
      </a:accent4>
      <a:accent5>
        <a:srgbClr val="FBBC04"/>
      </a:accent5>
      <a:accent6>
        <a:srgbClr val="EA4335"/>
      </a:accent6>
      <a:hlink>
        <a:srgbClr val="1967D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purl.org/dc/dcmitype/"/>
    <ds:schemaRef ds:uri="a1a525c2-d4eb-46fe-9b09-8f8634d7947d"/>
    <ds:schemaRef ds:uri="http://schemas.microsoft.com/office/2006/metadata/properties"/>
    <ds:schemaRef ds:uri="http://purl.org/dc/terms/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7440000-1DBF-4CAA-AE2A-CCFF3EC1D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</TotalTime>
  <Words>301</Words>
  <Application>Microsoft Office PowerPoint</Application>
  <PresentationFormat>Widescreen</PresentationFormat>
  <Paragraphs>124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Aptos</vt:lpstr>
      <vt:lpstr>Aptos Black</vt:lpstr>
      <vt:lpstr>Aptos Display</vt:lpstr>
      <vt:lpstr>Aptos ExtraBold</vt:lpstr>
      <vt:lpstr>Aptos Light</vt:lpstr>
      <vt:lpstr>Arial</vt:lpstr>
      <vt:lpstr>Calibri</vt:lpstr>
      <vt:lpstr>Google Sans</vt:lpstr>
      <vt:lpstr>Google Sans Medium</vt:lpstr>
      <vt:lpstr>Google Sans Text</vt:lpstr>
      <vt:lpstr>Helvetica Neue Light</vt:lpstr>
      <vt:lpstr>Roboto</vt:lpstr>
      <vt:lpstr>Segoe UI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Google Ads</vt:lpstr>
      <vt:lpstr>PowerPoint Presentation</vt:lpstr>
      <vt:lpstr>PowerPoint Presentation</vt:lpstr>
      <vt:lpstr>PowerPoint Presentation</vt:lpstr>
      <vt:lpstr>PowerPoint Presentation</vt:lpstr>
      <vt:lpstr>Google  Local  Inventory Ads</vt:lpstr>
      <vt:lpstr>PowerPoint Presentation</vt:lpstr>
      <vt:lpstr>PowerPoint Presentation</vt:lpstr>
      <vt:lpstr>PowerPoint Presentation</vt:lpstr>
      <vt:lpstr>PowerPoint Presentation</vt:lpstr>
      <vt:lpstr>LS Retail Academy</vt:lpstr>
      <vt:lpstr>3rd party online market-places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2025-05-21T10:05:40Z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