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4.xml" ContentType="application/vnd.openxmlformats-officedocument.themeOverride+xml"/>
  <Override PartName="/ppt/notesSlides/notesSlide22.xml" ContentType="application/vnd.openxmlformats-officedocument.presentationml.notesSlide+xml"/>
  <Override PartName="/ppt/theme/themeOverride5.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58" r:id="rId4"/>
    <p:sldMasterId id="2147484375" r:id="rId5"/>
    <p:sldMasterId id="2147484391" r:id="rId6"/>
    <p:sldMasterId id="2147484407" r:id="rId7"/>
    <p:sldMasterId id="2147484417" r:id="rId8"/>
    <p:sldMasterId id="2147484427" r:id="rId9"/>
    <p:sldMasterId id="2147484440" r:id="rId10"/>
    <p:sldMasterId id="2147484458" r:id="rId11"/>
  </p:sldMasterIdLst>
  <p:notesMasterIdLst>
    <p:notesMasterId r:id="rId41"/>
  </p:notesMasterIdLst>
  <p:sldIdLst>
    <p:sldId id="299" r:id="rId12"/>
    <p:sldId id="2147481567" r:id="rId13"/>
    <p:sldId id="329" r:id="rId14"/>
    <p:sldId id="2146846010" r:id="rId15"/>
    <p:sldId id="306" r:id="rId16"/>
    <p:sldId id="2147481571" r:id="rId17"/>
    <p:sldId id="2147481557" r:id="rId18"/>
    <p:sldId id="2147481579" r:id="rId19"/>
    <p:sldId id="2147481572" r:id="rId20"/>
    <p:sldId id="2147481570" r:id="rId21"/>
    <p:sldId id="2147481582" r:id="rId22"/>
    <p:sldId id="2146846014" r:id="rId23"/>
    <p:sldId id="2147481536" r:id="rId24"/>
    <p:sldId id="2146846001" r:id="rId25"/>
    <p:sldId id="2147481552" r:id="rId26"/>
    <p:sldId id="2147481548" r:id="rId27"/>
    <p:sldId id="2147481551" r:id="rId28"/>
    <p:sldId id="2147481540" r:id="rId29"/>
    <p:sldId id="2147481532" r:id="rId30"/>
    <p:sldId id="2147481542" r:id="rId31"/>
    <p:sldId id="2147481566" r:id="rId32"/>
    <p:sldId id="2147481559" r:id="rId33"/>
    <p:sldId id="2147481556" r:id="rId34"/>
    <p:sldId id="2146846030" r:id="rId35"/>
    <p:sldId id="2147481563" r:id="rId36"/>
    <p:sldId id="2147481564" r:id="rId37"/>
    <p:sldId id="2147481581" r:id="rId38"/>
    <p:sldId id="2147481575" r:id="rId39"/>
    <p:sldId id="2147481568" r:id="rId40"/>
  </p:sldIdLst>
  <p:sldSz cx="12192000" cy="6858000"/>
  <p:notesSz cx="6797675" cy="9928225"/>
  <p:defaultTex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21C3A16-5CEE-4922-8A19-D9DD88620FBB}">
          <p14:sldIdLst>
            <p14:sldId id="299"/>
            <p14:sldId id="2147481567"/>
            <p14:sldId id="329"/>
            <p14:sldId id="2146846010"/>
            <p14:sldId id="306"/>
            <p14:sldId id="2147481571"/>
            <p14:sldId id="2147481557"/>
            <p14:sldId id="2147481579"/>
            <p14:sldId id="2147481572"/>
            <p14:sldId id="2147481570"/>
            <p14:sldId id="2147481582"/>
            <p14:sldId id="2146846014"/>
            <p14:sldId id="2147481536"/>
            <p14:sldId id="2146846001"/>
            <p14:sldId id="2147481552"/>
            <p14:sldId id="2147481548"/>
            <p14:sldId id="2147481551"/>
            <p14:sldId id="2147481540"/>
            <p14:sldId id="2147481532"/>
            <p14:sldId id="2147481542"/>
            <p14:sldId id="2147481566"/>
            <p14:sldId id="2147481559"/>
            <p14:sldId id="2147481556"/>
            <p14:sldId id="2146846030"/>
            <p14:sldId id="2147481563"/>
            <p14:sldId id="2147481564"/>
            <p14:sldId id="2147481581"/>
            <p14:sldId id="2147481575"/>
            <p14:sldId id="2147481568"/>
          </p14:sldIdLst>
        </p14:section>
        <p14:section name="Extra" id="{75432D2D-459E-45CC-8F78-D78A453F0A91}">
          <p14:sldIdLst/>
        </p14:section>
        <p14:section name="SAP" id="{D1CE359E-EDCF-43D3-80BE-01C0EC3CFBC8}">
          <p14:sldIdLst/>
        </p14:section>
        <p14:section name="LS Central" id="{EA133C06-2785-438B-80E0-5889B55ED10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822762-E14C-339C-1F9A-70DDBF415263}" name="Sigurdur Eggert Gunnarsson" initials="SG" userId="S::sigurdurgu@lsretail.com::da250a8d-d5c0-4307-9bc3-dc146a97e00e" providerId="AD"/>
  <p188:author id="{0E34466F-2C0F-52FE-7AA7-B238C2E86E5F}" name="Annemarie Jonsson" initials="AJ" userId="S::annemariejo@lsretail.com::86d7589d-a0bc-4346-95de-34c96a39f71a" providerId="AD"/>
  <p188:author id="{D6E11D80-6EC3-1E35-CD2C-57E669759E6A}" name="Sigurdur Ari Sigurjonsson" initials="SAS" userId="S::SiggiAri@lsretail.com::2ba9b8e6-1a05-40e1-a74b-00c56a960c7d" providerId="AD"/>
  <p188:author id="{558C4099-2F00-597C-91E7-1C88AB8A1A87}" name="Wojciech Januszauskas" initials="WJ" userId="S::wojciechja@lsretail.com::283006d7-7365-4ce6-9b04-25a42527db96" providerId="AD"/>
  <p188:author id="{0E67BEC7-9A18-1BCB-AF9F-26511D99CEFE}" name="Kristjan Johannsson" initials="KJ" userId="S::kjo@lsretail.com::1576dc3e-20cc-4898-af11-2408ff99ecef" providerId="AD"/>
  <p188:author id="{229888D2-B723-0CFA-8025-EF66B887F948}" name="Thomas Nielsen" initials="TN" userId="S::thomas.nielsen@lsretail.com::f0721473-14b3-4ec2-a134-218589f646f4" providerId="AD"/>
  <p188:author id="{49B4F7EA-ABC7-8CFE-0241-A3D59007AAC3}" name="Johann Thorlaksson" initials="JÞ" userId="S::johannth@lsretail.com::4dfcc7de-139e-4208-a6b8-e230a7450f1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51C5C"/>
    <a:srgbClr val="6057C2"/>
    <a:srgbClr val="BABAE6"/>
    <a:srgbClr val="FFFFFF"/>
    <a:srgbClr val="108890"/>
    <a:srgbClr val="761449"/>
    <a:srgbClr val="746FCD"/>
    <a:srgbClr val="84CDC9"/>
    <a:srgbClr val="27B0A5"/>
    <a:srgbClr val="D3A0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172" autoAdjust="0"/>
  </p:normalViewPr>
  <p:slideViewPr>
    <p:cSldViewPr snapToGrid="0">
      <p:cViewPr varScale="1">
        <p:scale>
          <a:sx n="92" d="100"/>
          <a:sy n="92" d="100"/>
        </p:scale>
        <p:origin x="12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microsoft.com/office/2016/11/relationships/changesInfo" Target="changesInfos/changesInfo1.xml"/><Relationship Id="rId20" Type="http://schemas.openxmlformats.org/officeDocument/2006/relationships/slide" Target="slides/slide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jorn Jonsson" userId="0ba677ab-dff8-4d69-911d-adef4ed2de49" providerId="ADAL" clId="{38C5995D-4412-4E53-97E9-D1C72A7135AF}"/>
    <pc:docChg chg="custSel delSld modSld modSection">
      <pc:chgData name="Bjorn Jonsson" userId="0ba677ab-dff8-4d69-911d-adef4ed2de49" providerId="ADAL" clId="{38C5995D-4412-4E53-97E9-D1C72A7135AF}" dt="2025-05-08T11:09:15.218" v="56" actId="368"/>
      <pc:docMkLst>
        <pc:docMk/>
      </pc:docMkLst>
      <pc:sldChg chg="del">
        <pc:chgData name="Bjorn Jonsson" userId="0ba677ab-dff8-4d69-911d-adef4ed2de49" providerId="ADAL" clId="{38C5995D-4412-4E53-97E9-D1C72A7135AF}" dt="2025-05-08T11:08:39.815" v="0" actId="47"/>
        <pc:sldMkLst>
          <pc:docMk/>
          <pc:sldMk cId="4243058076" sldId="303"/>
        </pc:sldMkLst>
      </pc:sldChg>
      <pc:sldChg chg="modNotes">
        <pc:chgData name="Bjorn Jonsson" userId="0ba677ab-dff8-4d69-911d-adef4ed2de49" providerId="ADAL" clId="{38C5995D-4412-4E53-97E9-D1C72A7135AF}" dt="2025-05-08T11:09:15.048" v="8" actId="368"/>
        <pc:sldMkLst>
          <pc:docMk/>
          <pc:sldMk cId="3015990887" sldId="306"/>
        </pc:sldMkLst>
      </pc:sldChg>
      <pc:sldChg chg="modNotes">
        <pc:chgData name="Bjorn Jonsson" userId="0ba677ab-dff8-4d69-911d-adef4ed2de49" providerId="ADAL" clId="{38C5995D-4412-4E53-97E9-D1C72A7135AF}" dt="2025-05-08T11:09:15.033" v="4" actId="368"/>
        <pc:sldMkLst>
          <pc:docMk/>
          <pc:sldMk cId="1301832607" sldId="329"/>
        </pc:sldMkLst>
      </pc:sldChg>
      <pc:sldChg chg="modNotes">
        <pc:chgData name="Bjorn Jonsson" userId="0ba677ab-dff8-4d69-911d-adef4ed2de49" providerId="ADAL" clId="{38C5995D-4412-4E53-97E9-D1C72A7135AF}" dt="2025-05-08T11:09:15.122" v="26" actId="368"/>
        <pc:sldMkLst>
          <pc:docMk/>
          <pc:sldMk cId="4222211300" sldId="2146846001"/>
        </pc:sldMkLst>
      </pc:sldChg>
      <pc:sldChg chg="modNotes">
        <pc:chgData name="Bjorn Jonsson" userId="0ba677ab-dff8-4d69-911d-adef4ed2de49" providerId="ADAL" clId="{38C5995D-4412-4E53-97E9-D1C72A7135AF}" dt="2025-05-08T11:09:15.040" v="6" actId="368"/>
        <pc:sldMkLst>
          <pc:docMk/>
          <pc:sldMk cId="1427674886" sldId="2146846010"/>
        </pc:sldMkLst>
      </pc:sldChg>
      <pc:sldChg chg="del">
        <pc:chgData name="Bjorn Jonsson" userId="0ba677ab-dff8-4d69-911d-adef4ed2de49" providerId="ADAL" clId="{38C5995D-4412-4E53-97E9-D1C72A7135AF}" dt="2025-05-08T11:08:39.815" v="0" actId="47"/>
        <pc:sldMkLst>
          <pc:docMk/>
          <pc:sldMk cId="2536292326" sldId="2146846013"/>
        </pc:sldMkLst>
      </pc:sldChg>
      <pc:sldChg chg="modNotes">
        <pc:chgData name="Bjorn Jonsson" userId="0ba677ab-dff8-4d69-911d-adef4ed2de49" providerId="ADAL" clId="{38C5995D-4412-4E53-97E9-D1C72A7135AF}" dt="2025-05-08T11:09:15.108" v="22" actId="368"/>
        <pc:sldMkLst>
          <pc:docMk/>
          <pc:sldMk cId="2950813678" sldId="2146846014"/>
        </pc:sldMkLst>
      </pc:sldChg>
      <pc:sldChg chg="del">
        <pc:chgData name="Bjorn Jonsson" userId="0ba677ab-dff8-4d69-911d-adef4ed2de49" providerId="ADAL" clId="{38C5995D-4412-4E53-97E9-D1C72A7135AF}" dt="2025-05-08T11:08:39.815" v="0" actId="47"/>
        <pc:sldMkLst>
          <pc:docMk/>
          <pc:sldMk cId="3970216681" sldId="2146846015"/>
        </pc:sldMkLst>
      </pc:sldChg>
      <pc:sldChg chg="modNotes">
        <pc:chgData name="Bjorn Jonsson" userId="0ba677ab-dff8-4d69-911d-adef4ed2de49" providerId="ADAL" clId="{38C5995D-4412-4E53-97E9-D1C72A7135AF}" dt="2025-05-08T11:09:15.184" v="46" actId="368"/>
        <pc:sldMkLst>
          <pc:docMk/>
          <pc:sldMk cId="506753081" sldId="2146846030"/>
        </pc:sldMkLst>
      </pc:sldChg>
      <pc:sldChg chg="del">
        <pc:chgData name="Bjorn Jonsson" userId="0ba677ab-dff8-4d69-911d-adef4ed2de49" providerId="ADAL" clId="{38C5995D-4412-4E53-97E9-D1C72A7135AF}" dt="2025-05-08T11:08:39.815" v="0" actId="47"/>
        <pc:sldMkLst>
          <pc:docMk/>
          <pc:sldMk cId="1494642814" sldId="2147481519"/>
        </pc:sldMkLst>
      </pc:sldChg>
      <pc:sldChg chg="del">
        <pc:chgData name="Bjorn Jonsson" userId="0ba677ab-dff8-4d69-911d-adef4ed2de49" providerId="ADAL" clId="{38C5995D-4412-4E53-97E9-D1C72A7135AF}" dt="2025-05-08T11:08:39.815" v="0" actId="47"/>
        <pc:sldMkLst>
          <pc:docMk/>
          <pc:sldMk cId="3394914697" sldId="2147481522"/>
        </pc:sldMkLst>
      </pc:sldChg>
      <pc:sldChg chg="del">
        <pc:chgData name="Bjorn Jonsson" userId="0ba677ab-dff8-4d69-911d-adef4ed2de49" providerId="ADAL" clId="{38C5995D-4412-4E53-97E9-D1C72A7135AF}" dt="2025-05-08T11:08:39.815" v="0" actId="47"/>
        <pc:sldMkLst>
          <pc:docMk/>
          <pc:sldMk cId="1013068967" sldId="2147481523"/>
        </pc:sldMkLst>
      </pc:sldChg>
      <pc:sldChg chg="del">
        <pc:chgData name="Bjorn Jonsson" userId="0ba677ab-dff8-4d69-911d-adef4ed2de49" providerId="ADAL" clId="{38C5995D-4412-4E53-97E9-D1C72A7135AF}" dt="2025-05-08T11:08:39.815" v="0" actId="47"/>
        <pc:sldMkLst>
          <pc:docMk/>
          <pc:sldMk cId="935732065" sldId="2147481527"/>
        </pc:sldMkLst>
      </pc:sldChg>
      <pc:sldChg chg="modNotes">
        <pc:chgData name="Bjorn Jonsson" userId="0ba677ab-dff8-4d69-911d-adef4ed2de49" providerId="ADAL" clId="{38C5995D-4412-4E53-97E9-D1C72A7135AF}" dt="2025-05-08T11:09:15.152" v="36" actId="368"/>
        <pc:sldMkLst>
          <pc:docMk/>
          <pc:sldMk cId="1826828039" sldId="2147481532"/>
        </pc:sldMkLst>
      </pc:sldChg>
      <pc:sldChg chg="modNotes">
        <pc:chgData name="Bjorn Jonsson" userId="0ba677ab-dff8-4d69-911d-adef4ed2de49" providerId="ADAL" clId="{38C5995D-4412-4E53-97E9-D1C72A7135AF}" dt="2025-05-08T11:09:15.114" v="24" actId="368"/>
        <pc:sldMkLst>
          <pc:docMk/>
          <pc:sldMk cId="2352267544" sldId="2147481536"/>
        </pc:sldMkLst>
      </pc:sldChg>
      <pc:sldChg chg="modNotes">
        <pc:chgData name="Bjorn Jonsson" userId="0ba677ab-dff8-4d69-911d-adef4ed2de49" providerId="ADAL" clId="{38C5995D-4412-4E53-97E9-D1C72A7135AF}" dt="2025-05-08T11:09:15.143" v="34" actId="368"/>
        <pc:sldMkLst>
          <pc:docMk/>
          <pc:sldMk cId="4211345839" sldId="2147481540"/>
        </pc:sldMkLst>
      </pc:sldChg>
      <pc:sldChg chg="modNotes">
        <pc:chgData name="Bjorn Jonsson" userId="0ba677ab-dff8-4d69-911d-adef4ed2de49" providerId="ADAL" clId="{38C5995D-4412-4E53-97E9-D1C72A7135AF}" dt="2025-05-08T11:09:15.158" v="38" actId="368"/>
        <pc:sldMkLst>
          <pc:docMk/>
          <pc:sldMk cId="695831826" sldId="2147481542"/>
        </pc:sldMkLst>
      </pc:sldChg>
      <pc:sldChg chg="del">
        <pc:chgData name="Bjorn Jonsson" userId="0ba677ab-dff8-4d69-911d-adef4ed2de49" providerId="ADAL" clId="{38C5995D-4412-4E53-97E9-D1C72A7135AF}" dt="2025-05-08T11:08:39.815" v="0" actId="47"/>
        <pc:sldMkLst>
          <pc:docMk/>
          <pc:sldMk cId="1790463525" sldId="2147481545"/>
        </pc:sldMkLst>
      </pc:sldChg>
      <pc:sldChg chg="del">
        <pc:chgData name="Bjorn Jonsson" userId="0ba677ab-dff8-4d69-911d-adef4ed2de49" providerId="ADAL" clId="{38C5995D-4412-4E53-97E9-D1C72A7135AF}" dt="2025-05-08T11:08:39.815" v="0" actId="47"/>
        <pc:sldMkLst>
          <pc:docMk/>
          <pc:sldMk cId="2999190899" sldId="2147481546"/>
        </pc:sldMkLst>
      </pc:sldChg>
      <pc:sldChg chg="del">
        <pc:chgData name="Bjorn Jonsson" userId="0ba677ab-dff8-4d69-911d-adef4ed2de49" providerId="ADAL" clId="{38C5995D-4412-4E53-97E9-D1C72A7135AF}" dt="2025-05-08T11:08:39.815" v="0" actId="47"/>
        <pc:sldMkLst>
          <pc:docMk/>
          <pc:sldMk cId="2662394911" sldId="2147481547"/>
        </pc:sldMkLst>
      </pc:sldChg>
      <pc:sldChg chg="modNotes">
        <pc:chgData name="Bjorn Jonsson" userId="0ba677ab-dff8-4d69-911d-adef4ed2de49" providerId="ADAL" clId="{38C5995D-4412-4E53-97E9-D1C72A7135AF}" dt="2025-05-08T11:09:15.135" v="30" actId="368"/>
        <pc:sldMkLst>
          <pc:docMk/>
          <pc:sldMk cId="2205360793" sldId="2147481548"/>
        </pc:sldMkLst>
      </pc:sldChg>
      <pc:sldChg chg="modNotes">
        <pc:chgData name="Bjorn Jonsson" userId="0ba677ab-dff8-4d69-911d-adef4ed2de49" providerId="ADAL" clId="{38C5995D-4412-4E53-97E9-D1C72A7135AF}" dt="2025-05-08T11:09:15.139" v="32" actId="368"/>
        <pc:sldMkLst>
          <pc:docMk/>
          <pc:sldMk cId="289452679" sldId="2147481551"/>
        </pc:sldMkLst>
      </pc:sldChg>
      <pc:sldChg chg="modNotes">
        <pc:chgData name="Bjorn Jonsson" userId="0ba677ab-dff8-4d69-911d-adef4ed2de49" providerId="ADAL" clId="{38C5995D-4412-4E53-97E9-D1C72A7135AF}" dt="2025-05-08T11:09:15.126" v="28" actId="368"/>
        <pc:sldMkLst>
          <pc:docMk/>
          <pc:sldMk cId="1904557970" sldId="2147481552"/>
        </pc:sldMkLst>
      </pc:sldChg>
      <pc:sldChg chg="del">
        <pc:chgData name="Bjorn Jonsson" userId="0ba677ab-dff8-4d69-911d-adef4ed2de49" providerId="ADAL" clId="{38C5995D-4412-4E53-97E9-D1C72A7135AF}" dt="2025-05-08T11:08:39.815" v="0" actId="47"/>
        <pc:sldMkLst>
          <pc:docMk/>
          <pc:sldMk cId="338096639" sldId="2147481553"/>
        </pc:sldMkLst>
      </pc:sldChg>
      <pc:sldChg chg="del">
        <pc:chgData name="Bjorn Jonsson" userId="0ba677ab-dff8-4d69-911d-adef4ed2de49" providerId="ADAL" clId="{38C5995D-4412-4E53-97E9-D1C72A7135AF}" dt="2025-05-08T11:08:39.815" v="0" actId="47"/>
        <pc:sldMkLst>
          <pc:docMk/>
          <pc:sldMk cId="23495936" sldId="2147481554"/>
        </pc:sldMkLst>
      </pc:sldChg>
      <pc:sldChg chg="del">
        <pc:chgData name="Bjorn Jonsson" userId="0ba677ab-dff8-4d69-911d-adef4ed2de49" providerId="ADAL" clId="{38C5995D-4412-4E53-97E9-D1C72A7135AF}" dt="2025-05-08T11:08:39.815" v="0" actId="47"/>
        <pc:sldMkLst>
          <pc:docMk/>
          <pc:sldMk cId="3576564771" sldId="2147481555"/>
        </pc:sldMkLst>
      </pc:sldChg>
      <pc:sldChg chg="modNotes">
        <pc:chgData name="Bjorn Jonsson" userId="0ba677ab-dff8-4d69-911d-adef4ed2de49" providerId="ADAL" clId="{38C5995D-4412-4E53-97E9-D1C72A7135AF}" dt="2025-05-08T11:09:15.177" v="44" actId="368"/>
        <pc:sldMkLst>
          <pc:docMk/>
          <pc:sldMk cId="2226394179" sldId="2147481556"/>
        </pc:sldMkLst>
      </pc:sldChg>
      <pc:sldChg chg="modNotes">
        <pc:chgData name="Bjorn Jonsson" userId="0ba677ab-dff8-4d69-911d-adef4ed2de49" providerId="ADAL" clId="{38C5995D-4412-4E53-97E9-D1C72A7135AF}" dt="2025-05-08T11:09:15.069" v="12" actId="368"/>
        <pc:sldMkLst>
          <pc:docMk/>
          <pc:sldMk cId="703679323" sldId="2147481557"/>
        </pc:sldMkLst>
      </pc:sldChg>
      <pc:sldChg chg="modNotes">
        <pc:chgData name="Bjorn Jonsson" userId="0ba677ab-dff8-4d69-911d-adef4ed2de49" providerId="ADAL" clId="{38C5995D-4412-4E53-97E9-D1C72A7135AF}" dt="2025-05-08T11:09:15.172" v="42" actId="368"/>
        <pc:sldMkLst>
          <pc:docMk/>
          <pc:sldMk cId="3332172393" sldId="2147481559"/>
        </pc:sldMkLst>
      </pc:sldChg>
      <pc:sldChg chg="modNotes">
        <pc:chgData name="Bjorn Jonsson" userId="0ba677ab-dff8-4d69-911d-adef4ed2de49" providerId="ADAL" clId="{38C5995D-4412-4E53-97E9-D1C72A7135AF}" dt="2025-05-08T11:09:15.191" v="48" actId="368"/>
        <pc:sldMkLst>
          <pc:docMk/>
          <pc:sldMk cId="2171354" sldId="2147481563"/>
        </pc:sldMkLst>
      </pc:sldChg>
      <pc:sldChg chg="modNotes">
        <pc:chgData name="Bjorn Jonsson" userId="0ba677ab-dff8-4d69-911d-adef4ed2de49" providerId="ADAL" clId="{38C5995D-4412-4E53-97E9-D1C72A7135AF}" dt="2025-05-08T11:09:15.197" v="50" actId="368"/>
        <pc:sldMkLst>
          <pc:docMk/>
          <pc:sldMk cId="271667436" sldId="2147481564"/>
        </pc:sldMkLst>
      </pc:sldChg>
      <pc:sldChg chg="del">
        <pc:chgData name="Bjorn Jonsson" userId="0ba677ab-dff8-4d69-911d-adef4ed2de49" providerId="ADAL" clId="{38C5995D-4412-4E53-97E9-D1C72A7135AF}" dt="2025-05-08T11:08:39.815" v="0" actId="47"/>
        <pc:sldMkLst>
          <pc:docMk/>
          <pc:sldMk cId="3028433448" sldId="2147481565"/>
        </pc:sldMkLst>
      </pc:sldChg>
      <pc:sldChg chg="modNotes">
        <pc:chgData name="Bjorn Jonsson" userId="0ba677ab-dff8-4d69-911d-adef4ed2de49" providerId="ADAL" clId="{38C5995D-4412-4E53-97E9-D1C72A7135AF}" dt="2025-05-08T11:09:15.164" v="40" actId="368"/>
        <pc:sldMkLst>
          <pc:docMk/>
          <pc:sldMk cId="188051169" sldId="2147481566"/>
        </pc:sldMkLst>
      </pc:sldChg>
      <pc:sldChg chg="modNotes">
        <pc:chgData name="Bjorn Jonsson" userId="0ba677ab-dff8-4d69-911d-adef4ed2de49" providerId="ADAL" clId="{38C5995D-4412-4E53-97E9-D1C72A7135AF}" dt="2025-05-08T11:09:15.018" v="2" actId="368"/>
        <pc:sldMkLst>
          <pc:docMk/>
          <pc:sldMk cId="821071903" sldId="2147481567"/>
        </pc:sldMkLst>
      </pc:sldChg>
      <pc:sldChg chg="modNotes">
        <pc:chgData name="Bjorn Jonsson" userId="0ba677ab-dff8-4d69-911d-adef4ed2de49" providerId="ADAL" clId="{38C5995D-4412-4E53-97E9-D1C72A7135AF}" dt="2025-05-08T11:09:15.218" v="56" actId="368"/>
        <pc:sldMkLst>
          <pc:docMk/>
          <pc:sldMk cId="1559784042" sldId="2147481568"/>
        </pc:sldMkLst>
      </pc:sldChg>
      <pc:sldChg chg="modNotes">
        <pc:chgData name="Bjorn Jonsson" userId="0ba677ab-dff8-4d69-911d-adef4ed2de49" providerId="ADAL" clId="{38C5995D-4412-4E53-97E9-D1C72A7135AF}" dt="2025-05-08T11:09:15.090" v="18" actId="368"/>
        <pc:sldMkLst>
          <pc:docMk/>
          <pc:sldMk cId="3229668959" sldId="2147481570"/>
        </pc:sldMkLst>
      </pc:sldChg>
      <pc:sldChg chg="modNotes">
        <pc:chgData name="Bjorn Jonsson" userId="0ba677ab-dff8-4d69-911d-adef4ed2de49" providerId="ADAL" clId="{38C5995D-4412-4E53-97E9-D1C72A7135AF}" dt="2025-05-08T11:09:15.058" v="10" actId="368"/>
        <pc:sldMkLst>
          <pc:docMk/>
          <pc:sldMk cId="3017889151" sldId="2147481571"/>
        </pc:sldMkLst>
      </pc:sldChg>
      <pc:sldChg chg="modNotes">
        <pc:chgData name="Bjorn Jonsson" userId="0ba677ab-dff8-4d69-911d-adef4ed2de49" providerId="ADAL" clId="{38C5995D-4412-4E53-97E9-D1C72A7135AF}" dt="2025-05-08T11:09:15.082" v="16" actId="368"/>
        <pc:sldMkLst>
          <pc:docMk/>
          <pc:sldMk cId="414875731" sldId="2147481572"/>
        </pc:sldMkLst>
      </pc:sldChg>
      <pc:sldChg chg="del">
        <pc:chgData name="Bjorn Jonsson" userId="0ba677ab-dff8-4d69-911d-adef4ed2de49" providerId="ADAL" clId="{38C5995D-4412-4E53-97E9-D1C72A7135AF}" dt="2025-05-08T11:08:39.815" v="0" actId="47"/>
        <pc:sldMkLst>
          <pc:docMk/>
          <pc:sldMk cId="1454627888" sldId="2147481573"/>
        </pc:sldMkLst>
      </pc:sldChg>
      <pc:sldChg chg="modNotes">
        <pc:chgData name="Bjorn Jonsson" userId="0ba677ab-dff8-4d69-911d-adef4ed2de49" providerId="ADAL" clId="{38C5995D-4412-4E53-97E9-D1C72A7135AF}" dt="2025-05-08T11:09:15.210" v="54" actId="368"/>
        <pc:sldMkLst>
          <pc:docMk/>
          <pc:sldMk cId="2942047507" sldId="2147481575"/>
        </pc:sldMkLst>
      </pc:sldChg>
      <pc:sldChg chg="del">
        <pc:chgData name="Bjorn Jonsson" userId="0ba677ab-dff8-4d69-911d-adef4ed2de49" providerId="ADAL" clId="{38C5995D-4412-4E53-97E9-D1C72A7135AF}" dt="2025-05-08T11:08:39.815" v="0" actId="47"/>
        <pc:sldMkLst>
          <pc:docMk/>
          <pc:sldMk cId="4286932250" sldId="2147481578"/>
        </pc:sldMkLst>
      </pc:sldChg>
      <pc:sldChg chg="modNotes">
        <pc:chgData name="Bjorn Jonsson" userId="0ba677ab-dff8-4d69-911d-adef4ed2de49" providerId="ADAL" clId="{38C5995D-4412-4E53-97E9-D1C72A7135AF}" dt="2025-05-08T11:09:15.075" v="14" actId="368"/>
        <pc:sldMkLst>
          <pc:docMk/>
          <pc:sldMk cId="1624308273" sldId="2147481579"/>
        </pc:sldMkLst>
      </pc:sldChg>
      <pc:sldChg chg="modNotes">
        <pc:chgData name="Bjorn Jonsson" userId="0ba677ab-dff8-4d69-911d-adef4ed2de49" providerId="ADAL" clId="{38C5995D-4412-4E53-97E9-D1C72A7135AF}" dt="2025-05-08T11:09:15.204" v="52" actId="368"/>
        <pc:sldMkLst>
          <pc:docMk/>
          <pc:sldMk cId="4252448210" sldId="2147481581"/>
        </pc:sldMkLst>
      </pc:sldChg>
      <pc:sldChg chg="modNotes">
        <pc:chgData name="Bjorn Jonsson" userId="0ba677ab-dff8-4d69-911d-adef4ed2de49" providerId="ADAL" clId="{38C5995D-4412-4E53-97E9-D1C72A7135AF}" dt="2025-05-08T11:09:15.096" v="20" actId="368"/>
        <pc:sldMkLst>
          <pc:docMk/>
          <pc:sldMk cId="52783680" sldId="21474815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I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18F11128-F8BF-DA40-8ED8-E16F70F5D398}" type="datetimeFigureOut">
              <a:rPr lang="en-IS" smtClean="0"/>
              <a:t>05/08/2025</a:t>
            </a:fld>
            <a:endParaRPr lang="en-I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I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6EC0F3B0-CF07-094F-A91C-5EC470E32D7F}" type="slidenum">
              <a:rPr lang="en-IS" smtClean="0"/>
              <a:t>‹#›</a:t>
            </a:fld>
            <a:endParaRPr lang="en-IS"/>
          </a:p>
        </p:txBody>
      </p:sp>
    </p:spTree>
    <p:extLst>
      <p:ext uri="{BB962C8B-B14F-4D97-AF65-F5344CB8AC3E}">
        <p14:creationId xmlns:p14="http://schemas.microsoft.com/office/powerpoint/2010/main" val="490732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1</a:t>
            </a:fld>
            <a:endParaRPr lang="en-IS"/>
          </a:p>
        </p:txBody>
      </p:sp>
    </p:spTree>
    <p:extLst>
      <p:ext uri="{BB962C8B-B14F-4D97-AF65-F5344CB8AC3E}">
        <p14:creationId xmlns:p14="http://schemas.microsoft.com/office/powerpoint/2010/main" val="2420008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1800"/>
              </a:spcBef>
            </a:pP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10</a:t>
            </a:fld>
            <a:endParaRPr lang="en-IS"/>
          </a:p>
        </p:txBody>
      </p:sp>
    </p:spTree>
    <p:extLst>
      <p:ext uri="{BB962C8B-B14F-4D97-AF65-F5344CB8AC3E}">
        <p14:creationId xmlns:p14="http://schemas.microsoft.com/office/powerpoint/2010/main" val="1116981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21EE3-6505-52BE-E285-29069B1BDB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CFD3A7-BD23-8582-EBBD-B777619F0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E6A653-C8B9-6D40-612B-63B8D6F422A3}"/>
              </a:ext>
            </a:extLst>
          </p:cNvPr>
          <p:cNvSpPr>
            <a:spLocks noGrp="1"/>
          </p:cNvSpPr>
          <p:nvPr>
            <p:ph type="body" idx="1"/>
          </p:nvPr>
        </p:nvSpPr>
        <p:spPr/>
        <p:txBody>
          <a:bodyPr/>
          <a:lstStyle/>
          <a:p>
            <a:pPr algn="l">
              <a:spcBef>
                <a:spcPts val="1800"/>
              </a:spcBef>
            </a:pPr>
            <a:endParaRPr lang="en-US" dirty="0"/>
          </a:p>
        </p:txBody>
      </p:sp>
      <p:sp>
        <p:nvSpPr>
          <p:cNvPr id="4" name="Slide Number Placeholder 3">
            <a:extLst>
              <a:ext uri="{FF2B5EF4-FFF2-40B4-BE49-F238E27FC236}">
                <a16:creationId xmlns:a16="http://schemas.microsoft.com/office/drawing/2014/main" id="{63F23113-C992-2EFF-3576-D9CAB9F4AA39}"/>
              </a:ext>
            </a:extLst>
          </p:cNvPr>
          <p:cNvSpPr>
            <a:spLocks noGrp="1"/>
          </p:cNvSpPr>
          <p:nvPr>
            <p:ph type="sldNum" sz="quarter" idx="5"/>
          </p:nvPr>
        </p:nvSpPr>
        <p:spPr/>
        <p:txBody>
          <a:bodyPr/>
          <a:lstStyle/>
          <a:p>
            <a:fld id="{6EC0F3B0-CF07-094F-A91C-5EC470E32D7F}" type="slidenum">
              <a:rPr lang="en-IS" smtClean="0"/>
              <a:t>11</a:t>
            </a:fld>
            <a:endParaRPr lang="en-IS"/>
          </a:p>
        </p:txBody>
      </p:sp>
    </p:spTree>
    <p:extLst>
      <p:ext uri="{BB962C8B-B14F-4D97-AF65-F5344CB8AC3E}">
        <p14:creationId xmlns:p14="http://schemas.microsoft.com/office/powerpoint/2010/main" val="1700633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12</a:t>
            </a:fld>
            <a:endParaRPr lang="en-IS"/>
          </a:p>
        </p:txBody>
      </p:sp>
    </p:spTree>
    <p:extLst>
      <p:ext uri="{BB962C8B-B14F-4D97-AF65-F5344CB8AC3E}">
        <p14:creationId xmlns:p14="http://schemas.microsoft.com/office/powerpoint/2010/main" val="2085339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13</a:t>
            </a:fld>
            <a:endParaRPr lang="en-IS"/>
          </a:p>
        </p:txBody>
      </p:sp>
    </p:spTree>
    <p:extLst>
      <p:ext uri="{BB962C8B-B14F-4D97-AF65-F5344CB8AC3E}">
        <p14:creationId xmlns:p14="http://schemas.microsoft.com/office/powerpoint/2010/main" val="1590882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14</a:t>
            </a:fld>
            <a:endParaRPr lang="en-IS"/>
          </a:p>
        </p:txBody>
      </p:sp>
    </p:spTree>
    <p:extLst>
      <p:ext uri="{BB962C8B-B14F-4D97-AF65-F5344CB8AC3E}">
        <p14:creationId xmlns:p14="http://schemas.microsoft.com/office/powerpoint/2010/main" val="4065459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15</a:t>
            </a:fld>
            <a:endParaRPr lang="en-IS"/>
          </a:p>
        </p:txBody>
      </p:sp>
    </p:spTree>
    <p:extLst>
      <p:ext uri="{BB962C8B-B14F-4D97-AF65-F5344CB8AC3E}">
        <p14:creationId xmlns:p14="http://schemas.microsoft.com/office/powerpoint/2010/main" val="1101584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16</a:t>
            </a:fld>
            <a:endParaRPr lang="en-IS"/>
          </a:p>
        </p:txBody>
      </p:sp>
    </p:spTree>
    <p:extLst>
      <p:ext uri="{BB962C8B-B14F-4D97-AF65-F5344CB8AC3E}">
        <p14:creationId xmlns:p14="http://schemas.microsoft.com/office/powerpoint/2010/main" val="2772142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17</a:t>
            </a:fld>
            <a:endParaRPr lang="en-IS"/>
          </a:p>
        </p:txBody>
      </p:sp>
    </p:spTree>
    <p:extLst>
      <p:ext uri="{BB962C8B-B14F-4D97-AF65-F5344CB8AC3E}">
        <p14:creationId xmlns:p14="http://schemas.microsoft.com/office/powerpoint/2010/main" val="849763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18</a:t>
            </a:fld>
            <a:endParaRPr lang="en-IS"/>
          </a:p>
        </p:txBody>
      </p:sp>
    </p:spTree>
    <p:extLst>
      <p:ext uri="{BB962C8B-B14F-4D97-AF65-F5344CB8AC3E}">
        <p14:creationId xmlns:p14="http://schemas.microsoft.com/office/powerpoint/2010/main" val="1456562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19</a:t>
            </a:fld>
            <a:endParaRPr lang="en-IS"/>
          </a:p>
        </p:txBody>
      </p:sp>
    </p:spTree>
    <p:extLst>
      <p:ext uri="{BB962C8B-B14F-4D97-AF65-F5344CB8AC3E}">
        <p14:creationId xmlns:p14="http://schemas.microsoft.com/office/powerpoint/2010/main" val="841758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a:t>
            </a:fld>
            <a:endParaRPr lang="en-IS"/>
          </a:p>
        </p:txBody>
      </p:sp>
    </p:spTree>
    <p:extLst>
      <p:ext uri="{BB962C8B-B14F-4D97-AF65-F5344CB8AC3E}">
        <p14:creationId xmlns:p14="http://schemas.microsoft.com/office/powerpoint/2010/main" val="4263532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20</a:t>
            </a:fld>
            <a:endParaRPr lang="en-IS"/>
          </a:p>
        </p:txBody>
      </p:sp>
    </p:spTree>
    <p:extLst>
      <p:ext uri="{BB962C8B-B14F-4D97-AF65-F5344CB8AC3E}">
        <p14:creationId xmlns:p14="http://schemas.microsoft.com/office/powerpoint/2010/main" val="2694509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21</a:t>
            </a:fld>
            <a:endParaRPr lang="en-IS"/>
          </a:p>
        </p:txBody>
      </p:sp>
    </p:spTree>
    <p:extLst>
      <p:ext uri="{BB962C8B-B14F-4D97-AF65-F5344CB8AC3E}">
        <p14:creationId xmlns:p14="http://schemas.microsoft.com/office/powerpoint/2010/main" val="1669055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22</a:t>
            </a:fld>
            <a:endParaRPr lang="en-IS"/>
          </a:p>
        </p:txBody>
      </p:sp>
    </p:spTree>
    <p:extLst>
      <p:ext uri="{BB962C8B-B14F-4D97-AF65-F5344CB8AC3E}">
        <p14:creationId xmlns:p14="http://schemas.microsoft.com/office/powerpoint/2010/main" val="2013219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23</a:t>
            </a:fld>
            <a:endParaRPr lang="en-IS"/>
          </a:p>
        </p:txBody>
      </p:sp>
    </p:spTree>
    <p:extLst>
      <p:ext uri="{BB962C8B-B14F-4D97-AF65-F5344CB8AC3E}">
        <p14:creationId xmlns:p14="http://schemas.microsoft.com/office/powerpoint/2010/main" val="2651210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24</a:t>
            </a:fld>
            <a:endParaRPr lang="en-IS"/>
          </a:p>
        </p:txBody>
      </p:sp>
    </p:spTree>
    <p:extLst>
      <p:ext uri="{BB962C8B-B14F-4D97-AF65-F5344CB8AC3E}">
        <p14:creationId xmlns:p14="http://schemas.microsoft.com/office/powerpoint/2010/main" val="1759744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25</a:t>
            </a:fld>
            <a:endParaRPr lang="en-IS"/>
          </a:p>
        </p:txBody>
      </p:sp>
    </p:spTree>
    <p:extLst>
      <p:ext uri="{BB962C8B-B14F-4D97-AF65-F5344CB8AC3E}">
        <p14:creationId xmlns:p14="http://schemas.microsoft.com/office/powerpoint/2010/main" val="3817506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26</a:t>
            </a:fld>
            <a:endParaRPr lang="en-IS"/>
          </a:p>
        </p:txBody>
      </p:sp>
    </p:spTree>
    <p:extLst>
      <p:ext uri="{BB962C8B-B14F-4D97-AF65-F5344CB8AC3E}">
        <p14:creationId xmlns:p14="http://schemas.microsoft.com/office/powerpoint/2010/main" val="2353969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F4859-CB08-DAA3-0AD6-A68CE9ADAD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60F8C2-9F72-EBBB-FC83-6EC6B52567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D4F21E-5863-48E9-2803-2DF03AFE9B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751621-08A2-6ED9-F589-4D3ED45AAD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5835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28</a:t>
            </a:fld>
            <a:endParaRPr lang="en-IS"/>
          </a:p>
        </p:txBody>
      </p:sp>
    </p:spTree>
    <p:extLst>
      <p:ext uri="{BB962C8B-B14F-4D97-AF65-F5344CB8AC3E}">
        <p14:creationId xmlns:p14="http://schemas.microsoft.com/office/powerpoint/2010/main" val="11633634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29</a:t>
            </a:fld>
            <a:endParaRPr lang="en-IS"/>
          </a:p>
        </p:txBody>
      </p:sp>
    </p:spTree>
    <p:extLst>
      <p:ext uri="{BB962C8B-B14F-4D97-AF65-F5344CB8AC3E}">
        <p14:creationId xmlns:p14="http://schemas.microsoft.com/office/powerpoint/2010/main" val="3886391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3</a:t>
            </a:fld>
            <a:endParaRPr lang="en-IS"/>
          </a:p>
        </p:txBody>
      </p:sp>
    </p:spTree>
    <p:extLst>
      <p:ext uri="{BB962C8B-B14F-4D97-AF65-F5344CB8AC3E}">
        <p14:creationId xmlns:p14="http://schemas.microsoft.com/office/powerpoint/2010/main" val="2695348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4</a:t>
            </a:fld>
            <a:endParaRPr lang="en-IS"/>
          </a:p>
        </p:txBody>
      </p:sp>
    </p:spTree>
    <p:extLst>
      <p:ext uri="{BB962C8B-B14F-4D97-AF65-F5344CB8AC3E}">
        <p14:creationId xmlns:p14="http://schemas.microsoft.com/office/powerpoint/2010/main" val="2591440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5</a:t>
            </a:fld>
            <a:endParaRPr lang="en-IS"/>
          </a:p>
        </p:txBody>
      </p:sp>
    </p:spTree>
    <p:extLst>
      <p:ext uri="{BB962C8B-B14F-4D97-AF65-F5344CB8AC3E}">
        <p14:creationId xmlns:p14="http://schemas.microsoft.com/office/powerpoint/2010/main" val="1883497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6</a:t>
            </a:fld>
            <a:endParaRPr lang="en-IS"/>
          </a:p>
        </p:txBody>
      </p:sp>
    </p:spTree>
    <p:extLst>
      <p:ext uri="{BB962C8B-B14F-4D97-AF65-F5344CB8AC3E}">
        <p14:creationId xmlns:p14="http://schemas.microsoft.com/office/powerpoint/2010/main" val="2975090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7</a:t>
            </a:fld>
            <a:endParaRPr lang="en-IS"/>
          </a:p>
        </p:txBody>
      </p:sp>
    </p:spTree>
    <p:extLst>
      <p:ext uri="{BB962C8B-B14F-4D97-AF65-F5344CB8AC3E}">
        <p14:creationId xmlns:p14="http://schemas.microsoft.com/office/powerpoint/2010/main" val="3076455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B5F66-D95A-B0FF-132C-66AC69BC07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4774D8-3844-09BC-ECFA-3C2D711ACE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F53AF6-3E30-FC87-5654-36F01CAF3D60}"/>
              </a:ext>
            </a:extLst>
          </p:cNvPr>
          <p:cNvSpPr>
            <a:spLocks noGrp="1"/>
          </p:cNvSpPr>
          <p:nvPr>
            <p:ph type="body" idx="1"/>
          </p:nvPr>
        </p:nvSpPr>
        <p:spPr/>
        <p:txBody>
          <a:bodyPr/>
          <a:lstStyle/>
          <a:p>
            <a:pPr algn="l">
              <a:buNone/>
            </a:pPr>
            <a:endParaRPr lang="en-US" dirty="0"/>
          </a:p>
        </p:txBody>
      </p:sp>
      <p:sp>
        <p:nvSpPr>
          <p:cNvPr id="4" name="Slide Number Placeholder 3">
            <a:extLst>
              <a:ext uri="{FF2B5EF4-FFF2-40B4-BE49-F238E27FC236}">
                <a16:creationId xmlns:a16="http://schemas.microsoft.com/office/drawing/2014/main" id="{75D305FB-6C38-6420-7315-7362F142E1C7}"/>
              </a:ext>
            </a:extLst>
          </p:cNvPr>
          <p:cNvSpPr>
            <a:spLocks noGrp="1"/>
          </p:cNvSpPr>
          <p:nvPr>
            <p:ph type="sldNum" sz="quarter" idx="5"/>
          </p:nvPr>
        </p:nvSpPr>
        <p:spPr/>
        <p:txBody>
          <a:bodyPr/>
          <a:lstStyle/>
          <a:p>
            <a:fld id="{6EC0F3B0-CF07-094F-A91C-5EC470E32D7F}" type="slidenum">
              <a:rPr lang="en-IS" smtClean="0"/>
              <a:t>8</a:t>
            </a:fld>
            <a:endParaRPr lang="en-IS"/>
          </a:p>
        </p:txBody>
      </p:sp>
    </p:spTree>
    <p:extLst>
      <p:ext uri="{BB962C8B-B14F-4D97-AF65-F5344CB8AC3E}">
        <p14:creationId xmlns:p14="http://schemas.microsoft.com/office/powerpoint/2010/main" val="87216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9</a:t>
            </a:fld>
            <a:endParaRPr lang="en-IS"/>
          </a:p>
        </p:txBody>
      </p:sp>
    </p:spTree>
    <p:extLst>
      <p:ext uri="{BB962C8B-B14F-4D97-AF65-F5344CB8AC3E}">
        <p14:creationId xmlns:p14="http://schemas.microsoft.com/office/powerpoint/2010/main" val="3531735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 Id="rId4" Type="http://schemas.openxmlformats.org/officeDocument/2006/relationships/image" Target="../media/image19.pn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8.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8.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19.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8.xml"/><Relationship Id="rId6" Type="http://schemas.openxmlformats.org/officeDocument/2006/relationships/image" Target="../media/image19.pn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32.svg"/><Relationship Id="rId2" Type="http://schemas.openxmlformats.org/officeDocument/2006/relationships/image" Target="../media/image43.png"/><Relationship Id="rId1" Type="http://schemas.openxmlformats.org/officeDocument/2006/relationships/slideMaster" Target="../slideMasters/slideMaster8.xml"/><Relationship Id="rId6" Type="http://schemas.openxmlformats.org/officeDocument/2006/relationships/image" Target="../media/image31.png"/><Relationship Id="rId5" Type="http://schemas.openxmlformats.org/officeDocument/2006/relationships/image" Target="../media/image46.svg"/><Relationship Id="rId4" Type="http://schemas.openxmlformats.org/officeDocument/2006/relationships/image" Target="../media/image45.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2142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59FD41E-FE59-33FB-673F-CDF82EBE7A60}"/>
              </a:ext>
            </a:extLst>
          </p:cNvPr>
          <p:cNvGrpSpPr/>
          <p:nvPr userDrawn="1"/>
        </p:nvGrpSpPr>
        <p:grpSpPr>
          <a:xfrm>
            <a:off x="-1" y="1413959"/>
            <a:ext cx="6805878" cy="5439867"/>
            <a:chOff x="-1" y="1413959"/>
            <a:chExt cx="6805878" cy="5439867"/>
          </a:xfrm>
        </p:grpSpPr>
        <p:sp>
          <p:nvSpPr>
            <p:cNvPr id="54" name="Freeform 53">
              <a:extLst>
                <a:ext uri="{FF2B5EF4-FFF2-40B4-BE49-F238E27FC236}">
                  <a16:creationId xmlns:a16="http://schemas.microsoft.com/office/drawing/2014/main" id="{2F3B63BC-144C-E821-1D1E-EDFC68D4E171}"/>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03056FEF-AF2B-53ED-3898-BCC0CBD9E2C1}"/>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79B9BDAE-66D5-1C53-F6DD-87A79FD6F088}"/>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13E213-ACFA-6DFC-ED25-5BBD02114B64}"/>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24" name="Picture 23" descr="A black background with white text&#10;&#10;Description automatically generated">
              <a:extLst>
                <a:ext uri="{FF2B5EF4-FFF2-40B4-BE49-F238E27FC236}">
                  <a16:creationId xmlns:a16="http://schemas.microsoft.com/office/drawing/2014/main" id="{8A882875-546A-BEAF-D6C4-9D5718972B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8" name="Freeform 27">
            <a:extLst>
              <a:ext uri="{FF2B5EF4-FFF2-40B4-BE49-F238E27FC236}">
                <a16:creationId xmlns:a16="http://schemas.microsoft.com/office/drawing/2014/main" id="{CDD02804-9CB8-A811-777B-BD4B7B268E10}"/>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6" name="Text Placeholder 41">
            <a:extLst>
              <a:ext uri="{FF2B5EF4-FFF2-40B4-BE49-F238E27FC236}">
                <a16:creationId xmlns:a16="http://schemas.microsoft.com/office/drawing/2014/main" id="{45BFF3FC-A836-AA41-0FA5-3E32C9EDFD28}"/>
              </a:ext>
            </a:extLst>
          </p:cNvPr>
          <p:cNvSpPr>
            <a:spLocks noGrp="1"/>
          </p:cNvSpPr>
          <p:nvPr>
            <p:ph type="body" sz="quarter" idx="12"/>
          </p:nvPr>
        </p:nvSpPr>
        <p:spPr>
          <a:xfrm>
            <a:off x="6851425" y="962526"/>
            <a:ext cx="499993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3400118"/>
      </p:ext>
    </p:extLst>
  </p:cSld>
  <p:clrMapOvr>
    <a:masterClrMapping/>
  </p:clrMapOvr>
  <p:transition spd="slow">
    <p:push dir="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40" name="Group 39">
            <a:extLst>
              <a:ext uri="{FF2B5EF4-FFF2-40B4-BE49-F238E27FC236}">
                <a16:creationId xmlns:a16="http://schemas.microsoft.com/office/drawing/2014/main" id="{E4AA60D4-3B95-4876-007D-814D5AD2B928}"/>
              </a:ext>
            </a:extLst>
          </p:cNvPr>
          <p:cNvGrpSpPr/>
          <p:nvPr userDrawn="1"/>
        </p:nvGrpSpPr>
        <p:grpSpPr>
          <a:xfrm>
            <a:off x="10223653" y="3709107"/>
            <a:ext cx="1968347" cy="3148894"/>
            <a:chOff x="10223653" y="3709107"/>
            <a:chExt cx="1968347" cy="3148894"/>
          </a:xfrm>
        </p:grpSpPr>
        <p:sp>
          <p:nvSpPr>
            <p:cNvPr id="46" name="Freeform 45">
              <a:extLst>
                <a:ext uri="{FF2B5EF4-FFF2-40B4-BE49-F238E27FC236}">
                  <a16:creationId xmlns:a16="http://schemas.microsoft.com/office/drawing/2014/main" id="{45C2331A-88D4-A8E3-76BC-3E039DCC8765}"/>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F2AAB6"/>
            </a:solidFill>
            <a:ln w="0" cap="flat">
              <a:noFill/>
              <a:prstDash val="solid"/>
              <a:miter/>
            </a:ln>
          </p:spPr>
          <p:txBody>
            <a:bodyPr rtlCol="0" anchor="ctr"/>
            <a:lstStyle/>
            <a:p>
              <a:endParaRPr lang="en-IS"/>
            </a:p>
          </p:txBody>
        </p:sp>
        <p:sp>
          <p:nvSpPr>
            <p:cNvPr id="50" name="Freeform 49">
              <a:extLst>
                <a:ext uri="{FF2B5EF4-FFF2-40B4-BE49-F238E27FC236}">
                  <a16:creationId xmlns:a16="http://schemas.microsoft.com/office/drawing/2014/main" id="{83A8F778-4013-0B9A-4A17-CC3CA298F40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D24A74"/>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73E6179-B566-4B13-43C3-A8982D5A9751}"/>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932B47"/>
            </a:solidFill>
            <a:ln w="0" cap="flat">
              <a:noFill/>
              <a:prstDash val="solid"/>
              <a:miter/>
            </a:ln>
          </p:spPr>
          <p:txBody>
            <a:bodyPr rtlCol="0" anchor="ctr"/>
            <a:lstStyle/>
            <a:p>
              <a:endParaRPr lang="en-IS"/>
            </a:p>
          </p:txBody>
        </p:sp>
      </p:grpSp>
      <p:pic>
        <p:nvPicPr>
          <p:cNvPr id="13" name="Picture 12" descr="A black background with white text&#10;&#10;Description automatically generated">
            <a:extLst>
              <a:ext uri="{FF2B5EF4-FFF2-40B4-BE49-F238E27FC236}">
                <a16:creationId xmlns:a16="http://schemas.microsoft.com/office/drawing/2014/main" id="{BDEBE3C0-0F8D-319C-2434-81CE24CD8F86}"/>
              </a:ext>
            </a:extLst>
          </p:cNvPr>
          <p:cNvPicPr>
            <a:picLocks noChangeAspect="1"/>
          </p:cNvPicPr>
          <p:nvPr userDrawn="1"/>
        </p:nvPicPr>
        <p:blipFill>
          <a:blip r:embed="rId2"/>
          <a:stretch>
            <a:fillRect/>
          </a:stretch>
        </p:blipFill>
        <p:spPr>
          <a:xfrm>
            <a:off x="10487346" y="203150"/>
            <a:ext cx="1453018" cy="595249"/>
          </a:xfrm>
          <a:prstGeom prst="rect">
            <a:avLst/>
          </a:prstGeom>
        </p:spPr>
      </p:pic>
      <p:sp>
        <p:nvSpPr>
          <p:cNvPr id="42" name="Text Placeholder 41">
            <a:extLst>
              <a:ext uri="{FF2B5EF4-FFF2-40B4-BE49-F238E27FC236}">
                <a16:creationId xmlns:a16="http://schemas.microsoft.com/office/drawing/2014/main" id="{B232FC0F-8987-CB75-F943-3213A4A33725}"/>
              </a:ext>
            </a:extLst>
          </p:cNvPr>
          <p:cNvSpPr>
            <a:spLocks noGrp="1"/>
          </p:cNvSpPr>
          <p:nvPr>
            <p:ph type="body" sz="quarter" idx="10"/>
          </p:nvPr>
        </p:nvSpPr>
        <p:spPr>
          <a:xfrm>
            <a:off x="340291" y="962526"/>
            <a:ext cx="10680134"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39308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69" name="Freeform 68">
            <a:extLst>
              <a:ext uri="{FF2B5EF4-FFF2-40B4-BE49-F238E27FC236}">
                <a16:creationId xmlns:a16="http://schemas.microsoft.com/office/drawing/2014/main" id="{744CDE10-C52F-6C75-18A9-B9580671408C}"/>
              </a:ext>
            </a:extLst>
          </p:cNvPr>
          <p:cNvSpPr/>
          <p:nvPr/>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40524D5C-513E-99F6-710F-4522A7EF9ACA}"/>
              </a:ext>
            </a:extLst>
          </p:cNvPr>
          <p:cNvSpPr/>
          <p:nvPr/>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D24A74"/>
          </a:solidFill>
          <a:ln w="0" cap="flat">
            <a:noFill/>
            <a:prstDash val="solid"/>
            <a:miter/>
          </a:ln>
        </p:spPr>
        <p:txBody>
          <a:bodyPr rtlCol="0" anchor="ctr"/>
          <a:lstStyle/>
          <a:p>
            <a:endParaRPr lang="en-IS"/>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pic>
        <p:nvPicPr>
          <p:cNvPr id="40" name="Picture 39" descr="A black background with white text&#10;&#10;Description automatically generated">
            <a:extLst>
              <a:ext uri="{FF2B5EF4-FFF2-40B4-BE49-F238E27FC236}">
                <a16:creationId xmlns:a16="http://schemas.microsoft.com/office/drawing/2014/main" id="{C28349D7-DE60-FCD9-39E1-D4E3BD62E96A}"/>
              </a:ext>
            </a:extLst>
          </p:cNvPr>
          <p:cNvPicPr>
            <a:picLocks noChangeAspect="1"/>
          </p:cNvPicPr>
          <p:nvPr userDrawn="1"/>
        </p:nvPicPr>
        <p:blipFill>
          <a:blip r:embed="rId2"/>
          <a:stretch>
            <a:fillRect/>
          </a:stretch>
        </p:blipFill>
        <p:spPr>
          <a:xfrm>
            <a:off x="9331825" y="6165969"/>
            <a:ext cx="1480989" cy="606708"/>
          </a:xfrm>
          <a:prstGeom prst="rect">
            <a:avLst/>
          </a:prstGeom>
        </p:spPr>
      </p:pic>
      <p:sp>
        <p:nvSpPr>
          <p:cNvPr id="41" name="Text Placeholder 41">
            <a:extLst>
              <a:ext uri="{FF2B5EF4-FFF2-40B4-BE49-F238E27FC236}">
                <a16:creationId xmlns:a16="http://schemas.microsoft.com/office/drawing/2014/main" id="{92901B04-AA5B-A7E8-7B5C-FEF5452E84DA}"/>
              </a:ext>
            </a:extLst>
          </p:cNvPr>
          <p:cNvSpPr>
            <a:spLocks noGrp="1"/>
          </p:cNvSpPr>
          <p:nvPr>
            <p:ph type="body" sz="quarter" idx="10"/>
          </p:nvPr>
        </p:nvSpPr>
        <p:spPr>
          <a:xfrm>
            <a:off x="340291" y="962526"/>
            <a:ext cx="10680134"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31770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C3E8C"/>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chemeClr val="bg1"/>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53" name="Group 52">
            <a:extLst>
              <a:ext uri="{FF2B5EF4-FFF2-40B4-BE49-F238E27FC236}">
                <a16:creationId xmlns:a16="http://schemas.microsoft.com/office/drawing/2014/main" id="{FA3AC6EF-ABE2-4CD7-1EC0-B2FB8A0C9FAF}"/>
              </a:ext>
            </a:extLst>
          </p:cNvPr>
          <p:cNvGrpSpPr/>
          <p:nvPr userDrawn="1"/>
        </p:nvGrpSpPr>
        <p:grpSpPr>
          <a:xfrm>
            <a:off x="0" y="4971882"/>
            <a:ext cx="2921093" cy="1901616"/>
            <a:chOff x="0" y="4956384"/>
            <a:chExt cx="2921093" cy="1901616"/>
          </a:xfrm>
        </p:grpSpPr>
        <p:sp>
          <p:nvSpPr>
            <p:cNvPr id="48" name="Freeform 47">
              <a:extLst>
                <a:ext uri="{FF2B5EF4-FFF2-40B4-BE49-F238E27FC236}">
                  <a16:creationId xmlns:a16="http://schemas.microsoft.com/office/drawing/2014/main" id="{37B4E708-8A48-FF6D-A87D-9BEA68913CA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13A465AA-1403-216C-EAC1-CC219F7BF1F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49">
              <a:extLst>
                <a:ext uri="{FF2B5EF4-FFF2-40B4-BE49-F238E27FC236}">
                  <a16:creationId xmlns:a16="http://schemas.microsoft.com/office/drawing/2014/main" id="{BF4C0B16-7B9A-71C4-8085-F561867AAC24}"/>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70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2" name="Picture 51" descr="A black background with white text&#10;&#10;Description automatically generated">
              <a:extLst>
                <a:ext uri="{FF2B5EF4-FFF2-40B4-BE49-F238E27FC236}">
                  <a16:creationId xmlns:a16="http://schemas.microsoft.com/office/drawing/2014/main" id="{F3296FF2-A983-5419-48EF-B93FF8C4659B}"/>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54" name="Text Placeholder 41">
            <a:extLst>
              <a:ext uri="{FF2B5EF4-FFF2-40B4-BE49-F238E27FC236}">
                <a16:creationId xmlns:a16="http://schemas.microsoft.com/office/drawing/2014/main" id="{94D2A35B-DB27-A299-A9E8-CB902CAEE25A}"/>
              </a:ext>
            </a:extLst>
          </p:cNvPr>
          <p:cNvSpPr>
            <a:spLocks noGrp="1"/>
          </p:cNvSpPr>
          <p:nvPr>
            <p:ph type="body" sz="quarter" idx="10"/>
          </p:nvPr>
        </p:nvSpPr>
        <p:spPr>
          <a:xfrm>
            <a:off x="340291" y="962526"/>
            <a:ext cx="674711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52041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C3E8C"/>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45" name="Group 44">
            <a:extLst>
              <a:ext uri="{FF2B5EF4-FFF2-40B4-BE49-F238E27FC236}">
                <a16:creationId xmlns:a16="http://schemas.microsoft.com/office/drawing/2014/main" id="{97AF0AAD-D10F-BDD4-F69E-52C5991EF942}"/>
              </a:ext>
            </a:extLst>
          </p:cNvPr>
          <p:cNvGrpSpPr/>
          <p:nvPr userDrawn="1"/>
        </p:nvGrpSpPr>
        <p:grpSpPr>
          <a:xfrm>
            <a:off x="0" y="4971882"/>
            <a:ext cx="2921093" cy="1901616"/>
            <a:chOff x="0" y="4956384"/>
            <a:chExt cx="2921093" cy="1901616"/>
          </a:xfrm>
        </p:grpSpPr>
        <p:sp>
          <p:nvSpPr>
            <p:cNvPr id="46" name="Freeform 45">
              <a:extLst>
                <a:ext uri="{FF2B5EF4-FFF2-40B4-BE49-F238E27FC236}">
                  <a16:creationId xmlns:a16="http://schemas.microsoft.com/office/drawing/2014/main" id="{E04B65D0-31A6-7B52-774B-70CEFD870180}"/>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6AB660F-BF16-4002-F5D3-7F1ADE4BD3F3}"/>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8DE69734-5420-E228-204D-0121F2D0E803}"/>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70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9" name="Picture 48" descr="A black background with white text&#10;&#10;Description automatically generated">
              <a:extLst>
                <a:ext uri="{FF2B5EF4-FFF2-40B4-BE49-F238E27FC236}">
                  <a16:creationId xmlns:a16="http://schemas.microsoft.com/office/drawing/2014/main" id="{0252694B-2ECA-8073-2611-132237F40951}"/>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50800"/>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50" name="Text Placeholder 41">
            <a:extLst>
              <a:ext uri="{FF2B5EF4-FFF2-40B4-BE49-F238E27FC236}">
                <a16:creationId xmlns:a16="http://schemas.microsoft.com/office/drawing/2014/main" id="{86F9C807-CA55-86E4-CE79-6B74C25A5669}"/>
              </a:ext>
            </a:extLst>
          </p:cNvPr>
          <p:cNvSpPr>
            <a:spLocks noGrp="1"/>
          </p:cNvSpPr>
          <p:nvPr>
            <p:ph type="body" sz="quarter" idx="12"/>
          </p:nvPr>
        </p:nvSpPr>
        <p:spPr>
          <a:xfrm>
            <a:off x="5268930" y="962526"/>
            <a:ext cx="658243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75174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F8E70A1E-C3F4-37BE-E396-46E8910A9609}"/>
              </a:ext>
            </a:extLst>
          </p:cNvPr>
          <p:cNvGrpSpPr/>
          <p:nvPr userDrawn="1"/>
        </p:nvGrpSpPr>
        <p:grpSpPr>
          <a:xfrm>
            <a:off x="7268997" y="850264"/>
            <a:ext cx="4923003" cy="6007737"/>
            <a:chOff x="7268997" y="850264"/>
            <a:chExt cx="4923003" cy="6007737"/>
          </a:xfrm>
        </p:grpSpPr>
        <p:sp>
          <p:nvSpPr>
            <p:cNvPr id="57" name="Freeform 56">
              <a:extLst>
                <a:ext uri="{FF2B5EF4-FFF2-40B4-BE49-F238E27FC236}">
                  <a16:creationId xmlns:a16="http://schemas.microsoft.com/office/drawing/2014/main" id="{8DF3DDB4-887B-7E99-8E4D-5BFA21EE286C}"/>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5C1C5193-3068-4F2B-92CA-EAAEA67820B6}"/>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479BF341-939A-B0D3-4FEF-67C401E3E0C9}"/>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D5738E41-3980-3F48-5578-34857E88A480}"/>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D3EAA32F-B7EE-FACD-E48A-09054CF3DDB4}"/>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29" name="Picture 28" descr="A black background with white text&#10;&#10;Description automatically generated">
              <a:extLst>
                <a:ext uri="{FF2B5EF4-FFF2-40B4-BE49-F238E27FC236}">
                  <a16:creationId xmlns:a16="http://schemas.microsoft.com/office/drawing/2014/main" id="{EDD9A45E-A685-4CE6-764E-CE87DEA1992E}"/>
                </a:ext>
              </a:extLst>
            </p:cNvPr>
            <p:cNvPicPr>
              <a:picLocks noChangeAspect="1"/>
            </p:cNvPicPr>
            <p:nvPr userDrawn="1"/>
          </p:nvPicPr>
          <p:blipFill>
            <a:blip r:embed="rId2"/>
            <a:stretch>
              <a:fillRect/>
            </a:stretch>
          </p:blipFill>
          <p:spPr>
            <a:xfrm>
              <a:off x="10287008" y="5810307"/>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r>
              <a:rPr lang="en-IS"/>
              <a:t>Click icon or drag and drop picture</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AC83647A-A6F1-EE1C-6481-A970DFF41FAC}"/>
              </a:ext>
            </a:extLst>
          </p:cNvPr>
          <p:cNvSpPr/>
          <p:nvPr/>
        </p:nvSpPr>
        <p:spPr>
          <a:xfrm>
            <a:off x="11753284" y="5448236"/>
            <a:ext cx="329449" cy="329692"/>
          </a:xfrm>
          <a:custGeom>
            <a:avLst/>
            <a:gdLst>
              <a:gd name="connsiteX0" fmla="*/ 329450 w 329449"/>
              <a:gd name="connsiteY0" fmla="*/ 164846 h 329692"/>
              <a:gd name="connsiteX1" fmla="*/ 164725 w 329449"/>
              <a:gd name="connsiteY1" fmla="*/ 329692 h 329692"/>
              <a:gd name="connsiteX2" fmla="*/ 0 w 329449"/>
              <a:gd name="connsiteY2" fmla="*/ 164846 h 329692"/>
              <a:gd name="connsiteX3" fmla="*/ 164725 w 329449"/>
              <a:gd name="connsiteY3" fmla="*/ 0 h 329692"/>
              <a:gd name="connsiteX4" fmla="*/ 329450 w 329449"/>
              <a:gd name="connsiteY4" fmla="*/ 164846 h 32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49" h="329692">
                <a:moveTo>
                  <a:pt x="329450" y="164846"/>
                </a:moveTo>
                <a:cubicBezTo>
                  <a:pt x="329450" y="255888"/>
                  <a:pt x="255700" y="329692"/>
                  <a:pt x="164725" y="329692"/>
                </a:cubicBezTo>
                <a:cubicBezTo>
                  <a:pt x="73750" y="329692"/>
                  <a:pt x="0" y="255888"/>
                  <a:pt x="0" y="164846"/>
                </a:cubicBezTo>
                <a:cubicBezTo>
                  <a:pt x="0" y="73804"/>
                  <a:pt x="73750" y="0"/>
                  <a:pt x="164725" y="0"/>
                </a:cubicBezTo>
                <a:cubicBezTo>
                  <a:pt x="255700" y="0"/>
                  <a:pt x="329450" y="73804"/>
                  <a:pt x="329450" y="164846"/>
                </a:cubicBezTo>
                <a:close/>
              </a:path>
            </a:pathLst>
          </a:custGeom>
          <a:solidFill>
            <a:srgbClr val="361D5C"/>
          </a:solidFill>
          <a:ln w="0" cap="flat">
            <a:noFill/>
            <a:prstDash val="solid"/>
            <a:miter/>
          </a:ln>
        </p:spPr>
        <p:txBody>
          <a:bodyPr rtlCol="0" anchor="ctr"/>
          <a:lstStyle/>
          <a:p>
            <a:endParaRPr lang="en-IS"/>
          </a:p>
        </p:txBody>
      </p:sp>
      <p:sp>
        <p:nvSpPr>
          <p:cNvPr id="43" name="Text Placeholder 41">
            <a:extLst>
              <a:ext uri="{FF2B5EF4-FFF2-40B4-BE49-F238E27FC236}">
                <a16:creationId xmlns:a16="http://schemas.microsoft.com/office/drawing/2014/main" id="{71022DA7-09A2-01B2-EAC4-4D6E9AC993F6}"/>
              </a:ext>
            </a:extLst>
          </p:cNvPr>
          <p:cNvSpPr>
            <a:spLocks noGrp="1"/>
          </p:cNvSpPr>
          <p:nvPr>
            <p:ph type="body" sz="quarter" idx="12"/>
          </p:nvPr>
        </p:nvSpPr>
        <p:spPr>
          <a:xfrm>
            <a:off x="340291" y="962526"/>
            <a:ext cx="4874931"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97364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59FD41E-FE59-33FB-673F-CDF82EBE7A60}"/>
              </a:ext>
            </a:extLst>
          </p:cNvPr>
          <p:cNvGrpSpPr/>
          <p:nvPr userDrawn="1"/>
        </p:nvGrpSpPr>
        <p:grpSpPr>
          <a:xfrm>
            <a:off x="-1" y="1413959"/>
            <a:ext cx="6805878" cy="5439867"/>
            <a:chOff x="-1" y="1413959"/>
            <a:chExt cx="6805878" cy="5439867"/>
          </a:xfrm>
        </p:grpSpPr>
        <p:sp>
          <p:nvSpPr>
            <p:cNvPr id="54" name="Freeform 53">
              <a:extLst>
                <a:ext uri="{FF2B5EF4-FFF2-40B4-BE49-F238E27FC236}">
                  <a16:creationId xmlns:a16="http://schemas.microsoft.com/office/drawing/2014/main" id="{2F3B63BC-144C-E821-1D1E-EDFC68D4E171}"/>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03056FEF-AF2B-53ED-3898-BCC0CBD9E2C1}"/>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79B9BDAE-66D5-1C53-F6DD-87A79FD6F088}"/>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13E213-ACFA-6DFC-ED25-5BBD02114B64}"/>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24" name="Picture 23" descr="A black background with white text&#10;&#10;Description automatically generated">
              <a:extLst>
                <a:ext uri="{FF2B5EF4-FFF2-40B4-BE49-F238E27FC236}">
                  <a16:creationId xmlns:a16="http://schemas.microsoft.com/office/drawing/2014/main" id="{8A882875-546A-BEAF-D6C4-9D5718972B70}"/>
                </a:ext>
              </a:extLst>
            </p:cNvPr>
            <p:cNvPicPr>
              <a:picLocks noChangeAspect="1"/>
            </p:cNvPicPr>
            <p:nvPr userDrawn="1"/>
          </p:nvPicPr>
          <p:blipFill>
            <a:blip r:embed="rId2"/>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8" name="Freeform 27">
            <a:extLst>
              <a:ext uri="{FF2B5EF4-FFF2-40B4-BE49-F238E27FC236}">
                <a16:creationId xmlns:a16="http://schemas.microsoft.com/office/drawing/2014/main" id="{CDD02804-9CB8-A811-777B-BD4B7B268E10}"/>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6" name="Text Placeholder 41">
            <a:extLst>
              <a:ext uri="{FF2B5EF4-FFF2-40B4-BE49-F238E27FC236}">
                <a16:creationId xmlns:a16="http://schemas.microsoft.com/office/drawing/2014/main" id="{45BFF3FC-A836-AA41-0FA5-3E32C9EDFD28}"/>
              </a:ext>
            </a:extLst>
          </p:cNvPr>
          <p:cNvSpPr>
            <a:spLocks noGrp="1"/>
          </p:cNvSpPr>
          <p:nvPr>
            <p:ph type="body" sz="quarter" idx="12"/>
          </p:nvPr>
        </p:nvSpPr>
        <p:spPr>
          <a:xfrm>
            <a:off x="6851425" y="962526"/>
            <a:ext cx="499993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90623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9E3851BF-2D16-0E23-B30A-0EF971E1864A}"/>
              </a:ext>
            </a:extLst>
          </p:cNvPr>
          <p:cNvGrpSpPr/>
          <p:nvPr userDrawn="1"/>
        </p:nvGrpSpPr>
        <p:grpSpPr>
          <a:xfrm>
            <a:off x="0" y="1079818"/>
            <a:ext cx="8037079" cy="5778183"/>
            <a:chOff x="0" y="1079818"/>
            <a:chExt cx="8037079" cy="5778183"/>
          </a:xfrm>
        </p:grpSpPr>
        <p:sp>
          <p:nvSpPr>
            <p:cNvPr id="49" name="Freeform 48">
              <a:extLst>
                <a:ext uri="{FF2B5EF4-FFF2-40B4-BE49-F238E27FC236}">
                  <a16:creationId xmlns:a16="http://schemas.microsoft.com/office/drawing/2014/main" id="{63080B94-0F66-1929-7550-A4D4DF9F718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DFA3AE6-AFBB-3970-273B-2526FA45A49F}"/>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0DD12867-FF04-663A-AEE6-AE9B761778D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3F335D54-35EA-3E1E-821A-DA2E9908B357}"/>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44">
              <a:extLst>
                <a:ext uri="{FF2B5EF4-FFF2-40B4-BE49-F238E27FC236}">
                  <a16:creationId xmlns:a16="http://schemas.microsoft.com/office/drawing/2014/main" id="{821D40C2-CBFA-FB96-6EEC-24AF1865BD79}"/>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33920F7-EB40-EADF-3AD7-EF9590E472D8}"/>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19181A"/>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B58214"/>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60" name="Picture 59" descr="A black background with white text&#10;&#10;Description automatically generated">
            <a:extLst>
              <a:ext uri="{FF2B5EF4-FFF2-40B4-BE49-F238E27FC236}">
                <a16:creationId xmlns:a16="http://schemas.microsoft.com/office/drawing/2014/main" id="{A6443D8E-E81B-8187-CD41-582D5AD7B202}"/>
              </a:ext>
            </a:extLst>
          </p:cNvPr>
          <p:cNvPicPr>
            <a:picLocks noChangeAspect="1"/>
          </p:cNvPicPr>
          <p:nvPr userDrawn="1"/>
        </p:nvPicPr>
        <p:blipFill>
          <a:blip r:embed="rId2"/>
          <a:stretch>
            <a:fillRect/>
          </a:stretch>
        </p:blipFill>
        <p:spPr>
          <a:xfrm>
            <a:off x="10468295" y="6213192"/>
            <a:ext cx="1480989" cy="606708"/>
          </a:xfrm>
          <a:prstGeom prst="rect">
            <a:avLst/>
          </a:prstGeom>
        </p:spPr>
      </p:pic>
    </p:spTree>
    <p:extLst>
      <p:ext uri="{BB962C8B-B14F-4D97-AF65-F5344CB8AC3E}">
        <p14:creationId xmlns:p14="http://schemas.microsoft.com/office/powerpoint/2010/main" val="6642258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DE39308E-7310-C8E7-DE8E-4A56BAED84C3}"/>
              </a:ext>
            </a:extLst>
          </p:cNvPr>
          <p:cNvGrpSpPr/>
          <p:nvPr userDrawn="1"/>
        </p:nvGrpSpPr>
        <p:grpSpPr>
          <a:xfrm>
            <a:off x="0" y="144961"/>
            <a:ext cx="5075397" cy="6735610"/>
            <a:chOff x="0" y="144961"/>
            <a:chExt cx="5075397" cy="6735610"/>
          </a:xfrm>
        </p:grpSpPr>
        <p:sp>
          <p:nvSpPr>
            <p:cNvPr id="50" name="Freeform 49">
              <a:extLst>
                <a:ext uri="{FF2B5EF4-FFF2-40B4-BE49-F238E27FC236}">
                  <a16:creationId xmlns:a16="http://schemas.microsoft.com/office/drawing/2014/main" id="{6DD2E2E1-E7AF-68E8-F4EF-F513FF36A829}"/>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11E9F24-2EA7-D881-AE3C-CD9CBE100A0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9EC48E79-3AD3-04FD-D1E1-CBDE963A137C}"/>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51">
              <a:extLst>
                <a:ext uri="{FF2B5EF4-FFF2-40B4-BE49-F238E27FC236}">
                  <a16:creationId xmlns:a16="http://schemas.microsoft.com/office/drawing/2014/main" id="{35B4F94E-DB33-9A3C-3F05-0AE084BEF0E7}"/>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chemeClr val="bg1"/>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4" name="Freeform 43">
            <a:extLst>
              <a:ext uri="{FF2B5EF4-FFF2-40B4-BE49-F238E27FC236}">
                <a16:creationId xmlns:a16="http://schemas.microsoft.com/office/drawing/2014/main" id="{0A31CFBA-FDEC-A0C1-2F76-48360820F346}"/>
              </a:ext>
            </a:extLst>
          </p:cNvPr>
          <p:cNvSpPr/>
          <p:nvPr/>
        </p:nvSpPr>
        <p:spPr>
          <a:xfrm>
            <a:off x="0" y="5386426"/>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C5BED2C1-77D4-1E0A-4DC9-667A9665A9EC}"/>
              </a:ext>
            </a:extLst>
          </p:cNvPr>
          <p:cNvPicPr>
            <a:picLocks noChangeAspect="1"/>
          </p:cNvPicPr>
          <p:nvPr userDrawn="1"/>
        </p:nvPicPr>
        <p:blipFill>
          <a:blip r:embed="rId4"/>
          <a:stretch>
            <a:fillRect/>
          </a:stretch>
        </p:blipFill>
        <p:spPr>
          <a:xfrm>
            <a:off x="122613" y="6153002"/>
            <a:ext cx="1480989" cy="606708"/>
          </a:xfrm>
          <a:prstGeom prst="rect">
            <a:avLst/>
          </a:prstGeom>
        </p:spPr>
      </p:pic>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8" name="Text Placeholder 41">
            <a:extLst>
              <a:ext uri="{FF2B5EF4-FFF2-40B4-BE49-F238E27FC236}">
                <a16:creationId xmlns:a16="http://schemas.microsoft.com/office/drawing/2014/main" id="{B38F0916-A9F4-1F3A-5AA9-09DA95468340}"/>
              </a:ext>
            </a:extLst>
          </p:cNvPr>
          <p:cNvSpPr>
            <a:spLocks noGrp="1"/>
          </p:cNvSpPr>
          <p:nvPr>
            <p:ph type="body" sz="quarter" idx="13"/>
          </p:nvPr>
        </p:nvSpPr>
        <p:spPr>
          <a:xfrm>
            <a:off x="5285729" y="962526"/>
            <a:ext cx="656563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97194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EA51D2B0-FF79-57EA-6ACA-D34A87857BF1}"/>
              </a:ext>
            </a:extLst>
          </p:cNvPr>
          <p:cNvGrpSpPr/>
          <p:nvPr userDrawn="1"/>
        </p:nvGrpSpPr>
        <p:grpSpPr>
          <a:xfrm>
            <a:off x="6096026" y="1132900"/>
            <a:ext cx="6095975" cy="5725100"/>
            <a:chOff x="6096026" y="1132900"/>
            <a:chExt cx="6095975" cy="5725100"/>
          </a:xfrm>
        </p:grpSpPr>
        <p:sp>
          <p:nvSpPr>
            <p:cNvPr id="45" name="Freeform 44">
              <a:extLst>
                <a:ext uri="{FF2B5EF4-FFF2-40B4-BE49-F238E27FC236}">
                  <a16:creationId xmlns:a16="http://schemas.microsoft.com/office/drawing/2014/main" id="{111EDE78-36AF-2726-0027-93C9B263A2FC}"/>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C38860E5-7A5D-3F24-4188-F64A5DDA5CA2}"/>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1FCFE441-808A-30A2-6AC0-47DB738B152A}"/>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0427C6AB-A032-9658-63F4-A44DEB7DC416}"/>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pic>
        <p:nvPicPr>
          <p:cNvPr id="3" name="Picture 2" descr="A black background with white text&#10;&#10;Description automatically generated">
            <a:extLst>
              <a:ext uri="{FF2B5EF4-FFF2-40B4-BE49-F238E27FC236}">
                <a16:creationId xmlns:a16="http://schemas.microsoft.com/office/drawing/2014/main" id="{8CF789CF-5A89-9503-0CDE-D9B57785D1E0}"/>
              </a:ext>
            </a:extLst>
          </p:cNvPr>
          <p:cNvPicPr>
            <a:picLocks noChangeAspect="1"/>
          </p:cNvPicPr>
          <p:nvPr userDrawn="1"/>
        </p:nvPicPr>
        <p:blipFill>
          <a:blip r:embed="rId2"/>
          <a:stretch>
            <a:fillRect/>
          </a:stretch>
        </p:blipFill>
        <p:spPr>
          <a:xfrm>
            <a:off x="10487345" y="203150"/>
            <a:ext cx="1480989" cy="606708"/>
          </a:xfrm>
          <a:prstGeom prst="rect">
            <a:avLst/>
          </a:prstGeom>
        </p:spPr>
      </p:pic>
      <p:sp>
        <p:nvSpPr>
          <p:cNvPr id="57" name="Text Placeholder 41">
            <a:extLst>
              <a:ext uri="{FF2B5EF4-FFF2-40B4-BE49-F238E27FC236}">
                <a16:creationId xmlns:a16="http://schemas.microsoft.com/office/drawing/2014/main" id="{244BD30E-D216-7959-8F93-9F4D3FE369DA}"/>
              </a:ext>
            </a:extLst>
          </p:cNvPr>
          <p:cNvSpPr>
            <a:spLocks noGrp="1"/>
          </p:cNvSpPr>
          <p:nvPr>
            <p:ph type="body" sz="quarter" idx="12"/>
          </p:nvPr>
        </p:nvSpPr>
        <p:spPr>
          <a:xfrm>
            <a:off x="340290" y="962526"/>
            <a:ext cx="561381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36617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2" name="Picture 1" descr="A black background with white text&#10;&#10;Description automatically generated">
            <a:extLst>
              <a:ext uri="{FF2B5EF4-FFF2-40B4-BE49-F238E27FC236}">
                <a16:creationId xmlns:a16="http://schemas.microsoft.com/office/drawing/2014/main" id="{EEEBAE2D-89C3-0D05-F5CE-BE24BBF2F7B2}"/>
              </a:ext>
            </a:extLst>
          </p:cNvPr>
          <p:cNvPicPr>
            <a:picLocks noChangeAspect="1"/>
          </p:cNvPicPr>
          <p:nvPr userDrawn="1"/>
        </p:nvPicPr>
        <p:blipFill>
          <a:blip r:embed="rId2"/>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1" name="Text Placeholder 41">
            <a:extLst>
              <a:ext uri="{FF2B5EF4-FFF2-40B4-BE49-F238E27FC236}">
                <a16:creationId xmlns:a16="http://schemas.microsoft.com/office/drawing/2014/main" id="{320AD8F2-4804-2216-6B88-7B4E7B74F8BA}"/>
              </a:ext>
            </a:extLst>
          </p:cNvPr>
          <p:cNvSpPr>
            <a:spLocks noGrp="1"/>
          </p:cNvSpPr>
          <p:nvPr>
            <p:ph type="body" sz="quarter" idx="12"/>
          </p:nvPr>
        </p:nvSpPr>
        <p:spPr>
          <a:xfrm>
            <a:off x="5213444" y="962526"/>
            <a:ext cx="6638261"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0629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9E3851BF-2D16-0E23-B30A-0EF971E1864A}"/>
              </a:ext>
            </a:extLst>
          </p:cNvPr>
          <p:cNvGrpSpPr/>
          <p:nvPr userDrawn="1"/>
        </p:nvGrpSpPr>
        <p:grpSpPr>
          <a:xfrm>
            <a:off x="0" y="1079818"/>
            <a:ext cx="8037079" cy="5778183"/>
            <a:chOff x="0" y="1079818"/>
            <a:chExt cx="8037079" cy="5778183"/>
          </a:xfrm>
        </p:grpSpPr>
        <p:sp>
          <p:nvSpPr>
            <p:cNvPr id="49" name="Freeform 48">
              <a:extLst>
                <a:ext uri="{FF2B5EF4-FFF2-40B4-BE49-F238E27FC236}">
                  <a16:creationId xmlns:a16="http://schemas.microsoft.com/office/drawing/2014/main" id="{63080B94-0F66-1929-7550-A4D4DF9F718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DFA3AE6-AFBB-3970-273B-2526FA45A49F}"/>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0DD12867-FF04-663A-AEE6-AE9B761778D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3F335D54-35EA-3E1E-821A-DA2E9908B357}"/>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44">
              <a:extLst>
                <a:ext uri="{FF2B5EF4-FFF2-40B4-BE49-F238E27FC236}">
                  <a16:creationId xmlns:a16="http://schemas.microsoft.com/office/drawing/2014/main" id="{821D40C2-CBFA-FB96-6EEC-24AF1865BD79}"/>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33920F7-EB40-EADF-3AD7-EF9590E472D8}"/>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19181A"/>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B58214"/>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60" name="Picture 59" descr="A black background with white text&#10;&#10;Description automatically generated">
            <a:extLst>
              <a:ext uri="{FF2B5EF4-FFF2-40B4-BE49-F238E27FC236}">
                <a16:creationId xmlns:a16="http://schemas.microsoft.com/office/drawing/2014/main" id="{A6443D8E-E81B-8187-CD41-582D5AD7B2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8295" y="6213192"/>
            <a:ext cx="1480989" cy="606708"/>
          </a:xfrm>
          <a:prstGeom prst="rect">
            <a:avLst/>
          </a:prstGeom>
        </p:spPr>
      </p:pic>
    </p:spTree>
    <p:extLst>
      <p:ext uri="{BB962C8B-B14F-4D97-AF65-F5344CB8AC3E}">
        <p14:creationId xmlns:p14="http://schemas.microsoft.com/office/powerpoint/2010/main" val="2206190121"/>
      </p:ext>
    </p:extLst>
  </p:cSld>
  <p:clrMapOvr>
    <a:masterClrMapping/>
  </p:clrMapOvr>
  <p:transition spd="slow">
    <p:push dir="u"/>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image 7">
    <p:bg>
      <p:bgPr>
        <a:solidFill>
          <a:srgbClr val="351C5C"/>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8A731AAF-DEBF-ACA9-A33F-33F2A1EAE040}"/>
              </a:ext>
            </a:extLst>
          </p:cNvPr>
          <p:cNvGrpSpPr/>
          <p:nvPr userDrawn="1"/>
        </p:nvGrpSpPr>
        <p:grpSpPr>
          <a:xfrm>
            <a:off x="7901642" y="3045085"/>
            <a:ext cx="4334953" cy="3822854"/>
            <a:chOff x="7901642" y="3045085"/>
            <a:chExt cx="4334953" cy="3822854"/>
          </a:xfrm>
        </p:grpSpPr>
        <p:sp>
          <p:nvSpPr>
            <p:cNvPr id="58" name="Freeform 57">
              <a:extLst>
                <a:ext uri="{FF2B5EF4-FFF2-40B4-BE49-F238E27FC236}">
                  <a16:creationId xmlns:a16="http://schemas.microsoft.com/office/drawing/2014/main" id="{EB025952-AC3F-61E5-37A1-1351909FFCC3}"/>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80712FA5-D901-FAF4-3514-16CB5F6F04E2}"/>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0269C64A-EE04-940D-ABAB-F7B101CCD1E2}"/>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C5701BC7-1111-0248-0C2A-0513969165E5}"/>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3" name="Round Single Corner Rectangle 2">
            <a:extLst>
              <a:ext uri="{FF2B5EF4-FFF2-40B4-BE49-F238E27FC236}">
                <a16:creationId xmlns:a16="http://schemas.microsoft.com/office/drawing/2014/main" id="{ED58C790-3066-C0E0-D149-B876FA5F1F10}"/>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Title Placeholder 12">
            <a:extLst>
              <a:ext uri="{FF2B5EF4-FFF2-40B4-BE49-F238E27FC236}">
                <a16:creationId xmlns:a16="http://schemas.microsoft.com/office/drawing/2014/main" id="{0C4AFBDD-99F6-A14E-8F31-12F8A7CC4557}"/>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7" name="Freeform 6">
            <a:extLst>
              <a:ext uri="{FF2B5EF4-FFF2-40B4-BE49-F238E27FC236}">
                <a16:creationId xmlns:a16="http://schemas.microsoft.com/office/drawing/2014/main" id="{CA47A809-FE8D-F848-8F70-8C123617E75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2" name="Picture 1" descr="A black background with white text&#10;&#10;Description automatically generated">
            <a:extLst>
              <a:ext uri="{FF2B5EF4-FFF2-40B4-BE49-F238E27FC236}">
                <a16:creationId xmlns:a16="http://schemas.microsoft.com/office/drawing/2014/main" id="{E23D165E-E8A4-BF1E-2730-204D7CD36378}"/>
              </a:ext>
            </a:extLst>
          </p:cNvPr>
          <p:cNvPicPr>
            <a:picLocks noChangeAspect="1"/>
          </p:cNvPicPr>
          <p:nvPr userDrawn="1"/>
        </p:nvPicPr>
        <p:blipFill>
          <a:blip r:embed="rId2"/>
          <a:stretch>
            <a:fillRect/>
          </a:stretch>
        </p:blipFill>
        <p:spPr>
          <a:xfrm>
            <a:off x="10019177" y="115837"/>
            <a:ext cx="1480989" cy="606708"/>
          </a:xfrm>
          <a:prstGeom prst="rect">
            <a:avLst/>
          </a:prstGeom>
        </p:spPr>
      </p:pic>
      <p:sp>
        <p:nvSpPr>
          <p:cNvPr id="6" name="Picture Placeholder 34">
            <a:extLst>
              <a:ext uri="{FF2B5EF4-FFF2-40B4-BE49-F238E27FC236}">
                <a16:creationId xmlns:a16="http://schemas.microsoft.com/office/drawing/2014/main" id="{59C55BF6-B3C8-3F92-6727-CE2FA5C21889}"/>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3" name="Text Placeholder 41">
            <a:extLst>
              <a:ext uri="{FF2B5EF4-FFF2-40B4-BE49-F238E27FC236}">
                <a16:creationId xmlns:a16="http://schemas.microsoft.com/office/drawing/2014/main" id="{BEA19EE6-9E33-BB81-336C-A2B90220EFE9}"/>
              </a:ext>
            </a:extLst>
          </p:cNvPr>
          <p:cNvSpPr>
            <a:spLocks noGrp="1"/>
          </p:cNvSpPr>
          <p:nvPr>
            <p:ph type="body" sz="quarter" idx="13"/>
          </p:nvPr>
        </p:nvSpPr>
        <p:spPr>
          <a:xfrm>
            <a:off x="340290" y="962526"/>
            <a:ext cx="5953977"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4010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3F8BEECD-1579-1607-CC11-5426D4431365}"/>
              </a:ext>
            </a:extLst>
          </p:cNvPr>
          <p:cNvGrpSpPr/>
          <p:nvPr userDrawn="1"/>
        </p:nvGrpSpPr>
        <p:grpSpPr>
          <a:xfrm>
            <a:off x="8431331" y="0"/>
            <a:ext cx="3770001" cy="6858000"/>
            <a:chOff x="8422000" y="0"/>
            <a:chExt cx="3770001" cy="6858000"/>
          </a:xfrm>
        </p:grpSpPr>
        <p:sp>
          <p:nvSpPr>
            <p:cNvPr id="49" name="Freeform 48">
              <a:extLst>
                <a:ext uri="{FF2B5EF4-FFF2-40B4-BE49-F238E27FC236}">
                  <a16:creationId xmlns:a16="http://schemas.microsoft.com/office/drawing/2014/main" id="{E00C70B1-BFFA-9408-6C58-2EC3D56CEB87}"/>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709002E-045D-658C-925C-EBC9588FFCDB}"/>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41407B18-1C7D-E8EC-E436-ADE99D0A5D5E}"/>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8" name="Group 7">
            <a:extLst>
              <a:ext uri="{FF2B5EF4-FFF2-40B4-BE49-F238E27FC236}">
                <a16:creationId xmlns:a16="http://schemas.microsoft.com/office/drawing/2014/main" id="{7094F57E-2929-4C45-A809-9BB176B04472}"/>
              </a:ext>
            </a:extLst>
          </p:cNvPr>
          <p:cNvGrpSpPr/>
          <p:nvPr userDrawn="1"/>
        </p:nvGrpSpPr>
        <p:grpSpPr>
          <a:xfrm>
            <a:off x="10610584" y="331617"/>
            <a:ext cx="1231126" cy="378552"/>
            <a:chOff x="10610584" y="331617"/>
            <a:chExt cx="1231126" cy="378552"/>
          </a:xfrm>
        </p:grpSpPr>
        <p:grpSp>
          <p:nvGrpSpPr>
            <p:cNvPr id="9" name="Graphic 1">
              <a:extLst>
                <a:ext uri="{FF2B5EF4-FFF2-40B4-BE49-F238E27FC236}">
                  <a16:creationId xmlns:a16="http://schemas.microsoft.com/office/drawing/2014/main" id="{68845CDA-BA4C-582C-F437-70B8BCDE08CC}"/>
                </a:ext>
              </a:extLst>
            </p:cNvPr>
            <p:cNvGrpSpPr/>
            <p:nvPr/>
          </p:nvGrpSpPr>
          <p:grpSpPr>
            <a:xfrm>
              <a:off x="10610584" y="331617"/>
              <a:ext cx="1231126" cy="292096"/>
              <a:chOff x="10610584" y="331617"/>
              <a:chExt cx="1231126" cy="292096"/>
            </a:xfrm>
            <a:solidFill>
              <a:schemeClr val="bg1"/>
            </a:solidFill>
          </p:grpSpPr>
          <p:grpSp>
            <p:nvGrpSpPr>
              <p:cNvPr id="32" name="Graphic 1">
                <a:extLst>
                  <a:ext uri="{FF2B5EF4-FFF2-40B4-BE49-F238E27FC236}">
                    <a16:creationId xmlns:a16="http://schemas.microsoft.com/office/drawing/2014/main" id="{48D45F25-B0D5-2002-71F8-F9331AB780EB}"/>
                  </a:ext>
                </a:extLst>
              </p:cNvPr>
              <p:cNvGrpSpPr/>
              <p:nvPr/>
            </p:nvGrpSpPr>
            <p:grpSpPr>
              <a:xfrm>
                <a:off x="10977232" y="373442"/>
                <a:ext cx="864478" cy="163814"/>
                <a:chOff x="10977232" y="373442"/>
                <a:chExt cx="864478" cy="163814"/>
              </a:xfrm>
              <a:grpFill/>
            </p:grpSpPr>
            <p:sp>
              <p:nvSpPr>
                <p:cNvPr id="36" name="Freeform 35">
                  <a:extLst>
                    <a:ext uri="{FF2B5EF4-FFF2-40B4-BE49-F238E27FC236}">
                      <a16:creationId xmlns:a16="http://schemas.microsoft.com/office/drawing/2014/main" id="{0948F82C-BE41-8A87-4E6F-DEA5BBD5BF82}"/>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BB3F714C-0FF6-40EA-675D-355D25E7E288}"/>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AC5D3518-3EB4-5D43-798D-D1CD7FB15ED7}"/>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53C6DB90-3BF9-EB01-FD9F-ED4D4069DDA0}"/>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A865375A-65C7-8B1F-7D42-4F19BF922EB7}"/>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F4141053-4FDC-843A-F1B5-90899068734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D7B4F0F7-27BB-4F79-EB1A-E2CF10BAEE4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C7E59AAC-0ECB-D8B7-0CB2-DCBD76081B64}"/>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p>
              </p:txBody>
            </p:sp>
          </p:grpSp>
          <p:grpSp>
            <p:nvGrpSpPr>
              <p:cNvPr id="33" name="Graphic 1">
                <a:extLst>
                  <a:ext uri="{FF2B5EF4-FFF2-40B4-BE49-F238E27FC236}">
                    <a16:creationId xmlns:a16="http://schemas.microsoft.com/office/drawing/2014/main" id="{B63E1739-7AD2-E483-FBD6-704251390A6B}"/>
                  </a:ext>
                </a:extLst>
              </p:cNvPr>
              <p:cNvGrpSpPr/>
              <p:nvPr/>
            </p:nvGrpSpPr>
            <p:grpSpPr>
              <a:xfrm>
                <a:off x="10610584" y="331617"/>
                <a:ext cx="291422" cy="292096"/>
                <a:chOff x="10610584" y="331617"/>
                <a:chExt cx="291422" cy="292096"/>
              </a:xfrm>
              <a:grpFill/>
            </p:grpSpPr>
            <p:sp>
              <p:nvSpPr>
                <p:cNvPr id="34" name="Freeform 33">
                  <a:extLst>
                    <a:ext uri="{FF2B5EF4-FFF2-40B4-BE49-F238E27FC236}">
                      <a16:creationId xmlns:a16="http://schemas.microsoft.com/office/drawing/2014/main" id="{577176C6-07F3-255D-0EA1-E550B01CEC70}"/>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91B13EFF-3956-AE67-9660-A7648012DED6}"/>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p>
              </p:txBody>
            </p:sp>
          </p:grpSp>
        </p:grpSp>
        <p:grpSp>
          <p:nvGrpSpPr>
            <p:cNvPr id="10" name="Graphic 1">
              <a:extLst>
                <a:ext uri="{FF2B5EF4-FFF2-40B4-BE49-F238E27FC236}">
                  <a16:creationId xmlns:a16="http://schemas.microsoft.com/office/drawing/2014/main" id="{B814CA24-0A03-1B32-DB9C-7D78A15638B4}"/>
                </a:ext>
              </a:extLst>
            </p:cNvPr>
            <p:cNvGrpSpPr/>
            <p:nvPr/>
          </p:nvGrpSpPr>
          <p:grpSpPr>
            <a:xfrm>
              <a:off x="10977294" y="598174"/>
              <a:ext cx="847919" cy="111995"/>
              <a:chOff x="10977294" y="598174"/>
              <a:chExt cx="847919" cy="111995"/>
            </a:xfrm>
            <a:solidFill>
              <a:schemeClr val="bg1"/>
            </a:solidFill>
          </p:grpSpPr>
          <p:grpSp>
            <p:nvGrpSpPr>
              <p:cNvPr id="11" name="Graphic 1">
                <a:extLst>
                  <a:ext uri="{FF2B5EF4-FFF2-40B4-BE49-F238E27FC236}">
                    <a16:creationId xmlns:a16="http://schemas.microsoft.com/office/drawing/2014/main" id="{B5396E74-A811-7C2B-735B-89A982624288}"/>
                  </a:ext>
                </a:extLst>
              </p:cNvPr>
              <p:cNvGrpSpPr/>
              <p:nvPr/>
            </p:nvGrpSpPr>
            <p:grpSpPr>
              <a:xfrm>
                <a:off x="10977294" y="623621"/>
                <a:ext cx="847919" cy="75291"/>
                <a:chOff x="10977294" y="623621"/>
                <a:chExt cx="847919" cy="75291"/>
              </a:xfrm>
              <a:grpFill/>
            </p:grpSpPr>
            <p:sp>
              <p:nvSpPr>
                <p:cNvPr id="21" name="Freeform 20">
                  <a:extLst>
                    <a:ext uri="{FF2B5EF4-FFF2-40B4-BE49-F238E27FC236}">
                      <a16:creationId xmlns:a16="http://schemas.microsoft.com/office/drawing/2014/main" id="{5A46A7EE-37DA-012F-77BD-0F05019EAA27}"/>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4F97ADEF-B8F7-94C6-BAB3-FD9F9D18519D}"/>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1DE07C2F-2B47-0863-BA3C-4B791A05F8C7}"/>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14194F09-BAAB-A55C-B17F-8846A8B5BACA}"/>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32CAC856-4C60-C3C9-4315-5F9DBD82F362}"/>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6" name="Freeform 25">
                  <a:extLst>
                    <a:ext uri="{FF2B5EF4-FFF2-40B4-BE49-F238E27FC236}">
                      <a16:creationId xmlns:a16="http://schemas.microsoft.com/office/drawing/2014/main" id="{BF724224-1A85-9229-8F8B-ED5B34568099}"/>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nvGrpSpPr>
                <p:cNvPr id="27" name="Graphic 1">
                  <a:extLst>
                    <a:ext uri="{FF2B5EF4-FFF2-40B4-BE49-F238E27FC236}">
                      <a16:creationId xmlns:a16="http://schemas.microsoft.com/office/drawing/2014/main" id="{F5B994E1-EEBF-0DD8-4D84-5E22DE67EFF1}"/>
                    </a:ext>
                  </a:extLst>
                </p:cNvPr>
                <p:cNvGrpSpPr/>
                <p:nvPr/>
              </p:nvGrpSpPr>
              <p:grpSpPr>
                <a:xfrm>
                  <a:off x="10977294" y="623621"/>
                  <a:ext cx="97294" cy="54872"/>
                  <a:chOff x="10977294" y="623621"/>
                  <a:chExt cx="97294" cy="54872"/>
                </a:xfrm>
                <a:grpFill/>
              </p:grpSpPr>
              <p:sp>
                <p:nvSpPr>
                  <p:cNvPr id="30" name="Freeform 29">
                    <a:extLst>
                      <a:ext uri="{FF2B5EF4-FFF2-40B4-BE49-F238E27FC236}">
                        <a16:creationId xmlns:a16="http://schemas.microsoft.com/office/drawing/2014/main" id="{06D81DDA-5BA8-AE58-9F4B-833E96740BC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EBD5B849-EC04-9364-9E17-4429AB96D745}"/>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sp>
              <p:nvSpPr>
                <p:cNvPr id="28" name="Freeform 27">
                  <a:extLst>
                    <a:ext uri="{FF2B5EF4-FFF2-40B4-BE49-F238E27FC236}">
                      <a16:creationId xmlns:a16="http://schemas.microsoft.com/office/drawing/2014/main" id="{5F3D9C78-75D4-528C-56E7-02CD8BB9EC9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p>
              </p:txBody>
            </p:sp>
          </p:grpSp>
          <p:grpSp>
            <p:nvGrpSpPr>
              <p:cNvPr id="12" name="Graphic 1">
                <a:extLst>
                  <a:ext uri="{FF2B5EF4-FFF2-40B4-BE49-F238E27FC236}">
                    <a16:creationId xmlns:a16="http://schemas.microsoft.com/office/drawing/2014/main" id="{53887327-303B-FE04-EB1A-26EA271D9E37}"/>
                  </a:ext>
                </a:extLst>
              </p:cNvPr>
              <p:cNvGrpSpPr/>
              <p:nvPr/>
            </p:nvGrpSpPr>
            <p:grpSpPr>
              <a:xfrm>
                <a:off x="11115341" y="598174"/>
                <a:ext cx="267660" cy="111995"/>
                <a:chOff x="11115341" y="598174"/>
                <a:chExt cx="267660" cy="111995"/>
              </a:xfrm>
              <a:grpFill/>
            </p:grpSpPr>
            <p:grpSp>
              <p:nvGrpSpPr>
                <p:cNvPr id="13" name="Graphic 1">
                  <a:extLst>
                    <a:ext uri="{FF2B5EF4-FFF2-40B4-BE49-F238E27FC236}">
                      <a16:creationId xmlns:a16="http://schemas.microsoft.com/office/drawing/2014/main" id="{8AE6ADBB-4912-B14F-42FF-E06401303D6B}"/>
                    </a:ext>
                  </a:extLst>
                </p:cNvPr>
                <p:cNvGrpSpPr/>
                <p:nvPr/>
              </p:nvGrpSpPr>
              <p:grpSpPr>
                <a:xfrm>
                  <a:off x="11115341" y="598174"/>
                  <a:ext cx="267660" cy="111995"/>
                  <a:chOff x="11115341" y="598174"/>
                  <a:chExt cx="267660" cy="111995"/>
                </a:xfrm>
                <a:grpFill/>
              </p:grpSpPr>
              <p:sp>
                <p:nvSpPr>
                  <p:cNvPr id="15" name="Freeform 14">
                    <a:extLst>
                      <a:ext uri="{FF2B5EF4-FFF2-40B4-BE49-F238E27FC236}">
                        <a16:creationId xmlns:a16="http://schemas.microsoft.com/office/drawing/2014/main" id="{D9B350F7-7C07-6020-9A09-9DA7ED00921A}"/>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65D2CD03-C433-FDA6-68BD-E2B1B69449A7}"/>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8A38AD86-0BB1-13A0-89F1-B97C4DD1EE46}"/>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8BCDAB47-F07B-CA0E-678A-CB13A33F9E43}"/>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70C6D38D-8DB4-566A-80EA-740D77D1BA42}"/>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p>
                </p:txBody>
              </p:sp>
            </p:grpSp>
            <p:sp>
              <p:nvSpPr>
                <p:cNvPr id="14" name="Freeform 13">
                  <a:extLst>
                    <a:ext uri="{FF2B5EF4-FFF2-40B4-BE49-F238E27FC236}">
                      <a16:creationId xmlns:a16="http://schemas.microsoft.com/office/drawing/2014/main" id="{415786AB-B2CD-A730-A954-3C250DF144B7}"/>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p>
              </p:txBody>
            </p:sp>
          </p:grpSp>
        </p:grpSp>
      </p:grpSp>
      <p:sp>
        <p:nvSpPr>
          <p:cNvPr id="55" name="Text Placeholder 41">
            <a:extLst>
              <a:ext uri="{FF2B5EF4-FFF2-40B4-BE49-F238E27FC236}">
                <a16:creationId xmlns:a16="http://schemas.microsoft.com/office/drawing/2014/main" id="{0EFE012E-5265-5F5B-0822-05E4CCAE0E65}"/>
              </a:ext>
            </a:extLst>
          </p:cNvPr>
          <p:cNvSpPr>
            <a:spLocks noGrp="1"/>
          </p:cNvSpPr>
          <p:nvPr>
            <p:ph type="body" sz="quarter" idx="14"/>
          </p:nvPr>
        </p:nvSpPr>
        <p:spPr>
          <a:xfrm>
            <a:off x="340291" y="962526"/>
            <a:ext cx="704228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31756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Grey 1 presenter">
    <p:bg>
      <p:bgPr>
        <a:solidFill>
          <a:srgbClr val="F5F6F8"/>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2B00C95-0B27-B138-457C-A695D01DA52C}"/>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C18AAF25-BCDD-7016-45F0-7735E53A4EA6}"/>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4C05D3D5-BF4B-1295-8CA1-FA554083B4A3}"/>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62CB8CE7-A1E3-129A-B1F4-4E843E6721EF}"/>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F221583-4C64-1407-528C-FEA2744FAACA}"/>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266C3B-C0B1-A631-9D60-66851EDE4CE1}"/>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CCAC249-B4D7-0E9C-3AAF-78F5F094EEC9}"/>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13" name="Graphic 1">
            <a:extLst>
              <a:ext uri="{FF2B5EF4-FFF2-40B4-BE49-F238E27FC236}">
                <a16:creationId xmlns:a16="http://schemas.microsoft.com/office/drawing/2014/main" id="{382372D4-61D0-14A2-4D09-E0748B835E97}"/>
              </a:ext>
            </a:extLst>
          </p:cNvPr>
          <p:cNvPicPr>
            <a:picLocks noChangeAspect="1"/>
          </p:cNvPicPr>
          <p:nvPr userDrawn="1"/>
        </p:nvPicPr>
        <p:blipFill>
          <a:blip r:embed="rId2"/>
          <a:srcRect/>
          <a:stretch/>
        </p:blipFill>
        <p:spPr>
          <a:xfrm>
            <a:off x="7124912" y="876784"/>
            <a:ext cx="2643806" cy="1083071"/>
          </a:xfrm>
          <a:prstGeom prst="rect">
            <a:avLst/>
          </a:prstGeom>
        </p:spPr>
      </p:pic>
      <p:sp>
        <p:nvSpPr>
          <p:cNvPr id="14" name="Text Placeholder 35">
            <a:extLst>
              <a:ext uri="{FF2B5EF4-FFF2-40B4-BE49-F238E27FC236}">
                <a16:creationId xmlns:a16="http://schemas.microsoft.com/office/drawing/2014/main" id="{B2ED8CA0-B0B8-2FBE-2277-C7B2ED784415}"/>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5" name="Text Placeholder 35">
            <a:extLst>
              <a:ext uri="{FF2B5EF4-FFF2-40B4-BE49-F238E27FC236}">
                <a16:creationId xmlns:a16="http://schemas.microsoft.com/office/drawing/2014/main" id="{EBD01B31-41BC-0B41-2211-6771BB50F122}"/>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6" name="Freeform 15">
            <a:extLst>
              <a:ext uri="{FF2B5EF4-FFF2-40B4-BE49-F238E27FC236}">
                <a16:creationId xmlns:a16="http://schemas.microsoft.com/office/drawing/2014/main" id="{E8841DC3-2228-018D-DFB7-7AF9FA7AF59B}"/>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7" name="Text Placeholder 6">
            <a:extLst>
              <a:ext uri="{FF2B5EF4-FFF2-40B4-BE49-F238E27FC236}">
                <a16:creationId xmlns:a16="http://schemas.microsoft.com/office/drawing/2014/main" id="{1C2E3460-07C2-AEE5-1BF4-1494D503E37C}"/>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8" name="Title Placeholder 12">
            <a:extLst>
              <a:ext uri="{FF2B5EF4-FFF2-40B4-BE49-F238E27FC236}">
                <a16:creationId xmlns:a16="http://schemas.microsoft.com/office/drawing/2014/main" id="{AE3871F5-F337-9863-BA82-54CF277F25A0}"/>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19" name="Freeform 18">
            <a:extLst>
              <a:ext uri="{FF2B5EF4-FFF2-40B4-BE49-F238E27FC236}">
                <a16:creationId xmlns:a16="http://schemas.microsoft.com/office/drawing/2014/main" id="{A4EE3A7C-C141-A61C-8BFA-8ED4F6EA61F5}"/>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Picture Placeholder 61">
            <a:extLst>
              <a:ext uri="{FF2B5EF4-FFF2-40B4-BE49-F238E27FC236}">
                <a16:creationId xmlns:a16="http://schemas.microsoft.com/office/drawing/2014/main" id="{1A90928C-D333-6B32-267C-6CDA485C9C57}"/>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975909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Eggplant 2">
    <p:bg>
      <p:bgPr>
        <a:solidFill>
          <a:srgbClr val="351C5C"/>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7E8F26E2-190B-49A9-1570-11F546904F06}"/>
              </a:ext>
            </a:extLst>
          </p:cNvPr>
          <p:cNvPicPr>
            <a:picLocks noChangeAspect="1"/>
          </p:cNvPicPr>
          <p:nvPr userDrawn="1"/>
        </p:nvPicPr>
        <p:blipFill>
          <a:blip r:embed="rId2"/>
          <a:srcRect/>
          <a:stretch/>
        </p:blipFill>
        <p:spPr>
          <a:xfrm>
            <a:off x="2536258" y="599693"/>
            <a:ext cx="2643804" cy="1083071"/>
          </a:xfrm>
          <a:prstGeom prst="rect">
            <a:avLst/>
          </a:prstGeom>
        </p:spPr>
      </p:pic>
      <p:sp>
        <p:nvSpPr>
          <p:cNvPr id="5" name="Title Placeholder 12">
            <a:extLst>
              <a:ext uri="{FF2B5EF4-FFF2-40B4-BE49-F238E27FC236}">
                <a16:creationId xmlns:a16="http://schemas.microsoft.com/office/drawing/2014/main" id="{1A3CDC46-C07F-28F6-36F5-D81B16994827}"/>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2823CC15-BBBE-E93C-445F-B2E18768892E}"/>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0FE3E5C7-CFE8-304D-585D-274FE5B4177C}"/>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1" name="Text Placeholder 5">
            <a:extLst>
              <a:ext uri="{FF2B5EF4-FFF2-40B4-BE49-F238E27FC236}">
                <a16:creationId xmlns:a16="http://schemas.microsoft.com/office/drawing/2014/main" id="{F021BE40-ED22-1044-4B50-FB98192A3BC9}"/>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12" name="Group 11">
            <a:extLst>
              <a:ext uri="{FF2B5EF4-FFF2-40B4-BE49-F238E27FC236}">
                <a16:creationId xmlns:a16="http://schemas.microsoft.com/office/drawing/2014/main" id="{9E4B6962-F49E-5F40-7350-756FDC599EB7}"/>
              </a:ext>
            </a:extLst>
          </p:cNvPr>
          <p:cNvGrpSpPr/>
          <p:nvPr userDrawn="1"/>
        </p:nvGrpSpPr>
        <p:grpSpPr>
          <a:xfrm>
            <a:off x="5729188" y="-49621"/>
            <a:ext cx="6509238" cy="6957242"/>
            <a:chOff x="5775614" y="0"/>
            <a:chExt cx="6416386" cy="6858000"/>
          </a:xfrm>
        </p:grpSpPr>
        <p:sp>
          <p:nvSpPr>
            <p:cNvPr id="13" name="Freeform 12">
              <a:extLst>
                <a:ext uri="{FF2B5EF4-FFF2-40B4-BE49-F238E27FC236}">
                  <a16:creationId xmlns:a16="http://schemas.microsoft.com/office/drawing/2014/main" id="{FCBF98EB-FEF6-D49A-FE21-73022BDF84CF}"/>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solidFill>
                <a:srgbClr val="EFBC6E"/>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DAB03D0E-94CC-5B1E-475C-D2542F41BF65}"/>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6CA9AE1-5ABD-C75C-8548-7C230A221FF9}"/>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AAB1725-5C8F-96F3-2792-6A40CC9A5D44}"/>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E7650DF4-12B8-D232-F597-F05B69ACC1A4}"/>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solidFill>
                <a:srgbClr val="D24A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6297109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ext 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32CA56E-BCE7-AE05-394E-05960998A24F}"/>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F57A464F-D78D-E65D-9AEC-9D6A574E9ED2}"/>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1" name="Picture 40" descr="A black background with white text&#10;&#10;Description automatically generated">
            <a:extLst>
              <a:ext uri="{FF2B5EF4-FFF2-40B4-BE49-F238E27FC236}">
                <a16:creationId xmlns:a16="http://schemas.microsoft.com/office/drawing/2014/main" id="{D023292C-FC89-68BC-A0FC-14CF2FF7D8E9}"/>
              </a:ext>
            </a:extLst>
          </p:cNvPr>
          <p:cNvPicPr>
            <a:picLocks noChangeAspect="1"/>
          </p:cNvPicPr>
          <p:nvPr userDrawn="1"/>
        </p:nvPicPr>
        <p:blipFill>
          <a:blip r:embed="rId2"/>
          <a:stretch>
            <a:fillRect/>
          </a:stretch>
        </p:blipFill>
        <p:spPr>
          <a:xfrm>
            <a:off x="9331825" y="6165969"/>
            <a:ext cx="1480989" cy="606708"/>
          </a:xfrm>
          <a:prstGeom prst="rect">
            <a:avLst/>
          </a:prstGeom>
        </p:spPr>
      </p:pic>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sp>
        <p:nvSpPr>
          <p:cNvPr id="42" name="Text Placeholder 41">
            <a:extLst>
              <a:ext uri="{FF2B5EF4-FFF2-40B4-BE49-F238E27FC236}">
                <a16:creationId xmlns:a16="http://schemas.microsoft.com/office/drawing/2014/main" id="{1D9041B6-6DB5-2FDF-C9CB-8D083C2FD493}"/>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19776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ext 1">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88FDF10D-631E-7B13-6EF4-FE3C27C1FF31}"/>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6" name="Picture 5">
            <a:extLst>
              <a:ext uri="{FF2B5EF4-FFF2-40B4-BE49-F238E27FC236}">
                <a16:creationId xmlns:a16="http://schemas.microsoft.com/office/drawing/2014/main" id="{8E6B1280-70EA-78D2-BA11-44FC442C003C}"/>
              </a:ext>
            </a:extLst>
          </p:cNvPr>
          <p:cNvPicPr>
            <a:picLocks noChangeAspect="1"/>
          </p:cNvPicPr>
          <p:nvPr userDrawn="1"/>
        </p:nvPicPr>
        <p:blipFill>
          <a:blip r:embed="rId2"/>
          <a:srcRect/>
          <a:stretch/>
        </p:blipFill>
        <p:spPr>
          <a:xfrm>
            <a:off x="10487345" y="203150"/>
            <a:ext cx="1480989" cy="606707"/>
          </a:xfrm>
          <a:prstGeom prst="rect">
            <a:avLst/>
          </a:prstGeom>
        </p:spPr>
      </p:pic>
      <p:grpSp>
        <p:nvGrpSpPr>
          <p:cNvPr id="7" name="Group 6">
            <a:extLst>
              <a:ext uri="{FF2B5EF4-FFF2-40B4-BE49-F238E27FC236}">
                <a16:creationId xmlns:a16="http://schemas.microsoft.com/office/drawing/2014/main" id="{9D3D3A1B-DF99-75B9-44B6-8F10B9CB1F96}"/>
              </a:ext>
            </a:extLst>
          </p:cNvPr>
          <p:cNvGrpSpPr/>
          <p:nvPr userDrawn="1"/>
        </p:nvGrpSpPr>
        <p:grpSpPr>
          <a:xfrm>
            <a:off x="10223653" y="3709107"/>
            <a:ext cx="1968347" cy="3148894"/>
            <a:chOff x="10223653" y="3709107"/>
            <a:chExt cx="1968347" cy="3148894"/>
          </a:xfrm>
        </p:grpSpPr>
        <p:sp>
          <p:nvSpPr>
            <p:cNvPr id="8" name="Freeform 7">
              <a:extLst>
                <a:ext uri="{FF2B5EF4-FFF2-40B4-BE49-F238E27FC236}">
                  <a16:creationId xmlns:a16="http://schemas.microsoft.com/office/drawing/2014/main" id="{1AF995DF-DE3A-C6C0-2E1D-32B9C0FD25D4}"/>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48F865A1-A1C4-173F-2883-08E633703FE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0C195BA2-B1EE-5946-DC5F-27088305DE50}"/>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6CE61189-26C8-F1FB-42D9-D4295675023A}"/>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14011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grpSp>
        <p:nvGrpSpPr>
          <p:cNvPr id="46" name="Group 45">
            <a:extLst>
              <a:ext uri="{FF2B5EF4-FFF2-40B4-BE49-F238E27FC236}">
                <a16:creationId xmlns:a16="http://schemas.microsoft.com/office/drawing/2014/main" id="{25CE8B88-3E4A-A2E8-3DB6-EC6CDB89B838}"/>
              </a:ext>
            </a:extLst>
          </p:cNvPr>
          <p:cNvGrpSpPr/>
          <p:nvPr userDrawn="1"/>
        </p:nvGrpSpPr>
        <p:grpSpPr>
          <a:xfrm>
            <a:off x="0" y="4956384"/>
            <a:ext cx="2921093" cy="1901616"/>
            <a:chOff x="0" y="4956384"/>
            <a:chExt cx="2921093" cy="1901616"/>
          </a:xfrm>
        </p:grpSpPr>
        <p:sp>
          <p:nvSpPr>
            <p:cNvPr id="47" name="Freeform 46">
              <a:extLst>
                <a:ext uri="{FF2B5EF4-FFF2-40B4-BE49-F238E27FC236}">
                  <a16:creationId xmlns:a16="http://schemas.microsoft.com/office/drawing/2014/main" id="{045CBE23-0FF9-523A-ECBF-29F604BF49BF}"/>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AC3F6D9D-8B55-B2A7-A1A0-1DD8DF51B9E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2B9A63DE-9175-549C-4787-D0770C8518BE}"/>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0" name="Picture 49" descr="A black background with white text&#10;&#10;Description automatically generated">
              <a:extLst>
                <a:ext uri="{FF2B5EF4-FFF2-40B4-BE49-F238E27FC236}">
                  <a16:creationId xmlns:a16="http://schemas.microsoft.com/office/drawing/2014/main" id="{EACFA660-463A-2958-8CD6-2400FBC3F3A2}"/>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51" name="Text Placeholder 41">
            <a:extLst>
              <a:ext uri="{FF2B5EF4-FFF2-40B4-BE49-F238E27FC236}">
                <a16:creationId xmlns:a16="http://schemas.microsoft.com/office/drawing/2014/main" id="{2600FB66-D871-E823-6D90-531C53B0C6C8}"/>
              </a:ext>
            </a:extLst>
          </p:cNvPr>
          <p:cNvSpPr>
            <a:spLocks noGrp="1"/>
          </p:cNvSpPr>
          <p:nvPr>
            <p:ph type="body" sz="quarter" idx="12"/>
          </p:nvPr>
        </p:nvSpPr>
        <p:spPr>
          <a:xfrm>
            <a:off x="340291" y="962526"/>
            <a:ext cx="666690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12371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351C5C"/>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9AB464-AE21-CEED-B805-52CF6BDE3E0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54323" y="291403"/>
            <a:ext cx="11483354" cy="6275196"/>
          </a:xfrm>
          <a:prstGeom prst="rect">
            <a:avLst/>
          </a:prstGeom>
        </p:spPr>
      </p:pic>
      <p:pic>
        <p:nvPicPr>
          <p:cNvPr id="16" name="Graphic 15">
            <a:extLst>
              <a:ext uri="{FF2B5EF4-FFF2-40B4-BE49-F238E27FC236}">
                <a16:creationId xmlns:a16="http://schemas.microsoft.com/office/drawing/2014/main" id="{BBE8E727-D7FB-C3FA-5D40-A2E7490291F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415506" y="496402"/>
            <a:ext cx="5360989" cy="2272862"/>
          </a:xfrm>
          <a:prstGeom prst="rect">
            <a:avLst/>
          </a:prstGeom>
        </p:spPr>
      </p:pic>
    </p:spTree>
    <p:extLst>
      <p:ext uri="{BB962C8B-B14F-4D97-AF65-F5344CB8AC3E}">
        <p14:creationId xmlns:p14="http://schemas.microsoft.com/office/powerpoint/2010/main" val="4396435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351C5C"/>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5FDB8BB-F1A5-6E53-C906-3A0A9A3C75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9703" y="1144624"/>
            <a:ext cx="4307952" cy="604322"/>
          </a:xfrm>
          <a:prstGeom prst="rect">
            <a:avLst/>
          </a:prstGeom>
        </p:spPr>
      </p:pic>
      <p:pic>
        <p:nvPicPr>
          <p:cNvPr id="3" name="Graphic 1">
            <a:extLst>
              <a:ext uri="{FF2B5EF4-FFF2-40B4-BE49-F238E27FC236}">
                <a16:creationId xmlns:a16="http://schemas.microsoft.com/office/drawing/2014/main" id="{D1BAEDBF-C70C-90AE-F4C9-7DDE3C5C433B}"/>
              </a:ext>
            </a:extLst>
          </p:cNvPr>
          <p:cNvPicPr>
            <a:picLocks noChangeAspect="1"/>
          </p:cNvPicPr>
          <p:nvPr userDrawn="1"/>
        </p:nvPicPr>
        <p:blipFill>
          <a:blip r:embed="rId4"/>
          <a:srcRect/>
          <a:stretch/>
        </p:blipFill>
        <p:spPr>
          <a:xfrm>
            <a:off x="7840467" y="220553"/>
            <a:ext cx="1726424" cy="707254"/>
          </a:xfrm>
          <a:prstGeom prst="rect">
            <a:avLst/>
          </a:prstGeom>
        </p:spPr>
      </p:pic>
      <p:sp>
        <p:nvSpPr>
          <p:cNvPr id="4" name="Text Placeholder 12">
            <a:extLst>
              <a:ext uri="{FF2B5EF4-FFF2-40B4-BE49-F238E27FC236}">
                <a16:creationId xmlns:a16="http://schemas.microsoft.com/office/drawing/2014/main" id="{F8FAC7E4-B24D-03B7-4B72-49E69F4F0BC3}"/>
              </a:ext>
            </a:extLst>
          </p:cNvPr>
          <p:cNvSpPr>
            <a:spLocks noGrp="1"/>
          </p:cNvSpPr>
          <p:nvPr>
            <p:ph type="body" sz="quarter" idx="10" hasCustomPrompt="1"/>
          </p:nvPr>
        </p:nvSpPr>
        <p:spPr>
          <a:xfrm>
            <a:off x="5618690" y="2570086"/>
            <a:ext cx="6169978" cy="674702"/>
          </a:xfrm>
          <a:prstGeom prst="rect">
            <a:avLst/>
          </a:prstGeom>
        </p:spPr>
        <p:txBody>
          <a:bodyPr anchor="t" anchorCtr="0"/>
          <a:lstStyle>
            <a:lvl1pPr marL="0" indent="0" algn="ctr">
              <a:buNone/>
              <a:defRPr sz="4400" b="1" i="0">
                <a:solidFill>
                  <a:schemeClr val="bg1"/>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5" name="Text Placeholder 12">
            <a:extLst>
              <a:ext uri="{FF2B5EF4-FFF2-40B4-BE49-F238E27FC236}">
                <a16:creationId xmlns:a16="http://schemas.microsoft.com/office/drawing/2014/main" id="{E0555FA1-72DD-EA54-91EB-6174AFA9742F}"/>
              </a:ext>
            </a:extLst>
          </p:cNvPr>
          <p:cNvSpPr>
            <a:spLocks noGrp="1"/>
          </p:cNvSpPr>
          <p:nvPr>
            <p:ph type="body" sz="quarter" idx="11" hasCustomPrompt="1"/>
          </p:nvPr>
        </p:nvSpPr>
        <p:spPr>
          <a:xfrm>
            <a:off x="5618690" y="3338004"/>
            <a:ext cx="6169978" cy="514905"/>
          </a:xfrm>
          <a:prstGeom prst="rect">
            <a:avLst/>
          </a:prstGeom>
        </p:spPr>
        <p:txBody>
          <a:bodyPr anchor="ctr" anchorCtr="0"/>
          <a:lstStyle>
            <a:lvl1pPr marL="0" indent="0" algn="ctr">
              <a:buNone/>
              <a:defRPr sz="2800" b="1" i="0">
                <a:solidFill>
                  <a:srgbClr val="EFBC6E"/>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6" name="Text Placeholder 12">
            <a:extLst>
              <a:ext uri="{FF2B5EF4-FFF2-40B4-BE49-F238E27FC236}">
                <a16:creationId xmlns:a16="http://schemas.microsoft.com/office/drawing/2014/main" id="{AC15DFAE-3DE5-E13D-2F74-AEBA985E4104}"/>
              </a:ext>
            </a:extLst>
          </p:cNvPr>
          <p:cNvSpPr>
            <a:spLocks noGrp="1"/>
          </p:cNvSpPr>
          <p:nvPr>
            <p:ph type="body" sz="quarter" idx="12" hasCustomPrompt="1"/>
          </p:nvPr>
        </p:nvSpPr>
        <p:spPr>
          <a:xfrm>
            <a:off x="7090100" y="6054571"/>
            <a:ext cx="4698568" cy="514905"/>
          </a:xfrm>
          <a:prstGeom prst="rect">
            <a:avLst/>
          </a:prstGeom>
        </p:spPr>
        <p:txBody>
          <a:bodyPr anchor="ctr" anchorCtr="0"/>
          <a:lstStyle>
            <a:lvl1pPr marL="0" indent="0" algn="r">
              <a:buNone/>
              <a:defRPr sz="1600" b="1" i="0">
                <a:solidFill>
                  <a:srgbClr val="EFBC6E"/>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pic>
        <p:nvPicPr>
          <p:cNvPr id="9" name="Graphic 8">
            <a:extLst>
              <a:ext uri="{FF2B5EF4-FFF2-40B4-BE49-F238E27FC236}">
                <a16:creationId xmlns:a16="http://schemas.microsoft.com/office/drawing/2014/main" id="{992454F9-8743-A52F-5CBC-B01E8C58756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88524"/>
            <a:ext cx="5215358" cy="6280952"/>
          </a:xfrm>
          <a:prstGeom prst="rect">
            <a:avLst/>
          </a:prstGeom>
        </p:spPr>
      </p:pic>
    </p:spTree>
    <p:extLst>
      <p:ext uri="{BB962C8B-B14F-4D97-AF65-F5344CB8AC3E}">
        <p14:creationId xmlns:p14="http://schemas.microsoft.com/office/powerpoint/2010/main" val="16586273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51C5C"/>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5D8C1D-93C2-749B-4C78-45B05EC5A47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48336" y="448322"/>
            <a:ext cx="5902332" cy="5961356"/>
          </a:xfrm>
          <a:prstGeom prst="rect">
            <a:avLst/>
          </a:prstGeom>
          <a:effectLst>
            <a:outerShdw blurRad="165100" dist="127000" dir="5400000" algn="ctr" rotWithShape="0">
              <a:srgbClr val="000000">
                <a:alpha val="15000"/>
              </a:srgbClr>
            </a:outerShdw>
          </a:effectLst>
        </p:spPr>
      </p:pic>
      <p:pic>
        <p:nvPicPr>
          <p:cNvPr id="10" name="Graphic 9">
            <a:extLst>
              <a:ext uri="{FF2B5EF4-FFF2-40B4-BE49-F238E27FC236}">
                <a16:creationId xmlns:a16="http://schemas.microsoft.com/office/drawing/2014/main" id="{D297BFE4-D404-7609-ED06-E3337948FC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3544" y="1144624"/>
            <a:ext cx="4307952" cy="604322"/>
          </a:xfrm>
          <a:prstGeom prst="rect">
            <a:avLst/>
          </a:prstGeom>
        </p:spPr>
      </p:pic>
      <p:pic>
        <p:nvPicPr>
          <p:cNvPr id="11" name="Graphic 1">
            <a:extLst>
              <a:ext uri="{FF2B5EF4-FFF2-40B4-BE49-F238E27FC236}">
                <a16:creationId xmlns:a16="http://schemas.microsoft.com/office/drawing/2014/main" id="{69602C51-0B46-EEB6-32B5-60604689F00B}"/>
              </a:ext>
            </a:extLst>
          </p:cNvPr>
          <p:cNvPicPr>
            <a:picLocks noChangeAspect="1"/>
          </p:cNvPicPr>
          <p:nvPr userDrawn="1"/>
        </p:nvPicPr>
        <p:blipFill>
          <a:blip r:embed="rId6"/>
          <a:srcRect/>
          <a:stretch/>
        </p:blipFill>
        <p:spPr>
          <a:xfrm>
            <a:off x="1954307" y="220553"/>
            <a:ext cx="1726424" cy="707254"/>
          </a:xfrm>
          <a:prstGeom prst="rect">
            <a:avLst/>
          </a:prstGeom>
        </p:spPr>
      </p:pic>
      <p:sp>
        <p:nvSpPr>
          <p:cNvPr id="13" name="Text Placeholder 12">
            <a:extLst>
              <a:ext uri="{FF2B5EF4-FFF2-40B4-BE49-F238E27FC236}">
                <a16:creationId xmlns:a16="http://schemas.microsoft.com/office/drawing/2014/main" id="{188F4C74-B7CE-E1A8-E60B-28D024AC7310}"/>
              </a:ext>
            </a:extLst>
          </p:cNvPr>
          <p:cNvSpPr>
            <a:spLocks noGrp="1"/>
          </p:cNvSpPr>
          <p:nvPr>
            <p:ph type="body" sz="quarter" idx="10" hasCustomPrompt="1"/>
          </p:nvPr>
        </p:nvSpPr>
        <p:spPr>
          <a:xfrm>
            <a:off x="468236" y="2570086"/>
            <a:ext cx="4698568" cy="674702"/>
          </a:xfrm>
          <a:prstGeom prst="rect">
            <a:avLst/>
          </a:prstGeom>
        </p:spPr>
        <p:txBody>
          <a:bodyPr anchor="t" anchorCtr="0"/>
          <a:lstStyle>
            <a:lvl1pPr marL="0" indent="0" algn="ctr">
              <a:buNone/>
              <a:defRPr sz="4400" b="1" i="0">
                <a:solidFill>
                  <a:schemeClr val="bg1"/>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14" name="Text Placeholder 12">
            <a:extLst>
              <a:ext uri="{FF2B5EF4-FFF2-40B4-BE49-F238E27FC236}">
                <a16:creationId xmlns:a16="http://schemas.microsoft.com/office/drawing/2014/main" id="{7ABB8CDA-E36F-BCE9-1ADD-034AF6579270}"/>
              </a:ext>
            </a:extLst>
          </p:cNvPr>
          <p:cNvSpPr>
            <a:spLocks noGrp="1"/>
          </p:cNvSpPr>
          <p:nvPr>
            <p:ph type="body" sz="quarter" idx="11" hasCustomPrompt="1"/>
          </p:nvPr>
        </p:nvSpPr>
        <p:spPr>
          <a:xfrm>
            <a:off x="468236" y="3338004"/>
            <a:ext cx="4698568" cy="514905"/>
          </a:xfrm>
          <a:prstGeom prst="rect">
            <a:avLst/>
          </a:prstGeom>
        </p:spPr>
        <p:txBody>
          <a:bodyPr anchor="ctr" anchorCtr="0"/>
          <a:lstStyle>
            <a:lvl1pPr marL="0" indent="0" algn="ctr">
              <a:buNone/>
              <a:defRPr sz="2800" b="1" i="0">
                <a:solidFill>
                  <a:srgbClr val="70E3D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15" name="Text Placeholder 12">
            <a:extLst>
              <a:ext uri="{FF2B5EF4-FFF2-40B4-BE49-F238E27FC236}">
                <a16:creationId xmlns:a16="http://schemas.microsoft.com/office/drawing/2014/main" id="{C8D44AEE-8E04-0752-41EF-FD865EB500EE}"/>
              </a:ext>
            </a:extLst>
          </p:cNvPr>
          <p:cNvSpPr>
            <a:spLocks noGrp="1"/>
          </p:cNvSpPr>
          <p:nvPr>
            <p:ph type="body" sz="quarter" idx="12" hasCustomPrompt="1"/>
          </p:nvPr>
        </p:nvSpPr>
        <p:spPr>
          <a:xfrm>
            <a:off x="468236" y="6054571"/>
            <a:ext cx="4698568" cy="514905"/>
          </a:xfrm>
          <a:prstGeom prst="rect">
            <a:avLst/>
          </a:prstGeom>
        </p:spPr>
        <p:txBody>
          <a:bodyPr anchor="ctr" anchorCtr="0"/>
          <a:lstStyle>
            <a:lvl1pPr marL="0" indent="0" algn="l">
              <a:buNone/>
              <a:defRPr sz="1600" b="1" i="0">
                <a:solidFill>
                  <a:srgbClr val="70E3D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spTree>
    <p:extLst>
      <p:ext uri="{BB962C8B-B14F-4D97-AF65-F5344CB8AC3E}">
        <p14:creationId xmlns:p14="http://schemas.microsoft.com/office/powerpoint/2010/main" val="110787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DE39308E-7310-C8E7-DE8E-4A56BAED84C3}"/>
              </a:ext>
            </a:extLst>
          </p:cNvPr>
          <p:cNvGrpSpPr/>
          <p:nvPr userDrawn="1"/>
        </p:nvGrpSpPr>
        <p:grpSpPr>
          <a:xfrm>
            <a:off x="0" y="144961"/>
            <a:ext cx="5075397" cy="6735610"/>
            <a:chOff x="0" y="144961"/>
            <a:chExt cx="5075397" cy="6735610"/>
          </a:xfrm>
        </p:grpSpPr>
        <p:sp>
          <p:nvSpPr>
            <p:cNvPr id="50" name="Freeform 49">
              <a:extLst>
                <a:ext uri="{FF2B5EF4-FFF2-40B4-BE49-F238E27FC236}">
                  <a16:creationId xmlns:a16="http://schemas.microsoft.com/office/drawing/2014/main" id="{6DD2E2E1-E7AF-68E8-F4EF-F513FF36A829}"/>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11E9F24-2EA7-D881-AE3C-CD9CBE100A0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9EC48E79-3AD3-04FD-D1E1-CBDE963A137C}"/>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51">
              <a:extLst>
                <a:ext uri="{FF2B5EF4-FFF2-40B4-BE49-F238E27FC236}">
                  <a16:creationId xmlns:a16="http://schemas.microsoft.com/office/drawing/2014/main" id="{35B4F94E-DB33-9A3C-3F05-0AE084BEF0E7}"/>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chemeClr val="bg1"/>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4" name="Freeform 43">
            <a:extLst>
              <a:ext uri="{FF2B5EF4-FFF2-40B4-BE49-F238E27FC236}">
                <a16:creationId xmlns:a16="http://schemas.microsoft.com/office/drawing/2014/main" id="{0A31CFBA-FDEC-A0C1-2F76-48360820F346}"/>
              </a:ext>
            </a:extLst>
          </p:cNvPr>
          <p:cNvSpPr/>
          <p:nvPr/>
        </p:nvSpPr>
        <p:spPr>
          <a:xfrm>
            <a:off x="0" y="5386426"/>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C5BED2C1-77D4-1E0A-4DC9-667A9665A9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2613" y="6153002"/>
            <a:ext cx="1480989" cy="606708"/>
          </a:xfrm>
          <a:prstGeom prst="rect">
            <a:avLst/>
          </a:prstGeom>
        </p:spPr>
      </p:pic>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8" name="Text Placeholder 41">
            <a:extLst>
              <a:ext uri="{FF2B5EF4-FFF2-40B4-BE49-F238E27FC236}">
                <a16:creationId xmlns:a16="http://schemas.microsoft.com/office/drawing/2014/main" id="{B38F0916-A9F4-1F3A-5AA9-09DA95468340}"/>
              </a:ext>
            </a:extLst>
          </p:cNvPr>
          <p:cNvSpPr>
            <a:spLocks noGrp="1"/>
          </p:cNvSpPr>
          <p:nvPr>
            <p:ph type="body" sz="quarter" idx="13"/>
          </p:nvPr>
        </p:nvSpPr>
        <p:spPr>
          <a:xfrm>
            <a:off x="5285729" y="962526"/>
            <a:ext cx="656563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256840"/>
      </p:ext>
    </p:extLst>
  </p:cSld>
  <p:clrMapOvr>
    <a:masterClrMapping/>
  </p:clrMapOvr>
  <p:transition spd="slow">
    <p:push dir="u"/>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F7F5F9"/>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5D8C1D-93C2-749B-4C78-45B05EC5A47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48336" y="448322"/>
            <a:ext cx="5902332" cy="5961356"/>
          </a:xfrm>
          <a:prstGeom prst="rect">
            <a:avLst/>
          </a:prstGeom>
          <a:effectLst>
            <a:outerShdw blurRad="165100" dist="127000" dir="5400000" algn="ctr" rotWithShape="0">
              <a:srgbClr val="000000">
                <a:alpha val="10000"/>
              </a:srgbClr>
            </a:outerShdw>
          </a:effectLst>
        </p:spPr>
      </p:pic>
      <p:pic>
        <p:nvPicPr>
          <p:cNvPr id="10" name="Graphic 9">
            <a:extLst>
              <a:ext uri="{FF2B5EF4-FFF2-40B4-BE49-F238E27FC236}">
                <a16:creationId xmlns:a16="http://schemas.microsoft.com/office/drawing/2014/main" id="{D297BFE4-D404-7609-ED06-E3337948FC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3544" y="1144624"/>
            <a:ext cx="4307952" cy="604322"/>
          </a:xfrm>
          <a:prstGeom prst="rect">
            <a:avLst/>
          </a:prstGeom>
        </p:spPr>
      </p:pic>
      <p:pic>
        <p:nvPicPr>
          <p:cNvPr id="11" name="Graphic 1">
            <a:extLst>
              <a:ext uri="{FF2B5EF4-FFF2-40B4-BE49-F238E27FC236}">
                <a16:creationId xmlns:a16="http://schemas.microsoft.com/office/drawing/2014/main" id="{69602C51-0B46-EEB6-32B5-60604689F00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958711" y="220553"/>
            <a:ext cx="1717616" cy="707254"/>
          </a:xfrm>
          <a:prstGeom prst="rect">
            <a:avLst/>
          </a:prstGeom>
        </p:spPr>
      </p:pic>
      <p:sp>
        <p:nvSpPr>
          <p:cNvPr id="13" name="Text Placeholder 12">
            <a:extLst>
              <a:ext uri="{FF2B5EF4-FFF2-40B4-BE49-F238E27FC236}">
                <a16:creationId xmlns:a16="http://schemas.microsoft.com/office/drawing/2014/main" id="{188F4C74-B7CE-E1A8-E60B-28D024AC7310}"/>
              </a:ext>
            </a:extLst>
          </p:cNvPr>
          <p:cNvSpPr>
            <a:spLocks noGrp="1"/>
          </p:cNvSpPr>
          <p:nvPr>
            <p:ph type="body" sz="quarter" idx="10" hasCustomPrompt="1"/>
          </p:nvPr>
        </p:nvSpPr>
        <p:spPr>
          <a:xfrm>
            <a:off x="468236" y="2570086"/>
            <a:ext cx="4698568" cy="674702"/>
          </a:xfrm>
          <a:prstGeom prst="rect">
            <a:avLst/>
          </a:prstGeom>
        </p:spPr>
        <p:txBody>
          <a:bodyPr anchor="t" anchorCtr="0"/>
          <a:lstStyle>
            <a:lvl1pPr marL="0" indent="0" algn="ctr">
              <a:buNone/>
              <a:defRPr sz="4400" b="1" i="0">
                <a:solidFill>
                  <a:srgbClr val="351C5C"/>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14" name="Text Placeholder 12">
            <a:extLst>
              <a:ext uri="{FF2B5EF4-FFF2-40B4-BE49-F238E27FC236}">
                <a16:creationId xmlns:a16="http://schemas.microsoft.com/office/drawing/2014/main" id="{7ABB8CDA-E36F-BCE9-1ADD-034AF6579270}"/>
              </a:ext>
            </a:extLst>
          </p:cNvPr>
          <p:cNvSpPr>
            <a:spLocks noGrp="1"/>
          </p:cNvSpPr>
          <p:nvPr>
            <p:ph type="body" sz="quarter" idx="11" hasCustomPrompt="1"/>
          </p:nvPr>
        </p:nvSpPr>
        <p:spPr>
          <a:xfrm>
            <a:off x="468236" y="3338004"/>
            <a:ext cx="4698568" cy="514905"/>
          </a:xfrm>
          <a:prstGeom prst="rect">
            <a:avLst/>
          </a:prstGeom>
        </p:spPr>
        <p:txBody>
          <a:bodyPr anchor="ctr" anchorCtr="0"/>
          <a:lstStyle>
            <a:lvl1pPr marL="0" indent="0" algn="ctr">
              <a:buNone/>
              <a:defRPr sz="28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15" name="Text Placeholder 12">
            <a:extLst>
              <a:ext uri="{FF2B5EF4-FFF2-40B4-BE49-F238E27FC236}">
                <a16:creationId xmlns:a16="http://schemas.microsoft.com/office/drawing/2014/main" id="{C8D44AEE-8E04-0752-41EF-FD865EB500EE}"/>
              </a:ext>
            </a:extLst>
          </p:cNvPr>
          <p:cNvSpPr>
            <a:spLocks noGrp="1"/>
          </p:cNvSpPr>
          <p:nvPr>
            <p:ph type="body" sz="quarter" idx="12" hasCustomPrompt="1"/>
          </p:nvPr>
        </p:nvSpPr>
        <p:spPr>
          <a:xfrm>
            <a:off x="468236" y="6054571"/>
            <a:ext cx="4698568" cy="514905"/>
          </a:xfrm>
          <a:prstGeom prst="rect">
            <a:avLst/>
          </a:prstGeom>
        </p:spPr>
        <p:txBody>
          <a:bodyPr anchor="ctr" anchorCtr="0"/>
          <a:lstStyle>
            <a:lvl1pPr marL="0" indent="0" algn="l">
              <a:buNone/>
              <a:defRPr sz="16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spTree>
    <p:extLst>
      <p:ext uri="{BB962C8B-B14F-4D97-AF65-F5344CB8AC3E}">
        <p14:creationId xmlns:p14="http://schemas.microsoft.com/office/powerpoint/2010/main" val="34602336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351C5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56181BC-A151-2461-5BC6-5843D4E347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33113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Table of content/overview">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C297E935-941E-9C2F-563D-E91D013A6EF8}"/>
              </a:ext>
            </a:extLst>
          </p:cNvPr>
          <p:cNvSpPr>
            <a:spLocks noGrp="1"/>
          </p:cNvSpPr>
          <p:nvPr>
            <p:ph type="title" hasCustomPrompt="1"/>
          </p:nvPr>
        </p:nvSpPr>
        <p:spPr>
          <a:xfrm>
            <a:off x="340291" y="488601"/>
            <a:ext cx="9444644"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a:t>Insert title</a:t>
            </a:r>
            <a:endParaRPr lang="en-IS"/>
          </a:p>
        </p:txBody>
      </p:sp>
      <p:sp>
        <p:nvSpPr>
          <p:cNvPr id="6" name="Text Placeholder 5">
            <a:extLst>
              <a:ext uri="{FF2B5EF4-FFF2-40B4-BE49-F238E27FC236}">
                <a16:creationId xmlns:a16="http://schemas.microsoft.com/office/drawing/2014/main" id="{09C23583-BBD0-A2D8-FBC2-A8930216CCEC}"/>
              </a:ext>
            </a:extLst>
          </p:cNvPr>
          <p:cNvSpPr>
            <a:spLocks noGrp="1"/>
          </p:cNvSpPr>
          <p:nvPr>
            <p:ph type="body" sz="quarter" idx="10"/>
          </p:nvPr>
        </p:nvSpPr>
        <p:spPr>
          <a:xfrm>
            <a:off x="340291" y="1419225"/>
            <a:ext cx="7667118" cy="467360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7" name="Freeform 6">
            <a:extLst>
              <a:ext uri="{FF2B5EF4-FFF2-40B4-BE49-F238E27FC236}">
                <a16:creationId xmlns:a16="http://schemas.microsoft.com/office/drawing/2014/main" id="{3693C68B-963A-4A71-9ABC-F3D44ED76C6A}"/>
              </a:ext>
            </a:extLst>
          </p:cNvPr>
          <p:cNvSpPr/>
          <p:nvPr userDrawn="1"/>
        </p:nvSpPr>
        <p:spPr>
          <a:xfrm flipH="1">
            <a:off x="7798859" y="2469734"/>
            <a:ext cx="4393140" cy="4393139"/>
          </a:xfrm>
          <a:custGeom>
            <a:avLst/>
            <a:gdLst>
              <a:gd name="connsiteX0" fmla="*/ 0 w 5369483"/>
              <a:gd name="connsiteY0" fmla="*/ 0 h 5369482"/>
              <a:gd name="connsiteX1" fmla="*/ 5369483 w 5369483"/>
              <a:gd name="connsiteY1" fmla="*/ 5369482 h 5369482"/>
              <a:gd name="connsiteX2" fmla="*/ 2251404 w 5369483"/>
              <a:gd name="connsiteY2" fmla="*/ 5369482 h 5369482"/>
              <a:gd name="connsiteX3" fmla="*/ 0 w 5369483"/>
              <a:gd name="connsiteY3" fmla="*/ 3118079 h 5369482"/>
            </a:gdLst>
            <a:ahLst/>
            <a:cxnLst>
              <a:cxn ang="0">
                <a:pos x="connsiteX0" y="connsiteY0"/>
              </a:cxn>
              <a:cxn ang="0">
                <a:pos x="connsiteX1" y="connsiteY1"/>
              </a:cxn>
              <a:cxn ang="0">
                <a:pos x="connsiteX2" y="connsiteY2"/>
              </a:cxn>
              <a:cxn ang="0">
                <a:pos x="connsiteX3" y="connsiteY3"/>
              </a:cxn>
            </a:cxnLst>
            <a:rect l="l" t="t" r="r" b="b"/>
            <a:pathLst>
              <a:path w="5369483" h="5369482">
                <a:moveTo>
                  <a:pt x="0" y="0"/>
                </a:moveTo>
                <a:lnTo>
                  <a:pt x="5369483" y="5369482"/>
                </a:lnTo>
                <a:lnTo>
                  <a:pt x="2251404" y="5369482"/>
                </a:lnTo>
                <a:lnTo>
                  <a:pt x="0" y="3118079"/>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8" name="Graphic 7">
            <a:extLst>
              <a:ext uri="{FF2B5EF4-FFF2-40B4-BE49-F238E27FC236}">
                <a16:creationId xmlns:a16="http://schemas.microsoft.com/office/drawing/2014/main" id="{473C5EEF-A015-C555-A3A3-969AB1ADE4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065064" y="176833"/>
            <a:ext cx="1966516" cy="809741"/>
          </a:xfrm>
          <a:prstGeom prst="rect">
            <a:avLst/>
          </a:prstGeom>
        </p:spPr>
      </p:pic>
      <p:cxnSp>
        <p:nvCxnSpPr>
          <p:cNvPr id="11" name="Straight Connector 10">
            <a:extLst>
              <a:ext uri="{FF2B5EF4-FFF2-40B4-BE49-F238E27FC236}">
                <a16:creationId xmlns:a16="http://schemas.microsoft.com/office/drawing/2014/main" id="{A7111868-D038-7F36-D312-2D4C785095ED}"/>
              </a:ext>
            </a:extLst>
          </p:cNvPr>
          <p:cNvCxnSpPr>
            <a:cxnSpLocks/>
          </p:cNvCxnSpPr>
          <p:nvPr userDrawn="1"/>
        </p:nvCxnSpPr>
        <p:spPr>
          <a:xfrm flipH="1">
            <a:off x="7609474" y="3495230"/>
            <a:ext cx="3362771" cy="3362770"/>
          </a:xfrm>
          <a:prstGeom prst="line">
            <a:avLst/>
          </a:prstGeom>
          <a:ln w="9525">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5D5313-2DAA-3F9F-09F9-5CA20372B46E}"/>
              </a:ext>
            </a:extLst>
          </p:cNvPr>
          <p:cNvCxnSpPr>
            <a:cxnSpLocks/>
          </p:cNvCxnSpPr>
          <p:nvPr userDrawn="1"/>
        </p:nvCxnSpPr>
        <p:spPr>
          <a:xfrm flipH="1">
            <a:off x="11391544" y="5204389"/>
            <a:ext cx="785657" cy="785657"/>
          </a:xfrm>
          <a:prstGeom prst="line">
            <a:avLst/>
          </a:prstGeom>
          <a:ln w="9525">
            <a:solidFill>
              <a:srgbClr val="F6C3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6459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EA51D2B0-FF79-57EA-6ACA-D34A87857BF1}"/>
              </a:ext>
            </a:extLst>
          </p:cNvPr>
          <p:cNvGrpSpPr/>
          <p:nvPr userDrawn="1"/>
        </p:nvGrpSpPr>
        <p:grpSpPr>
          <a:xfrm>
            <a:off x="6096026" y="1132900"/>
            <a:ext cx="6095975" cy="5725100"/>
            <a:chOff x="6096026" y="1132900"/>
            <a:chExt cx="6095975" cy="5725100"/>
          </a:xfrm>
        </p:grpSpPr>
        <p:sp>
          <p:nvSpPr>
            <p:cNvPr id="45" name="Freeform 44">
              <a:extLst>
                <a:ext uri="{FF2B5EF4-FFF2-40B4-BE49-F238E27FC236}">
                  <a16:creationId xmlns:a16="http://schemas.microsoft.com/office/drawing/2014/main" id="{111EDE78-36AF-2726-0027-93C9B263A2FC}"/>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C38860E5-7A5D-3F24-4188-F64A5DDA5CA2}"/>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1FCFE441-808A-30A2-6AC0-47DB738B152A}"/>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0427C6AB-A032-9658-63F4-A44DEB7DC416}"/>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pic>
        <p:nvPicPr>
          <p:cNvPr id="3" name="Picture 2" descr="A black background with white text&#10;&#10;Description automatically generated">
            <a:extLst>
              <a:ext uri="{FF2B5EF4-FFF2-40B4-BE49-F238E27FC236}">
                <a16:creationId xmlns:a16="http://schemas.microsoft.com/office/drawing/2014/main" id="{8CF789CF-5A89-9503-0CDE-D9B57785D1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87345" y="203150"/>
            <a:ext cx="1480989" cy="606708"/>
          </a:xfrm>
          <a:prstGeom prst="rect">
            <a:avLst/>
          </a:prstGeom>
        </p:spPr>
      </p:pic>
      <p:sp>
        <p:nvSpPr>
          <p:cNvPr id="57" name="Text Placeholder 41">
            <a:extLst>
              <a:ext uri="{FF2B5EF4-FFF2-40B4-BE49-F238E27FC236}">
                <a16:creationId xmlns:a16="http://schemas.microsoft.com/office/drawing/2014/main" id="{244BD30E-D216-7959-8F93-9F4D3FE369DA}"/>
              </a:ext>
            </a:extLst>
          </p:cNvPr>
          <p:cNvSpPr>
            <a:spLocks noGrp="1"/>
          </p:cNvSpPr>
          <p:nvPr>
            <p:ph type="body" sz="quarter" idx="12"/>
          </p:nvPr>
        </p:nvSpPr>
        <p:spPr>
          <a:xfrm>
            <a:off x="340290" y="962526"/>
            <a:ext cx="561381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70935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2" name="Picture 1" descr="A black background with white text&#10;&#10;Description automatically generated">
            <a:extLst>
              <a:ext uri="{FF2B5EF4-FFF2-40B4-BE49-F238E27FC236}">
                <a16:creationId xmlns:a16="http://schemas.microsoft.com/office/drawing/2014/main" id="{EEEBAE2D-89C3-0D05-F5CE-BE24BBF2F7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1" name="Text Placeholder 41">
            <a:extLst>
              <a:ext uri="{FF2B5EF4-FFF2-40B4-BE49-F238E27FC236}">
                <a16:creationId xmlns:a16="http://schemas.microsoft.com/office/drawing/2014/main" id="{320AD8F2-4804-2216-6B88-7B4E7B74F8BA}"/>
              </a:ext>
            </a:extLst>
          </p:cNvPr>
          <p:cNvSpPr>
            <a:spLocks noGrp="1"/>
          </p:cNvSpPr>
          <p:nvPr>
            <p:ph type="body" sz="quarter" idx="12"/>
          </p:nvPr>
        </p:nvSpPr>
        <p:spPr>
          <a:xfrm>
            <a:off x="5213444" y="962526"/>
            <a:ext cx="6638261"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6531523"/>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image 7">
    <p:bg>
      <p:bgPr>
        <a:solidFill>
          <a:srgbClr val="351C5C"/>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8A731AAF-DEBF-ACA9-A33F-33F2A1EAE040}"/>
              </a:ext>
            </a:extLst>
          </p:cNvPr>
          <p:cNvGrpSpPr/>
          <p:nvPr userDrawn="1"/>
        </p:nvGrpSpPr>
        <p:grpSpPr>
          <a:xfrm>
            <a:off x="7901642" y="3045085"/>
            <a:ext cx="4334953" cy="3822854"/>
            <a:chOff x="7901642" y="3045085"/>
            <a:chExt cx="4334953" cy="3822854"/>
          </a:xfrm>
        </p:grpSpPr>
        <p:sp>
          <p:nvSpPr>
            <p:cNvPr id="58" name="Freeform 57">
              <a:extLst>
                <a:ext uri="{FF2B5EF4-FFF2-40B4-BE49-F238E27FC236}">
                  <a16:creationId xmlns:a16="http://schemas.microsoft.com/office/drawing/2014/main" id="{EB025952-AC3F-61E5-37A1-1351909FFCC3}"/>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80712FA5-D901-FAF4-3514-16CB5F6F04E2}"/>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0269C64A-EE04-940D-ABAB-F7B101CCD1E2}"/>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C5701BC7-1111-0248-0C2A-0513969165E5}"/>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3" name="Round Single Corner Rectangle 2">
            <a:extLst>
              <a:ext uri="{FF2B5EF4-FFF2-40B4-BE49-F238E27FC236}">
                <a16:creationId xmlns:a16="http://schemas.microsoft.com/office/drawing/2014/main" id="{ED58C790-3066-C0E0-D149-B876FA5F1F10}"/>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Title Placeholder 12">
            <a:extLst>
              <a:ext uri="{FF2B5EF4-FFF2-40B4-BE49-F238E27FC236}">
                <a16:creationId xmlns:a16="http://schemas.microsoft.com/office/drawing/2014/main" id="{0C4AFBDD-99F6-A14E-8F31-12F8A7CC4557}"/>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7" name="Freeform 6">
            <a:extLst>
              <a:ext uri="{FF2B5EF4-FFF2-40B4-BE49-F238E27FC236}">
                <a16:creationId xmlns:a16="http://schemas.microsoft.com/office/drawing/2014/main" id="{CA47A809-FE8D-F848-8F70-8C123617E75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2" name="Picture 1" descr="A black background with white text&#10;&#10;Description automatically generated">
            <a:extLst>
              <a:ext uri="{FF2B5EF4-FFF2-40B4-BE49-F238E27FC236}">
                <a16:creationId xmlns:a16="http://schemas.microsoft.com/office/drawing/2014/main" id="{E23D165E-E8A4-BF1E-2730-204D7CD363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9177" y="115837"/>
            <a:ext cx="1480989" cy="606708"/>
          </a:xfrm>
          <a:prstGeom prst="rect">
            <a:avLst/>
          </a:prstGeom>
        </p:spPr>
      </p:pic>
      <p:sp>
        <p:nvSpPr>
          <p:cNvPr id="6" name="Picture Placeholder 34">
            <a:extLst>
              <a:ext uri="{FF2B5EF4-FFF2-40B4-BE49-F238E27FC236}">
                <a16:creationId xmlns:a16="http://schemas.microsoft.com/office/drawing/2014/main" id="{59C55BF6-B3C8-3F92-6727-CE2FA5C21889}"/>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3" name="Text Placeholder 41">
            <a:extLst>
              <a:ext uri="{FF2B5EF4-FFF2-40B4-BE49-F238E27FC236}">
                <a16:creationId xmlns:a16="http://schemas.microsoft.com/office/drawing/2014/main" id="{BEA19EE6-9E33-BB81-336C-A2B90220EFE9}"/>
              </a:ext>
            </a:extLst>
          </p:cNvPr>
          <p:cNvSpPr>
            <a:spLocks noGrp="1"/>
          </p:cNvSpPr>
          <p:nvPr>
            <p:ph type="body" sz="quarter" idx="13"/>
          </p:nvPr>
        </p:nvSpPr>
        <p:spPr>
          <a:xfrm>
            <a:off x="340290" y="962526"/>
            <a:ext cx="5953977"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23552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3F8BEECD-1579-1607-CC11-5426D4431365}"/>
              </a:ext>
            </a:extLst>
          </p:cNvPr>
          <p:cNvGrpSpPr/>
          <p:nvPr userDrawn="1"/>
        </p:nvGrpSpPr>
        <p:grpSpPr>
          <a:xfrm>
            <a:off x="8431331" y="0"/>
            <a:ext cx="3770001" cy="6858000"/>
            <a:chOff x="8422000" y="0"/>
            <a:chExt cx="3770001" cy="6858000"/>
          </a:xfrm>
        </p:grpSpPr>
        <p:sp>
          <p:nvSpPr>
            <p:cNvPr id="49" name="Freeform 48">
              <a:extLst>
                <a:ext uri="{FF2B5EF4-FFF2-40B4-BE49-F238E27FC236}">
                  <a16:creationId xmlns:a16="http://schemas.microsoft.com/office/drawing/2014/main" id="{E00C70B1-BFFA-9408-6C58-2EC3D56CEB87}"/>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709002E-045D-658C-925C-EBC9588FFCDB}"/>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41407B18-1C7D-E8EC-E436-ADE99D0A5D5E}"/>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8" name="Group 7">
            <a:extLst>
              <a:ext uri="{FF2B5EF4-FFF2-40B4-BE49-F238E27FC236}">
                <a16:creationId xmlns:a16="http://schemas.microsoft.com/office/drawing/2014/main" id="{7094F57E-2929-4C45-A809-9BB176B04472}"/>
              </a:ext>
            </a:extLst>
          </p:cNvPr>
          <p:cNvGrpSpPr/>
          <p:nvPr userDrawn="1"/>
        </p:nvGrpSpPr>
        <p:grpSpPr>
          <a:xfrm>
            <a:off x="10610584" y="331617"/>
            <a:ext cx="1231126" cy="378552"/>
            <a:chOff x="10610584" y="331617"/>
            <a:chExt cx="1231126" cy="378552"/>
          </a:xfrm>
        </p:grpSpPr>
        <p:grpSp>
          <p:nvGrpSpPr>
            <p:cNvPr id="9" name="Graphic 1">
              <a:extLst>
                <a:ext uri="{FF2B5EF4-FFF2-40B4-BE49-F238E27FC236}">
                  <a16:creationId xmlns:a16="http://schemas.microsoft.com/office/drawing/2014/main" id="{68845CDA-BA4C-582C-F437-70B8BCDE08CC}"/>
                </a:ext>
              </a:extLst>
            </p:cNvPr>
            <p:cNvGrpSpPr/>
            <p:nvPr/>
          </p:nvGrpSpPr>
          <p:grpSpPr>
            <a:xfrm>
              <a:off x="10610584" y="331617"/>
              <a:ext cx="1231126" cy="292096"/>
              <a:chOff x="10610584" y="331617"/>
              <a:chExt cx="1231126" cy="292096"/>
            </a:xfrm>
            <a:solidFill>
              <a:schemeClr val="bg1"/>
            </a:solidFill>
          </p:grpSpPr>
          <p:grpSp>
            <p:nvGrpSpPr>
              <p:cNvPr id="32" name="Graphic 1">
                <a:extLst>
                  <a:ext uri="{FF2B5EF4-FFF2-40B4-BE49-F238E27FC236}">
                    <a16:creationId xmlns:a16="http://schemas.microsoft.com/office/drawing/2014/main" id="{48D45F25-B0D5-2002-71F8-F9331AB780EB}"/>
                  </a:ext>
                </a:extLst>
              </p:cNvPr>
              <p:cNvGrpSpPr/>
              <p:nvPr/>
            </p:nvGrpSpPr>
            <p:grpSpPr>
              <a:xfrm>
                <a:off x="10977232" y="373442"/>
                <a:ext cx="864478" cy="163814"/>
                <a:chOff x="10977232" y="373442"/>
                <a:chExt cx="864478" cy="163814"/>
              </a:xfrm>
              <a:grpFill/>
            </p:grpSpPr>
            <p:sp>
              <p:nvSpPr>
                <p:cNvPr id="36" name="Freeform 35">
                  <a:extLst>
                    <a:ext uri="{FF2B5EF4-FFF2-40B4-BE49-F238E27FC236}">
                      <a16:creationId xmlns:a16="http://schemas.microsoft.com/office/drawing/2014/main" id="{0948F82C-BE41-8A87-4E6F-DEA5BBD5BF82}"/>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BB3F714C-0FF6-40EA-675D-355D25E7E288}"/>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AC5D3518-3EB4-5D43-798D-D1CD7FB15ED7}"/>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53C6DB90-3BF9-EB01-FD9F-ED4D4069DDA0}"/>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A865375A-65C7-8B1F-7D42-4F19BF922EB7}"/>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F4141053-4FDC-843A-F1B5-90899068734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D7B4F0F7-27BB-4F79-EB1A-E2CF10BAEE4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C7E59AAC-0ECB-D8B7-0CB2-DCBD76081B64}"/>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p>
              </p:txBody>
            </p:sp>
          </p:grpSp>
          <p:grpSp>
            <p:nvGrpSpPr>
              <p:cNvPr id="33" name="Graphic 1">
                <a:extLst>
                  <a:ext uri="{FF2B5EF4-FFF2-40B4-BE49-F238E27FC236}">
                    <a16:creationId xmlns:a16="http://schemas.microsoft.com/office/drawing/2014/main" id="{B63E1739-7AD2-E483-FBD6-704251390A6B}"/>
                  </a:ext>
                </a:extLst>
              </p:cNvPr>
              <p:cNvGrpSpPr/>
              <p:nvPr/>
            </p:nvGrpSpPr>
            <p:grpSpPr>
              <a:xfrm>
                <a:off x="10610584" y="331617"/>
                <a:ext cx="291422" cy="292096"/>
                <a:chOff x="10610584" y="331617"/>
                <a:chExt cx="291422" cy="292096"/>
              </a:xfrm>
              <a:grpFill/>
            </p:grpSpPr>
            <p:sp>
              <p:nvSpPr>
                <p:cNvPr id="34" name="Freeform 33">
                  <a:extLst>
                    <a:ext uri="{FF2B5EF4-FFF2-40B4-BE49-F238E27FC236}">
                      <a16:creationId xmlns:a16="http://schemas.microsoft.com/office/drawing/2014/main" id="{577176C6-07F3-255D-0EA1-E550B01CEC70}"/>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91B13EFF-3956-AE67-9660-A7648012DED6}"/>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p>
              </p:txBody>
            </p:sp>
          </p:grpSp>
        </p:grpSp>
        <p:grpSp>
          <p:nvGrpSpPr>
            <p:cNvPr id="10" name="Graphic 1">
              <a:extLst>
                <a:ext uri="{FF2B5EF4-FFF2-40B4-BE49-F238E27FC236}">
                  <a16:creationId xmlns:a16="http://schemas.microsoft.com/office/drawing/2014/main" id="{B814CA24-0A03-1B32-DB9C-7D78A15638B4}"/>
                </a:ext>
              </a:extLst>
            </p:cNvPr>
            <p:cNvGrpSpPr/>
            <p:nvPr/>
          </p:nvGrpSpPr>
          <p:grpSpPr>
            <a:xfrm>
              <a:off x="10977294" y="598174"/>
              <a:ext cx="847919" cy="111995"/>
              <a:chOff x="10977294" y="598174"/>
              <a:chExt cx="847919" cy="111995"/>
            </a:xfrm>
            <a:solidFill>
              <a:schemeClr val="bg1"/>
            </a:solidFill>
          </p:grpSpPr>
          <p:grpSp>
            <p:nvGrpSpPr>
              <p:cNvPr id="11" name="Graphic 1">
                <a:extLst>
                  <a:ext uri="{FF2B5EF4-FFF2-40B4-BE49-F238E27FC236}">
                    <a16:creationId xmlns:a16="http://schemas.microsoft.com/office/drawing/2014/main" id="{B5396E74-A811-7C2B-735B-89A982624288}"/>
                  </a:ext>
                </a:extLst>
              </p:cNvPr>
              <p:cNvGrpSpPr/>
              <p:nvPr/>
            </p:nvGrpSpPr>
            <p:grpSpPr>
              <a:xfrm>
                <a:off x="10977294" y="623621"/>
                <a:ext cx="847919" cy="75291"/>
                <a:chOff x="10977294" y="623621"/>
                <a:chExt cx="847919" cy="75291"/>
              </a:xfrm>
              <a:grpFill/>
            </p:grpSpPr>
            <p:sp>
              <p:nvSpPr>
                <p:cNvPr id="21" name="Freeform 20">
                  <a:extLst>
                    <a:ext uri="{FF2B5EF4-FFF2-40B4-BE49-F238E27FC236}">
                      <a16:creationId xmlns:a16="http://schemas.microsoft.com/office/drawing/2014/main" id="{5A46A7EE-37DA-012F-77BD-0F05019EAA27}"/>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4F97ADEF-B8F7-94C6-BAB3-FD9F9D18519D}"/>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1DE07C2F-2B47-0863-BA3C-4B791A05F8C7}"/>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14194F09-BAAB-A55C-B17F-8846A8B5BACA}"/>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32CAC856-4C60-C3C9-4315-5F9DBD82F362}"/>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6" name="Freeform 25">
                  <a:extLst>
                    <a:ext uri="{FF2B5EF4-FFF2-40B4-BE49-F238E27FC236}">
                      <a16:creationId xmlns:a16="http://schemas.microsoft.com/office/drawing/2014/main" id="{BF724224-1A85-9229-8F8B-ED5B34568099}"/>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nvGrpSpPr>
                <p:cNvPr id="27" name="Graphic 1">
                  <a:extLst>
                    <a:ext uri="{FF2B5EF4-FFF2-40B4-BE49-F238E27FC236}">
                      <a16:creationId xmlns:a16="http://schemas.microsoft.com/office/drawing/2014/main" id="{F5B994E1-EEBF-0DD8-4D84-5E22DE67EFF1}"/>
                    </a:ext>
                  </a:extLst>
                </p:cNvPr>
                <p:cNvGrpSpPr/>
                <p:nvPr/>
              </p:nvGrpSpPr>
              <p:grpSpPr>
                <a:xfrm>
                  <a:off x="10977294" y="623621"/>
                  <a:ext cx="97294" cy="54872"/>
                  <a:chOff x="10977294" y="623621"/>
                  <a:chExt cx="97294" cy="54872"/>
                </a:xfrm>
                <a:grpFill/>
              </p:grpSpPr>
              <p:sp>
                <p:nvSpPr>
                  <p:cNvPr id="30" name="Freeform 29">
                    <a:extLst>
                      <a:ext uri="{FF2B5EF4-FFF2-40B4-BE49-F238E27FC236}">
                        <a16:creationId xmlns:a16="http://schemas.microsoft.com/office/drawing/2014/main" id="{06D81DDA-5BA8-AE58-9F4B-833E96740BC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EBD5B849-EC04-9364-9E17-4429AB96D745}"/>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sp>
              <p:nvSpPr>
                <p:cNvPr id="28" name="Freeform 27">
                  <a:extLst>
                    <a:ext uri="{FF2B5EF4-FFF2-40B4-BE49-F238E27FC236}">
                      <a16:creationId xmlns:a16="http://schemas.microsoft.com/office/drawing/2014/main" id="{5F3D9C78-75D4-528C-56E7-02CD8BB9EC9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p>
              </p:txBody>
            </p:sp>
          </p:grpSp>
          <p:grpSp>
            <p:nvGrpSpPr>
              <p:cNvPr id="12" name="Graphic 1">
                <a:extLst>
                  <a:ext uri="{FF2B5EF4-FFF2-40B4-BE49-F238E27FC236}">
                    <a16:creationId xmlns:a16="http://schemas.microsoft.com/office/drawing/2014/main" id="{53887327-303B-FE04-EB1A-26EA271D9E37}"/>
                  </a:ext>
                </a:extLst>
              </p:cNvPr>
              <p:cNvGrpSpPr/>
              <p:nvPr/>
            </p:nvGrpSpPr>
            <p:grpSpPr>
              <a:xfrm>
                <a:off x="11115341" y="598174"/>
                <a:ext cx="267660" cy="111995"/>
                <a:chOff x="11115341" y="598174"/>
                <a:chExt cx="267660" cy="111995"/>
              </a:xfrm>
              <a:grpFill/>
            </p:grpSpPr>
            <p:grpSp>
              <p:nvGrpSpPr>
                <p:cNvPr id="13" name="Graphic 1">
                  <a:extLst>
                    <a:ext uri="{FF2B5EF4-FFF2-40B4-BE49-F238E27FC236}">
                      <a16:creationId xmlns:a16="http://schemas.microsoft.com/office/drawing/2014/main" id="{8AE6ADBB-4912-B14F-42FF-E06401303D6B}"/>
                    </a:ext>
                  </a:extLst>
                </p:cNvPr>
                <p:cNvGrpSpPr/>
                <p:nvPr/>
              </p:nvGrpSpPr>
              <p:grpSpPr>
                <a:xfrm>
                  <a:off x="11115341" y="598174"/>
                  <a:ext cx="267660" cy="111995"/>
                  <a:chOff x="11115341" y="598174"/>
                  <a:chExt cx="267660" cy="111995"/>
                </a:xfrm>
                <a:grpFill/>
              </p:grpSpPr>
              <p:sp>
                <p:nvSpPr>
                  <p:cNvPr id="15" name="Freeform 14">
                    <a:extLst>
                      <a:ext uri="{FF2B5EF4-FFF2-40B4-BE49-F238E27FC236}">
                        <a16:creationId xmlns:a16="http://schemas.microsoft.com/office/drawing/2014/main" id="{D9B350F7-7C07-6020-9A09-9DA7ED00921A}"/>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65D2CD03-C433-FDA6-68BD-E2B1B69449A7}"/>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8A38AD86-0BB1-13A0-89F1-B97C4DD1EE46}"/>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8BCDAB47-F07B-CA0E-678A-CB13A33F9E43}"/>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70C6D38D-8DB4-566A-80EA-740D77D1BA42}"/>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p>
                </p:txBody>
              </p:sp>
            </p:grpSp>
            <p:sp>
              <p:nvSpPr>
                <p:cNvPr id="14" name="Freeform 13">
                  <a:extLst>
                    <a:ext uri="{FF2B5EF4-FFF2-40B4-BE49-F238E27FC236}">
                      <a16:creationId xmlns:a16="http://schemas.microsoft.com/office/drawing/2014/main" id="{415786AB-B2CD-A730-A954-3C250DF144B7}"/>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p>
              </p:txBody>
            </p:sp>
          </p:grpSp>
        </p:grpSp>
      </p:grpSp>
      <p:sp>
        <p:nvSpPr>
          <p:cNvPr id="55" name="Text Placeholder 41">
            <a:extLst>
              <a:ext uri="{FF2B5EF4-FFF2-40B4-BE49-F238E27FC236}">
                <a16:creationId xmlns:a16="http://schemas.microsoft.com/office/drawing/2014/main" id="{0EFE012E-5265-5F5B-0822-05E4CCAE0E65}"/>
              </a:ext>
            </a:extLst>
          </p:cNvPr>
          <p:cNvSpPr>
            <a:spLocks noGrp="1"/>
          </p:cNvSpPr>
          <p:nvPr>
            <p:ph type="body" sz="quarter" idx="14"/>
          </p:nvPr>
        </p:nvSpPr>
        <p:spPr>
          <a:xfrm>
            <a:off x="340291" y="962526"/>
            <a:ext cx="704228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498137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ue 1">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F0E5E7EF-7733-6321-4798-B72D816FF239}"/>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74887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black background with white text&#10;&#10;Description automatically generated">
            <a:extLst>
              <a:ext uri="{FF2B5EF4-FFF2-40B4-BE49-F238E27FC236}">
                <a16:creationId xmlns:a16="http://schemas.microsoft.com/office/drawing/2014/main" id="{33545ED7-3AA8-3BF0-57E1-4411BF20E38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Tree>
    <p:extLst>
      <p:ext uri="{BB962C8B-B14F-4D97-AF65-F5344CB8AC3E}">
        <p14:creationId xmlns:p14="http://schemas.microsoft.com/office/powerpoint/2010/main" val="1307001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176754"/>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mtp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16C558-3024-5551-939E-1C78A3DA06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6" y="203150"/>
            <a:ext cx="1453018" cy="595248"/>
          </a:xfrm>
          <a:prstGeom prst="rect">
            <a:avLst/>
          </a:prstGeom>
        </p:spPr>
      </p:pic>
    </p:spTree>
    <p:extLst>
      <p:ext uri="{BB962C8B-B14F-4D97-AF65-F5344CB8AC3E}">
        <p14:creationId xmlns:p14="http://schemas.microsoft.com/office/powerpoint/2010/main" val="261642819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cover">
    <p:bg>
      <p:bgPr>
        <a:solidFill>
          <a:srgbClr val="351C5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812F4C1-9107-094E-74BF-AB7B3A3E993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22221" y="2361448"/>
            <a:ext cx="4147558" cy="1707814"/>
          </a:xfrm>
          <a:prstGeom prst="rect">
            <a:avLst/>
          </a:prstGeom>
        </p:spPr>
      </p:pic>
    </p:spTree>
    <p:extLst>
      <p:ext uri="{BB962C8B-B14F-4D97-AF65-F5344CB8AC3E}">
        <p14:creationId xmlns:p14="http://schemas.microsoft.com/office/powerpoint/2010/main" val="1679306282"/>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363942095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pic>
        <p:nvPicPr>
          <p:cNvPr id="5" name="Picture 4">
            <a:extLst>
              <a:ext uri="{FF2B5EF4-FFF2-40B4-BE49-F238E27FC236}">
                <a16:creationId xmlns:a16="http://schemas.microsoft.com/office/drawing/2014/main" id="{ADE579F2-1063-E60B-463A-FCF977A2FD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grpSp>
        <p:nvGrpSpPr>
          <p:cNvPr id="6" name="Group 5">
            <a:extLst>
              <a:ext uri="{FF2B5EF4-FFF2-40B4-BE49-F238E27FC236}">
                <a16:creationId xmlns:a16="http://schemas.microsoft.com/office/drawing/2014/main" id="{641C3EF6-4EB6-0621-1F71-CD8A930DEB08}"/>
              </a:ext>
            </a:extLst>
          </p:cNvPr>
          <p:cNvGrpSpPr/>
          <p:nvPr userDrawn="1"/>
        </p:nvGrpSpPr>
        <p:grpSpPr>
          <a:xfrm>
            <a:off x="10223653" y="3709107"/>
            <a:ext cx="1968347" cy="3148894"/>
            <a:chOff x="10223653" y="3709107"/>
            <a:chExt cx="1968347" cy="3148894"/>
          </a:xfrm>
        </p:grpSpPr>
        <p:sp>
          <p:nvSpPr>
            <p:cNvPr id="7" name="Freeform 6">
              <a:extLst>
                <a:ext uri="{FF2B5EF4-FFF2-40B4-BE49-F238E27FC236}">
                  <a16:creationId xmlns:a16="http://schemas.microsoft.com/office/drawing/2014/main" id="{08594F84-DD18-116A-EBF6-7B4564D4F7FA}"/>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8C38A67-D69D-4C87-820E-BD5745EBDD25}"/>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C05A447B-E050-1210-7BA4-E131DA569322}"/>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E61E3D16-3E1A-3939-A205-B63D6E1310E9}"/>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3064306"/>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32CA56E-BCE7-AE05-394E-05960998A24F}"/>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F57A464F-D78D-E65D-9AEC-9D6A574E9ED2}"/>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1" name="Picture 40" descr="A black background with white text&#10;&#10;Description automatically generated">
            <a:extLst>
              <a:ext uri="{FF2B5EF4-FFF2-40B4-BE49-F238E27FC236}">
                <a16:creationId xmlns:a16="http://schemas.microsoft.com/office/drawing/2014/main" id="{D023292C-FC89-68BC-A0FC-14CF2FF7D8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1825" y="6165969"/>
            <a:ext cx="1480989" cy="606708"/>
          </a:xfrm>
          <a:prstGeom prst="rect">
            <a:avLst/>
          </a:prstGeom>
        </p:spPr>
      </p:pic>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sp>
        <p:nvSpPr>
          <p:cNvPr id="42" name="Text Placeholder 41">
            <a:extLst>
              <a:ext uri="{FF2B5EF4-FFF2-40B4-BE49-F238E27FC236}">
                <a16:creationId xmlns:a16="http://schemas.microsoft.com/office/drawing/2014/main" id="{1D9041B6-6DB5-2FDF-C9CB-8D083C2FD493}"/>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9868241"/>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grpSp>
        <p:nvGrpSpPr>
          <p:cNvPr id="46" name="Group 45">
            <a:extLst>
              <a:ext uri="{FF2B5EF4-FFF2-40B4-BE49-F238E27FC236}">
                <a16:creationId xmlns:a16="http://schemas.microsoft.com/office/drawing/2014/main" id="{25CE8B88-3E4A-A2E8-3DB6-EC6CDB89B838}"/>
              </a:ext>
            </a:extLst>
          </p:cNvPr>
          <p:cNvGrpSpPr/>
          <p:nvPr userDrawn="1"/>
        </p:nvGrpSpPr>
        <p:grpSpPr>
          <a:xfrm>
            <a:off x="0" y="4956384"/>
            <a:ext cx="2921093" cy="1901616"/>
            <a:chOff x="0" y="4956384"/>
            <a:chExt cx="2921093" cy="1901616"/>
          </a:xfrm>
        </p:grpSpPr>
        <p:sp>
          <p:nvSpPr>
            <p:cNvPr id="47" name="Freeform 46">
              <a:extLst>
                <a:ext uri="{FF2B5EF4-FFF2-40B4-BE49-F238E27FC236}">
                  <a16:creationId xmlns:a16="http://schemas.microsoft.com/office/drawing/2014/main" id="{045CBE23-0FF9-523A-ECBF-29F604BF49BF}"/>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AC3F6D9D-8B55-B2A7-A1A0-1DD8DF51B9E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2B9A63DE-9175-549C-4787-D0770C8518BE}"/>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0" name="Picture 49" descr="A black background with white text&#10;&#10;Description automatically generated">
              <a:extLst>
                <a:ext uri="{FF2B5EF4-FFF2-40B4-BE49-F238E27FC236}">
                  <a16:creationId xmlns:a16="http://schemas.microsoft.com/office/drawing/2014/main" id="{EACFA660-463A-2958-8CD6-2400FBC3F3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069" y="6128121"/>
              <a:ext cx="1480989" cy="606708"/>
            </a:xfrm>
            <a:prstGeom prst="rect">
              <a:avLst/>
            </a:prstGeom>
          </p:spPr>
        </p:pic>
      </p:grpSp>
      <p:sp>
        <p:nvSpPr>
          <p:cNvPr id="51" name="Text Placeholder 41">
            <a:extLst>
              <a:ext uri="{FF2B5EF4-FFF2-40B4-BE49-F238E27FC236}">
                <a16:creationId xmlns:a16="http://schemas.microsoft.com/office/drawing/2014/main" id="{2600FB66-D871-E823-6D90-531C53B0C6C8}"/>
              </a:ext>
            </a:extLst>
          </p:cNvPr>
          <p:cNvSpPr>
            <a:spLocks noGrp="1"/>
          </p:cNvSpPr>
          <p:nvPr>
            <p:ph type="body" sz="quarter" idx="12"/>
          </p:nvPr>
        </p:nvSpPr>
        <p:spPr>
          <a:xfrm>
            <a:off x="340291" y="962526"/>
            <a:ext cx="666690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5047566"/>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5"/>
            <a:ext cx="4111419" cy="4666605"/>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9B3B2A36-80B9-98E6-2E03-92709A86C2A6}"/>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C4DA5E53-F3F4-F9FE-AC70-5EAB6F94AC64}"/>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56928E09-DA37-36ED-FB7F-68A3DAEF3222}"/>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4A380193-CF73-D18E-42A6-E2AF2F711B32}"/>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EB9F0A9B-234B-0348-1F3C-B5715E078FF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3703A33C-8CD0-79C0-9A24-6ABA5B7E67D9}"/>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1251674"/>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D0D04FE-931A-B604-B7EA-1C42ABB1BF6B}"/>
              </a:ext>
            </a:extLst>
          </p:cNvPr>
          <p:cNvGrpSpPr/>
          <p:nvPr userDrawn="1"/>
        </p:nvGrpSpPr>
        <p:grpSpPr>
          <a:xfrm>
            <a:off x="7268997" y="850264"/>
            <a:ext cx="4923003" cy="6007737"/>
            <a:chOff x="7268997" y="850264"/>
            <a:chExt cx="4923003" cy="6007737"/>
          </a:xfrm>
        </p:grpSpPr>
        <p:sp>
          <p:nvSpPr>
            <p:cNvPr id="14" name="Freeform 13">
              <a:extLst>
                <a:ext uri="{FF2B5EF4-FFF2-40B4-BE49-F238E27FC236}">
                  <a16:creationId xmlns:a16="http://schemas.microsoft.com/office/drawing/2014/main" id="{77CAA790-9905-3750-D869-2315D158CFD6}"/>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EB03772C-91A9-DE02-A9C4-5C2FFB0091A3}"/>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C2A35E04-5244-883F-170A-2F0DBBE9ACFE}"/>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DD0FA878-50BD-CBC4-74DE-44C7BE431B8E}"/>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D4B01342-25B4-9479-0278-000EE5722FC0}"/>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20" name="Picture 19">
              <a:extLst>
                <a:ext uri="{FF2B5EF4-FFF2-40B4-BE49-F238E27FC236}">
                  <a16:creationId xmlns:a16="http://schemas.microsoft.com/office/drawing/2014/main" id="{71732A53-1E01-582F-EF87-322C1789080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87008" y="5810307"/>
              <a:ext cx="1480989" cy="606707"/>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1" name="Text Placeholder 41">
            <a:extLst>
              <a:ext uri="{FF2B5EF4-FFF2-40B4-BE49-F238E27FC236}">
                <a16:creationId xmlns:a16="http://schemas.microsoft.com/office/drawing/2014/main" id="{95DDFB11-2E95-6B56-7120-B611A6DB17F8}"/>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1287593"/>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AAEB6BF-3187-C157-0243-D4E23A93D468}"/>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DDAB9F50-6A5E-F5B3-2D9D-BBA51010A28E}"/>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D9E805E0-0286-37C9-6D12-3BBF89D4E312}"/>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01859D52-E387-DD28-9530-A82EFB60B23D}"/>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C9A0A31-4412-4BA9-AFF1-B411D4DF5113}"/>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47" name="Picture 46" descr="A black background with white text&#10;&#10;Description automatically generated">
              <a:extLst>
                <a:ext uri="{FF2B5EF4-FFF2-40B4-BE49-F238E27FC236}">
                  <a16:creationId xmlns:a16="http://schemas.microsoft.com/office/drawing/2014/main" id="{1C9F246E-9FDD-F5F3-CDBC-991B157AE7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6A604A0B-E692-6512-5A9D-8F3D54F46938}"/>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D34592E3-FE4E-DB54-A853-189EC054C237}"/>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0371865"/>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204C80-0646-8906-828E-FB392B276AAA}"/>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68D1BB9A-1981-24A4-E7F8-776EA3F11F6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6637AE7-81B5-3B3D-F978-C97DA52AA918}"/>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00EAA4B-F966-E88D-3F8C-2267237BCECB}"/>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11142510-ED16-FFC9-C0CA-5D4625F0172E}"/>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89781672-3E04-42DB-BB55-95D6A1EFB51E}"/>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1055699-435E-27FC-49B2-EBF8AE3BAE03}"/>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3403" y="6254992"/>
            <a:ext cx="1468192" cy="601465"/>
          </a:xfrm>
          <a:prstGeom prst="rect">
            <a:avLst/>
          </a:prstGeom>
        </p:spPr>
      </p:pic>
    </p:spTree>
    <p:extLst>
      <p:ext uri="{BB962C8B-B14F-4D97-AF65-F5344CB8AC3E}">
        <p14:creationId xmlns:p14="http://schemas.microsoft.com/office/powerpoint/2010/main" val="2280039894"/>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980A37BB-C05A-1640-F078-DDBCA112169C}"/>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D70EBA2-41CA-0B77-1C4B-F812A3B947C4}"/>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429C929-9E0A-0183-FA6A-803CE7C0D6D1}"/>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2181C43B-BD17-D043-7E46-2371DCD1EF5D}"/>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2EFB04BB-74E0-0870-63DF-BF9CB4CBF14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0"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8" name="Freeform 47">
            <a:extLst>
              <a:ext uri="{FF2B5EF4-FFF2-40B4-BE49-F238E27FC236}">
                <a16:creationId xmlns:a16="http://schemas.microsoft.com/office/drawing/2014/main" id="{6C6B662B-62E0-DB9F-DDD5-A7658543E5CA}"/>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9" name="Picture 48" descr="A black background with white text&#10;&#10;Description automatically generated">
            <a:extLst>
              <a:ext uri="{FF2B5EF4-FFF2-40B4-BE49-F238E27FC236}">
                <a16:creationId xmlns:a16="http://schemas.microsoft.com/office/drawing/2014/main" id="{4279EB1D-482D-A023-3295-3F230BA849E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2613" y="6153002"/>
            <a:ext cx="1480989" cy="606708"/>
          </a:xfrm>
          <a:prstGeom prst="rect">
            <a:avLst/>
          </a:prstGeom>
        </p:spPr>
      </p:pic>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0" name="Text Placeholder 41">
            <a:extLst>
              <a:ext uri="{FF2B5EF4-FFF2-40B4-BE49-F238E27FC236}">
                <a16:creationId xmlns:a16="http://schemas.microsoft.com/office/drawing/2014/main" id="{FC0CC716-9354-7166-4E6C-173DDE4DFA99}"/>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415204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808308B-963A-375F-C686-640832C3DE09}"/>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A7904B37-1448-62CE-8E2E-287AD179F7F1}"/>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FCA2823-6F2E-7F19-8DC0-0D72494EA391}"/>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E351E24B-0528-5D43-F9EA-3365E12A93CB}"/>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0EC06E33-6434-C809-2469-48C9978509BE}"/>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10" name="Picture 9">
            <a:extLst>
              <a:ext uri="{FF2B5EF4-FFF2-40B4-BE49-F238E27FC236}">
                <a16:creationId xmlns:a16="http://schemas.microsoft.com/office/drawing/2014/main" id="{2E0D00BF-1A74-CE54-4A80-B89B257F14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sp>
        <p:nvSpPr>
          <p:cNvPr id="13" name="Text Placeholder 41">
            <a:extLst>
              <a:ext uri="{FF2B5EF4-FFF2-40B4-BE49-F238E27FC236}">
                <a16:creationId xmlns:a16="http://schemas.microsoft.com/office/drawing/2014/main" id="{907965EC-2C90-EDAC-66EE-1B0275CA5944}"/>
              </a:ext>
            </a:extLst>
          </p:cNvPr>
          <p:cNvSpPr>
            <a:spLocks noGrp="1"/>
          </p:cNvSpPr>
          <p:nvPr>
            <p:ph type="body" sz="quarter" idx="12"/>
          </p:nvPr>
        </p:nvSpPr>
        <p:spPr>
          <a:xfrm>
            <a:off x="340291"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990017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mpty with logo">
    <p:bg>
      <p:bgPr>
        <a:solidFill>
          <a:srgbClr val="351C5C"/>
        </a:solidFill>
        <a:effectLst/>
      </p:bgPr>
    </p:bg>
    <p:spTree>
      <p:nvGrpSpPr>
        <p:cNvPr id="1" name=""/>
        <p:cNvGrpSpPr/>
        <p:nvPr/>
      </p:nvGrpSpPr>
      <p:grpSpPr>
        <a:xfrm>
          <a:off x="0" y="0"/>
          <a:ext cx="0" cy="0"/>
          <a:chOff x="0" y="0"/>
          <a:chExt cx="0" cy="0"/>
        </a:xfrm>
      </p:grpSpPr>
      <p:pic>
        <p:nvPicPr>
          <p:cNvPr id="2" name="Picture 1" descr="A black background with white text&#10;&#10;Description automatically generated">
            <a:extLst>
              <a:ext uri="{FF2B5EF4-FFF2-40B4-BE49-F238E27FC236}">
                <a16:creationId xmlns:a16="http://schemas.microsoft.com/office/drawing/2014/main" id="{B7B776FD-B909-A215-304B-EA1B1EFDF7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87346" y="203150"/>
            <a:ext cx="1453018" cy="595249"/>
          </a:xfrm>
          <a:prstGeom prst="rect">
            <a:avLst/>
          </a:prstGeom>
        </p:spPr>
      </p:pic>
    </p:spTree>
    <p:extLst>
      <p:ext uri="{BB962C8B-B14F-4D97-AF65-F5344CB8AC3E}">
        <p14:creationId xmlns:p14="http://schemas.microsoft.com/office/powerpoint/2010/main" val="225904448"/>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F5D48DAD-A5A3-B20F-57E3-F25D4A943315}"/>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9B037FAD-560E-F7A8-6960-1A0E0938E1D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962456D8-CC1E-A8B0-98F9-B4A5C1AC9ECA}"/>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A1B5867C-0DD6-0339-396C-A227BFDD4C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80753CB6-0FA6-4AC8-BCE2-F2B3186D4FEB}"/>
              </a:ext>
            </a:extLst>
          </p:cNvPr>
          <p:cNvSpPr>
            <a:spLocks noGrp="1"/>
          </p:cNvSpPr>
          <p:nvPr>
            <p:ph type="body" sz="quarter" idx="12"/>
          </p:nvPr>
        </p:nvSpPr>
        <p:spPr>
          <a:xfrm>
            <a:off x="5213444" y="962526"/>
            <a:ext cx="663826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4099061"/>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5E65BE-DEB6-64D7-E6DF-6C8968403857}"/>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90D88FC9-2394-D3A8-8B18-8A6756FEEB48}"/>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51530F2C-3F82-A640-4765-0A7D44FAFCA1}"/>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1780C055-8907-A363-A184-0D4E8325682D}"/>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38DA6BD-83AB-D6AE-D31D-4CF8FDF7AB57}"/>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C68D938C-D658-FAF3-3E64-8926731BD1D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10" name="Picture 9" descr="A black background with white text&#10;&#10;Description automatically generated">
            <a:extLst>
              <a:ext uri="{FF2B5EF4-FFF2-40B4-BE49-F238E27FC236}">
                <a16:creationId xmlns:a16="http://schemas.microsoft.com/office/drawing/2014/main" id="{E5218669-A810-6F56-B1D2-E8FAD342D8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9177" y="115837"/>
            <a:ext cx="1480989" cy="606708"/>
          </a:xfrm>
          <a:prstGeom prst="rect">
            <a:avLst/>
          </a:prstGeom>
        </p:spPr>
      </p:pic>
      <p:sp>
        <p:nvSpPr>
          <p:cNvPr id="11" name="Text Placeholder 41">
            <a:extLst>
              <a:ext uri="{FF2B5EF4-FFF2-40B4-BE49-F238E27FC236}">
                <a16:creationId xmlns:a16="http://schemas.microsoft.com/office/drawing/2014/main" id="{4414CE10-1C07-39DE-45CE-9F663993BF77}"/>
              </a:ext>
            </a:extLst>
          </p:cNvPr>
          <p:cNvSpPr>
            <a:spLocks noGrp="1"/>
          </p:cNvSpPr>
          <p:nvPr>
            <p:ph type="body" sz="quarter" idx="11"/>
          </p:nvPr>
        </p:nvSpPr>
        <p:spPr>
          <a:xfrm>
            <a:off x="340290" y="962526"/>
            <a:ext cx="595397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1502046"/>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DC538E4-1E3D-5770-10C2-7C3C2846029D}"/>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2055432D-AB0F-7A9F-2390-A01DC0660C55}"/>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949EE2A-C021-9F03-1C48-3690FD4C8D7F}"/>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EEEB01E3-AFE3-5100-4E54-E1831C64EAD1}"/>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8" name="Picture 47">
            <a:extLst>
              <a:ext uri="{FF2B5EF4-FFF2-40B4-BE49-F238E27FC236}">
                <a16:creationId xmlns:a16="http://schemas.microsoft.com/office/drawing/2014/main" id="{713464B3-4075-90FA-23C5-09A47BD7EE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sp>
        <p:nvSpPr>
          <p:cNvPr id="49" name="Text Placeholder 41">
            <a:extLst>
              <a:ext uri="{FF2B5EF4-FFF2-40B4-BE49-F238E27FC236}">
                <a16:creationId xmlns:a16="http://schemas.microsoft.com/office/drawing/2014/main" id="{C31654F3-EBEB-55B9-F0C7-326DC9B7BEB7}"/>
              </a:ext>
            </a:extLst>
          </p:cNvPr>
          <p:cNvSpPr>
            <a:spLocks noGrp="1"/>
          </p:cNvSpPr>
          <p:nvPr>
            <p:ph type="body" sz="quarter" idx="14"/>
          </p:nvPr>
        </p:nvSpPr>
        <p:spPr>
          <a:xfrm>
            <a:off x="340291" y="962526"/>
            <a:ext cx="711601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7709198"/>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Empt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D4203B-6840-4A3D-6576-AD42541270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spTree>
    <p:extLst>
      <p:ext uri="{BB962C8B-B14F-4D97-AF65-F5344CB8AC3E}">
        <p14:creationId xmlns:p14="http://schemas.microsoft.com/office/powerpoint/2010/main" val="3342589831"/>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832126"/>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D4203B-6840-4A3D-6576-AD42541270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spTree>
    <p:extLst>
      <p:ext uri="{BB962C8B-B14F-4D97-AF65-F5344CB8AC3E}">
        <p14:creationId xmlns:p14="http://schemas.microsoft.com/office/powerpoint/2010/main" val="8264074"/>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0E6F514-AD5B-6612-C124-93B9DB5CB050}"/>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3454548870"/>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88FDF10D-631E-7B13-6EF4-FE3C27C1FF31}"/>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6" name="Picture 5">
            <a:extLst>
              <a:ext uri="{FF2B5EF4-FFF2-40B4-BE49-F238E27FC236}">
                <a16:creationId xmlns:a16="http://schemas.microsoft.com/office/drawing/2014/main" id="{8E6B1280-70EA-78D2-BA11-44FC442C00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grpSp>
        <p:nvGrpSpPr>
          <p:cNvPr id="7" name="Group 6">
            <a:extLst>
              <a:ext uri="{FF2B5EF4-FFF2-40B4-BE49-F238E27FC236}">
                <a16:creationId xmlns:a16="http://schemas.microsoft.com/office/drawing/2014/main" id="{9D3D3A1B-DF99-75B9-44B6-8F10B9CB1F96}"/>
              </a:ext>
            </a:extLst>
          </p:cNvPr>
          <p:cNvGrpSpPr/>
          <p:nvPr userDrawn="1"/>
        </p:nvGrpSpPr>
        <p:grpSpPr>
          <a:xfrm>
            <a:off x="10223653" y="3709107"/>
            <a:ext cx="1968347" cy="3148894"/>
            <a:chOff x="10223653" y="3709107"/>
            <a:chExt cx="1968347" cy="3148894"/>
          </a:xfrm>
        </p:grpSpPr>
        <p:sp>
          <p:nvSpPr>
            <p:cNvPr id="8" name="Freeform 7">
              <a:extLst>
                <a:ext uri="{FF2B5EF4-FFF2-40B4-BE49-F238E27FC236}">
                  <a16:creationId xmlns:a16="http://schemas.microsoft.com/office/drawing/2014/main" id="{1AF995DF-DE3A-C6C0-2E1D-32B9C0FD25D4}"/>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48F865A1-A1C4-173F-2883-08E633703FE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0C195BA2-B1EE-5946-DC5F-27088305DE50}"/>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6CE61189-26C8-F1FB-42D9-D4295675023A}"/>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195211"/>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3" name="Freeform 42">
            <a:extLst>
              <a:ext uri="{FF2B5EF4-FFF2-40B4-BE49-F238E27FC236}">
                <a16:creationId xmlns:a16="http://schemas.microsoft.com/office/drawing/2014/main" id="{7438DB5E-741B-70E2-CC78-4EA376373B7D}"/>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F1A7C4D3-1E92-1019-72C9-A784F302475F}"/>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5" name="Picture 44" descr="A black background with white text&#10;&#10;Description automatically generated">
            <a:extLst>
              <a:ext uri="{FF2B5EF4-FFF2-40B4-BE49-F238E27FC236}">
                <a16:creationId xmlns:a16="http://schemas.microsoft.com/office/drawing/2014/main" id="{F1508C17-63E1-97C6-6743-7F587B0BB1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1825" y="6165969"/>
            <a:ext cx="1480989" cy="606708"/>
          </a:xfrm>
          <a:prstGeom prst="rect">
            <a:avLst/>
          </a:prstGeom>
        </p:spPr>
      </p:pic>
      <p:sp>
        <p:nvSpPr>
          <p:cNvPr id="46" name="Text Placeholder 41">
            <a:extLst>
              <a:ext uri="{FF2B5EF4-FFF2-40B4-BE49-F238E27FC236}">
                <a16:creationId xmlns:a16="http://schemas.microsoft.com/office/drawing/2014/main" id="{CA448D42-3E54-5B8F-9F82-ADEDFA2EB16C}"/>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4375547"/>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7E29EAC8-9B01-B483-DD59-7D0DD8B47C5D}"/>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E6BF83E9-B5A1-3141-03F3-7CFC3367D156}"/>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98705114-9563-4857-24D6-40FD088808BB}"/>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5B5CC63E-A21B-BAB0-6F35-7011F6AC96F0}"/>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5DC7433E-DCCA-2F84-82FE-34357F45A8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C6A88B59-08E0-1FF8-6D74-4C75F2398C52}"/>
              </a:ext>
            </a:extLst>
          </p:cNvPr>
          <p:cNvSpPr>
            <a:spLocks noGrp="1"/>
          </p:cNvSpPr>
          <p:nvPr>
            <p:ph type="body" sz="quarter" idx="12"/>
          </p:nvPr>
        </p:nvSpPr>
        <p:spPr>
          <a:xfrm>
            <a:off x="340290" y="962526"/>
            <a:ext cx="67471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036210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screen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solidFill>
                  <a:schemeClr val="bg1"/>
                </a:solidFill>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4115702539"/>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75012"/>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grpSp>
        <p:nvGrpSpPr>
          <p:cNvPr id="2" name="Group 1">
            <a:extLst>
              <a:ext uri="{FF2B5EF4-FFF2-40B4-BE49-F238E27FC236}">
                <a16:creationId xmlns:a16="http://schemas.microsoft.com/office/drawing/2014/main" id="{59F5A52E-8A8D-2D02-B035-5A53FA6E2ED8}"/>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3E820E01-648E-5A4F-DC74-80B717C0B07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E19A3B25-6BF0-48B2-8805-CAA37F783984}"/>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7C7D9CDA-0896-B2E5-E398-8184BD551D05}"/>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C64BF24C-1537-644E-3FED-8862BE8D8C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72CFB240-69A1-4029-6986-C0DEC48734C8}"/>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2037964"/>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FE736A3-4FCE-7B15-159F-CEE639BD3449}"/>
              </a:ext>
            </a:extLst>
          </p:cNvPr>
          <p:cNvGrpSpPr/>
          <p:nvPr userDrawn="1"/>
        </p:nvGrpSpPr>
        <p:grpSpPr>
          <a:xfrm>
            <a:off x="7268997" y="850264"/>
            <a:ext cx="4923003" cy="6007737"/>
            <a:chOff x="7268997" y="850264"/>
            <a:chExt cx="4923003" cy="6007737"/>
          </a:xfrm>
        </p:grpSpPr>
        <p:sp>
          <p:nvSpPr>
            <p:cNvPr id="3" name="Freeform 2">
              <a:extLst>
                <a:ext uri="{FF2B5EF4-FFF2-40B4-BE49-F238E27FC236}">
                  <a16:creationId xmlns:a16="http://schemas.microsoft.com/office/drawing/2014/main" id="{5EC94D46-FFEE-66D1-E776-2E1C9785CD8B}"/>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6" name="Freeform 5">
              <a:extLst>
                <a:ext uri="{FF2B5EF4-FFF2-40B4-BE49-F238E27FC236}">
                  <a16:creationId xmlns:a16="http://schemas.microsoft.com/office/drawing/2014/main" id="{00B51DC9-D5E4-8BB2-457D-A1F678BCE600}"/>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08EBC4C6-D371-4A17-6F04-B181361351E8}"/>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9E258985-A3E8-D514-4934-5FC4FD2065D7}"/>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77E5AC6C-F7E2-C64C-0E5A-456EF76A782B}"/>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11" name="Picture 10">
              <a:extLst>
                <a:ext uri="{FF2B5EF4-FFF2-40B4-BE49-F238E27FC236}">
                  <a16:creationId xmlns:a16="http://schemas.microsoft.com/office/drawing/2014/main" id="{64AAB7F9-F163-372B-9EFC-CEB7E29C14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87008" y="5810307"/>
              <a:ext cx="1480989" cy="606707"/>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2" name="Text Placeholder 41">
            <a:extLst>
              <a:ext uri="{FF2B5EF4-FFF2-40B4-BE49-F238E27FC236}">
                <a16:creationId xmlns:a16="http://schemas.microsoft.com/office/drawing/2014/main" id="{9C93CEBE-33A5-0EBD-8518-7AA896565911}"/>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6146250"/>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44BC394D-58B6-20B6-1AB4-83CA2378FE75}"/>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4DE586E3-24C0-CFE8-9350-3BB4731BE58D}"/>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EACBA99B-F2C4-D19C-BAEE-123D8179E5EF}"/>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D34394A2-F1C7-E30F-5091-EEF7D7512DF9}"/>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2147D3D-1C44-45A8-9444-CB612DB45812}"/>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47" name="Picture 46" descr="A black background with white text&#10;&#10;Description automatically generated">
              <a:extLst>
                <a:ext uri="{FF2B5EF4-FFF2-40B4-BE49-F238E27FC236}">
                  <a16:creationId xmlns:a16="http://schemas.microsoft.com/office/drawing/2014/main" id="{E9F0FB58-C65C-D4BB-9916-22AE87D629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B3657A15-291D-52A4-9E1B-5F0D7FBA3984}"/>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5F29F187-2820-6245-60E4-1DD31547B763}"/>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326506"/>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1C1C44-A965-A420-232B-CD63D88BAD24}"/>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AF00F9A8-96BE-31CC-D02C-7A122DE2F0B0}"/>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534E9DB-8412-6612-4ED8-9E50A632F46D}"/>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011B3B8-5648-D4F9-FE4C-F8C2546DA88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E8D4036-60CC-2490-68C2-648ADC715561}"/>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7765D0E2-3962-2D60-0A60-CF4274357EBC}"/>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D2049D-517B-BACE-F2C1-32CEE8049B55}"/>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chemeClr val="bg1"/>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3403" y="6254992"/>
            <a:ext cx="1468192" cy="601465"/>
          </a:xfrm>
          <a:prstGeom prst="rect">
            <a:avLst/>
          </a:prstGeom>
        </p:spPr>
      </p:pic>
    </p:spTree>
    <p:extLst>
      <p:ext uri="{BB962C8B-B14F-4D97-AF65-F5344CB8AC3E}">
        <p14:creationId xmlns:p14="http://schemas.microsoft.com/office/powerpoint/2010/main" val="801582432"/>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166A34E-910F-89A8-760C-CB5EA5AD8930}"/>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1CD477F-6B69-3AFD-79A6-3FE7EA1FB946}"/>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2BD274E-FBA9-FC3D-4ABE-A5F1A077E43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95769C27-8CC5-BE51-32AF-8FB50D87DA52}"/>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424951C-5BEA-C3EB-B0A5-2627D5D4662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8" name="Freeform 47">
            <a:extLst>
              <a:ext uri="{FF2B5EF4-FFF2-40B4-BE49-F238E27FC236}">
                <a16:creationId xmlns:a16="http://schemas.microsoft.com/office/drawing/2014/main" id="{9DA6BC92-564E-780A-6A0C-64D537194179}"/>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9" name="Picture 48" descr="A black background with white text&#10;&#10;Description automatically generated">
            <a:extLst>
              <a:ext uri="{FF2B5EF4-FFF2-40B4-BE49-F238E27FC236}">
                <a16:creationId xmlns:a16="http://schemas.microsoft.com/office/drawing/2014/main" id="{FC189B69-51BD-F88D-CA93-92CD6AA93D7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2613" y="6153002"/>
            <a:ext cx="1480989" cy="606708"/>
          </a:xfrm>
          <a:prstGeom prst="rect">
            <a:avLst/>
          </a:prstGeom>
        </p:spPr>
      </p:pic>
      <p:sp>
        <p:nvSpPr>
          <p:cNvPr id="50" name="Text Placeholder 41">
            <a:extLst>
              <a:ext uri="{FF2B5EF4-FFF2-40B4-BE49-F238E27FC236}">
                <a16:creationId xmlns:a16="http://schemas.microsoft.com/office/drawing/2014/main" id="{4232BF45-10B9-436A-5C38-78DAB7DD65AD}"/>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6344240"/>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8775DA-F9D0-3530-8ACE-6AC448DF8A1C}"/>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8B3BC63E-874B-8B84-B227-3E09FBE12742}"/>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3643420C-562A-CB0D-AC89-75373D26A444}"/>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4C5CB7F7-6A65-DE5A-9364-C3E2A77EA42C}"/>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29968733-9009-BC2E-7DCD-5D7900D23C0A}"/>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3403" y="205772"/>
            <a:ext cx="1468192" cy="601465"/>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0" name="Text Placeholder 41">
            <a:extLst>
              <a:ext uri="{FF2B5EF4-FFF2-40B4-BE49-F238E27FC236}">
                <a16:creationId xmlns:a16="http://schemas.microsoft.com/office/drawing/2014/main" id="{B041A964-C14E-F73B-81BF-812A6275A302}"/>
              </a:ext>
            </a:extLst>
          </p:cNvPr>
          <p:cNvSpPr>
            <a:spLocks noGrp="1"/>
          </p:cNvSpPr>
          <p:nvPr>
            <p:ph type="body" sz="quarter" idx="12"/>
          </p:nvPr>
        </p:nvSpPr>
        <p:spPr>
          <a:xfrm>
            <a:off x="340290"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500599"/>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386F0E87-4F8F-0BD2-8308-BAE720A19618}"/>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C6B9DB56-39E5-9123-5525-0FB5FEC1649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4DA6D894-1406-DC15-9F69-AC13C7531EB1}"/>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23B36287-7CBE-F9FE-35F7-E862BA09A6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5F75E781-DC97-26DD-94C2-211EEBA54AF7}"/>
              </a:ext>
            </a:extLst>
          </p:cNvPr>
          <p:cNvSpPr>
            <a:spLocks noGrp="1"/>
          </p:cNvSpPr>
          <p:nvPr>
            <p:ph type="body" sz="quarter" idx="12"/>
          </p:nvPr>
        </p:nvSpPr>
        <p:spPr>
          <a:xfrm>
            <a:off x="5213445" y="962526"/>
            <a:ext cx="6638262"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785598"/>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86F539-B4E4-C71E-C8DC-6E461995BC7D}"/>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7A87BDFB-BD90-DC5A-B4B5-FFE37551CAE9}"/>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1C603F87-2065-A757-9411-89BAAD07851D}"/>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CE8079F0-E106-0CBA-80F9-6ACBC5624E40}"/>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8087508A-9BC8-9F37-B550-4AF6E7E5E8A9}"/>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33D1F0A8-FA80-EC2D-28A6-64EC9EFB6AAD}"/>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10" name="Picture 9" descr="A black background with white text&#10;&#10;Description automatically generated">
            <a:extLst>
              <a:ext uri="{FF2B5EF4-FFF2-40B4-BE49-F238E27FC236}">
                <a16:creationId xmlns:a16="http://schemas.microsoft.com/office/drawing/2014/main" id="{A8576998-E706-38DF-2DB1-B6CE2134E1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9177" y="115837"/>
            <a:ext cx="1480989" cy="606708"/>
          </a:xfrm>
          <a:prstGeom prst="rect">
            <a:avLst/>
          </a:prstGeom>
        </p:spPr>
      </p:pic>
      <p:sp>
        <p:nvSpPr>
          <p:cNvPr id="11" name="Text Placeholder 41">
            <a:extLst>
              <a:ext uri="{FF2B5EF4-FFF2-40B4-BE49-F238E27FC236}">
                <a16:creationId xmlns:a16="http://schemas.microsoft.com/office/drawing/2014/main" id="{69D7DDAA-886B-8DDE-1786-09A8DC853F57}"/>
              </a:ext>
            </a:extLst>
          </p:cNvPr>
          <p:cNvSpPr>
            <a:spLocks noGrp="1"/>
          </p:cNvSpPr>
          <p:nvPr>
            <p:ph type="body" sz="quarter" idx="11"/>
          </p:nvPr>
        </p:nvSpPr>
        <p:spPr>
          <a:xfrm>
            <a:off x="340291" y="962526"/>
            <a:ext cx="595397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865250"/>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11AEC0C-DF5B-7E19-42A9-A02277D23687}"/>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19DFF084-E4B4-7603-2A01-9E16076A4006}"/>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60BE303-7C40-38D7-ADBC-9209D279382C}"/>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C88D0A67-73FD-1548-9F3C-F79A68518EB3}"/>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2" name="Picture 11">
            <a:extLst>
              <a:ext uri="{FF2B5EF4-FFF2-40B4-BE49-F238E27FC236}">
                <a16:creationId xmlns:a16="http://schemas.microsoft.com/office/drawing/2014/main" id="{9CA79191-B989-A8F3-9EDA-A4EF9962114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65181"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EA1F0F56-80AD-DC87-56AF-E1B70E5C992F}"/>
              </a:ext>
            </a:extLst>
          </p:cNvPr>
          <p:cNvSpPr>
            <a:spLocks noGrp="1"/>
          </p:cNvSpPr>
          <p:nvPr>
            <p:ph type="body" sz="quarter" idx="14"/>
          </p:nvPr>
        </p:nvSpPr>
        <p:spPr>
          <a:xfrm>
            <a:off x="340291" y="962526"/>
            <a:ext cx="7013410"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2498229"/>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White 1 presenter">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98AF5EF7-E4BA-ACA3-0074-C17D08F794F2}"/>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EB6845A3-697A-BD4A-5E7E-5103D6413619}"/>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8D3DE710-50BC-6706-8CCF-4675E83C66EB}"/>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58787C70-41F5-EA7C-8362-55ECCEED15CC}"/>
              </a:ext>
            </a:extLst>
          </p:cNvPr>
          <p:cNvSpPr/>
          <p:nvPr/>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8AD3015-3C25-BC97-4620-7A619942012C}"/>
              </a:ext>
            </a:extLst>
          </p:cNvPr>
          <p:cNvSpPr/>
          <p:nvPr/>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35C6EB4-47E0-E673-1108-76F691465789}"/>
              </a:ext>
            </a:extLst>
          </p:cNvPr>
          <p:cNvSpPr/>
          <p:nvPr/>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D0C1E37-C7A5-851D-96EB-27E89A0AE348}"/>
              </a:ext>
            </a:extLst>
          </p:cNvPr>
          <p:cNvSpPr/>
          <p:nvPr/>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124912" y="876784"/>
            <a:ext cx="2643806" cy="1083071"/>
          </a:xfrm>
          <a:prstGeom prst="rect">
            <a:avLst/>
          </a:prstGeom>
        </p:spPr>
      </p:pic>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Freeform 37">
            <a:extLst>
              <a:ext uri="{FF2B5EF4-FFF2-40B4-BE49-F238E27FC236}">
                <a16:creationId xmlns:a16="http://schemas.microsoft.com/office/drawing/2014/main" id="{135F132A-CB24-5FDF-0A51-A4689BE66201}"/>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 name="Text Placeholder 6">
            <a:extLst>
              <a:ext uri="{FF2B5EF4-FFF2-40B4-BE49-F238E27FC236}">
                <a16:creationId xmlns:a16="http://schemas.microsoft.com/office/drawing/2014/main" id="{E14C9642-D545-80EF-31B5-C9F42A24BA5A}"/>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6" name="Title Placeholder 12">
            <a:extLst>
              <a:ext uri="{FF2B5EF4-FFF2-40B4-BE49-F238E27FC236}">
                <a16:creationId xmlns:a16="http://schemas.microsoft.com/office/drawing/2014/main" id="{010E89FF-89E7-D9DB-5BAA-F86D2B3EB1B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24" name="Freeform 23">
            <a:extLst>
              <a:ext uri="{FF2B5EF4-FFF2-40B4-BE49-F238E27FC236}">
                <a16:creationId xmlns:a16="http://schemas.microsoft.com/office/drawing/2014/main" id="{B7E6CBFF-D865-D497-B653-C6C86148927B}"/>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Picture Placeholder 61">
            <a:extLst>
              <a:ext uri="{FF2B5EF4-FFF2-40B4-BE49-F238E27FC236}">
                <a16:creationId xmlns:a16="http://schemas.microsoft.com/office/drawing/2014/main" id="{CE45D407-C74F-C79A-AB0B-3CCAF6A21DCA}"/>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37905462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40" name="Group 39">
            <a:extLst>
              <a:ext uri="{FF2B5EF4-FFF2-40B4-BE49-F238E27FC236}">
                <a16:creationId xmlns:a16="http://schemas.microsoft.com/office/drawing/2014/main" id="{E4AA60D4-3B95-4876-007D-814D5AD2B928}"/>
              </a:ext>
            </a:extLst>
          </p:cNvPr>
          <p:cNvGrpSpPr/>
          <p:nvPr userDrawn="1"/>
        </p:nvGrpSpPr>
        <p:grpSpPr>
          <a:xfrm>
            <a:off x="10223653" y="3709107"/>
            <a:ext cx="1968347" cy="3148894"/>
            <a:chOff x="10223653" y="3709107"/>
            <a:chExt cx="1968347" cy="3148894"/>
          </a:xfrm>
        </p:grpSpPr>
        <p:sp>
          <p:nvSpPr>
            <p:cNvPr id="46" name="Freeform 45">
              <a:extLst>
                <a:ext uri="{FF2B5EF4-FFF2-40B4-BE49-F238E27FC236}">
                  <a16:creationId xmlns:a16="http://schemas.microsoft.com/office/drawing/2014/main" id="{45C2331A-88D4-A8E3-76BC-3E039DCC8765}"/>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F2AAB6"/>
            </a:solidFill>
            <a:ln w="0" cap="flat">
              <a:noFill/>
              <a:prstDash val="solid"/>
              <a:miter/>
            </a:ln>
          </p:spPr>
          <p:txBody>
            <a:bodyPr rtlCol="0" anchor="ctr"/>
            <a:lstStyle/>
            <a:p>
              <a:endParaRPr lang="en-IS"/>
            </a:p>
          </p:txBody>
        </p:sp>
        <p:sp>
          <p:nvSpPr>
            <p:cNvPr id="50" name="Freeform 49">
              <a:extLst>
                <a:ext uri="{FF2B5EF4-FFF2-40B4-BE49-F238E27FC236}">
                  <a16:creationId xmlns:a16="http://schemas.microsoft.com/office/drawing/2014/main" id="{83A8F778-4013-0B9A-4A17-CC3CA298F40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D24A74"/>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73E6179-B566-4B13-43C3-A8982D5A9751}"/>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932B47"/>
            </a:solidFill>
            <a:ln w="0" cap="flat">
              <a:noFill/>
              <a:prstDash val="solid"/>
              <a:miter/>
            </a:ln>
          </p:spPr>
          <p:txBody>
            <a:bodyPr rtlCol="0" anchor="ctr"/>
            <a:lstStyle/>
            <a:p>
              <a:endParaRPr lang="en-IS"/>
            </a:p>
          </p:txBody>
        </p:sp>
      </p:grpSp>
      <p:pic>
        <p:nvPicPr>
          <p:cNvPr id="13" name="Picture 12" descr="A black background with white text&#10;&#10;Description automatically generated">
            <a:extLst>
              <a:ext uri="{FF2B5EF4-FFF2-40B4-BE49-F238E27FC236}">
                <a16:creationId xmlns:a16="http://schemas.microsoft.com/office/drawing/2014/main" id="{BDEBE3C0-0F8D-319C-2434-81CE24CD8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87346" y="203150"/>
            <a:ext cx="1453018" cy="595249"/>
          </a:xfrm>
          <a:prstGeom prst="rect">
            <a:avLst/>
          </a:prstGeom>
        </p:spPr>
      </p:pic>
      <p:sp>
        <p:nvSpPr>
          <p:cNvPr id="42" name="Text Placeholder 41">
            <a:extLst>
              <a:ext uri="{FF2B5EF4-FFF2-40B4-BE49-F238E27FC236}">
                <a16:creationId xmlns:a16="http://schemas.microsoft.com/office/drawing/2014/main" id="{B232FC0F-8987-CB75-F943-3213A4A33725}"/>
              </a:ext>
            </a:extLst>
          </p:cNvPr>
          <p:cNvSpPr>
            <a:spLocks noGrp="1"/>
          </p:cNvSpPr>
          <p:nvPr>
            <p:ph type="body" sz="quarter" idx="10"/>
          </p:nvPr>
        </p:nvSpPr>
        <p:spPr>
          <a:xfrm>
            <a:off x="340291" y="962526"/>
            <a:ext cx="10680134"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3514743"/>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White 2 presenters">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086C55C7-D730-F38E-AA35-A9A3421D3BA1}"/>
              </a:ext>
            </a:extLst>
          </p:cNvPr>
          <p:cNvGrpSpPr/>
          <p:nvPr userDrawn="1"/>
        </p:nvGrpSpPr>
        <p:grpSpPr>
          <a:xfrm>
            <a:off x="0" y="0"/>
            <a:ext cx="4686448" cy="6858000"/>
            <a:chOff x="0" y="0"/>
            <a:chExt cx="4686448" cy="6858000"/>
          </a:xfrm>
        </p:grpSpPr>
        <p:sp>
          <p:nvSpPr>
            <p:cNvPr id="28" name="Freeform 27">
              <a:extLst>
                <a:ext uri="{FF2B5EF4-FFF2-40B4-BE49-F238E27FC236}">
                  <a16:creationId xmlns:a16="http://schemas.microsoft.com/office/drawing/2014/main" id="{CE5C4742-66CA-1B12-3AE2-27055923AB45}"/>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1D75F5EB-4A3C-DF2F-71C0-FFBC1D94D992}"/>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D1516AEC-B0C4-F18B-230C-21714D595E76}"/>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351C5C"/>
            </a:solidFill>
            <a:ln w="9918" cap="rnd">
              <a:solidFill>
                <a:srgbClr val="361D5C"/>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99E06122-E1CF-FA1E-56ED-52DB8BF7320C}"/>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31BFCBA-EC41-2CBA-3FF7-ACBFACF09015}"/>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351C5C"/>
            </a:solidFill>
            <a:ln w="9918" cap="rnd">
              <a:noFill/>
              <a:prstDash val="solid"/>
              <a:round/>
            </a:ln>
          </p:spPr>
          <p:txBody>
            <a:bodyPr rtlCol="0" anchor="ctr"/>
            <a:lstStyle/>
            <a:p>
              <a:endParaRPr lang="en-US"/>
            </a:p>
          </p:txBody>
        </p:sp>
        <p:sp>
          <p:nvSpPr>
            <p:cNvPr id="25" name="Freeform 24">
              <a:extLst>
                <a:ext uri="{FF2B5EF4-FFF2-40B4-BE49-F238E27FC236}">
                  <a16:creationId xmlns:a16="http://schemas.microsoft.com/office/drawing/2014/main" id="{829EE32E-0081-2BFB-9018-1B66C0CEA229}"/>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DECFE2F6-4A91-D73E-F6B9-04830644AAB9}"/>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86275" y="777869"/>
            <a:ext cx="3263374" cy="1336886"/>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A3FDB7CF-A801-EA04-6131-DFDBACC4A135}"/>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6" name="Text Placeholder 4">
            <a:extLst>
              <a:ext uri="{FF2B5EF4-FFF2-40B4-BE49-F238E27FC236}">
                <a16:creationId xmlns:a16="http://schemas.microsoft.com/office/drawing/2014/main" id="{18022ACE-874E-26E2-C9F8-E15C286D77D1}"/>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9" name="Freeform 8">
            <a:extLst>
              <a:ext uri="{FF2B5EF4-FFF2-40B4-BE49-F238E27FC236}">
                <a16:creationId xmlns:a16="http://schemas.microsoft.com/office/drawing/2014/main" id="{585E36A7-9C9B-16DB-CB9E-245A0BE872EB}"/>
              </a:ext>
            </a:extLst>
          </p:cNvPr>
          <p:cNvSpPr/>
          <p:nvPr/>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2601746332"/>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hite 3 presenter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815BE322-BDB4-8759-B6E1-1BFF54A26D7B}"/>
              </a:ext>
            </a:extLst>
          </p:cNvPr>
          <p:cNvGrpSpPr/>
          <p:nvPr userDrawn="1"/>
        </p:nvGrpSpPr>
        <p:grpSpPr>
          <a:xfrm>
            <a:off x="8338751" y="0"/>
            <a:ext cx="3853250" cy="6858000"/>
            <a:chOff x="8338751" y="0"/>
            <a:chExt cx="3853250" cy="6858000"/>
          </a:xfrm>
        </p:grpSpPr>
        <p:sp>
          <p:nvSpPr>
            <p:cNvPr id="52" name="Freeform 51">
              <a:extLst>
                <a:ext uri="{FF2B5EF4-FFF2-40B4-BE49-F238E27FC236}">
                  <a16:creationId xmlns:a16="http://schemas.microsoft.com/office/drawing/2014/main" id="{E4731421-CCAB-4AEC-BFEE-FE5A920A0197}"/>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7026D730-09CF-89EC-7F8A-A00C0804ABD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6D2DFAE-F2FC-D7AC-F819-8807B6E05EF7}"/>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D404E2BE-E738-6980-7DAB-D5966E35A643}"/>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0A440A74-2BB5-E2E9-F1C9-CA1B28275733}"/>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3" name="Group 42">
            <a:extLst>
              <a:ext uri="{FF2B5EF4-FFF2-40B4-BE49-F238E27FC236}">
                <a16:creationId xmlns:a16="http://schemas.microsoft.com/office/drawing/2014/main" id="{A855D5F7-E8E5-E0D3-115B-EAFEF1EA9534}"/>
              </a:ext>
            </a:extLst>
          </p:cNvPr>
          <p:cNvGrpSpPr/>
          <p:nvPr userDrawn="1"/>
        </p:nvGrpSpPr>
        <p:grpSpPr>
          <a:xfrm>
            <a:off x="0" y="1251410"/>
            <a:ext cx="4748030" cy="5616027"/>
            <a:chOff x="0" y="1251410"/>
            <a:chExt cx="4748030" cy="5616027"/>
          </a:xfrm>
        </p:grpSpPr>
        <p:sp>
          <p:nvSpPr>
            <p:cNvPr id="17" name="Freeform 16">
              <a:extLst>
                <a:ext uri="{FF2B5EF4-FFF2-40B4-BE49-F238E27FC236}">
                  <a16:creationId xmlns:a16="http://schemas.microsoft.com/office/drawing/2014/main" id="{D5CC484E-CE84-36E1-BCAE-01E6F0520685}"/>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39B5D8E-3F73-D8ED-24F6-CA6C1BAE70E7}"/>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37">
              <a:extLst>
                <a:ext uri="{FF2B5EF4-FFF2-40B4-BE49-F238E27FC236}">
                  <a16:creationId xmlns:a16="http://schemas.microsoft.com/office/drawing/2014/main" id="{7204F107-359D-D39D-C815-9293C79500EC}"/>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41D33E13-2A52-A7A0-8DA0-F0FCAD062FB2}"/>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40">
              <a:extLst>
                <a:ext uri="{FF2B5EF4-FFF2-40B4-BE49-F238E27FC236}">
                  <a16:creationId xmlns:a16="http://schemas.microsoft.com/office/drawing/2014/main" id="{1D6ECCD9-2C2A-74F4-495D-69F8EB05DFD8}"/>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886314" y="5496593"/>
            <a:ext cx="2418000" cy="990567"/>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Freeform 4">
            <a:extLst>
              <a:ext uri="{FF2B5EF4-FFF2-40B4-BE49-F238E27FC236}">
                <a16:creationId xmlns:a16="http://schemas.microsoft.com/office/drawing/2014/main" id="{C497E27F-A31E-7B46-3885-711B163D889D}"/>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35">
            <a:extLst>
              <a:ext uri="{FF2B5EF4-FFF2-40B4-BE49-F238E27FC236}">
                <a16:creationId xmlns:a16="http://schemas.microsoft.com/office/drawing/2014/main" id="{6862DF31-07E5-3014-C5AA-FAC6BCECA6B0}"/>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 name="Text Placeholder 35">
            <a:extLst>
              <a:ext uri="{FF2B5EF4-FFF2-40B4-BE49-F238E27FC236}">
                <a16:creationId xmlns:a16="http://schemas.microsoft.com/office/drawing/2014/main" id="{FD5DF8E9-C03B-E070-586C-BA227B97530B}"/>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8" name="Picture Placeholder 13">
            <a:extLst>
              <a:ext uri="{FF2B5EF4-FFF2-40B4-BE49-F238E27FC236}">
                <a16:creationId xmlns:a16="http://schemas.microsoft.com/office/drawing/2014/main" id="{D7730569-84A1-A9F0-DAE0-F9C899B814D0}"/>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9" name="Text Placeholder 6">
            <a:extLst>
              <a:ext uri="{FF2B5EF4-FFF2-40B4-BE49-F238E27FC236}">
                <a16:creationId xmlns:a16="http://schemas.microsoft.com/office/drawing/2014/main" id="{21B32E25-301D-C57F-A381-0E2774E2D2C2}"/>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20" name="Title Placeholder 12">
            <a:extLst>
              <a:ext uri="{FF2B5EF4-FFF2-40B4-BE49-F238E27FC236}">
                <a16:creationId xmlns:a16="http://schemas.microsoft.com/office/drawing/2014/main" id="{13A4D5E2-A95B-4F98-72AB-9A5814D3751D}"/>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511771321"/>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ey 1 presenter">
    <p:bg>
      <p:bgPr>
        <a:solidFill>
          <a:srgbClr val="F5F6F8"/>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2B00C95-0B27-B138-457C-A695D01DA52C}"/>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C18AAF25-BCDD-7016-45F0-7735E53A4EA6}"/>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4C05D3D5-BF4B-1295-8CA1-FA554083B4A3}"/>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62CB8CE7-A1E3-129A-B1F4-4E843E6721EF}"/>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F221583-4C64-1407-528C-FEA2744FAACA}"/>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266C3B-C0B1-A631-9D60-66851EDE4CE1}"/>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CCAC249-B4D7-0E9C-3AAF-78F5F094EEC9}"/>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13" name="Graphic 1">
            <a:extLst>
              <a:ext uri="{FF2B5EF4-FFF2-40B4-BE49-F238E27FC236}">
                <a16:creationId xmlns:a16="http://schemas.microsoft.com/office/drawing/2014/main" id="{382372D4-61D0-14A2-4D09-E0748B835E9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124912" y="876784"/>
            <a:ext cx="2643806" cy="1083071"/>
          </a:xfrm>
          <a:prstGeom prst="rect">
            <a:avLst/>
          </a:prstGeom>
        </p:spPr>
      </p:pic>
      <p:sp>
        <p:nvSpPr>
          <p:cNvPr id="14" name="Text Placeholder 35">
            <a:extLst>
              <a:ext uri="{FF2B5EF4-FFF2-40B4-BE49-F238E27FC236}">
                <a16:creationId xmlns:a16="http://schemas.microsoft.com/office/drawing/2014/main" id="{B2ED8CA0-B0B8-2FBE-2277-C7B2ED784415}"/>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5" name="Text Placeholder 35">
            <a:extLst>
              <a:ext uri="{FF2B5EF4-FFF2-40B4-BE49-F238E27FC236}">
                <a16:creationId xmlns:a16="http://schemas.microsoft.com/office/drawing/2014/main" id="{EBD01B31-41BC-0B41-2211-6771BB50F122}"/>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6" name="Freeform 15">
            <a:extLst>
              <a:ext uri="{FF2B5EF4-FFF2-40B4-BE49-F238E27FC236}">
                <a16:creationId xmlns:a16="http://schemas.microsoft.com/office/drawing/2014/main" id="{E8841DC3-2228-018D-DFB7-7AF9FA7AF59B}"/>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7" name="Text Placeholder 6">
            <a:extLst>
              <a:ext uri="{FF2B5EF4-FFF2-40B4-BE49-F238E27FC236}">
                <a16:creationId xmlns:a16="http://schemas.microsoft.com/office/drawing/2014/main" id="{1C2E3460-07C2-AEE5-1BF4-1494D503E37C}"/>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8" name="Title Placeholder 12">
            <a:extLst>
              <a:ext uri="{FF2B5EF4-FFF2-40B4-BE49-F238E27FC236}">
                <a16:creationId xmlns:a16="http://schemas.microsoft.com/office/drawing/2014/main" id="{AE3871F5-F337-9863-BA82-54CF277F25A0}"/>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19" name="Freeform 18">
            <a:extLst>
              <a:ext uri="{FF2B5EF4-FFF2-40B4-BE49-F238E27FC236}">
                <a16:creationId xmlns:a16="http://schemas.microsoft.com/office/drawing/2014/main" id="{A4EE3A7C-C141-A61C-8BFA-8ED4F6EA61F5}"/>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Picture Placeholder 61">
            <a:extLst>
              <a:ext uri="{FF2B5EF4-FFF2-40B4-BE49-F238E27FC236}">
                <a16:creationId xmlns:a16="http://schemas.microsoft.com/office/drawing/2014/main" id="{1A90928C-D333-6B32-267C-6CDA485C9C57}"/>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189203881"/>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ey 2 presenters">
    <p:bg>
      <p:bgPr>
        <a:solidFill>
          <a:srgbClr val="F5F6F8"/>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C236551-E85D-9240-D77F-30DCA5CB5040}"/>
              </a:ext>
            </a:extLst>
          </p:cNvPr>
          <p:cNvGrpSpPr/>
          <p:nvPr userDrawn="1"/>
        </p:nvGrpSpPr>
        <p:grpSpPr>
          <a:xfrm>
            <a:off x="0" y="0"/>
            <a:ext cx="4686448" cy="6858000"/>
            <a:chOff x="0" y="0"/>
            <a:chExt cx="4686448" cy="6858000"/>
          </a:xfrm>
        </p:grpSpPr>
        <p:sp>
          <p:nvSpPr>
            <p:cNvPr id="28" name="Freeform 27">
              <a:extLst>
                <a:ext uri="{FF2B5EF4-FFF2-40B4-BE49-F238E27FC236}">
                  <a16:creationId xmlns:a16="http://schemas.microsoft.com/office/drawing/2014/main" id="{8F7B438A-6082-FC40-D5BC-A9424740D28E}"/>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F949E0E8-2740-B143-6073-923A4668DEE1}"/>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C553A72B-4DF2-AC3E-4F1F-5DCD02984F13}"/>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351C5C"/>
            </a:solidFill>
            <a:ln w="9918" cap="rnd">
              <a:solidFill>
                <a:srgbClr val="361D5C"/>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87DC3C5A-8187-E3D7-CCDA-69E7E3E67786}"/>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6133E7E-EDB9-B494-8DD7-BA08B36D633A}"/>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351C5C"/>
            </a:solidFill>
            <a:ln w="9918" cap="rnd">
              <a:no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391B6736-FC4C-3C1A-71E7-AB77AD24C863}"/>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AE117247-C8C5-0804-A1E8-12C55133BB69}"/>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5" name="Graphic 1">
            <a:extLst>
              <a:ext uri="{FF2B5EF4-FFF2-40B4-BE49-F238E27FC236}">
                <a16:creationId xmlns:a16="http://schemas.microsoft.com/office/drawing/2014/main" id="{B0CD9693-D706-4565-B193-20138B6ABD5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86275" y="777869"/>
            <a:ext cx="3263374" cy="1336886"/>
          </a:xfrm>
          <a:prstGeom prst="rect">
            <a:avLst/>
          </a:prstGeom>
        </p:spPr>
      </p:pic>
      <p:sp>
        <p:nvSpPr>
          <p:cNvPr id="38" name="Freeform 37">
            <a:extLst>
              <a:ext uri="{FF2B5EF4-FFF2-40B4-BE49-F238E27FC236}">
                <a16:creationId xmlns:a16="http://schemas.microsoft.com/office/drawing/2014/main" id="{9CBB3C9A-2D28-868E-47B4-B0E3BE029F1F}"/>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9" name="Text Placeholder 35">
            <a:extLst>
              <a:ext uri="{FF2B5EF4-FFF2-40B4-BE49-F238E27FC236}">
                <a16:creationId xmlns:a16="http://schemas.microsoft.com/office/drawing/2014/main" id="{9204C07D-1661-EDBF-6334-D4DBED3E4254}"/>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0" name="Text Placeholder 35">
            <a:extLst>
              <a:ext uri="{FF2B5EF4-FFF2-40B4-BE49-F238E27FC236}">
                <a16:creationId xmlns:a16="http://schemas.microsoft.com/office/drawing/2014/main" id="{B7427C08-FB11-38A5-3D27-ED52A1357E2F}"/>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1" name="Picture Placeholder 9">
            <a:extLst>
              <a:ext uri="{FF2B5EF4-FFF2-40B4-BE49-F238E27FC236}">
                <a16:creationId xmlns:a16="http://schemas.microsoft.com/office/drawing/2014/main" id="{AAC627E4-B990-02A4-C2E6-CD921244ECBC}"/>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2" name="Freeform 41">
            <a:extLst>
              <a:ext uri="{FF2B5EF4-FFF2-40B4-BE49-F238E27FC236}">
                <a16:creationId xmlns:a16="http://schemas.microsoft.com/office/drawing/2014/main" id="{EB519B65-F0F2-9C26-2B31-D185CB9AEEFE}"/>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3" name="Text Placeholder 35">
            <a:extLst>
              <a:ext uri="{FF2B5EF4-FFF2-40B4-BE49-F238E27FC236}">
                <a16:creationId xmlns:a16="http://schemas.microsoft.com/office/drawing/2014/main" id="{49A8DCEF-6C24-380F-5DC0-759A76A30633}"/>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4" name="Text Placeholder 35">
            <a:extLst>
              <a:ext uri="{FF2B5EF4-FFF2-40B4-BE49-F238E27FC236}">
                <a16:creationId xmlns:a16="http://schemas.microsoft.com/office/drawing/2014/main" id="{C4456891-4AE0-11D5-103D-17414AF08E9C}"/>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5" name="Picture Placeholder 13">
            <a:extLst>
              <a:ext uri="{FF2B5EF4-FFF2-40B4-BE49-F238E27FC236}">
                <a16:creationId xmlns:a16="http://schemas.microsoft.com/office/drawing/2014/main" id="{A023DAEB-567C-BCD0-D2C3-D7B70F5B12C6}"/>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6" name="Title Placeholder 12">
            <a:extLst>
              <a:ext uri="{FF2B5EF4-FFF2-40B4-BE49-F238E27FC236}">
                <a16:creationId xmlns:a16="http://schemas.microsoft.com/office/drawing/2014/main" id="{7FFAA158-3E7F-FFA6-032E-A92417DE86DE}"/>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47" name="Text Placeholder 4">
            <a:extLst>
              <a:ext uri="{FF2B5EF4-FFF2-40B4-BE49-F238E27FC236}">
                <a16:creationId xmlns:a16="http://schemas.microsoft.com/office/drawing/2014/main" id="{A3E7AE39-8E9A-936F-AA97-C717ABCB19D7}"/>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48" name="Freeform 47">
            <a:extLst>
              <a:ext uri="{FF2B5EF4-FFF2-40B4-BE49-F238E27FC236}">
                <a16:creationId xmlns:a16="http://schemas.microsoft.com/office/drawing/2014/main" id="{C063BC45-F29D-8122-9E7A-D65AE5E6813B}"/>
              </a:ext>
            </a:extLst>
          </p:cNvPr>
          <p:cNvSpPr/>
          <p:nvPr userDrawn="1"/>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927534119"/>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ey 3 presenters">
    <p:bg>
      <p:bgPr>
        <a:solidFill>
          <a:srgbClr val="F4F2F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604B0BC-67DE-D354-75DD-66720B0D1251}"/>
              </a:ext>
            </a:extLst>
          </p:cNvPr>
          <p:cNvGrpSpPr/>
          <p:nvPr userDrawn="1"/>
        </p:nvGrpSpPr>
        <p:grpSpPr>
          <a:xfrm>
            <a:off x="8338751" y="0"/>
            <a:ext cx="3853250" cy="6858000"/>
            <a:chOff x="8338751" y="0"/>
            <a:chExt cx="3853250" cy="6858000"/>
          </a:xfrm>
        </p:grpSpPr>
        <p:sp>
          <p:nvSpPr>
            <p:cNvPr id="9" name="Freeform 8">
              <a:extLst>
                <a:ext uri="{FF2B5EF4-FFF2-40B4-BE49-F238E27FC236}">
                  <a16:creationId xmlns:a16="http://schemas.microsoft.com/office/drawing/2014/main" id="{2E76EE7F-4A3B-A937-A67C-1910A228FEE4}"/>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60FA280-1486-65C3-9953-A7077F6EBC6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6E3A713-9C4B-B296-08F6-0A5417E24A50}"/>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2802327-23E3-1387-37C5-0B97A0E6A07A}"/>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A449F3FF-3120-3FDA-F691-5A0FE1764A7E}"/>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3" name="Group 22">
            <a:extLst>
              <a:ext uri="{FF2B5EF4-FFF2-40B4-BE49-F238E27FC236}">
                <a16:creationId xmlns:a16="http://schemas.microsoft.com/office/drawing/2014/main" id="{6294DE86-049A-AD6E-1EEE-18A10EC94741}"/>
              </a:ext>
            </a:extLst>
          </p:cNvPr>
          <p:cNvGrpSpPr/>
          <p:nvPr userDrawn="1"/>
        </p:nvGrpSpPr>
        <p:grpSpPr>
          <a:xfrm>
            <a:off x="0" y="1251410"/>
            <a:ext cx="4748030" cy="5616027"/>
            <a:chOff x="0" y="1251410"/>
            <a:chExt cx="4748030" cy="5616027"/>
          </a:xfrm>
        </p:grpSpPr>
        <p:sp>
          <p:nvSpPr>
            <p:cNvPr id="24" name="Freeform 23">
              <a:extLst>
                <a:ext uri="{FF2B5EF4-FFF2-40B4-BE49-F238E27FC236}">
                  <a16:creationId xmlns:a16="http://schemas.microsoft.com/office/drawing/2014/main" id="{166561D0-CEBA-CDE2-930E-9D277F445214}"/>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32F050A-B0BD-1AAC-3AD9-B75E2F5E8E95}"/>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969AA48B-5CD0-0073-7416-69137FB939E6}"/>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6">
              <a:extLst>
                <a:ext uri="{FF2B5EF4-FFF2-40B4-BE49-F238E27FC236}">
                  <a16:creationId xmlns:a16="http://schemas.microsoft.com/office/drawing/2014/main" id="{2A01B8C5-1D22-793B-ADC6-45533A8E80C7}"/>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C1EACD1B-3DF7-F6C8-6F72-0E511C1748B6}"/>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9" name="Graphic 1">
            <a:extLst>
              <a:ext uri="{FF2B5EF4-FFF2-40B4-BE49-F238E27FC236}">
                <a16:creationId xmlns:a16="http://schemas.microsoft.com/office/drawing/2014/main" id="{2E578F70-B33B-AD84-3F3D-4D2339CED1C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886314" y="5496593"/>
            <a:ext cx="2418000" cy="990567"/>
          </a:xfrm>
          <a:prstGeom prst="rect">
            <a:avLst/>
          </a:prstGeom>
        </p:spPr>
      </p:pic>
      <p:sp>
        <p:nvSpPr>
          <p:cNvPr id="30" name="Freeform 29">
            <a:extLst>
              <a:ext uri="{FF2B5EF4-FFF2-40B4-BE49-F238E27FC236}">
                <a16:creationId xmlns:a16="http://schemas.microsoft.com/office/drawing/2014/main" id="{9B381E51-F75E-6F48-08C3-3FE4E3831441}"/>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1" name="Text Placeholder 35">
            <a:extLst>
              <a:ext uri="{FF2B5EF4-FFF2-40B4-BE49-F238E27FC236}">
                <a16:creationId xmlns:a16="http://schemas.microsoft.com/office/drawing/2014/main" id="{284679EA-F867-F2E7-43B3-6F7C880C15CA}"/>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2" name="Text Placeholder 35">
            <a:extLst>
              <a:ext uri="{FF2B5EF4-FFF2-40B4-BE49-F238E27FC236}">
                <a16:creationId xmlns:a16="http://schemas.microsoft.com/office/drawing/2014/main" id="{361E3BAE-E0A9-7A31-1FF9-5E720DEA611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3" name="Picture Placeholder 9">
            <a:extLst>
              <a:ext uri="{FF2B5EF4-FFF2-40B4-BE49-F238E27FC236}">
                <a16:creationId xmlns:a16="http://schemas.microsoft.com/office/drawing/2014/main" id="{2F9C6A5C-2D94-2F0F-3A83-842F5B7C1043}"/>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4" name="Freeform 33">
            <a:extLst>
              <a:ext uri="{FF2B5EF4-FFF2-40B4-BE49-F238E27FC236}">
                <a16:creationId xmlns:a16="http://schemas.microsoft.com/office/drawing/2014/main" id="{0F08C23C-559A-B013-F2B4-DB22C2F79EFD}"/>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5" name="Text Placeholder 35">
            <a:extLst>
              <a:ext uri="{FF2B5EF4-FFF2-40B4-BE49-F238E27FC236}">
                <a16:creationId xmlns:a16="http://schemas.microsoft.com/office/drawing/2014/main" id="{EA572CC5-43C3-F847-3174-3C4EB776D864}"/>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8" name="Text Placeholder 35">
            <a:extLst>
              <a:ext uri="{FF2B5EF4-FFF2-40B4-BE49-F238E27FC236}">
                <a16:creationId xmlns:a16="http://schemas.microsoft.com/office/drawing/2014/main" id="{975BCE9F-DA21-4ABE-6AB8-4249B0168241}"/>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9" name="Picture Placeholder 13">
            <a:extLst>
              <a:ext uri="{FF2B5EF4-FFF2-40B4-BE49-F238E27FC236}">
                <a16:creationId xmlns:a16="http://schemas.microsoft.com/office/drawing/2014/main" id="{F74299AC-AC0B-537F-36C6-00E40A71D1A2}"/>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0" name="Freeform 39">
            <a:extLst>
              <a:ext uri="{FF2B5EF4-FFF2-40B4-BE49-F238E27FC236}">
                <a16:creationId xmlns:a16="http://schemas.microsoft.com/office/drawing/2014/main" id="{9719E4A0-D49D-B2F9-32AF-98BDD004A59B}"/>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1" name="Text Placeholder 35">
            <a:extLst>
              <a:ext uri="{FF2B5EF4-FFF2-40B4-BE49-F238E27FC236}">
                <a16:creationId xmlns:a16="http://schemas.microsoft.com/office/drawing/2014/main" id="{C0701C22-9D92-EF82-26D7-D0812BF4576E}"/>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2" name="Text Placeholder 35">
            <a:extLst>
              <a:ext uri="{FF2B5EF4-FFF2-40B4-BE49-F238E27FC236}">
                <a16:creationId xmlns:a16="http://schemas.microsoft.com/office/drawing/2014/main" id="{FEB85011-2D39-53FD-FC33-3DB3025968E6}"/>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3" name="Picture Placeholder 13">
            <a:extLst>
              <a:ext uri="{FF2B5EF4-FFF2-40B4-BE49-F238E27FC236}">
                <a16:creationId xmlns:a16="http://schemas.microsoft.com/office/drawing/2014/main" id="{93B94ADC-15EC-7290-CCA2-FD0AED7F0AE2}"/>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6">
            <a:extLst>
              <a:ext uri="{FF2B5EF4-FFF2-40B4-BE49-F238E27FC236}">
                <a16:creationId xmlns:a16="http://schemas.microsoft.com/office/drawing/2014/main" id="{A8766EEF-4F60-4320-7440-8FC9E304BD50}"/>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45" name="Title Placeholder 12">
            <a:extLst>
              <a:ext uri="{FF2B5EF4-FFF2-40B4-BE49-F238E27FC236}">
                <a16:creationId xmlns:a16="http://schemas.microsoft.com/office/drawing/2014/main" id="{21313FD0-E435-CBFA-2EC6-66708C94058C}"/>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1209136079"/>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ggplant 1 presenter">
    <p:bg>
      <p:bgPr>
        <a:solidFill>
          <a:srgbClr val="351C5C"/>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8C2BF68-2B0F-C43C-101C-44304CD92AEE}"/>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D79954D7-2B7B-BDEF-C656-8CC134F36E3F}"/>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CBA4E5D3-225E-8DA0-3A3D-52EB2D484899}"/>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A8087A7E-C3A6-3C4D-E015-2AFBFEABF318}"/>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C2409A2-D986-9D6A-6C23-D79A410A0B72}"/>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B6135532-3616-82AA-9059-E465B736DC73}"/>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73528E93-1DE9-80F2-ED86-59A2C52F5261}"/>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11" name="Graphic 1">
            <a:extLst>
              <a:ext uri="{FF2B5EF4-FFF2-40B4-BE49-F238E27FC236}">
                <a16:creationId xmlns:a16="http://schemas.microsoft.com/office/drawing/2014/main" id="{AF4CF988-DDCA-D462-1ACB-FFDDE1DA36B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124913" y="876784"/>
            <a:ext cx="2643804" cy="1083071"/>
          </a:xfrm>
          <a:prstGeom prst="rect">
            <a:avLst/>
          </a:prstGeom>
        </p:spPr>
      </p:pic>
      <p:sp>
        <p:nvSpPr>
          <p:cNvPr id="12" name="Text Placeholder 35">
            <a:extLst>
              <a:ext uri="{FF2B5EF4-FFF2-40B4-BE49-F238E27FC236}">
                <a16:creationId xmlns:a16="http://schemas.microsoft.com/office/drawing/2014/main" id="{D85D7B1B-CF62-28DD-77B8-3355F3626B6C}"/>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B9C31F8-4EE8-CB6A-B2A9-A7139B4DE0B4}"/>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BABAE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Freeform 13">
            <a:extLst>
              <a:ext uri="{FF2B5EF4-FFF2-40B4-BE49-F238E27FC236}">
                <a16:creationId xmlns:a16="http://schemas.microsoft.com/office/drawing/2014/main" id="{D5A0574C-E802-638D-38C6-2B2E6C4E555E}"/>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5" name="Text Placeholder 6">
            <a:extLst>
              <a:ext uri="{FF2B5EF4-FFF2-40B4-BE49-F238E27FC236}">
                <a16:creationId xmlns:a16="http://schemas.microsoft.com/office/drawing/2014/main" id="{9F9B5E2A-BECF-1AC5-CAF6-A619C422534B}"/>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6" name="Title Placeholder 12">
            <a:extLst>
              <a:ext uri="{FF2B5EF4-FFF2-40B4-BE49-F238E27FC236}">
                <a16:creationId xmlns:a16="http://schemas.microsoft.com/office/drawing/2014/main" id="{5EC533F8-F86A-0B97-07F5-1090D908161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17" name="Freeform 16">
            <a:extLst>
              <a:ext uri="{FF2B5EF4-FFF2-40B4-BE49-F238E27FC236}">
                <a16:creationId xmlns:a16="http://schemas.microsoft.com/office/drawing/2014/main" id="{EC297577-9669-1672-8B1F-391F3067C4EA}"/>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6E64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Picture Placeholder 61">
            <a:extLst>
              <a:ext uri="{FF2B5EF4-FFF2-40B4-BE49-F238E27FC236}">
                <a16:creationId xmlns:a16="http://schemas.microsoft.com/office/drawing/2014/main" id="{80079F97-B34C-61D6-A8F8-0E11FEAC3A15}"/>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4182281959"/>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ggplant 2 presenters">
    <p:bg>
      <p:bgPr>
        <a:solidFill>
          <a:srgbClr val="351C5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88D863-6233-B7DC-9759-066E2097402C}"/>
              </a:ext>
            </a:extLst>
          </p:cNvPr>
          <p:cNvGrpSpPr/>
          <p:nvPr userDrawn="1"/>
        </p:nvGrpSpPr>
        <p:grpSpPr>
          <a:xfrm>
            <a:off x="0" y="0"/>
            <a:ext cx="4686448" cy="6858000"/>
            <a:chOff x="0" y="0"/>
            <a:chExt cx="4686448" cy="6858000"/>
          </a:xfrm>
        </p:grpSpPr>
        <p:sp>
          <p:nvSpPr>
            <p:cNvPr id="7" name="Freeform 6">
              <a:extLst>
                <a:ext uri="{FF2B5EF4-FFF2-40B4-BE49-F238E27FC236}">
                  <a16:creationId xmlns:a16="http://schemas.microsoft.com/office/drawing/2014/main" id="{14400870-6046-4087-CD09-F7F74BD6452E}"/>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5076BDE-2EA1-F738-3C14-B7131C990D46}"/>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533A310A-AB9D-EC0F-6298-21ECA1304AFE}"/>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6E64D6"/>
            </a:solidFill>
            <a:ln w="9918" cap="rnd">
              <a:solidFill>
                <a:srgbClr val="361D5C"/>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8C06C888-C5C4-7E40-F0D7-A4853B863E5A}"/>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BA0A2C5-E930-30AA-AF2A-ABCE24FD522C}"/>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6E64D6"/>
            </a:solidFill>
            <a:ln w="9918" cap="rnd">
              <a:no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DACF5CCD-75D9-4191-0528-06BD5DD857C3}"/>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17A9A595-4C7F-5774-F51F-7EF0AF89B76F}"/>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5" name="Graphic 1">
            <a:extLst>
              <a:ext uri="{FF2B5EF4-FFF2-40B4-BE49-F238E27FC236}">
                <a16:creationId xmlns:a16="http://schemas.microsoft.com/office/drawing/2014/main" id="{8278692D-55D6-95B2-0803-20C83123E51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86275" y="777869"/>
            <a:ext cx="3263373" cy="1336886"/>
          </a:xfrm>
          <a:prstGeom prst="rect">
            <a:avLst/>
          </a:prstGeom>
        </p:spPr>
      </p:pic>
      <p:sp>
        <p:nvSpPr>
          <p:cNvPr id="56" name="Freeform 55">
            <a:extLst>
              <a:ext uri="{FF2B5EF4-FFF2-40B4-BE49-F238E27FC236}">
                <a16:creationId xmlns:a16="http://schemas.microsoft.com/office/drawing/2014/main" id="{839AD738-D6DE-B539-61AF-9176C26078FA}"/>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57" name="Text Placeholder 35">
            <a:extLst>
              <a:ext uri="{FF2B5EF4-FFF2-40B4-BE49-F238E27FC236}">
                <a16:creationId xmlns:a16="http://schemas.microsoft.com/office/drawing/2014/main" id="{290DBB18-020F-BDFD-482F-E4AB9068F24F}"/>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58" name="Text Placeholder 35">
            <a:extLst>
              <a:ext uri="{FF2B5EF4-FFF2-40B4-BE49-F238E27FC236}">
                <a16:creationId xmlns:a16="http://schemas.microsoft.com/office/drawing/2014/main" id="{520ED651-E0BC-367A-06B7-FCAF19237546}"/>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59" name="Picture Placeholder 9">
            <a:extLst>
              <a:ext uri="{FF2B5EF4-FFF2-40B4-BE49-F238E27FC236}">
                <a16:creationId xmlns:a16="http://schemas.microsoft.com/office/drawing/2014/main" id="{ADFDBDD5-FB42-9FFF-975E-80DF363067A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60" name="Freeform 59">
            <a:extLst>
              <a:ext uri="{FF2B5EF4-FFF2-40B4-BE49-F238E27FC236}">
                <a16:creationId xmlns:a16="http://schemas.microsoft.com/office/drawing/2014/main" id="{6B386349-FF31-24CE-9955-67EC5368506E}"/>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1" name="Text Placeholder 35">
            <a:extLst>
              <a:ext uri="{FF2B5EF4-FFF2-40B4-BE49-F238E27FC236}">
                <a16:creationId xmlns:a16="http://schemas.microsoft.com/office/drawing/2014/main" id="{A8788B00-A7E9-AF03-527D-76DE5F67762F}"/>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62" name="Text Placeholder 35">
            <a:extLst>
              <a:ext uri="{FF2B5EF4-FFF2-40B4-BE49-F238E27FC236}">
                <a16:creationId xmlns:a16="http://schemas.microsoft.com/office/drawing/2014/main" id="{D19434DD-A348-3703-6E9A-415A4114418D}"/>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63" name="Picture Placeholder 13">
            <a:extLst>
              <a:ext uri="{FF2B5EF4-FFF2-40B4-BE49-F238E27FC236}">
                <a16:creationId xmlns:a16="http://schemas.microsoft.com/office/drawing/2014/main" id="{CF5AF1C5-DC02-72B5-6591-1B346CC8304F}"/>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64" name="Title Placeholder 12">
            <a:extLst>
              <a:ext uri="{FF2B5EF4-FFF2-40B4-BE49-F238E27FC236}">
                <a16:creationId xmlns:a16="http://schemas.microsoft.com/office/drawing/2014/main" id="{D07952C5-D802-2691-2921-35B2FDCADE52}"/>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65" name="Text Placeholder 4">
            <a:extLst>
              <a:ext uri="{FF2B5EF4-FFF2-40B4-BE49-F238E27FC236}">
                <a16:creationId xmlns:a16="http://schemas.microsoft.com/office/drawing/2014/main" id="{FA22D318-5FA2-BFDF-C3EF-D6C4B8A9DE84}"/>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66" name="Freeform 65">
            <a:extLst>
              <a:ext uri="{FF2B5EF4-FFF2-40B4-BE49-F238E27FC236}">
                <a16:creationId xmlns:a16="http://schemas.microsoft.com/office/drawing/2014/main" id="{74562481-306F-4BBB-F9F5-E83ED8277934}"/>
              </a:ext>
            </a:extLst>
          </p:cNvPr>
          <p:cNvSpPr/>
          <p:nvPr userDrawn="1"/>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
        <p:nvSpPr>
          <p:cNvPr id="67" name="TextBox 66">
            <a:extLst>
              <a:ext uri="{FF2B5EF4-FFF2-40B4-BE49-F238E27FC236}">
                <a16:creationId xmlns:a16="http://schemas.microsoft.com/office/drawing/2014/main" id="{CB537D96-94C3-FAA1-CCAD-40D92A8D7FCB}"/>
              </a:ext>
            </a:extLst>
          </p:cNvPr>
          <p:cNvSpPr txBox="1"/>
          <p:nvPr userDrawn="1"/>
        </p:nvSpPr>
        <p:spPr>
          <a:xfrm>
            <a:off x="438912" y="1700784"/>
            <a:ext cx="0" cy="0"/>
          </a:xfrm>
          <a:prstGeom prst="rect">
            <a:avLst/>
          </a:prstGeom>
        </p:spPr>
        <p:txBody>
          <a:bodyPr vert="horz" wrap="none" lIns="91440" tIns="45720" rIns="91440" bIns="45720" rtlCol="0" anchor="t" anchorCtr="0">
            <a:normAutofit fontScale="25000" lnSpcReduction="20000"/>
          </a:bodyPr>
          <a:lstStyle/>
          <a:p>
            <a:pPr algn="l"/>
            <a:endParaRPr lang="en-US" sz="2800" b="0">
              <a:solidFill>
                <a:srgbClr val="C4C0F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08204886"/>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ggplant 3 presenters">
    <p:bg>
      <p:bgPr>
        <a:solidFill>
          <a:srgbClr val="351C5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1B85D4D-28B6-BC16-EE3B-EBADB221A7ED}"/>
              </a:ext>
            </a:extLst>
          </p:cNvPr>
          <p:cNvGrpSpPr/>
          <p:nvPr userDrawn="1"/>
        </p:nvGrpSpPr>
        <p:grpSpPr>
          <a:xfrm>
            <a:off x="8338751" y="0"/>
            <a:ext cx="3853250" cy="6858000"/>
            <a:chOff x="8338751" y="0"/>
            <a:chExt cx="3853250" cy="6858000"/>
          </a:xfrm>
        </p:grpSpPr>
        <p:sp>
          <p:nvSpPr>
            <p:cNvPr id="4" name="Freeform 3">
              <a:extLst>
                <a:ext uri="{FF2B5EF4-FFF2-40B4-BE49-F238E27FC236}">
                  <a16:creationId xmlns:a16="http://schemas.microsoft.com/office/drawing/2014/main" id="{B96F1A7D-626C-0903-0EA4-5562F87305C2}"/>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96A7FC5A-D286-1685-7B81-42E32B894946}"/>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7AA52B7-0DAE-7FB0-A702-91A9367CFDBE}"/>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334C4586-4FF4-4A4E-8C33-E4FA5B5F4AC5}"/>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9A17AB0D-9547-640F-545B-1885035D3EEB}"/>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 name="Group 19">
            <a:extLst>
              <a:ext uri="{FF2B5EF4-FFF2-40B4-BE49-F238E27FC236}">
                <a16:creationId xmlns:a16="http://schemas.microsoft.com/office/drawing/2014/main" id="{E1A02BAC-A386-7F71-F0D3-21C9FE166863}"/>
              </a:ext>
            </a:extLst>
          </p:cNvPr>
          <p:cNvGrpSpPr/>
          <p:nvPr userDrawn="1"/>
        </p:nvGrpSpPr>
        <p:grpSpPr>
          <a:xfrm>
            <a:off x="0" y="1251410"/>
            <a:ext cx="4748030" cy="5616027"/>
            <a:chOff x="0" y="1251410"/>
            <a:chExt cx="4748030" cy="5616027"/>
          </a:xfrm>
        </p:grpSpPr>
        <p:sp>
          <p:nvSpPr>
            <p:cNvPr id="21" name="Freeform 20">
              <a:extLst>
                <a:ext uri="{FF2B5EF4-FFF2-40B4-BE49-F238E27FC236}">
                  <a16:creationId xmlns:a16="http://schemas.microsoft.com/office/drawing/2014/main" id="{3C180D18-38B7-FA8F-CEF9-E52066B2445B}"/>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3659FF4-1127-42A7-F757-62BC06D4467B}"/>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B31277D-1ACD-4633-A20F-CC377798B222}"/>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94683A38-406F-EC40-3871-CE99CCB6DB2A}"/>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023FFAFE-7940-1D89-2D4D-F93C5E71D91F}"/>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8" name="Graphic 1">
            <a:extLst>
              <a:ext uri="{FF2B5EF4-FFF2-40B4-BE49-F238E27FC236}">
                <a16:creationId xmlns:a16="http://schemas.microsoft.com/office/drawing/2014/main" id="{B8046BB7-994E-0C28-D47D-F1403428E6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886314" y="5496593"/>
            <a:ext cx="2417999" cy="990567"/>
          </a:xfrm>
          <a:prstGeom prst="rect">
            <a:avLst/>
          </a:prstGeom>
        </p:spPr>
      </p:pic>
      <p:sp>
        <p:nvSpPr>
          <p:cNvPr id="29" name="Freeform 28">
            <a:extLst>
              <a:ext uri="{FF2B5EF4-FFF2-40B4-BE49-F238E27FC236}">
                <a16:creationId xmlns:a16="http://schemas.microsoft.com/office/drawing/2014/main" id="{BEAC22BB-E6BB-1012-8953-F7628D79D11B}"/>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0" name="Text Placeholder 35">
            <a:extLst>
              <a:ext uri="{FF2B5EF4-FFF2-40B4-BE49-F238E27FC236}">
                <a16:creationId xmlns:a16="http://schemas.microsoft.com/office/drawing/2014/main" id="{D7EC6643-7164-2C08-44C7-A22BC72A6EFC}"/>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1" name="Text Placeholder 35">
            <a:extLst>
              <a:ext uri="{FF2B5EF4-FFF2-40B4-BE49-F238E27FC236}">
                <a16:creationId xmlns:a16="http://schemas.microsoft.com/office/drawing/2014/main" id="{FF3B8752-1467-C0A9-B776-B5CC37EC1D8D}"/>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2" name="Picture Placeholder 9">
            <a:extLst>
              <a:ext uri="{FF2B5EF4-FFF2-40B4-BE49-F238E27FC236}">
                <a16:creationId xmlns:a16="http://schemas.microsoft.com/office/drawing/2014/main" id="{8EBC04B3-1A72-5CEC-F334-663ABB2ACD67}"/>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3" name="Freeform 32">
            <a:extLst>
              <a:ext uri="{FF2B5EF4-FFF2-40B4-BE49-F238E27FC236}">
                <a16:creationId xmlns:a16="http://schemas.microsoft.com/office/drawing/2014/main" id="{E1A661BA-8E7E-096C-C5FD-CC6D1A94A0E4}"/>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4" name="Text Placeholder 35">
            <a:extLst>
              <a:ext uri="{FF2B5EF4-FFF2-40B4-BE49-F238E27FC236}">
                <a16:creationId xmlns:a16="http://schemas.microsoft.com/office/drawing/2014/main" id="{9E35C424-5B06-4531-1964-596A890786D8}"/>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5" name="Text Placeholder 35">
            <a:extLst>
              <a:ext uri="{FF2B5EF4-FFF2-40B4-BE49-F238E27FC236}">
                <a16:creationId xmlns:a16="http://schemas.microsoft.com/office/drawing/2014/main" id="{A48FA8DD-06DC-D31D-2A1B-9D7C0906AEEC}"/>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Picture Placeholder 13">
            <a:extLst>
              <a:ext uri="{FF2B5EF4-FFF2-40B4-BE49-F238E27FC236}">
                <a16:creationId xmlns:a16="http://schemas.microsoft.com/office/drawing/2014/main" id="{61F16FED-C9C6-F585-B418-E58F3F9474E7}"/>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1" name="Freeform 40">
            <a:extLst>
              <a:ext uri="{FF2B5EF4-FFF2-40B4-BE49-F238E27FC236}">
                <a16:creationId xmlns:a16="http://schemas.microsoft.com/office/drawing/2014/main" id="{CACD5D72-5A6A-4ED1-E210-F6F0AFF3D583}"/>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76" name="Text Placeholder 35">
            <a:extLst>
              <a:ext uri="{FF2B5EF4-FFF2-40B4-BE49-F238E27FC236}">
                <a16:creationId xmlns:a16="http://schemas.microsoft.com/office/drawing/2014/main" id="{A3ADDF32-85DB-6C15-2B32-0D0AC3473572}"/>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7" name="Text Placeholder 35">
            <a:extLst>
              <a:ext uri="{FF2B5EF4-FFF2-40B4-BE49-F238E27FC236}">
                <a16:creationId xmlns:a16="http://schemas.microsoft.com/office/drawing/2014/main" id="{4BE7C2A1-F38D-DAA9-1F6E-D1CBB1994ECD}"/>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8" name="Picture Placeholder 13">
            <a:extLst>
              <a:ext uri="{FF2B5EF4-FFF2-40B4-BE49-F238E27FC236}">
                <a16:creationId xmlns:a16="http://schemas.microsoft.com/office/drawing/2014/main" id="{88B854BC-6CC0-52A0-3629-9454B395A265}"/>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79" name="Text Placeholder 6">
            <a:extLst>
              <a:ext uri="{FF2B5EF4-FFF2-40B4-BE49-F238E27FC236}">
                <a16:creationId xmlns:a16="http://schemas.microsoft.com/office/drawing/2014/main" id="{8209F2B6-D0C8-6792-7448-F99F43E8A3B8}"/>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F2AAB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80" name="Title Placeholder 12">
            <a:extLst>
              <a:ext uri="{FF2B5EF4-FFF2-40B4-BE49-F238E27FC236}">
                <a16:creationId xmlns:a16="http://schemas.microsoft.com/office/drawing/2014/main" id="{33CF37F4-87E5-37AB-C4FA-CA0542B6E841}"/>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1048030892"/>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hite 1">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83006" y="599693"/>
            <a:ext cx="2643806" cy="1083071"/>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00706E"/>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6">
            <a:extLst>
              <a:ext uri="{FF2B5EF4-FFF2-40B4-BE49-F238E27FC236}">
                <a16:creationId xmlns:a16="http://schemas.microsoft.com/office/drawing/2014/main" id="{95157ED3-C6DB-E7E7-751F-0DC66514D4AF}"/>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00706E"/>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4" name="Freeform 13">
            <a:extLst>
              <a:ext uri="{FF2B5EF4-FFF2-40B4-BE49-F238E27FC236}">
                <a16:creationId xmlns:a16="http://schemas.microsoft.com/office/drawing/2014/main" id="{D3CD6DDC-B676-7C3B-3A57-BF6787343D0C}"/>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ED5C563-BF5B-29FC-AC22-D20942164068}"/>
              </a:ext>
            </a:extLst>
          </p:cNvPr>
          <p:cNvSpPr/>
          <p:nvPr/>
        </p:nvSpPr>
        <p:spPr>
          <a:xfrm rot="5400000">
            <a:off x="2776765" y="1857800"/>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00706E"/>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7132BCA-8FDC-02C7-9EB5-E5160C6C3658}"/>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81094722"/>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White 2">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6257" y="599693"/>
            <a:ext cx="2643806" cy="1083071"/>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6" name="Text Placeholder 5">
            <a:extLst>
              <a:ext uri="{FF2B5EF4-FFF2-40B4-BE49-F238E27FC236}">
                <a16:creationId xmlns:a16="http://schemas.microsoft.com/office/drawing/2014/main" id="{A0185EE6-9878-8360-0C6C-C30D3753B4BC}"/>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21" name="Group 20">
            <a:extLst>
              <a:ext uri="{FF2B5EF4-FFF2-40B4-BE49-F238E27FC236}">
                <a16:creationId xmlns:a16="http://schemas.microsoft.com/office/drawing/2014/main" id="{F29BBF9C-C781-E29A-2AAF-7E8EAB395066}"/>
              </a:ext>
            </a:extLst>
          </p:cNvPr>
          <p:cNvGrpSpPr/>
          <p:nvPr userDrawn="1"/>
        </p:nvGrpSpPr>
        <p:grpSpPr>
          <a:xfrm>
            <a:off x="5775614" y="0"/>
            <a:ext cx="6416386" cy="6858000"/>
            <a:chOff x="5775614" y="0"/>
            <a:chExt cx="6416386" cy="6858000"/>
          </a:xfrm>
        </p:grpSpPr>
        <p:sp>
          <p:nvSpPr>
            <p:cNvPr id="20" name="Freeform 19">
              <a:extLst>
                <a:ext uri="{FF2B5EF4-FFF2-40B4-BE49-F238E27FC236}">
                  <a16:creationId xmlns:a16="http://schemas.microsoft.com/office/drawing/2014/main" id="{FCF4E3FE-EA47-5EED-F391-B15A1FFC19E5}"/>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87B5BFEB-6E49-45B8-73AD-5B13C2C0FBD5}"/>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67165D4-5EF7-E276-8952-5324BF3B15CC}"/>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60635D0-0125-43D5-58C9-D3919A8E8F10}"/>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7FA52F09-F783-3FFB-DF8E-11540068B632}"/>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10402930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69" name="Freeform 68">
            <a:extLst>
              <a:ext uri="{FF2B5EF4-FFF2-40B4-BE49-F238E27FC236}">
                <a16:creationId xmlns:a16="http://schemas.microsoft.com/office/drawing/2014/main" id="{744CDE10-C52F-6C75-18A9-B9580671408C}"/>
              </a:ext>
            </a:extLst>
          </p:cNvPr>
          <p:cNvSpPr/>
          <p:nvPr/>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40524D5C-513E-99F6-710F-4522A7EF9ACA}"/>
              </a:ext>
            </a:extLst>
          </p:cNvPr>
          <p:cNvSpPr/>
          <p:nvPr/>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D24A74"/>
          </a:solidFill>
          <a:ln w="0" cap="flat">
            <a:noFill/>
            <a:prstDash val="solid"/>
            <a:miter/>
          </a:ln>
        </p:spPr>
        <p:txBody>
          <a:bodyPr rtlCol="0" anchor="ctr"/>
          <a:lstStyle/>
          <a:p>
            <a:endParaRPr lang="en-IS"/>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pic>
        <p:nvPicPr>
          <p:cNvPr id="40" name="Picture 39" descr="A black background with white text&#10;&#10;Description automatically generated">
            <a:extLst>
              <a:ext uri="{FF2B5EF4-FFF2-40B4-BE49-F238E27FC236}">
                <a16:creationId xmlns:a16="http://schemas.microsoft.com/office/drawing/2014/main" id="{C28349D7-DE60-FCD9-39E1-D4E3BD62E9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1825" y="6165969"/>
            <a:ext cx="1480989" cy="606708"/>
          </a:xfrm>
          <a:prstGeom prst="rect">
            <a:avLst/>
          </a:prstGeom>
        </p:spPr>
      </p:pic>
      <p:sp>
        <p:nvSpPr>
          <p:cNvPr id="41" name="Text Placeholder 41">
            <a:extLst>
              <a:ext uri="{FF2B5EF4-FFF2-40B4-BE49-F238E27FC236}">
                <a16:creationId xmlns:a16="http://schemas.microsoft.com/office/drawing/2014/main" id="{92901B04-AA5B-A7E8-7B5C-FEF5452E84DA}"/>
              </a:ext>
            </a:extLst>
          </p:cNvPr>
          <p:cNvSpPr>
            <a:spLocks noGrp="1"/>
          </p:cNvSpPr>
          <p:nvPr>
            <p:ph type="body" sz="quarter" idx="10"/>
          </p:nvPr>
        </p:nvSpPr>
        <p:spPr>
          <a:xfrm>
            <a:off x="340291" y="962526"/>
            <a:ext cx="10680134"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2781088"/>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hite 3">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E2EE0049-CBD7-A979-2C21-AB7628A4603F}"/>
              </a:ext>
            </a:extLst>
          </p:cNvPr>
          <p:cNvSpPr/>
          <p:nvPr/>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7539" y="904158"/>
            <a:ext cx="3720006" cy="1523952"/>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5">
            <a:extLst>
              <a:ext uri="{FF2B5EF4-FFF2-40B4-BE49-F238E27FC236}">
                <a16:creationId xmlns:a16="http://schemas.microsoft.com/office/drawing/2014/main" id="{71596B60-8239-95A9-1F8A-68D7E931B22E}"/>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21" name="Freeform 20">
            <a:extLst>
              <a:ext uri="{FF2B5EF4-FFF2-40B4-BE49-F238E27FC236}">
                <a16:creationId xmlns:a16="http://schemas.microsoft.com/office/drawing/2014/main" id="{16E2A451-D7FE-7868-A674-C0B555D7E77D}"/>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E2744673-5B00-A568-37AF-ABE2BB663FAE}"/>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CB9ECD90-57D1-907F-9754-DBF15BF27B00}"/>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64836190"/>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ey 1">
    <p:bg>
      <p:bgPr>
        <a:solidFill>
          <a:srgbClr val="F4F2F6"/>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AA45524-17BE-B268-19FB-17BB9EC45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83006" y="599693"/>
            <a:ext cx="2643806" cy="1083071"/>
          </a:xfrm>
          <a:prstGeom prst="rect">
            <a:avLst/>
          </a:prstGeom>
        </p:spPr>
      </p:pic>
      <p:sp>
        <p:nvSpPr>
          <p:cNvPr id="5" name="Title Placeholder 12">
            <a:extLst>
              <a:ext uri="{FF2B5EF4-FFF2-40B4-BE49-F238E27FC236}">
                <a16:creationId xmlns:a16="http://schemas.microsoft.com/office/drawing/2014/main" id="{869FEF21-848F-98A9-C4EC-8499DFE1343D}"/>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B94BE46C-A4C5-370E-1EFE-F264FA3A4BF6}"/>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30AA5687-9CF4-DB7F-4C54-227400EE4DCC}"/>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00706E"/>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6">
            <a:extLst>
              <a:ext uri="{FF2B5EF4-FFF2-40B4-BE49-F238E27FC236}">
                <a16:creationId xmlns:a16="http://schemas.microsoft.com/office/drawing/2014/main" id="{ABAAC34C-551C-0BD3-B5D7-852F5F49A3B4}"/>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00706E"/>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3" name="Freeform 12">
            <a:extLst>
              <a:ext uri="{FF2B5EF4-FFF2-40B4-BE49-F238E27FC236}">
                <a16:creationId xmlns:a16="http://schemas.microsoft.com/office/drawing/2014/main" id="{DF0F46FD-8444-11BD-E13B-055D63222BB4}"/>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AAB2157E-75E1-AE31-325B-073D1A204563}"/>
              </a:ext>
            </a:extLst>
          </p:cNvPr>
          <p:cNvSpPr/>
          <p:nvPr userDrawn="1"/>
        </p:nvSpPr>
        <p:spPr>
          <a:xfrm rot="5400000">
            <a:off x="2776765" y="1857800"/>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00706E"/>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F72B881-1C15-4D2F-3F10-B07906724C5C}"/>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96260821"/>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ey 2">
    <p:bg>
      <p:bgPr>
        <a:solidFill>
          <a:srgbClr val="F4F2F6"/>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55AF4E8-3A3C-833E-2C4C-4D6EC6C3DC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6257" y="599693"/>
            <a:ext cx="2643806" cy="1083071"/>
          </a:xfrm>
          <a:prstGeom prst="rect">
            <a:avLst/>
          </a:prstGeom>
        </p:spPr>
      </p:pic>
      <p:sp>
        <p:nvSpPr>
          <p:cNvPr id="5" name="Title Placeholder 12">
            <a:extLst>
              <a:ext uri="{FF2B5EF4-FFF2-40B4-BE49-F238E27FC236}">
                <a16:creationId xmlns:a16="http://schemas.microsoft.com/office/drawing/2014/main" id="{FAA16868-F415-BE21-7A44-0FD73ADF9629}"/>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C6763B3A-19CA-BD9A-9199-9C0FD8BB2294}"/>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F2AB6BBD-8E84-7D9A-A60B-3B9BE6193D7A}"/>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5">
            <a:extLst>
              <a:ext uri="{FF2B5EF4-FFF2-40B4-BE49-F238E27FC236}">
                <a16:creationId xmlns:a16="http://schemas.microsoft.com/office/drawing/2014/main" id="{96BDBD39-D3B3-A45C-9E72-79CB3EEA5983}"/>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13" name="Group 12">
            <a:extLst>
              <a:ext uri="{FF2B5EF4-FFF2-40B4-BE49-F238E27FC236}">
                <a16:creationId xmlns:a16="http://schemas.microsoft.com/office/drawing/2014/main" id="{63A2FAD2-1AEE-641D-E972-927C9DEB1600}"/>
              </a:ext>
            </a:extLst>
          </p:cNvPr>
          <p:cNvGrpSpPr/>
          <p:nvPr userDrawn="1"/>
        </p:nvGrpSpPr>
        <p:grpSpPr>
          <a:xfrm>
            <a:off x="5775614" y="0"/>
            <a:ext cx="6416386" cy="6858000"/>
            <a:chOff x="5775614" y="0"/>
            <a:chExt cx="6416386" cy="6858000"/>
          </a:xfrm>
        </p:grpSpPr>
        <p:sp>
          <p:nvSpPr>
            <p:cNvPr id="14" name="Freeform 13">
              <a:extLst>
                <a:ext uri="{FF2B5EF4-FFF2-40B4-BE49-F238E27FC236}">
                  <a16:creationId xmlns:a16="http://schemas.microsoft.com/office/drawing/2014/main" id="{331A1D15-AF00-2DD3-7B1E-12F592FBD67C}"/>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5D7FE854-E4D0-DA12-94CE-96FA0EFBF544}"/>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7952E75-EEE1-DEC8-936D-5D94ED430C75}"/>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FA46722-46AC-CB1B-27CF-83A2A59FC77B}"/>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79ED007C-1A0A-96F6-376B-C8ADA78B6831}"/>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821416606"/>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ey 3">
    <p:bg>
      <p:bgPr>
        <a:solidFill>
          <a:srgbClr val="F4F2F6"/>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7F0C2C0-70F2-61B4-3A41-0EED9281B488}"/>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pic>
        <p:nvPicPr>
          <p:cNvPr id="5" name="Graphic 1">
            <a:extLst>
              <a:ext uri="{FF2B5EF4-FFF2-40B4-BE49-F238E27FC236}">
                <a16:creationId xmlns:a16="http://schemas.microsoft.com/office/drawing/2014/main" id="{13B6C10A-B3B8-B0FD-643F-F908A754E9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7539" y="904158"/>
            <a:ext cx="3720006" cy="1523952"/>
          </a:xfrm>
          <a:prstGeom prst="rect">
            <a:avLst/>
          </a:prstGeom>
        </p:spPr>
      </p:pic>
      <p:sp>
        <p:nvSpPr>
          <p:cNvPr id="8" name="Title Placeholder 12">
            <a:extLst>
              <a:ext uri="{FF2B5EF4-FFF2-40B4-BE49-F238E27FC236}">
                <a16:creationId xmlns:a16="http://schemas.microsoft.com/office/drawing/2014/main" id="{9C110132-4CF0-773F-DC5F-C36CFE0ED5B6}"/>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9" name="Text Placeholder 35">
            <a:extLst>
              <a:ext uri="{FF2B5EF4-FFF2-40B4-BE49-F238E27FC236}">
                <a16:creationId xmlns:a16="http://schemas.microsoft.com/office/drawing/2014/main" id="{01CA0750-5D64-36B5-82BF-82AB5A3D5444}"/>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2" name="Text Placeholder 35">
            <a:extLst>
              <a:ext uri="{FF2B5EF4-FFF2-40B4-BE49-F238E27FC236}">
                <a16:creationId xmlns:a16="http://schemas.microsoft.com/office/drawing/2014/main" id="{C32A223C-3D19-7C65-24E6-FF163B49B5C6}"/>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3" name="Text Placeholder 5">
            <a:extLst>
              <a:ext uri="{FF2B5EF4-FFF2-40B4-BE49-F238E27FC236}">
                <a16:creationId xmlns:a16="http://schemas.microsoft.com/office/drawing/2014/main" id="{19D3613A-7486-6A89-61C0-B179F2146026}"/>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4" name="Freeform 13">
            <a:extLst>
              <a:ext uri="{FF2B5EF4-FFF2-40B4-BE49-F238E27FC236}">
                <a16:creationId xmlns:a16="http://schemas.microsoft.com/office/drawing/2014/main" id="{6743ECF4-4B92-9A18-D816-36EE8DB9C3F3}"/>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6C1B1B76-F0B6-6087-53C0-1488C949AEE7}"/>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C6B33C40-1160-634C-07D7-34BBF76F2855}"/>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88063163"/>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ggplant 1">
    <p:bg>
      <p:bgPr>
        <a:solidFill>
          <a:srgbClr val="351C5C"/>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E934261-CA95-E73A-4E09-A74E6B0872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83007" y="599693"/>
            <a:ext cx="2643804" cy="1083071"/>
          </a:xfrm>
          <a:prstGeom prst="rect">
            <a:avLst/>
          </a:prstGeom>
        </p:spPr>
      </p:pic>
      <p:sp>
        <p:nvSpPr>
          <p:cNvPr id="5" name="Title Placeholder 12">
            <a:extLst>
              <a:ext uri="{FF2B5EF4-FFF2-40B4-BE49-F238E27FC236}">
                <a16:creationId xmlns:a16="http://schemas.microsoft.com/office/drawing/2014/main" id="{53FE2419-6ACB-4558-633C-C86312D670B4}"/>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4417E0CB-4845-07AE-3F5B-FCF0FA8C224E}"/>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A567F80C-2D8C-4424-6CFD-293BF52AEB2E}"/>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BABAE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Text Placeholder 6">
            <a:extLst>
              <a:ext uri="{FF2B5EF4-FFF2-40B4-BE49-F238E27FC236}">
                <a16:creationId xmlns:a16="http://schemas.microsoft.com/office/drawing/2014/main" id="{FF3416FD-2869-5402-6A18-D233672F596F}"/>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1" name="Freeform 10">
            <a:extLst>
              <a:ext uri="{FF2B5EF4-FFF2-40B4-BE49-F238E27FC236}">
                <a16:creationId xmlns:a16="http://schemas.microsoft.com/office/drawing/2014/main" id="{E6CD6CF1-25D7-4735-B3E8-5CCAE94AB7F5}"/>
              </a:ext>
            </a:extLst>
          </p:cNvPr>
          <p:cNvSpPr/>
          <p:nvPr userDrawn="1"/>
        </p:nvSpPr>
        <p:spPr>
          <a:xfrm>
            <a:off x="-13156" y="345722"/>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noFill/>
          <a:ln>
            <a:solidFill>
              <a:srgbClr val="BABAE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F9DD7689-C025-9CB8-27B6-7DAB6DE215C2}"/>
              </a:ext>
            </a:extLst>
          </p:cNvPr>
          <p:cNvSpPr/>
          <p:nvPr userDrawn="1"/>
        </p:nvSpPr>
        <p:spPr>
          <a:xfrm rot="5400000">
            <a:off x="2762251" y="1843286"/>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6E64D6"/>
          </a:solidFill>
          <a:ln w="0" cap="flat">
            <a:solidFill>
              <a:srgbClr val="6E64D6"/>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BBCD0D8-ED91-DA8A-AE2F-4088A61BCFC0}"/>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65047685"/>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Eggplant 2">
    <p:bg>
      <p:bgPr>
        <a:solidFill>
          <a:srgbClr val="351C5C"/>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7E8F26E2-190B-49A9-1570-11F546904F0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6258" y="599693"/>
            <a:ext cx="2643804" cy="1083071"/>
          </a:xfrm>
          <a:prstGeom prst="rect">
            <a:avLst/>
          </a:prstGeom>
        </p:spPr>
      </p:pic>
      <p:sp>
        <p:nvSpPr>
          <p:cNvPr id="5" name="Title Placeholder 12">
            <a:extLst>
              <a:ext uri="{FF2B5EF4-FFF2-40B4-BE49-F238E27FC236}">
                <a16:creationId xmlns:a16="http://schemas.microsoft.com/office/drawing/2014/main" id="{1A3CDC46-C07F-28F6-36F5-D81B16994827}"/>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2823CC15-BBBE-E93C-445F-B2E18768892E}"/>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0FE3E5C7-CFE8-304D-585D-274FE5B4177C}"/>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1" name="Text Placeholder 5">
            <a:extLst>
              <a:ext uri="{FF2B5EF4-FFF2-40B4-BE49-F238E27FC236}">
                <a16:creationId xmlns:a16="http://schemas.microsoft.com/office/drawing/2014/main" id="{F021BE40-ED22-1044-4B50-FB98192A3BC9}"/>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12" name="Group 11">
            <a:extLst>
              <a:ext uri="{FF2B5EF4-FFF2-40B4-BE49-F238E27FC236}">
                <a16:creationId xmlns:a16="http://schemas.microsoft.com/office/drawing/2014/main" id="{9E4B6962-F49E-5F40-7350-756FDC599EB7}"/>
              </a:ext>
            </a:extLst>
          </p:cNvPr>
          <p:cNvGrpSpPr/>
          <p:nvPr userDrawn="1"/>
        </p:nvGrpSpPr>
        <p:grpSpPr>
          <a:xfrm>
            <a:off x="5788770" y="0"/>
            <a:ext cx="6416386" cy="6871156"/>
            <a:chOff x="5775614" y="-13156"/>
            <a:chExt cx="6416386" cy="6871156"/>
          </a:xfrm>
        </p:grpSpPr>
        <p:sp>
          <p:nvSpPr>
            <p:cNvPr id="13" name="Freeform 12">
              <a:extLst>
                <a:ext uri="{FF2B5EF4-FFF2-40B4-BE49-F238E27FC236}">
                  <a16:creationId xmlns:a16="http://schemas.microsoft.com/office/drawing/2014/main" id="{FCBF98EB-FEF6-D49A-FE21-73022BDF84CF}"/>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solidFill>
                <a:srgbClr val="EFBC6E"/>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DAB03D0E-94CC-5B1E-475C-D2542F41BF65}"/>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6CA9AE1-5ABD-C75C-8548-7C230A221FF9}"/>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AAB1725-5C8F-96F3-2792-6A40CC9A5D44}"/>
                </a:ext>
              </a:extLst>
            </p:cNvPr>
            <p:cNvSpPr/>
            <p:nvPr userDrawn="1"/>
          </p:nvSpPr>
          <p:spPr>
            <a:xfrm>
              <a:off x="9422377" y="-13156"/>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E7650DF4-12B8-D232-F597-F05B69ACC1A4}"/>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solidFill>
                <a:srgbClr val="D24A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897705074"/>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Eggplant 3">
    <p:bg>
      <p:bgPr>
        <a:solidFill>
          <a:srgbClr val="351C5C"/>
        </a:solidFill>
        <a:effectLst/>
      </p:bgPr>
    </p:bg>
    <p:spTree>
      <p:nvGrpSpPr>
        <p:cNvPr id="1" name=""/>
        <p:cNvGrpSpPr/>
        <p:nvPr/>
      </p:nvGrpSpPr>
      <p:grpSpPr>
        <a:xfrm>
          <a:off x="0" y="0"/>
          <a:ext cx="0" cy="0"/>
          <a:chOff x="0" y="0"/>
          <a:chExt cx="0" cy="0"/>
        </a:xfrm>
      </p:grpSpPr>
      <p:pic>
        <p:nvPicPr>
          <p:cNvPr id="5" name="Graphic 1">
            <a:extLst>
              <a:ext uri="{FF2B5EF4-FFF2-40B4-BE49-F238E27FC236}">
                <a16:creationId xmlns:a16="http://schemas.microsoft.com/office/drawing/2014/main" id="{26579BE9-7EB7-AA31-2FFC-4674F218755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7539" y="904158"/>
            <a:ext cx="3720005" cy="1523952"/>
          </a:xfrm>
          <a:prstGeom prst="rect">
            <a:avLst/>
          </a:prstGeom>
        </p:spPr>
      </p:pic>
      <p:sp>
        <p:nvSpPr>
          <p:cNvPr id="8" name="Title Placeholder 12">
            <a:extLst>
              <a:ext uri="{FF2B5EF4-FFF2-40B4-BE49-F238E27FC236}">
                <a16:creationId xmlns:a16="http://schemas.microsoft.com/office/drawing/2014/main" id="{C260D525-6DAA-6210-A292-6FE1509B60A4}"/>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9" name="Text Placeholder 35">
            <a:extLst>
              <a:ext uri="{FF2B5EF4-FFF2-40B4-BE49-F238E27FC236}">
                <a16:creationId xmlns:a16="http://schemas.microsoft.com/office/drawing/2014/main" id="{85FBAC99-2641-196F-A1D6-FF23432C586B}"/>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chemeClr val="bg1"/>
                </a:solidFill>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0" name="Text Placeholder 35">
            <a:extLst>
              <a:ext uri="{FF2B5EF4-FFF2-40B4-BE49-F238E27FC236}">
                <a16:creationId xmlns:a16="http://schemas.microsoft.com/office/drawing/2014/main" id="{8B6C5F60-18DB-37C3-2B6C-78A2E9F50AD6}"/>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71E3DF"/>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5">
            <a:extLst>
              <a:ext uri="{FF2B5EF4-FFF2-40B4-BE49-F238E27FC236}">
                <a16:creationId xmlns:a16="http://schemas.microsoft.com/office/drawing/2014/main" id="{733EF5F3-F92F-E864-DA1F-E92F84083B44}"/>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71E3DF"/>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3" name="Freeform 12">
            <a:extLst>
              <a:ext uri="{FF2B5EF4-FFF2-40B4-BE49-F238E27FC236}">
                <a16:creationId xmlns:a16="http://schemas.microsoft.com/office/drawing/2014/main" id="{8D89D9F2-62FD-F4E5-8987-25B89F13E76B}"/>
              </a:ext>
            </a:extLst>
          </p:cNvPr>
          <p:cNvSpPr/>
          <p:nvPr userDrawn="1"/>
        </p:nvSpPr>
        <p:spPr>
          <a:xfrm>
            <a:off x="4632955" y="-16185"/>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solidFill>
              <a:srgbClr val="71E3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ADFA7109-9ED4-EAE9-F5EB-8740A44BA821}"/>
              </a:ext>
            </a:extLst>
          </p:cNvPr>
          <p:cNvSpPr/>
          <p:nvPr userDrawn="1"/>
        </p:nvSpPr>
        <p:spPr>
          <a:xfrm>
            <a:off x="8014124" y="-16183"/>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01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62DC230F-F87D-2EEE-CEB0-937D5E01C03F}"/>
              </a:ext>
            </a:extLst>
          </p:cNvPr>
          <p:cNvSpPr/>
          <p:nvPr userDrawn="1"/>
        </p:nvSpPr>
        <p:spPr>
          <a:xfrm>
            <a:off x="7768868" y="2728457"/>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solidFill>
              <a:srgbClr val="00706E"/>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0FFE5697-ECC4-46A3-6B25-C681755F637E}"/>
              </a:ext>
            </a:extLst>
          </p:cNvPr>
          <p:cNvSpPr/>
          <p:nvPr userDrawn="1"/>
        </p:nvSpPr>
        <p:spPr>
          <a:xfrm>
            <a:off x="11210060" y="632018"/>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71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70379512"/>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reen 1">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A183B33B-1E88-3A71-C47C-C34711EE7F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14" name="Text Placeholder 41">
            <a:extLst>
              <a:ext uri="{FF2B5EF4-FFF2-40B4-BE49-F238E27FC236}">
                <a16:creationId xmlns:a16="http://schemas.microsoft.com/office/drawing/2014/main" id="{86E6AF27-F724-2C95-F22C-448649593B8E}"/>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5776534"/>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een 2">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A183B33B-1E88-3A71-C47C-C34711EE7F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2" name="Freeform 1">
            <a:extLst>
              <a:ext uri="{FF2B5EF4-FFF2-40B4-BE49-F238E27FC236}">
                <a16:creationId xmlns:a16="http://schemas.microsoft.com/office/drawing/2014/main" id="{C872F647-83DD-D369-AB84-587E5BD2943D}"/>
              </a:ext>
            </a:extLst>
          </p:cNvPr>
          <p:cNvSpPr/>
          <p:nvPr userDrawn="1"/>
        </p:nvSpPr>
        <p:spPr>
          <a:xfrm>
            <a:off x="6442795" y="760396"/>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 name="Picture Placeholder 28">
            <a:extLst>
              <a:ext uri="{FF2B5EF4-FFF2-40B4-BE49-F238E27FC236}">
                <a16:creationId xmlns:a16="http://schemas.microsoft.com/office/drawing/2014/main" id="{C330B8BC-3B60-82FE-5BC0-382940F75D2E}"/>
              </a:ext>
            </a:extLst>
          </p:cNvPr>
          <p:cNvSpPr>
            <a:spLocks noGrp="1"/>
          </p:cNvSpPr>
          <p:nvPr>
            <p:ph type="pic" sz="quarter" idx="11" hasCustomPrompt="1"/>
          </p:nvPr>
        </p:nvSpPr>
        <p:spPr>
          <a:xfrm>
            <a:off x="6501630" y="823488"/>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ext Placeholder 41">
            <a:extLst>
              <a:ext uri="{FF2B5EF4-FFF2-40B4-BE49-F238E27FC236}">
                <a16:creationId xmlns:a16="http://schemas.microsoft.com/office/drawing/2014/main" id="{CEF394FC-657D-7249-0DA4-7937AFE10715}"/>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1891916"/>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een 3">
    <p:bg>
      <p:bgPr>
        <a:solidFill>
          <a:srgbClr val="01BCB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B61472D5-089A-DF78-CCE3-CF33B824B4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Placeholder 12">
            <a:extLst>
              <a:ext uri="{FF2B5EF4-FFF2-40B4-BE49-F238E27FC236}">
                <a16:creationId xmlns:a16="http://schemas.microsoft.com/office/drawing/2014/main" id="{6D160396-B9FA-41D3-2571-35B9EF3D7E1B}"/>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0" name="Freeform 9">
            <a:extLst>
              <a:ext uri="{FF2B5EF4-FFF2-40B4-BE49-F238E27FC236}">
                <a16:creationId xmlns:a16="http://schemas.microsoft.com/office/drawing/2014/main" id="{B85AF253-CF68-5431-D78C-452DC8C344EB}"/>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71E3DF"/>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3" name="Text Placeholder 12">
            <a:extLst>
              <a:ext uri="{FF2B5EF4-FFF2-40B4-BE49-F238E27FC236}">
                <a16:creationId xmlns:a16="http://schemas.microsoft.com/office/drawing/2014/main" id="{6AFB996F-E555-63D8-C6BF-9E77659F2C85}"/>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9969DFE8-4980-AE9D-C516-963CDFBCCF0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412788650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C3E8C"/>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chemeClr val="bg1"/>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53" name="Group 52">
            <a:extLst>
              <a:ext uri="{FF2B5EF4-FFF2-40B4-BE49-F238E27FC236}">
                <a16:creationId xmlns:a16="http://schemas.microsoft.com/office/drawing/2014/main" id="{FA3AC6EF-ABE2-4CD7-1EC0-B2FB8A0C9FAF}"/>
              </a:ext>
            </a:extLst>
          </p:cNvPr>
          <p:cNvGrpSpPr/>
          <p:nvPr userDrawn="1"/>
        </p:nvGrpSpPr>
        <p:grpSpPr>
          <a:xfrm>
            <a:off x="0" y="4971882"/>
            <a:ext cx="2921093" cy="1901616"/>
            <a:chOff x="0" y="4956384"/>
            <a:chExt cx="2921093" cy="1901616"/>
          </a:xfrm>
        </p:grpSpPr>
        <p:sp>
          <p:nvSpPr>
            <p:cNvPr id="48" name="Freeform 47">
              <a:extLst>
                <a:ext uri="{FF2B5EF4-FFF2-40B4-BE49-F238E27FC236}">
                  <a16:creationId xmlns:a16="http://schemas.microsoft.com/office/drawing/2014/main" id="{37B4E708-8A48-FF6D-A87D-9BEA68913CA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13A465AA-1403-216C-EAC1-CC219F7BF1F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49">
              <a:extLst>
                <a:ext uri="{FF2B5EF4-FFF2-40B4-BE49-F238E27FC236}">
                  <a16:creationId xmlns:a16="http://schemas.microsoft.com/office/drawing/2014/main" id="{BF4C0B16-7B9A-71C4-8085-F561867AAC24}"/>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70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2" name="Picture 51" descr="A black background with white text&#10;&#10;Description automatically generated">
              <a:extLst>
                <a:ext uri="{FF2B5EF4-FFF2-40B4-BE49-F238E27FC236}">
                  <a16:creationId xmlns:a16="http://schemas.microsoft.com/office/drawing/2014/main" id="{F3296FF2-A983-5419-48EF-B93FF8C465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069" y="6128121"/>
              <a:ext cx="1480989" cy="606708"/>
            </a:xfrm>
            <a:prstGeom prst="rect">
              <a:avLst/>
            </a:prstGeom>
          </p:spPr>
        </p:pic>
      </p:grpSp>
      <p:sp>
        <p:nvSpPr>
          <p:cNvPr id="54" name="Text Placeholder 41">
            <a:extLst>
              <a:ext uri="{FF2B5EF4-FFF2-40B4-BE49-F238E27FC236}">
                <a16:creationId xmlns:a16="http://schemas.microsoft.com/office/drawing/2014/main" id="{94D2A35B-DB27-A299-A9E8-CB902CAEE25A}"/>
              </a:ext>
            </a:extLst>
          </p:cNvPr>
          <p:cNvSpPr>
            <a:spLocks noGrp="1"/>
          </p:cNvSpPr>
          <p:nvPr>
            <p:ph type="body" sz="quarter" idx="10"/>
          </p:nvPr>
        </p:nvSpPr>
        <p:spPr>
          <a:xfrm>
            <a:off x="340291" y="962526"/>
            <a:ext cx="674711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952523"/>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een 4">
    <p:bg>
      <p:bgPr>
        <a:solidFill>
          <a:srgbClr val="01BCB5"/>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4098498795"/>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ed 1">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440A0E84-07C2-886A-66EB-3C78D1A973C5}"/>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4642783" y="1318661"/>
            <a:ext cx="7205916"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ack background with white text&#10;&#10;Description automatically generated">
            <a:extLst>
              <a:ext uri="{FF2B5EF4-FFF2-40B4-BE49-F238E27FC236}">
                <a16:creationId xmlns:a16="http://schemas.microsoft.com/office/drawing/2014/main" id="{E3F3F49C-A361-B37A-BD9A-301B53FB43A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Tree>
    <p:extLst>
      <p:ext uri="{BB962C8B-B14F-4D97-AF65-F5344CB8AC3E}">
        <p14:creationId xmlns:p14="http://schemas.microsoft.com/office/powerpoint/2010/main" val="1584276452"/>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ed 2">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3" name="Freeform 12">
            <a:extLst>
              <a:ext uri="{FF2B5EF4-FFF2-40B4-BE49-F238E27FC236}">
                <a16:creationId xmlns:a16="http://schemas.microsoft.com/office/drawing/2014/main" id="{38C90400-E657-2AC1-7755-81D1BD6C9CF5}"/>
              </a:ext>
            </a:extLst>
          </p:cNvPr>
          <p:cNvSpPr/>
          <p:nvPr userDrawn="1"/>
        </p:nvSpPr>
        <p:spPr>
          <a:xfrm>
            <a:off x="437950"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Picture Placeholder 22">
            <a:extLst>
              <a:ext uri="{FF2B5EF4-FFF2-40B4-BE49-F238E27FC236}">
                <a16:creationId xmlns:a16="http://schemas.microsoft.com/office/drawing/2014/main" id="{EA558A32-06E8-0BE5-703E-2B2A4BE8B29C}"/>
              </a:ext>
            </a:extLst>
          </p:cNvPr>
          <p:cNvSpPr>
            <a:spLocks noGrp="1"/>
          </p:cNvSpPr>
          <p:nvPr>
            <p:ph type="pic" sz="quarter" idx="14"/>
          </p:nvPr>
        </p:nvSpPr>
        <p:spPr>
          <a:xfrm>
            <a:off x="476081"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5409397" y="1318661"/>
            <a:ext cx="6439301"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ack background with white text&#10;&#10;Description automatically generated">
            <a:extLst>
              <a:ext uri="{FF2B5EF4-FFF2-40B4-BE49-F238E27FC236}">
                <a16:creationId xmlns:a16="http://schemas.microsoft.com/office/drawing/2014/main" id="{E3F3F49C-A361-B37A-BD9A-301B53FB43A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24" name="Title Placeholder 12">
            <a:extLst>
              <a:ext uri="{FF2B5EF4-FFF2-40B4-BE49-F238E27FC236}">
                <a16:creationId xmlns:a16="http://schemas.microsoft.com/office/drawing/2014/main" id="{8B44DD98-7F1E-F8BE-3B3F-45DBBD3DC719}"/>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spTree>
    <p:extLst>
      <p:ext uri="{BB962C8B-B14F-4D97-AF65-F5344CB8AC3E}">
        <p14:creationId xmlns:p14="http://schemas.microsoft.com/office/powerpoint/2010/main" val="388304866"/>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Red 3">
    <p:bg>
      <p:bgPr>
        <a:solidFill>
          <a:srgbClr val="D24A74"/>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FD29B4A-9D28-404B-38A4-9F4FC774158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3F6D553C-ACC2-BAA3-01FF-C7F9D965CE98}"/>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1" name="Freeform 10">
            <a:extLst>
              <a:ext uri="{FF2B5EF4-FFF2-40B4-BE49-F238E27FC236}">
                <a16:creationId xmlns:a16="http://schemas.microsoft.com/office/drawing/2014/main" id="{8A55D476-7587-ED36-3CE5-168726EF1DC8}"/>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2AAB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12">
            <a:extLst>
              <a:ext uri="{FF2B5EF4-FFF2-40B4-BE49-F238E27FC236}">
                <a16:creationId xmlns:a16="http://schemas.microsoft.com/office/drawing/2014/main" id="{F3B6B2F8-22AA-D4C8-E7B0-470DD9A4DDC0}"/>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black background with white text&#10;&#10;Description automatically generated">
            <a:extLst>
              <a:ext uri="{FF2B5EF4-FFF2-40B4-BE49-F238E27FC236}">
                <a16:creationId xmlns:a16="http://schemas.microsoft.com/office/drawing/2014/main" id="{F8BD0102-E40D-35BA-CBAC-39AD5069A3D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4168626657"/>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Red 4">
    <p:bg>
      <p:bgPr>
        <a:solidFill>
          <a:srgbClr val="D24A74"/>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92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2979385203"/>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ue 1">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F0E5E7EF-7733-6321-4798-B72D816FF239}"/>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74887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black background with white text&#10;&#10;Description automatically generated">
            <a:extLst>
              <a:ext uri="{FF2B5EF4-FFF2-40B4-BE49-F238E27FC236}">
                <a16:creationId xmlns:a16="http://schemas.microsoft.com/office/drawing/2014/main" id="{33545ED7-3AA8-3BF0-57E1-4411BF20E38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Tree>
    <p:extLst>
      <p:ext uri="{BB962C8B-B14F-4D97-AF65-F5344CB8AC3E}">
        <p14:creationId xmlns:p14="http://schemas.microsoft.com/office/powerpoint/2010/main" val="205726940"/>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ue 2">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408222"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a:extLst>
              <a:ext uri="{FF2B5EF4-FFF2-40B4-BE49-F238E27FC236}">
                <a16:creationId xmlns:a16="http://schemas.microsoft.com/office/drawing/2014/main" id="{15CFFE34-96A4-EEAE-8D7D-43169629D3D8}"/>
              </a:ext>
            </a:extLst>
          </p:cNvPr>
          <p:cNvSpPr/>
          <p:nvPr userDrawn="1"/>
        </p:nvSpPr>
        <p:spPr>
          <a:xfrm>
            <a:off x="7088808"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2A367C9-F62A-E833-551B-3A5248E3CF9C}"/>
              </a:ext>
            </a:extLst>
          </p:cNvPr>
          <p:cNvSpPr>
            <a:spLocks noGrp="1"/>
          </p:cNvSpPr>
          <p:nvPr>
            <p:ph type="pic" sz="quarter" idx="14"/>
          </p:nvPr>
        </p:nvSpPr>
        <p:spPr>
          <a:xfrm>
            <a:off x="7126939"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pic>
        <p:nvPicPr>
          <p:cNvPr id="10" name="Picture 9" descr="A black background with white text&#10;&#10;Description automatically generated">
            <a:extLst>
              <a:ext uri="{FF2B5EF4-FFF2-40B4-BE49-F238E27FC236}">
                <a16:creationId xmlns:a16="http://schemas.microsoft.com/office/drawing/2014/main" id="{33545ED7-3AA8-3BF0-57E1-4411BF20E38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11" name="Title Placeholder 12">
            <a:extLst>
              <a:ext uri="{FF2B5EF4-FFF2-40B4-BE49-F238E27FC236}">
                <a16:creationId xmlns:a16="http://schemas.microsoft.com/office/drawing/2014/main" id="{E2EDB94E-AA54-DE79-F852-9300F72BEDAF}"/>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spTree>
    <p:extLst>
      <p:ext uri="{BB962C8B-B14F-4D97-AF65-F5344CB8AC3E}">
        <p14:creationId xmlns:p14="http://schemas.microsoft.com/office/powerpoint/2010/main" val="1321929711"/>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ue 3">
    <p:bg>
      <p:bgPr>
        <a:solidFill>
          <a:srgbClr val="01ADC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A160B08-669A-3A1E-FD23-803880DB4F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52F7B9F5-98EE-2737-FFDB-7D608F08DAAF}"/>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5" name="Freeform 4">
            <a:extLst>
              <a:ext uri="{FF2B5EF4-FFF2-40B4-BE49-F238E27FC236}">
                <a16:creationId xmlns:a16="http://schemas.microsoft.com/office/drawing/2014/main" id="{E3D5AEEB-3FF7-E89E-F4F5-7C752FEF8246}"/>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89D7EB"/>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12">
            <a:extLst>
              <a:ext uri="{FF2B5EF4-FFF2-40B4-BE49-F238E27FC236}">
                <a16:creationId xmlns:a16="http://schemas.microsoft.com/office/drawing/2014/main" id="{630CCB6A-E179-2452-0F65-9D4E6F4ECDD3}"/>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background with white text&#10;&#10;Description automatically generated">
            <a:extLst>
              <a:ext uri="{FF2B5EF4-FFF2-40B4-BE49-F238E27FC236}">
                <a16:creationId xmlns:a16="http://schemas.microsoft.com/office/drawing/2014/main" id="{B513A4DA-F7AD-6AA6-3CC8-AB5E67DFBB6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2517245852"/>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ue 4">
    <p:bg>
      <p:bgPr>
        <a:solidFill>
          <a:srgbClr val="01ADCF"/>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679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2438327195"/>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8916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C3E8C"/>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45" name="Group 44">
            <a:extLst>
              <a:ext uri="{FF2B5EF4-FFF2-40B4-BE49-F238E27FC236}">
                <a16:creationId xmlns:a16="http://schemas.microsoft.com/office/drawing/2014/main" id="{97AF0AAD-D10F-BDD4-F69E-52C5991EF942}"/>
              </a:ext>
            </a:extLst>
          </p:cNvPr>
          <p:cNvGrpSpPr/>
          <p:nvPr userDrawn="1"/>
        </p:nvGrpSpPr>
        <p:grpSpPr>
          <a:xfrm>
            <a:off x="0" y="4971882"/>
            <a:ext cx="2921093" cy="1901616"/>
            <a:chOff x="0" y="4956384"/>
            <a:chExt cx="2921093" cy="1901616"/>
          </a:xfrm>
        </p:grpSpPr>
        <p:sp>
          <p:nvSpPr>
            <p:cNvPr id="46" name="Freeform 45">
              <a:extLst>
                <a:ext uri="{FF2B5EF4-FFF2-40B4-BE49-F238E27FC236}">
                  <a16:creationId xmlns:a16="http://schemas.microsoft.com/office/drawing/2014/main" id="{E04B65D0-31A6-7B52-774B-70CEFD870180}"/>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6AB660F-BF16-4002-F5D3-7F1ADE4BD3F3}"/>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8DE69734-5420-E228-204D-0121F2D0E803}"/>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70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9" name="Picture 48" descr="A black background with white text&#10;&#10;Description automatically generated">
              <a:extLst>
                <a:ext uri="{FF2B5EF4-FFF2-40B4-BE49-F238E27FC236}">
                  <a16:creationId xmlns:a16="http://schemas.microsoft.com/office/drawing/2014/main" id="{0252694B-2ECA-8073-2611-132237F409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069" y="6128121"/>
              <a:ext cx="1480989" cy="606708"/>
            </a:xfrm>
            <a:prstGeom prst="rect">
              <a:avLst/>
            </a:prstGeom>
          </p:spPr>
        </p:pic>
      </p:gr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50800"/>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50" name="Text Placeholder 41">
            <a:extLst>
              <a:ext uri="{FF2B5EF4-FFF2-40B4-BE49-F238E27FC236}">
                <a16:creationId xmlns:a16="http://schemas.microsoft.com/office/drawing/2014/main" id="{86F9C807-CA55-86E4-CE79-6B74C25A5669}"/>
              </a:ext>
            </a:extLst>
          </p:cNvPr>
          <p:cNvSpPr>
            <a:spLocks noGrp="1"/>
          </p:cNvSpPr>
          <p:nvPr>
            <p:ph type="body" sz="quarter" idx="12"/>
          </p:nvPr>
        </p:nvSpPr>
        <p:spPr>
          <a:xfrm>
            <a:off x="5268930" y="962526"/>
            <a:ext cx="658243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9573283"/>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ogo slide/cover">
    <p:bg>
      <p:bgPr>
        <a:solidFill>
          <a:srgbClr val="351C5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812F4C1-9107-094E-74BF-AB7B3A3E993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22221" y="2361448"/>
            <a:ext cx="4147558" cy="1707814"/>
          </a:xfrm>
          <a:prstGeom prst="rect">
            <a:avLst/>
          </a:prstGeom>
        </p:spPr>
      </p:pic>
    </p:spTree>
    <p:extLst>
      <p:ext uri="{BB962C8B-B14F-4D97-AF65-F5344CB8AC3E}">
        <p14:creationId xmlns:p14="http://schemas.microsoft.com/office/powerpoint/2010/main" val="18817452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Empty with logo">
    <p:bg>
      <p:bgPr>
        <a:solidFill>
          <a:srgbClr val="351C5C"/>
        </a:solidFill>
        <a:effectLst/>
      </p:bgPr>
    </p:bg>
    <p:spTree>
      <p:nvGrpSpPr>
        <p:cNvPr id="1" name=""/>
        <p:cNvGrpSpPr/>
        <p:nvPr/>
      </p:nvGrpSpPr>
      <p:grpSpPr>
        <a:xfrm>
          <a:off x="0" y="0"/>
          <a:ext cx="0" cy="0"/>
          <a:chOff x="0" y="0"/>
          <a:chExt cx="0" cy="0"/>
        </a:xfrm>
      </p:grpSpPr>
      <p:pic>
        <p:nvPicPr>
          <p:cNvPr id="2" name="Picture 1" descr="A black background with white text&#10;&#10;Description automatically generated">
            <a:extLst>
              <a:ext uri="{FF2B5EF4-FFF2-40B4-BE49-F238E27FC236}">
                <a16:creationId xmlns:a16="http://schemas.microsoft.com/office/drawing/2014/main" id="{B7B776FD-B909-A215-304B-EA1B1EFDF7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87346" y="203150"/>
            <a:ext cx="1453018" cy="595249"/>
          </a:xfrm>
          <a:prstGeom prst="rect">
            <a:avLst/>
          </a:prstGeom>
        </p:spPr>
      </p:pic>
    </p:spTree>
    <p:extLst>
      <p:ext uri="{BB962C8B-B14F-4D97-AF65-F5344CB8AC3E}">
        <p14:creationId xmlns:p14="http://schemas.microsoft.com/office/powerpoint/2010/main" val="40753917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ullscreen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solidFill>
                  <a:schemeClr val="bg1"/>
                </a:solidFill>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2824282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40" name="Group 39">
            <a:extLst>
              <a:ext uri="{FF2B5EF4-FFF2-40B4-BE49-F238E27FC236}">
                <a16:creationId xmlns:a16="http://schemas.microsoft.com/office/drawing/2014/main" id="{E4AA60D4-3B95-4876-007D-814D5AD2B928}"/>
              </a:ext>
            </a:extLst>
          </p:cNvPr>
          <p:cNvGrpSpPr/>
          <p:nvPr userDrawn="1"/>
        </p:nvGrpSpPr>
        <p:grpSpPr>
          <a:xfrm>
            <a:off x="10223653" y="3709107"/>
            <a:ext cx="1968347" cy="3148894"/>
            <a:chOff x="10223653" y="3709107"/>
            <a:chExt cx="1968347" cy="3148894"/>
          </a:xfrm>
        </p:grpSpPr>
        <p:sp>
          <p:nvSpPr>
            <p:cNvPr id="46" name="Freeform 45">
              <a:extLst>
                <a:ext uri="{FF2B5EF4-FFF2-40B4-BE49-F238E27FC236}">
                  <a16:creationId xmlns:a16="http://schemas.microsoft.com/office/drawing/2014/main" id="{45C2331A-88D4-A8E3-76BC-3E039DCC8765}"/>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F2AAB6"/>
            </a:solidFill>
            <a:ln w="0" cap="flat">
              <a:noFill/>
              <a:prstDash val="solid"/>
              <a:miter/>
            </a:ln>
          </p:spPr>
          <p:txBody>
            <a:bodyPr rtlCol="0" anchor="ctr"/>
            <a:lstStyle/>
            <a:p>
              <a:endParaRPr lang="en-IS"/>
            </a:p>
          </p:txBody>
        </p:sp>
        <p:sp>
          <p:nvSpPr>
            <p:cNvPr id="50" name="Freeform 49">
              <a:extLst>
                <a:ext uri="{FF2B5EF4-FFF2-40B4-BE49-F238E27FC236}">
                  <a16:creationId xmlns:a16="http://schemas.microsoft.com/office/drawing/2014/main" id="{83A8F778-4013-0B9A-4A17-CC3CA298F40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D24A74"/>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73E6179-B566-4B13-43C3-A8982D5A9751}"/>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932B47"/>
            </a:solidFill>
            <a:ln w="0" cap="flat">
              <a:noFill/>
              <a:prstDash val="solid"/>
              <a:miter/>
            </a:ln>
          </p:spPr>
          <p:txBody>
            <a:bodyPr rtlCol="0" anchor="ctr"/>
            <a:lstStyle/>
            <a:p>
              <a:endParaRPr lang="en-IS"/>
            </a:p>
          </p:txBody>
        </p:sp>
      </p:grpSp>
      <p:pic>
        <p:nvPicPr>
          <p:cNvPr id="13" name="Picture 12" descr="A black background with white text&#10;&#10;Description automatically generated">
            <a:extLst>
              <a:ext uri="{FF2B5EF4-FFF2-40B4-BE49-F238E27FC236}">
                <a16:creationId xmlns:a16="http://schemas.microsoft.com/office/drawing/2014/main" id="{BDEBE3C0-0F8D-319C-2434-81CE24CD8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87346" y="203150"/>
            <a:ext cx="1453018" cy="595249"/>
          </a:xfrm>
          <a:prstGeom prst="rect">
            <a:avLst/>
          </a:prstGeom>
        </p:spPr>
      </p:pic>
      <p:sp>
        <p:nvSpPr>
          <p:cNvPr id="42" name="Text Placeholder 41">
            <a:extLst>
              <a:ext uri="{FF2B5EF4-FFF2-40B4-BE49-F238E27FC236}">
                <a16:creationId xmlns:a16="http://schemas.microsoft.com/office/drawing/2014/main" id="{B232FC0F-8987-CB75-F943-3213A4A33725}"/>
              </a:ext>
            </a:extLst>
          </p:cNvPr>
          <p:cNvSpPr>
            <a:spLocks noGrp="1"/>
          </p:cNvSpPr>
          <p:nvPr>
            <p:ph type="body" sz="quarter" idx="10"/>
          </p:nvPr>
        </p:nvSpPr>
        <p:spPr>
          <a:xfrm>
            <a:off x="340291" y="962526"/>
            <a:ext cx="10680134"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12314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69" name="Freeform 68">
            <a:extLst>
              <a:ext uri="{FF2B5EF4-FFF2-40B4-BE49-F238E27FC236}">
                <a16:creationId xmlns:a16="http://schemas.microsoft.com/office/drawing/2014/main" id="{744CDE10-C52F-6C75-18A9-B9580671408C}"/>
              </a:ext>
            </a:extLst>
          </p:cNvPr>
          <p:cNvSpPr/>
          <p:nvPr/>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40524D5C-513E-99F6-710F-4522A7EF9ACA}"/>
              </a:ext>
            </a:extLst>
          </p:cNvPr>
          <p:cNvSpPr/>
          <p:nvPr/>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D24A74"/>
          </a:solidFill>
          <a:ln w="0" cap="flat">
            <a:noFill/>
            <a:prstDash val="solid"/>
            <a:miter/>
          </a:ln>
        </p:spPr>
        <p:txBody>
          <a:bodyPr rtlCol="0" anchor="ctr"/>
          <a:lstStyle/>
          <a:p>
            <a:endParaRPr lang="en-IS"/>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pic>
        <p:nvPicPr>
          <p:cNvPr id="40" name="Picture 39" descr="A black background with white text&#10;&#10;Description automatically generated">
            <a:extLst>
              <a:ext uri="{FF2B5EF4-FFF2-40B4-BE49-F238E27FC236}">
                <a16:creationId xmlns:a16="http://schemas.microsoft.com/office/drawing/2014/main" id="{C28349D7-DE60-FCD9-39E1-D4E3BD62E9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1825" y="6165969"/>
            <a:ext cx="1480989" cy="606708"/>
          </a:xfrm>
          <a:prstGeom prst="rect">
            <a:avLst/>
          </a:prstGeom>
        </p:spPr>
      </p:pic>
      <p:sp>
        <p:nvSpPr>
          <p:cNvPr id="41" name="Text Placeholder 41">
            <a:extLst>
              <a:ext uri="{FF2B5EF4-FFF2-40B4-BE49-F238E27FC236}">
                <a16:creationId xmlns:a16="http://schemas.microsoft.com/office/drawing/2014/main" id="{92901B04-AA5B-A7E8-7B5C-FEF5452E84DA}"/>
              </a:ext>
            </a:extLst>
          </p:cNvPr>
          <p:cNvSpPr>
            <a:spLocks noGrp="1"/>
          </p:cNvSpPr>
          <p:nvPr>
            <p:ph type="body" sz="quarter" idx="10"/>
          </p:nvPr>
        </p:nvSpPr>
        <p:spPr>
          <a:xfrm>
            <a:off x="340291" y="962526"/>
            <a:ext cx="10680134"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36128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C3E8C"/>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chemeClr val="bg1"/>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53" name="Group 52">
            <a:extLst>
              <a:ext uri="{FF2B5EF4-FFF2-40B4-BE49-F238E27FC236}">
                <a16:creationId xmlns:a16="http://schemas.microsoft.com/office/drawing/2014/main" id="{FA3AC6EF-ABE2-4CD7-1EC0-B2FB8A0C9FAF}"/>
              </a:ext>
            </a:extLst>
          </p:cNvPr>
          <p:cNvGrpSpPr/>
          <p:nvPr userDrawn="1"/>
        </p:nvGrpSpPr>
        <p:grpSpPr>
          <a:xfrm>
            <a:off x="0" y="4971882"/>
            <a:ext cx="2921093" cy="1901616"/>
            <a:chOff x="0" y="4956384"/>
            <a:chExt cx="2921093" cy="1901616"/>
          </a:xfrm>
        </p:grpSpPr>
        <p:sp>
          <p:nvSpPr>
            <p:cNvPr id="48" name="Freeform 47">
              <a:extLst>
                <a:ext uri="{FF2B5EF4-FFF2-40B4-BE49-F238E27FC236}">
                  <a16:creationId xmlns:a16="http://schemas.microsoft.com/office/drawing/2014/main" id="{37B4E708-8A48-FF6D-A87D-9BEA68913CA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13A465AA-1403-216C-EAC1-CC219F7BF1F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49">
              <a:extLst>
                <a:ext uri="{FF2B5EF4-FFF2-40B4-BE49-F238E27FC236}">
                  <a16:creationId xmlns:a16="http://schemas.microsoft.com/office/drawing/2014/main" id="{BF4C0B16-7B9A-71C4-8085-F561867AAC24}"/>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70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2" name="Picture 51" descr="A black background with white text&#10;&#10;Description automatically generated">
              <a:extLst>
                <a:ext uri="{FF2B5EF4-FFF2-40B4-BE49-F238E27FC236}">
                  <a16:creationId xmlns:a16="http://schemas.microsoft.com/office/drawing/2014/main" id="{F3296FF2-A983-5419-48EF-B93FF8C465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069" y="6128121"/>
              <a:ext cx="1480989" cy="606708"/>
            </a:xfrm>
            <a:prstGeom prst="rect">
              <a:avLst/>
            </a:prstGeom>
          </p:spPr>
        </p:pic>
      </p:grpSp>
      <p:sp>
        <p:nvSpPr>
          <p:cNvPr id="54" name="Text Placeholder 41">
            <a:extLst>
              <a:ext uri="{FF2B5EF4-FFF2-40B4-BE49-F238E27FC236}">
                <a16:creationId xmlns:a16="http://schemas.microsoft.com/office/drawing/2014/main" id="{94D2A35B-DB27-A299-A9E8-CB902CAEE25A}"/>
              </a:ext>
            </a:extLst>
          </p:cNvPr>
          <p:cNvSpPr>
            <a:spLocks noGrp="1"/>
          </p:cNvSpPr>
          <p:nvPr>
            <p:ph type="body" sz="quarter" idx="10"/>
          </p:nvPr>
        </p:nvSpPr>
        <p:spPr>
          <a:xfrm>
            <a:off x="340291" y="962526"/>
            <a:ext cx="674711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90900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C3E8C"/>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45" name="Group 44">
            <a:extLst>
              <a:ext uri="{FF2B5EF4-FFF2-40B4-BE49-F238E27FC236}">
                <a16:creationId xmlns:a16="http://schemas.microsoft.com/office/drawing/2014/main" id="{97AF0AAD-D10F-BDD4-F69E-52C5991EF942}"/>
              </a:ext>
            </a:extLst>
          </p:cNvPr>
          <p:cNvGrpSpPr/>
          <p:nvPr userDrawn="1"/>
        </p:nvGrpSpPr>
        <p:grpSpPr>
          <a:xfrm>
            <a:off x="0" y="4971882"/>
            <a:ext cx="2921093" cy="1901616"/>
            <a:chOff x="0" y="4956384"/>
            <a:chExt cx="2921093" cy="1901616"/>
          </a:xfrm>
        </p:grpSpPr>
        <p:sp>
          <p:nvSpPr>
            <p:cNvPr id="46" name="Freeform 45">
              <a:extLst>
                <a:ext uri="{FF2B5EF4-FFF2-40B4-BE49-F238E27FC236}">
                  <a16:creationId xmlns:a16="http://schemas.microsoft.com/office/drawing/2014/main" id="{E04B65D0-31A6-7B52-774B-70CEFD870180}"/>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6AB660F-BF16-4002-F5D3-7F1ADE4BD3F3}"/>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8DE69734-5420-E228-204D-0121F2D0E803}"/>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70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9" name="Picture 48" descr="A black background with white text&#10;&#10;Description automatically generated">
              <a:extLst>
                <a:ext uri="{FF2B5EF4-FFF2-40B4-BE49-F238E27FC236}">
                  <a16:creationId xmlns:a16="http://schemas.microsoft.com/office/drawing/2014/main" id="{0252694B-2ECA-8073-2611-132237F409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069" y="6128121"/>
              <a:ext cx="1480989" cy="606708"/>
            </a:xfrm>
            <a:prstGeom prst="rect">
              <a:avLst/>
            </a:prstGeom>
          </p:spPr>
        </p:pic>
      </p:gr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50800"/>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50" name="Text Placeholder 41">
            <a:extLst>
              <a:ext uri="{FF2B5EF4-FFF2-40B4-BE49-F238E27FC236}">
                <a16:creationId xmlns:a16="http://schemas.microsoft.com/office/drawing/2014/main" id="{86F9C807-CA55-86E4-CE79-6B74C25A5669}"/>
              </a:ext>
            </a:extLst>
          </p:cNvPr>
          <p:cNvSpPr>
            <a:spLocks noGrp="1"/>
          </p:cNvSpPr>
          <p:nvPr>
            <p:ph type="body" sz="quarter" idx="12"/>
          </p:nvPr>
        </p:nvSpPr>
        <p:spPr>
          <a:xfrm>
            <a:off x="5268930" y="962526"/>
            <a:ext cx="658243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9399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F8E70A1E-C3F4-37BE-E396-46E8910A9609}"/>
              </a:ext>
            </a:extLst>
          </p:cNvPr>
          <p:cNvGrpSpPr/>
          <p:nvPr userDrawn="1"/>
        </p:nvGrpSpPr>
        <p:grpSpPr>
          <a:xfrm>
            <a:off x="7268997" y="850264"/>
            <a:ext cx="4923003" cy="6007737"/>
            <a:chOff x="7268997" y="850264"/>
            <a:chExt cx="4923003" cy="6007737"/>
          </a:xfrm>
        </p:grpSpPr>
        <p:sp>
          <p:nvSpPr>
            <p:cNvPr id="57" name="Freeform 56">
              <a:extLst>
                <a:ext uri="{FF2B5EF4-FFF2-40B4-BE49-F238E27FC236}">
                  <a16:creationId xmlns:a16="http://schemas.microsoft.com/office/drawing/2014/main" id="{8DF3DDB4-887B-7E99-8E4D-5BFA21EE286C}"/>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5C1C5193-3068-4F2B-92CA-EAAEA67820B6}"/>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479BF341-939A-B0D3-4FEF-67C401E3E0C9}"/>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D5738E41-3980-3F48-5578-34857E88A480}"/>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D3EAA32F-B7EE-FACD-E48A-09054CF3DDB4}"/>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29" name="Picture 28" descr="A black background with white text&#10;&#10;Description automatically generated">
              <a:extLst>
                <a:ext uri="{FF2B5EF4-FFF2-40B4-BE49-F238E27FC236}">
                  <a16:creationId xmlns:a16="http://schemas.microsoft.com/office/drawing/2014/main" id="{EDD9A45E-A685-4CE6-764E-CE87DEA199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87008" y="5810307"/>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r>
              <a:rPr lang="en-IS"/>
              <a:t>Click icon or drag and drop picture</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AC83647A-A6F1-EE1C-6481-A970DFF41FAC}"/>
              </a:ext>
            </a:extLst>
          </p:cNvPr>
          <p:cNvSpPr/>
          <p:nvPr/>
        </p:nvSpPr>
        <p:spPr>
          <a:xfrm>
            <a:off x="11753284" y="5448236"/>
            <a:ext cx="329449" cy="329692"/>
          </a:xfrm>
          <a:custGeom>
            <a:avLst/>
            <a:gdLst>
              <a:gd name="connsiteX0" fmla="*/ 329450 w 329449"/>
              <a:gd name="connsiteY0" fmla="*/ 164846 h 329692"/>
              <a:gd name="connsiteX1" fmla="*/ 164725 w 329449"/>
              <a:gd name="connsiteY1" fmla="*/ 329692 h 329692"/>
              <a:gd name="connsiteX2" fmla="*/ 0 w 329449"/>
              <a:gd name="connsiteY2" fmla="*/ 164846 h 329692"/>
              <a:gd name="connsiteX3" fmla="*/ 164725 w 329449"/>
              <a:gd name="connsiteY3" fmla="*/ 0 h 329692"/>
              <a:gd name="connsiteX4" fmla="*/ 329450 w 329449"/>
              <a:gd name="connsiteY4" fmla="*/ 164846 h 32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49" h="329692">
                <a:moveTo>
                  <a:pt x="329450" y="164846"/>
                </a:moveTo>
                <a:cubicBezTo>
                  <a:pt x="329450" y="255888"/>
                  <a:pt x="255700" y="329692"/>
                  <a:pt x="164725" y="329692"/>
                </a:cubicBezTo>
                <a:cubicBezTo>
                  <a:pt x="73750" y="329692"/>
                  <a:pt x="0" y="255888"/>
                  <a:pt x="0" y="164846"/>
                </a:cubicBezTo>
                <a:cubicBezTo>
                  <a:pt x="0" y="73804"/>
                  <a:pt x="73750" y="0"/>
                  <a:pt x="164725" y="0"/>
                </a:cubicBezTo>
                <a:cubicBezTo>
                  <a:pt x="255700" y="0"/>
                  <a:pt x="329450" y="73804"/>
                  <a:pt x="329450" y="164846"/>
                </a:cubicBezTo>
                <a:close/>
              </a:path>
            </a:pathLst>
          </a:custGeom>
          <a:solidFill>
            <a:srgbClr val="361D5C"/>
          </a:solidFill>
          <a:ln w="0" cap="flat">
            <a:noFill/>
            <a:prstDash val="solid"/>
            <a:miter/>
          </a:ln>
        </p:spPr>
        <p:txBody>
          <a:bodyPr rtlCol="0" anchor="ctr"/>
          <a:lstStyle/>
          <a:p>
            <a:endParaRPr lang="en-IS"/>
          </a:p>
        </p:txBody>
      </p:sp>
      <p:sp>
        <p:nvSpPr>
          <p:cNvPr id="43" name="Text Placeholder 41">
            <a:extLst>
              <a:ext uri="{FF2B5EF4-FFF2-40B4-BE49-F238E27FC236}">
                <a16:creationId xmlns:a16="http://schemas.microsoft.com/office/drawing/2014/main" id="{71022DA7-09A2-01B2-EAC4-4D6E9AC993F6}"/>
              </a:ext>
            </a:extLst>
          </p:cNvPr>
          <p:cNvSpPr>
            <a:spLocks noGrp="1"/>
          </p:cNvSpPr>
          <p:nvPr>
            <p:ph type="body" sz="quarter" idx="12"/>
          </p:nvPr>
        </p:nvSpPr>
        <p:spPr>
          <a:xfrm>
            <a:off x="340291" y="962526"/>
            <a:ext cx="4874931"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90804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59FD41E-FE59-33FB-673F-CDF82EBE7A60}"/>
              </a:ext>
            </a:extLst>
          </p:cNvPr>
          <p:cNvGrpSpPr/>
          <p:nvPr userDrawn="1"/>
        </p:nvGrpSpPr>
        <p:grpSpPr>
          <a:xfrm>
            <a:off x="-1" y="1413959"/>
            <a:ext cx="6805878" cy="5439867"/>
            <a:chOff x="-1" y="1413959"/>
            <a:chExt cx="6805878" cy="5439867"/>
          </a:xfrm>
        </p:grpSpPr>
        <p:sp>
          <p:nvSpPr>
            <p:cNvPr id="54" name="Freeform 53">
              <a:extLst>
                <a:ext uri="{FF2B5EF4-FFF2-40B4-BE49-F238E27FC236}">
                  <a16:creationId xmlns:a16="http://schemas.microsoft.com/office/drawing/2014/main" id="{2F3B63BC-144C-E821-1D1E-EDFC68D4E171}"/>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03056FEF-AF2B-53ED-3898-BCC0CBD9E2C1}"/>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79B9BDAE-66D5-1C53-F6DD-87A79FD6F088}"/>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13E213-ACFA-6DFC-ED25-5BBD02114B64}"/>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24" name="Picture 23" descr="A black background with white text&#10;&#10;Description automatically generated">
              <a:extLst>
                <a:ext uri="{FF2B5EF4-FFF2-40B4-BE49-F238E27FC236}">
                  <a16:creationId xmlns:a16="http://schemas.microsoft.com/office/drawing/2014/main" id="{8A882875-546A-BEAF-D6C4-9D5718972B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8" name="Freeform 27">
            <a:extLst>
              <a:ext uri="{FF2B5EF4-FFF2-40B4-BE49-F238E27FC236}">
                <a16:creationId xmlns:a16="http://schemas.microsoft.com/office/drawing/2014/main" id="{CDD02804-9CB8-A811-777B-BD4B7B268E10}"/>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6" name="Text Placeholder 41">
            <a:extLst>
              <a:ext uri="{FF2B5EF4-FFF2-40B4-BE49-F238E27FC236}">
                <a16:creationId xmlns:a16="http://schemas.microsoft.com/office/drawing/2014/main" id="{45BFF3FC-A836-AA41-0FA5-3E32C9EDFD28}"/>
              </a:ext>
            </a:extLst>
          </p:cNvPr>
          <p:cNvSpPr>
            <a:spLocks noGrp="1"/>
          </p:cNvSpPr>
          <p:nvPr>
            <p:ph type="body" sz="quarter" idx="12"/>
          </p:nvPr>
        </p:nvSpPr>
        <p:spPr>
          <a:xfrm>
            <a:off x="6851425" y="962526"/>
            <a:ext cx="499993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27862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9E3851BF-2D16-0E23-B30A-0EF971E1864A}"/>
              </a:ext>
            </a:extLst>
          </p:cNvPr>
          <p:cNvGrpSpPr/>
          <p:nvPr userDrawn="1"/>
        </p:nvGrpSpPr>
        <p:grpSpPr>
          <a:xfrm>
            <a:off x="0" y="1079818"/>
            <a:ext cx="8037079" cy="5778183"/>
            <a:chOff x="0" y="1079818"/>
            <a:chExt cx="8037079" cy="5778183"/>
          </a:xfrm>
        </p:grpSpPr>
        <p:sp>
          <p:nvSpPr>
            <p:cNvPr id="49" name="Freeform 48">
              <a:extLst>
                <a:ext uri="{FF2B5EF4-FFF2-40B4-BE49-F238E27FC236}">
                  <a16:creationId xmlns:a16="http://schemas.microsoft.com/office/drawing/2014/main" id="{63080B94-0F66-1929-7550-A4D4DF9F718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DFA3AE6-AFBB-3970-273B-2526FA45A49F}"/>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0DD12867-FF04-663A-AEE6-AE9B761778D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3F335D54-35EA-3E1E-821A-DA2E9908B357}"/>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44">
              <a:extLst>
                <a:ext uri="{FF2B5EF4-FFF2-40B4-BE49-F238E27FC236}">
                  <a16:creationId xmlns:a16="http://schemas.microsoft.com/office/drawing/2014/main" id="{821D40C2-CBFA-FB96-6EEC-24AF1865BD79}"/>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33920F7-EB40-EADF-3AD7-EF9590E472D8}"/>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19181A"/>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B58214"/>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60" name="Picture 59" descr="A black background with white text&#10;&#10;Description automatically generated">
            <a:extLst>
              <a:ext uri="{FF2B5EF4-FFF2-40B4-BE49-F238E27FC236}">
                <a16:creationId xmlns:a16="http://schemas.microsoft.com/office/drawing/2014/main" id="{A6443D8E-E81B-8187-CD41-582D5AD7B2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8295" y="6213192"/>
            <a:ext cx="1480989" cy="606708"/>
          </a:xfrm>
          <a:prstGeom prst="rect">
            <a:avLst/>
          </a:prstGeom>
        </p:spPr>
      </p:pic>
    </p:spTree>
    <p:extLst>
      <p:ext uri="{BB962C8B-B14F-4D97-AF65-F5344CB8AC3E}">
        <p14:creationId xmlns:p14="http://schemas.microsoft.com/office/powerpoint/2010/main" val="2263554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F8E70A1E-C3F4-37BE-E396-46E8910A9609}"/>
              </a:ext>
            </a:extLst>
          </p:cNvPr>
          <p:cNvGrpSpPr/>
          <p:nvPr userDrawn="1"/>
        </p:nvGrpSpPr>
        <p:grpSpPr>
          <a:xfrm>
            <a:off x="7268997" y="850264"/>
            <a:ext cx="4923003" cy="6007737"/>
            <a:chOff x="7268997" y="850264"/>
            <a:chExt cx="4923003" cy="6007737"/>
          </a:xfrm>
        </p:grpSpPr>
        <p:sp>
          <p:nvSpPr>
            <p:cNvPr id="57" name="Freeform 56">
              <a:extLst>
                <a:ext uri="{FF2B5EF4-FFF2-40B4-BE49-F238E27FC236}">
                  <a16:creationId xmlns:a16="http://schemas.microsoft.com/office/drawing/2014/main" id="{8DF3DDB4-887B-7E99-8E4D-5BFA21EE286C}"/>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5C1C5193-3068-4F2B-92CA-EAAEA67820B6}"/>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479BF341-939A-B0D3-4FEF-67C401E3E0C9}"/>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D5738E41-3980-3F48-5578-34857E88A480}"/>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D3EAA32F-B7EE-FACD-E48A-09054CF3DDB4}"/>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29" name="Picture 28" descr="A black background with white text&#10;&#10;Description automatically generated">
              <a:extLst>
                <a:ext uri="{FF2B5EF4-FFF2-40B4-BE49-F238E27FC236}">
                  <a16:creationId xmlns:a16="http://schemas.microsoft.com/office/drawing/2014/main" id="{EDD9A45E-A685-4CE6-764E-CE87DEA199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87008" y="5810307"/>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r>
              <a:rPr lang="en-IS"/>
              <a:t>Click icon or drag and drop picture</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AC83647A-A6F1-EE1C-6481-A970DFF41FAC}"/>
              </a:ext>
            </a:extLst>
          </p:cNvPr>
          <p:cNvSpPr/>
          <p:nvPr/>
        </p:nvSpPr>
        <p:spPr>
          <a:xfrm>
            <a:off x="11753284" y="5448236"/>
            <a:ext cx="329449" cy="329692"/>
          </a:xfrm>
          <a:custGeom>
            <a:avLst/>
            <a:gdLst>
              <a:gd name="connsiteX0" fmla="*/ 329450 w 329449"/>
              <a:gd name="connsiteY0" fmla="*/ 164846 h 329692"/>
              <a:gd name="connsiteX1" fmla="*/ 164725 w 329449"/>
              <a:gd name="connsiteY1" fmla="*/ 329692 h 329692"/>
              <a:gd name="connsiteX2" fmla="*/ 0 w 329449"/>
              <a:gd name="connsiteY2" fmla="*/ 164846 h 329692"/>
              <a:gd name="connsiteX3" fmla="*/ 164725 w 329449"/>
              <a:gd name="connsiteY3" fmla="*/ 0 h 329692"/>
              <a:gd name="connsiteX4" fmla="*/ 329450 w 329449"/>
              <a:gd name="connsiteY4" fmla="*/ 164846 h 32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49" h="329692">
                <a:moveTo>
                  <a:pt x="329450" y="164846"/>
                </a:moveTo>
                <a:cubicBezTo>
                  <a:pt x="329450" y="255888"/>
                  <a:pt x="255700" y="329692"/>
                  <a:pt x="164725" y="329692"/>
                </a:cubicBezTo>
                <a:cubicBezTo>
                  <a:pt x="73750" y="329692"/>
                  <a:pt x="0" y="255888"/>
                  <a:pt x="0" y="164846"/>
                </a:cubicBezTo>
                <a:cubicBezTo>
                  <a:pt x="0" y="73804"/>
                  <a:pt x="73750" y="0"/>
                  <a:pt x="164725" y="0"/>
                </a:cubicBezTo>
                <a:cubicBezTo>
                  <a:pt x="255700" y="0"/>
                  <a:pt x="329450" y="73804"/>
                  <a:pt x="329450" y="164846"/>
                </a:cubicBezTo>
                <a:close/>
              </a:path>
            </a:pathLst>
          </a:custGeom>
          <a:solidFill>
            <a:srgbClr val="361D5C"/>
          </a:solidFill>
          <a:ln w="0" cap="flat">
            <a:noFill/>
            <a:prstDash val="solid"/>
            <a:miter/>
          </a:ln>
        </p:spPr>
        <p:txBody>
          <a:bodyPr rtlCol="0" anchor="ctr"/>
          <a:lstStyle/>
          <a:p>
            <a:endParaRPr lang="en-IS"/>
          </a:p>
        </p:txBody>
      </p:sp>
      <p:sp>
        <p:nvSpPr>
          <p:cNvPr id="43" name="Text Placeholder 41">
            <a:extLst>
              <a:ext uri="{FF2B5EF4-FFF2-40B4-BE49-F238E27FC236}">
                <a16:creationId xmlns:a16="http://schemas.microsoft.com/office/drawing/2014/main" id="{71022DA7-09A2-01B2-EAC4-4D6E9AC993F6}"/>
              </a:ext>
            </a:extLst>
          </p:cNvPr>
          <p:cNvSpPr>
            <a:spLocks noGrp="1"/>
          </p:cNvSpPr>
          <p:nvPr>
            <p:ph type="body" sz="quarter" idx="12"/>
          </p:nvPr>
        </p:nvSpPr>
        <p:spPr>
          <a:xfrm>
            <a:off x="340291" y="962526"/>
            <a:ext cx="4874931"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4327672"/>
      </p:ext>
    </p:extLst>
  </p:cSld>
  <p:clrMapOvr>
    <a:masterClrMapping/>
  </p:clrMapOvr>
  <p:transition spd="slow">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DE39308E-7310-C8E7-DE8E-4A56BAED84C3}"/>
              </a:ext>
            </a:extLst>
          </p:cNvPr>
          <p:cNvGrpSpPr/>
          <p:nvPr userDrawn="1"/>
        </p:nvGrpSpPr>
        <p:grpSpPr>
          <a:xfrm>
            <a:off x="0" y="144961"/>
            <a:ext cx="5075397" cy="6735610"/>
            <a:chOff x="0" y="144961"/>
            <a:chExt cx="5075397" cy="6735610"/>
          </a:xfrm>
        </p:grpSpPr>
        <p:sp>
          <p:nvSpPr>
            <p:cNvPr id="50" name="Freeform 49">
              <a:extLst>
                <a:ext uri="{FF2B5EF4-FFF2-40B4-BE49-F238E27FC236}">
                  <a16:creationId xmlns:a16="http://schemas.microsoft.com/office/drawing/2014/main" id="{6DD2E2E1-E7AF-68E8-F4EF-F513FF36A829}"/>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11E9F24-2EA7-D881-AE3C-CD9CBE100A0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9EC48E79-3AD3-04FD-D1E1-CBDE963A137C}"/>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51">
              <a:extLst>
                <a:ext uri="{FF2B5EF4-FFF2-40B4-BE49-F238E27FC236}">
                  <a16:creationId xmlns:a16="http://schemas.microsoft.com/office/drawing/2014/main" id="{35B4F94E-DB33-9A3C-3F05-0AE084BEF0E7}"/>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chemeClr val="bg1"/>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4" name="Freeform 43">
            <a:extLst>
              <a:ext uri="{FF2B5EF4-FFF2-40B4-BE49-F238E27FC236}">
                <a16:creationId xmlns:a16="http://schemas.microsoft.com/office/drawing/2014/main" id="{0A31CFBA-FDEC-A0C1-2F76-48360820F346}"/>
              </a:ext>
            </a:extLst>
          </p:cNvPr>
          <p:cNvSpPr/>
          <p:nvPr/>
        </p:nvSpPr>
        <p:spPr>
          <a:xfrm>
            <a:off x="0" y="5386426"/>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C5BED2C1-77D4-1E0A-4DC9-667A9665A9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2613" y="6153002"/>
            <a:ext cx="1480989" cy="606708"/>
          </a:xfrm>
          <a:prstGeom prst="rect">
            <a:avLst/>
          </a:prstGeom>
        </p:spPr>
      </p:pic>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8" name="Text Placeholder 41">
            <a:extLst>
              <a:ext uri="{FF2B5EF4-FFF2-40B4-BE49-F238E27FC236}">
                <a16:creationId xmlns:a16="http://schemas.microsoft.com/office/drawing/2014/main" id="{B38F0916-A9F4-1F3A-5AA9-09DA95468340}"/>
              </a:ext>
            </a:extLst>
          </p:cNvPr>
          <p:cNvSpPr>
            <a:spLocks noGrp="1"/>
          </p:cNvSpPr>
          <p:nvPr>
            <p:ph type="body" sz="quarter" idx="13"/>
          </p:nvPr>
        </p:nvSpPr>
        <p:spPr>
          <a:xfrm>
            <a:off x="5285729" y="962526"/>
            <a:ext cx="656563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7156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EA51D2B0-FF79-57EA-6ACA-D34A87857BF1}"/>
              </a:ext>
            </a:extLst>
          </p:cNvPr>
          <p:cNvGrpSpPr/>
          <p:nvPr userDrawn="1"/>
        </p:nvGrpSpPr>
        <p:grpSpPr>
          <a:xfrm>
            <a:off x="6096026" y="1132900"/>
            <a:ext cx="6095975" cy="5725100"/>
            <a:chOff x="6096026" y="1132900"/>
            <a:chExt cx="6095975" cy="5725100"/>
          </a:xfrm>
        </p:grpSpPr>
        <p:sp>
          <p:nvSpPr>
            <p:cNvPr id="45" name="Freeform 44">
              <a:extLst>
                <a:ext uri="{FF2B5EF4-FFF2-40B4-BE49-F238E27FC236}">
                  <a16:creationId xmlns:a16="http://schemas.microsoft.com/office/drawing/2014/main" id="{111EDE78-36AF-2726-0027-93C9B263A2FC}"/>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C38860E5-7A5D-3F24-4188-F64A5DDA5CA2}"/>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1FCFE441-808A-30A2-6AC0-47DB738B152A}"/>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0427C6AB-A032-9658-63F4-A44DEB7DC416}"/>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pic>
        <p:nvPicPr>
          <p:cNvPr id="3" name="Picture 2" descr="A black background with white text&#10;&#10;Description automatically generated">
            <a:extLst>
              <a:ext uri="{FF2B5EF4-FFF2-40B4-BE49-F238E27FC236}">
                <a16:creationId xmlns:a16="http://schemas.microsoft.com/office/drawing/2014/main" id="{8CF789CF-5A89-9503-0CDE-D9B57785D1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87345" y="203150"/>
            <a:ext cx="1480989" cy="606708"/>
          </a:xfrm>
          <a:prstGeom prst="rect">
            <a:avLst/>
          </a:prstGeom>
        </p:spPr>
      </p:pic>
      <p:sp>
        <p:nvSpPr>
          <p:cNvPr id="57" name="Text Placeholder 41">
            <a:extLst>
              <a:ext uri="{FF2B5EF4-FFF2-40B4-BE49-F238E27FC236}">
                <a16:creationId xmlns:a16="http://schemas.microsoft.com/office/drawing/2014/main" id="{244BD30E-D216-7959-8F93-9F4D3FE369DA}"/>
              </a:ext>
            </a:extLst>
          </p:cNvPr>
          <p:cNvSpPr>
            <a:spLocks noGrp="1"/>
          </p:cNvSpPr>
          <p:nvPr>
            <p:ph type="body" sz="quarter" idx="12"/>
          </p:nvPr>
        </p:nvSpPr>
        <p:spPr>
          <a:xfrm>
            <a:off x="340290" y="962526"/>
            <a:ext cx="561381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79212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2" name="Picture 1" descr="A black background with white text&#10;&#10;Description automatically generated">
            <a:extLst>
              <a:ext uri="{FF2B5EF4-FFF2-40B4-BE49-F238E27FC236}">
                <a16:creationId xmlns:a16="http://schemas.microsoft.com/office/drawing/2014/main" id="{EEEBAE2D-89C3-0D05-F5CE-BE24BBF2F7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1" name="Text Placeholder 41">
            <a:extLst>
              <a:ext uri="{FF2B5EF4-FFF2-40B4-BE49-F238E27FC236}">
                <a16:creationId xmlns:a16="http://schemas.microsoft.com/office/drawing/2014/main" id="{320AD8F2-4804-2216-6B88-7B4E7B74F8BA}"/>
              </a:ext>
            </a:extLst>
          </p:cNvPr>
          <p:cNvSpPr>
            <a:spLocks noGrp="1"/>
          </p:cNvSpPr>
          <p:nvPr>
            <p:ph type="body" sz="quarter" idx="12"/>
          </p:nvPr>
        </p:nvSpPr>
        <p:spPr>
          <a:xfrm>
            <a:off x="5213444" y="962526"/>
            <a:ext cx="6638261"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29731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image 7">
    <p:bg>
      <p:bgPr>
        <a:solidFill>
          <a:srgbClr val="351C5C"/>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8A731AAF-DEBF-ACA9-A33F-33F2A1EAE040}"/>
              </a:ext>
            </a:extLst>
          </p:cNvPr>
          <p:cNvGrpSpPr/>
          <p:nvPr userDrawn="1"/>
        </p:nvGrpSpPr>
        <p:grpSpPr>
          <a:xfrm>
            <a:off x="7901642" y="3045085"/>
            <a:ext cx="4334953" cy="3822854"/>
            <a:chOff x="7901642" y="3045085"/>
            <a:chExt cx="4334953" cy="3822854"/>
          </a:xfrm>
        </p:grpSpPr>
        <p:sp>
          <p:nvSpPr>
            <p:cNvPr id="58" name="Freeform 57">
              <a:extLst>
                <a:ext uri="{FF2B5EF4-FFF2-40B4-BE49-F238E27FC236}">
                  <a16:creationId xmlns:a16="http://schemas.microsoft.com/office/drawing/2014/main" id="{EB025952-AC3F-61E5-37A1-1351909FFCC3}"/>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80712FA5-D901-FAF4-3514-16CB5F6F04E2}"/>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0269C64A-EE04-940D-ABAB-F7B101CCD1E2}"/>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C5701BC7-1111-0248-0C2A-0513969165E5}"/>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3" name="Round Single Corner Rectangle 2">
            <a:extLst>
              <a:ext uri="{FF2B5EF4-FFF2-40B4-BE49-F238E27FC236}">
                <a16:creationId xmlns:a16="http://schemas.microsoft.com/office/drawing/2014/main" id="{ED58C790-3066-C0E0-D149-B876FA5F1F10}"/>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Title Placeholder 12">
            <a:extLst>
              <a:ext uri="{FF2B5EF4-FFF2-40B4-BE49-F238E27FC236}">
                <a16:creationId xmlns:a16="http://schemas.microsoft.com/office/drawing/2014/main" id="{0C4AFBDD-99F6-A14E-8F31-12F8A7CC4557}"/>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7" name="Freeform 6">
            <a:extLst>
              <a:ext uri="{FF2B5EF4-FFF2-40B4-BE49-F238E27FC236}">
                <a16:creationId xmlns:a16="http://schemas.microsoft.com/office/drawing/2014/main" id="{CA47A809-FE8D-F848-8F70-8C123617E75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2" name="Picture 1" descr="A black background with white text&#10;&#10;Description automatically generated">
            <a:extLst>
              <a:ext uri="{FF2B5EF4-FFF2-40B4-BE49-F238E27FC236}">
                <a16:creationId xmlns:a16="http://schemas.microsoft.com/office/drawing/2014/main" id="{E23D165E-E8A4-BF1E-2730-204D7CD363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9177" y="115837"/>
            <a:ext cx="1480989" cy="606708"/>
          </a:xfrm>
          <a:prstGeom prst="rect">
            <a:avLst/>
          </a:prstGeom>
        </p:spPr>
      </p:pic>
      <p:sp>
        <p:nvSpPr>
          <p:cNvPr id="6" name="Picture Placeholder 34">
            <a:extLst>
              <a:ext uri="{FF2B5EF4-FFF2-40B4-BE49-F238E27FC236}">
                <a16:creationId xmlns:a16="http://schemas.microsoft.com/office/drawing/2014/main" id="{59C55BF6-B3C8-3F92-6727-CE2FA5C21889}"/>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3" name="Text Placeholder 41">
            <a:extLst>
              <a:ext uri="{FF2B5EF4-FFF2-40B4-BE49-F238E27FC236}">
                <a16:creationId xmlns:a16="http://schemas.microsoft.com/office/drawing/2014/main" id="{BEA19EE6-9E33-BB81-336C-A2B90220EFE9}"/>
              </a:ext>
            </a:extLst>
          </p:cNvPr>
          <p:cNvSpPr>
            <a:spLocks noGrp="1"/>
          </p:cNvSpPr>
          <p:nvPr>
            <p:ph type="body" sz="quarter" idx="13"/>
          </p:nvPr>
        </p:nvSpPr>
        <p:spPr>
          <a:xfrm>
            <a:off x="340290" y="962526"/>
            <a:ext cx="5953977"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47397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3F8BEECD-1579-1607-CC11-5426D4431365}"/>
              </a:ext>
            </a:extLst>
          </p:cNvPr>
          <p:cNvGrpSpPr/>
          <p:nvPr userDrawn="1"/>
        </p:nvGrpSpPr>
        <p:grpSpPr>
          <a:xfrm>
            <a:off x="8431331" y="0"/>
            <a:ext cx="3770001" cy="6858000"/>
            <a:chOff x="8422000" y="0"/>
            <a:chExt cx="3770001" cy="6858000"/>
          </a:xfrm>
        </p:grpSpPr>
        <p:sp>
          <p:nvSpPr>
            <p:cNvPr id="49" name="Freeform 48">
              <a:extLst>
                <a:ext uri="{FF2B5EF4-FFF2-40B4-BE49-F238E27FC236}">
                  <a16:creationId xmlns:a16="http://schemas.microsoft.com/office/drawing/2014/main" id="{E00C70B1-BFFA-9408-6C58-2EC3D56CEB87}"/>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709002E-045D-658C-925C-EBC9588FFCDB}"/>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41407B18-1C7D-E8EC-E436-ADE99D0A5D5E}"/>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8" name="Group 7">
            <a:extLst>
              <a:ext uri="{FF2B5EF4-FFF2-40B4-BE49-F238E27FC236}">
                <a16:creationId xmlns:a16="http://schemas.microsoft.com/office/drawing/2014/main" id="{7094F57E-2929-4C45-A809-9BB176B04472}"/>
              </a:ext>
            </a:extLst>
          </p:cNvPr>
          <p:cNvGrpSpPr/>
          <p:nvPr userDrawn="1"/>
        </p:nvGrpSpPr>
        <p:grpSpPr>
          <a:xfrm>
            <a:off x="10610584" y="331617"/>
            <a:ext cx="1231126" cy="378552"/>
            <a:chOff x="10610584" y="331617"/>
            <a:chExt cx="1231126" cy="378552"/>
          </a:xfrm>
        </p:grpSpPr>
        <p:grpSp>
          <p:nvGrpSpPr>
            <p:cNvPr id="9" name="Graphic 1">
              <a:extLst>
                <a:ext uri="{FF2B5EF4-FFF2-40B4-BE49-F238E27FC236}">
                  <a16:creationId xmlns:a16="http://schemas.microsoft.com/office/drawing/2014/main" id="{68845CDA-BA4C-582C-F437-70B8BCDE08CC}"/>
                </a:ext>
              </a:extLst>
            </p:cNvPr>
            <p:cNvGrpSpPr/>
            <p:nvPr/>
          </p:nvGrpSpPr>
          <p:grpSpPr>
            <a:xfrm>
              <a:off x="10610584" y="331617"/>
              <a:ext cx="1231126" cy="292096"/>
              <a:chOff x="10610584" y="331617"/>
              <a:chExt cx="1231126" cy="292096"/>
            </a:xfrm>
            <a:solidFill>
              <a:schemeClr val="bg1"/>
            </a:solidFill>
          </p:grpSpPr>
          <p:grpSp>
            <p:nvGrpSpPr>
              <p:cNvPr id="32" name="Graphic 1">
                <a:extLst>
                  <a:ext uri="{FF2B5EF4-FFF2-40B4-BE49-F238E27FC236}">
                    <a16:creationId xmlns:a16="http://schemas.microsoft.com/office/drawing/2014/main" id="{48D45F25-B0D5-2002-71F8-F9331AB780EB}"/>
                  </a:ext>
                </a:extLst>
              </p:cNvPr>
              <p:cNvGrpSpPr/>
              <p:nvPr/>
            </p:nvGrpSpPr>
            <p:grpSpPr>
              <a:xfrm>
                <a:off x="10977232" y="373442"/>
                <a:ext cx="864478" cy="163814"/>
                <a:chOff x="10977232" y="373442"/>
                <a:chExt cx="864478" cy="163814"/>
              </a:xfrm>
              <a:grpFill/>
            </p:grpSpPr>
            <p:sp>
              <p:nvSpPr>
                <p:cNvPr id="36" name="Freeform 35">
                  <a:extLst>
                    <a:ext uri="{FF2B5EF4-FFF2-40B4-BE49-F238E27FC236}">
                      <a16:creationId xmlns:a16="http://schemas.microsoft.com/office/drawing/2014/main" id="{0948F82C-BE41-8A87-4E6F-DEA5BBD5BF82}"/>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BB3F714C-0FF6-40EA-675D-355D25E7E288}"/>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AC5D3518-3EB4-5D43-798D-D1CD7FB15ED7}"/>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53C6DB90-3BF9-EB01-FD9F-ED4D4069DDA0}"/>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A865375A-65C7-8B1F-7D42-4F19BF922EB7}"/>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F4141053-4FDC-843A-F1B5-90899068734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D7B4F0F7-27BB-4F79-EB1A-E2CF10BAEE4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C7E59AAC-0ECB-D8B7-0CB2-DCBD76081B64}"/>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p>
              </p:txBody>
            </p:sp>
          </p:grpSp>
          <p:grpSp>
            <p:nvGrpSpPr>
              <p:cNvPr id="33" name="Graphic 1">
                <a:extLst>
                  <a:ext uri="{FF2B5EF4-FFF2-40B4-BE49-F238E27FC236}">
                    <a16:creationId xmlns:a16="http://schemas.microsoft.com/office/drawing/2014/main" id="{B63E1739-7AD2-E483-FBD6-704251390A6B}"/>
                  </a:ext>
                </a:extLst>
              </p:cNvPr>
              <p:cNvGrpSpPr/>
              <p:nvPr/>
            </p:nvGrpSpPr>
            <p:grpSpPr>
              <a:xfrm>
                <a:off x="10610584" y="331617"/>
                <a:ext cx="291422" cy="292096"/>
                <a:chOff x="10610584" y="331617"/>
                <a:chExt cx="291422" cy="292096"/>
              </a:xfrm>
              <a:grpFill/>
            </p:grpSpPr>
            <p:sp>
              <p:nvSpPr>
                <p:cNvPr id="34" name="Freeform 33">
                  <a:extLst>
                    <a:ext uri="{FF2B5EF4-FFF2-40B4-BE49-F238E27FC236}">
                      <a16:creationId xmlns:a16="http://schemas.microsoft.com/office/drawing/2014/main" id="{577176C6-07F3-255D-0EA1-E550B01CEC70}"/>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91B13EFF-3956-AE67-9660-A7648012DED6}"/>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p>
              </p:txBody>
            </p:sp>
          </p:grpSp>
        </p:grpSp>
        <p:grpSp>
          <p:nvGrpSpPr>
            <p:cNvPr id="10" name="Graphic 1">
              <a:extLst>
                <a:ext uri="{FF2B5EF4-FFF2-40B4-BE49-F238E27FC236}">
                  <a16:creationId xmlns:a16="http://schemas.microsoft.com/office/drawing/2014/main" id="{B814CA24-0A03-1B32-DB9C-7D78A15638B4}"/>
                </a:ext>
              </a:extLst>
            </p:cNvPr>
            <p:cNvGrpSpPr/>
            <p:nvPr/>
          </p:nvGrpSpPr>
          <p:grpSpPr>
            <a:xfrm>
              <a:off x="10977294" y="598174"/>
              <a:ext cx="847919" cy="111995"/>
              <a:chOff x="10977294" y="598174"/>
              <a:chExt cx="847919" cy="111995"/>
            </a:xfrm>
            <a:solidFill>
              <a:schemeClr val="bg1"/>
            </a:solidFill>
          </p:grpSpPr>
          <p:grpSp>
            <p:nvGrpSpPr>
              <p:cNvPr id="11" name="Graphic 1">
                <a:extLst>
                  <a:ext uri="{FF2B5EF4-FFF2-40B4-BE49-F238E27FC236}">
                    <a16:creationId xmlns:a16="http://schemas.microsoft.com/office/drawing/2014/main" id="{B5396E74-A811-7C2B-735B-89A982624288}"/>
                  </a:ext>
                </a:extLst>
              </p:cNvPr>
              <p:cNvGrpSpPr/>
              <p:nvPr/>
            </p:nvGrpSpPr>
            <p:grpSpPr>
              <a:xfrm>
                <a:off x="10977294" y="623621"/>
                <a:ext cx="847919" cy="75291"/>
                <a:chOff x="10977294" y="623621"/>
                <a:chExt cx="847919" cy="75291"/>
              </a:xfrm>
              <a:grpFill/>
            </p:grpSpPr>
            <p:sp>
              <p:nvSpPr>
                <p:cNvPr id="21" name="Freeform 20">
                  <a:extLst>
                    <a:ext uri="{FF2B5EF4-FFF2-40B4-BE49-F238E27FC236}">
                      <a16:creationId xmlns:a16="http://schemas.microsoft.com/office/drawing/2014/main" id="{5A46A7EE-37DA-012F-77BD-0F05019EAA27}"/>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4F97ADEF-B8F7-94C6-BAB3-FD9F9D18519D}"/>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1DE07C2F-2B47-0863-BA3C-4B791A05F8C7}"/>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14194F09-BAAB-A55C-B17F-8846A8B5BACA}"/>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32CAC856-4C60-C3C9-4315-5F9DBD82F362}"/>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6" name="Freeform 25">
                  <a:extLst>
                    <a:ext uri="{FF2B5EF4-FFF2-40B4-BE49-F238E27FC236}">
                      <a16:creationId xmlns:a16="http://schemas.microsoft.com/office/drawing/2014/main" id="{BF724224-1A85-9229-8F8B-ED5B34568099}"/>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nvGrpSpPr>
                <p:cNvPr id="27" name="Graphic 1">
                  <a:extLst>
                    <a:ext uri="{FF2B5EF4-FFF2-40B4-BE49-F238E27FC236}">
                      <a16:creationId xmlns:a16="http://schemas.microsoft.com/office/drawing/2014/main" id="{F5B994E1-EEBF-0DD8-4D84-5E22DE67EFF1}"/>
                    </a:ext>
                  </a:extLst>
                </p:cNvPr>
                <p:cNvGrpSpPr/>
                <p:nvPr/>
              </p:nvGrpSpPr>
              <p:grpSpPr>
                <a:xfrm>
                  <a:off x="10977294" y="623621"/>
                  <a:ext cx="97294" cy="54872"/>
                  <a:chOff x="10977294" y="623621"/>
                  <a:chExt cx="97294" cy="54872"/>
                </a:xfrm>
                <a:grpFill/>
              </p:grpSpPr>
              <p:sp>
                <p:nvSpPr>
                  <p:cNvPr id="30" name="Freeform 29">
                    <a:extLst>
                      <a:ext uri="{FF2B5EF4-FFF2-40B4-BE49-F238E27FC236}">
                        <a16:creationId xmlns:a16="http://schemas.microsoft.com/office/drawing/2014/main" id="{06D81DDA-5BA8-AE58-9F4B-833E96740BC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EBD5B849-EC04-9364-9E17-4429AB96D745}"/>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sp>
              <p:nvSpPr>
                <p:cNvPr id="28" name="Freeform 27">
                  <a:extLst>
                    <a:ext uri="{FF2B5EF4-FFF2-40B4-BE49-F238E27FC236}">
                      <a16:creationId xmlns:a16="http://schemas.microsoft.com/office/drawing/2014/main" id="{5F3D9C78-75D4-528C-56E7-02CD8BB9EC9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p>
              </p:txBody>
            </p:sp>
          </p:grpSp>
          <p:grpSp>
            <p:nvGrpSpPr>
              <p:cNvPr id="12" name="Graphic 1">
                <a:extLst>
                  <a:ext uri="{FF2B5EF4-FFF2-40B4-BE49-F238E27FC236}">
                    <a16:creationId xmlns:a16="http://schemas.microsoft.com/office/drawing/2014/main" id="{53887327-303B-FE04-EB1A-26EA271D9E37}"/>
                  </a:ext>
                </a:extLst>
              </p:cNvPr>
              <p:cNvGrpSpPr/>
              <p:nvPr/>
            </p:nvGrpSpPr>
            <p:grpSpPr>
              <a:xfrm>
                <a:off x="11115341" y="598174"/>
                <a:ext cx="267660" cy="111995"/>
                <a:chOff x="11115341" y="598174"/>
                <a:chExt cx="267660" cy="111995"/>
              </a:xfrm>
              <a:grpFill/>
            </p:grpSpPr>
            <p:grpSp>
              <p:nvGrpSpPr>
                <p:cNvPr id="13" name="Graphic 1">
                  <a:extLst>
                    <a:ext uri="{FF2B5EF4-FFF2-40B4-BE49-F238E27FC236}">
                      <a16:creationId xmlns:a16="http://schemas.microsoft.com/office/drawing/2014/main" id="{8AE6ADBB-4912-B14F-42FF-E06401303D6B}"/>
                    </a:ext>
                  </a:extLst>
                </p:cNvPr>
                <p:cNvGrpSpPr/>
                <p:nvPr/>
              </p:nvGrpSpPr>
              <p:grpSpPr>
                <a:xfrm>
                  <a:off x="11115341" y="598174"/>
                  <a:ext cx="267660" cy="111995"/>
                  <a:chOff x="11115341" y="598174"/>
                  <a:chExt cx="267660" cy="111995"/>
                </a:xfrm>
                <a:grpFill/>
              </p:grpSpPr>
              <p:sp>
                <p:nvSpPr>
                  <p:cNvPr id="15" name="Freeform 14">
                    <a:extLst>
                      <a:ext uri="{FF2B5EF4-FFF2-40B4-BE49-F238E27FC236}">
                        <a16:creationId xmlns:a16="http://schemas.microsoft.com/office/drawing/2014/main" id="{D9B350F7-7C07-6020-9A09-9DA7ED00921A}"/>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65D2CD03-C433-FDA6-68BD-E2B1B69449A7}"/>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8A38AD86-0BB1-13A0-89F1-B97C4DD1EE46}"/>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8BCDAB47-F07B-CA0E-678A-CB13A33F9E43}"/>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70C6D38D-8DB4-566A-80EA-740D77D1BA42}"/>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p>
                </p:txBody>
              </p:sp>
            </p:grpSp>
            <p:sp>
              <p:nvSpPr>
                <p:cNvPr id="14" name="Freeform 13">
                  <a:extLst>
                    <a:ext uri="{FF2B5EF4-FFF2-40B4-BE49-F238E27FC236}">
                      <a16:creationId xmlns:a16="http://schemas.microsoft.com/office/drawing/2014/main" id="{415786AB-B2CD-A730-A954-3C250DF144B7}"/>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p>
              </p:txBody>
            </p:sp>
          </p:grpSp>
        </p:grpSp>
      </p:grpSp>
      <p:sp>
        <p:nvSpPr>
          <p:cNvPr id="55" name="Text Placeholder 41">
            <a:extLst>
              <a:ext uri="{FF2B5EF4-FFF2-40B4-BE49-F238E27FC236}">
                <a16:creationId xmlns:a16="http://schemas.microsoft.com/office/drawing/2014/main" id="{0EFE012E-5265-5F5B-0822-05E4CCAE0E65}"/>
              </a:ext>
            </a:extLst>
          </p:cNvPr>
          <p:cNvSpPr>
            <a:spLocks noGrp="1"/>
          </p:cNvSpPr>
          <p:nvPr>
            <p:ph type="body" sz="quarter" idx="14"/>
          </p:nvPr>
        </p:nvSpPr>
        <p:spPr>
          <a:xfrm>
            <a:off x="340291" y="962526"/>
            <a:ext cx="704228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48991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Emtpy with 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0051723-3E5A-3144-2C83-925E397372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3403" y="204230"/>
            <a:ext cx="1468192" cy="604550"/>
          </a:xfrm>
          <a:prstGeom prst="rect">
            <a:avLst/>
          </a:prstGeom>
        </p:spPr>
      </p:pic>
    </p:spTree>
    <p:extLst>
      <p:ext uri="{BB962C8B-B14F-4D97-AF65-F5344CB8AC3E}">
        <p14:creationId xmlns:p14="http://schemas.microsoft.com/office/powerpoint/2010/main" val="7700978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341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Logo slide/cover">
    <p:bg>
      <p:bgPr>
        <a:solidFill>
          <a:srgbClr val="351C5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812F4C1-9107-094E-74BF-AB7B3A3E993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22221" y="2361448"/>
            <a:ext cx="4147558" cy="1707814"/>
          </a:xfrm>
          <a:prstGeom prst="rect">
            <a:avLst/>
          </a:prstGeom>
        </p:spPr>
      </p:pic>
    </p:spTree>
    <p:extLst>
      <p:ext uri="{BB962C8B-B14F-4D97-AF65-F5344CB8AC3E}">
        <p14:creationId xmlns:p14="http://schemas.microsoft.com/office/powerpoint/2010/main" val="16456356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Empty with logo">
    <p:bg>
      <p:bgPr>
        <a:solidFill>
          <a:srgbClr val="351C5C"/>
        </a:solidFill>
        <a:effectLst/>
      </p:bgPr>
    </p:bg>
    <p:spTree>
      <p:nvGrpSpPr>
        <p:cNvPr id="1" name=""/>
        <p:cNvGrpSpPr/>
        <p:nvPr/>
      </p:nvGrpSpPr>
      <p:grpSpPr>
        <a:xfrm>
          <a:off x="0" y="0"/>
          <a:ext cx="0" cy="0"/>
          <a:chOff x="0" y="0"/>
          <a:chExt cx="0" cy="0"/>
        </a:xfrm>
      </p:grpSpPr>
      <p:pic>
        <p:nvPicPr>
          <p:cNvPr id="2" name="Picture 1" descr="A black background with white text&#10;&#10;Description automatically generated">
            <a:extLst>
              <a:ext uri="{FF2B5EF4-FFF2-40B4-BE49-F238E27FC236}">
                <a16:creationId xmlns:a16="http://schemas.microsoft.com/office/drawing/2014/main" id="{B7B776FD-B909-A215-304B-EA1B1EFDF7CA}"/>
              </a:ext>
            </a:extLst>
          </p:cNvPr>
          <p:cNvPicPr>
            <a:picLocks noChangeAspect="1"/>
          </p:cNvPicPr>
          <p:nvPr userDrawn="1"/>
        </p:nvPicPr>
        <p:blipFill>
          <a:blip r:embed="rId2"/>
          <a:stretch>
            <a:fillRect/>
          </a:stretch>
        </p:blipFill>
        <p:spPr>
          <a:xfrm>
            <a:off x="10487346" y="203150"/>
            <a:ext cx="1453018" cy="595249"/>
          </a:xfrm>
          <a:prstGeom prst="rect">
            <a:avLst/>
          </a:prstGeom>
        </p:spPr>
      </p:pic>
    </p:spTree>
    <p:extLst>
      <p:ext uri="{BB962C8B-B14F-4D97-AF65-F5344CB8AC3E}">
        <p14:creationId xmlns:p14="http://schemas.microsoft.com/office/powerpoint/2010/main" val="36840744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ullscreen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solidFill>
                  <a:schemeClr val="bg1"/>
                </a:solidFill>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1634161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1.emf"/><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emf"/><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2.em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1.emf"/><Relationship Id="rId2" Type="http://schemas.openxmlformats.org/officeDocument/2006/relationships/slideLayout" Target="../slideLayouts/slideLayout35.xml"/><Relationship Id="rId16" Type="http://schemas.openxmlformats.org/officeDocument/2006/relationships/theme" Target="../theme/theme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2.emf"/><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1.emf"/><Relationship Id="rId5" Type="http://schemas.openxmlformats.org/officeDocument/2006/relationships/slideLayout" Target="../slideLayouts/slideLayout53.xml"/><Relationship Id="rId10" Type="http://schemas.openxmlformats.org/officeDocument/2006/relationships/theme" Target="../theme/theme4.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2.emf"/><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image" Target="../media/image1.emf"/><Relationship Id="rId5" Type="http://schemas.openxmlformats.org/officeDocument/2006/relationships/slideLayout" Target="../slideLayouts/slideLayout62.xml"/><Relationship Id="rId10" Type="http://schemas.openxmlformats.org/officeDocument/2006/relationships/theme" Target="../theme/theme5.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6.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2.emf"/><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1.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theme" Target="../theme/theme7.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image" Target="../media/image2.emf"/><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image" Target="../media/image1.emf"/><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29" Type="http://schemas.openxmlformats.org/officeDocument/2006/relationships/image" Target="../media/image1.emf"/><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theme" Target="../theme/theme8.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51C5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1AE113-00DD-E652-9DD5-26177D55AF58}"/>
              </a:ext>
            </a:extLst>
          </p:cNvPr>
          <p:cNvPicPr>
            <a:picLocks noChangeAspect="1"/>
          </p:cNvPicPr>
          <p:nvPr userDrawn="1"/>
        </p:nvPicPr>
        <p:blipFill>
          <a:blip r:embed="rId19"/>
          <a:stretch>
            <a:fillRect/>
          </a:stretch>
        </p:blipFill>
        <p:spPr>
          <a:xfrm>
            <a:off x="-128240" y="0"/>
            <a:ext cx="78871" cy="6858000"/>
          </a:xfrm>
          <a:prstGeom prst="rect">
            <a:avLst/>
          </a:prstGeom>
        </p:spPr>
      </p:pic>
      <p:pic>
        <p:nvPicPr>
          <p:cNvPr id="6" name="Picture 5">
            <a:extLst>
              <a:ext uri="{FF2B5EF4-FFF2-40B4-BE49-F238E27FC236}">
                <a16:creationId xmlns:a16="http://schemas.microsoft.com/office/drawing/2014/main" id="{F6E4E17D-B7E4-AE4B-6FD5-67203E1E8181}"/>
              </a:ext>
            </a:extLst>
          </p:cNvPr>
          <p:cNvPicPr>
            <a:picLocks noChangeAspect="1"/>
          </p:cNvPicPr>
          <p:nvPr userDrawn="1"/>
        </p:nvPicPr>
        <p:blipFill>
          <a:blip r:embed="rId20"/>
          <a:stretch>
            <a:fillRect/>
          </a:stretch>
        </p:blipFill>
        <p:spPr>
          <a:xfrm>
            <a:off x="12237762" y="0"/>
            <a:ext cx="78871" cy="6858000"/>
          </a:xfrm>
          <a:prstGeom prst="rect">
            <a:avLst/>
          </a:prstGeom>
        </p:spPr>
      </p:pic>
    </p:spTree>
    <p:extLst>
      <p:ext uri="{BB962C8B-B14F-4D97-AF65-F5344CB8AC3E}">
        <p14:creationId xmlns:p14="http://schemas.microsoft.com/office/powerpoint/2010/main" val="2217156113"/>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 id="2147484370" r:id="rId12"/>
    <p:sldLayoutId id="2147484371" r:id="rId13"/>
    <p:sldLayoutId id="2147484372" r:id="rId14"/>
    <p:sldLayoutId id="2147484373" r:id="rId15"/>
    <p:sldLayoutId id="2147484374" r:id="rId16"/>
    <p:sldLayoutId id="2147484487" r:id="rId17"/>
  </p:sldLayoutIdLst>
  <p:transition spd="slow">
    <p:push dir="u"/>
  </p:transition>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43427F-39F8-4BA2-4A21-8D1497C742CE}"/>
              </a:ext>
            </a:extLst>
          </p:cNvPr>
          <p:cNvPicPr>
            <a:picLocks noChangeAspect="1"/>
          </p:cNvPicPr>
          <p:nvPr userDrawn="1"/>
        </p:nvPicPr>
        <p:blipFill>
          <a:blip r:embed="rId18"/>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2913B626-159C-FCE5-134B-9949D76ADABD}"/>
              </a:ext>
            </a:extLst>
          </p:cNvPr>
          <p:cNvPicPr>
            <a:picLocks noChangeAspect="1"/>
          </p:cNvPicPr>
          <p:nvPr userDrawn="1"/>
        </p:nvPicPr>
        <p:blipFill>
          <a:blip r:embed="rId19"/>
          <a:stretch>
            <a:fillRect/>
          </a:stretch>
        </p:blipFill>
        <p:spPr>
          <a:xfrm>
            <a:off x="12237762" y="0"/>
            <a:ext cx="78871" cy="6858000"/>
          </a:xfrm>
          <a:prstGeom prst="rect">
            <a:avLst/>
          </a:prstGeom>
        </p:spPr>
      </p:pic>
    </p:spTree>
    <p:extLst>
      <p:ext uri="{BB962C8B-B14F-4D97-AF65-F5344CB8AC3E}">
        <p14:creationId xmlns:p14="http://schemas.microsoft.com/office/powerpoint/2010/main" val="3423669694"/>
      </p:ext>
    </p:extLst>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 id="2147484387" r:id="rId12"/>
    <p:sldLayoutId id="2147484388" r:id="rId13"/>
    <p:sldLayoutId id="2147484389" r:id="rId14"/>
    <p:sldLayoutId id="2147484390" r:id="rId15"/>
    <p:sldLayoutId id="2147484486" r:id="rId16"/>
  </p:sldLayoutIdLst>
  <p:transition spd="slow">
    <p:push dir="u"/>
  </p:transition>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6F5F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EED7E-27A0-39F9-FE14-F1CACACC19D3}"/>
              </a:ext>
            </a:extLst>
          </p:cNvPr>
          <p:cNvPicPr>
            <a:picLocks noChangeAspect="1"/>
          </p:cNvPicPr>
          <p:nvPr userDrawn="1"/>
        </p:nvPicPr>
        <p:blipFill>
          <a:blip r:embed="rId17"/>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763C383A-D38F-54B9-36F7-413F0237A982}"/>
              </a:ext>
            </a:extLst>
          </p:cNvPr>
          <p:cNvPicPr>
            <a:picLocks noChangeAspect="1"/>
          </p:cNvPicPr>
          <p:nvPr userDrawn="1"/>
        </p:nvPicPr>
        <p:blipFill>
          <a:blip r:embed="rId18"/>
          <a:stretch>
            <a:fillRect/>
          </a:stretch>
        </p:blipFill>
        <p:spPr>
          <a:xfrm>
            <a:off x="12237762" y="0"/>
            <a:ext cx="78871" cy="6858000"/>
          </a:xfrm>
          <a:prstGeom prst="rect">
            <a:avLst/>
          </a:prstGeom>
        </p:spPr>
      </p:pic>
    </p:spTree>
    <p:extLst>
      <p:ext uri="{BB962C8B-B14F-4D97-AF65-F5344CB8AC3E}">
        <p14:creationId xmlns:p14="http://schemas.microsoft.com/office/powerpoint/2010/main" val="798650669"/>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 id="2147484403" r:id="rId12"/>
    <p:sldLayoutId id="2147484404" r:id="rId13"/>
    <p:sldLayoutId id="2147484405" r:id="rId14"/>
    <p:sldLayoutId id="2147484406" r:id="rId1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6F238C-5F24-BE0D-082D-015C5F1C5F74}"/>
              </a:ext>
            </a:extLst>
          </p:cNvPr>
          <p:cNvPicPr>
            <a:picLocks noChangeAspect="1"/>
          </p:cNvPicPr>
          <p:nvPr userDrawn="1"/>
        </p:nvPicPr>
        <p:blipFill>
          <a:blip r:embed="rId11"/>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FBBC54DB-4505-5783-8CCB-37A66B1B99D7}"/>
              </a:ext>
            </a:extLst>
          </p:cNvPr>
          <p:cNvPicPr>
            <a:picLocks noChangeAspect="1"/>
          </p:cNvPicPr>
          <p:nvPr userDrawn="1"/>
        </p:nvPicPr>
        <p:blipFill>
          <a:blip r:embed="rId12"/>
          <a:stretch>
            <a:fillRect/>
          </a:stretch>
        </p:blipFill>
        <p:spPr>
          <a:xfrm>
            <a:off x="12237762" y="0"/>
            <a:ext cx="78871" cy="6858000"/>
          </a:xfrm>
          <a:prstGeom prst="rect">
            <a:avLst/>
          </a:prstGeom>
        </p:spPr>
      </p:pic>
    </p:spTree>
    <p:extLst>
      <p:ext uri="{BB962C8B-B14F-4D97-AF65-F5344CB8AC3E}">
        <p14:creationId xmlns:p14="http://schemas.microsoft.com/office/powerpoint/2010/main" val="3860717257"/>
      </p:ext>
    </p:extLst>
  </p:cSld>
  <p:clrMap bg1="lt1" tx1="dk1" bg2="lt2" tx2="dk2" accent1="accent1" accent2="accent2" accent3="accent3" accent4="accent4" accent5="accent5" accent6="accent6" hlink="hlink" folHlink="folHlink"/>
  <p:sldLayoutIdLst>
    <p:sldLayoutId id="2147484408" r:id="rId1"/>
    <p:sldLayoutId id="2147484409" r:id="rId2"/>
    <p:sldLayoutId id="2147484410" r:id="rId3"/>
    <p:sldLayoutId id="2147484411" r:id="rId4"/>
    <p:sldLayoutId id="2147484412" r:id="rId5"/>
    <p:sldLayoutId id="2147484413" r:id="rId6"/>
    <p:sldLayoutId id="2147484414" r:id="rId7"/>
    <p:sldLayoutId id="2147484415" r:id="rId8"/>
    <p:sldLayoutId id="2147484416" r:id="rId9"/>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B45A07-F8ED-D6A3-B297-0A87E7D86374}"/>
              </a:ext>
            </a:extLst>
          </p:cNvPr>
          <p:cNvPicPr>
            <a:picLocks noChangeAspect="1"/>
          </p:cNvPicPr>
          <p:nvPr userDrawn="1"/>
        </p:nvPicPr>
        <p:blipFill>
          <a:blip r:embed="rId11"/>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6A3A0917-A520-43E0-7C47-4F62C8A41486}"/>
              </a:ext>
            </a:extLst>
          </p:cNvPr>
          <p:cNvPicPr>
            <a:picLocks noChangeAspect="1"/>
          </p:cNvPicPr>
          <p:nvPr userDrawn="1"/>
        </p:nvPicPr>
        <p:blipFill>
          <a:blip r:embed="rId12"/>
          <a:stretch>
            <a:fillRect/>
          </a:stretch>
        </p:blipFill>
        <p:spPr>
          <a:xfrm>
            <a:off x="12237762" y="0"/>
            <a:ext cx="78871" cy="6858000"/>
          </a:xfrm>
          <a:prstGeom prst="rect">
            <a:avLst/>
          </a:prstGeom>
        </p:spPr>
      </p:pic>
    </p:spTree>
    <p:extLst>
      <p:ext uri="{BB962C8B-B14F-4D97-AF65-F5344CB8AC3E}">
        <p14:creationId xmlns:p14="http://schemas.microsoft.com/office/powerpoint/2010/main" val="4089743745"/>
      </p:ext>
    </p:extLst>
  </p:cSld>
  <p:clrMap bg1="lt1" tx1="dk1" bg2="lt2" tx2="dk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24034A-3ADF-276D-7403-3781E8192DF2}"/>
              </a:ext>
            </a:extLst>
          </p:cNvPr>
          <p:cNvPicPr>
            <a:picLocks noChangeAspect="1"/>
          </p:cNvPicPr>
          <p:nvPr userDrawn="1"/>
        </p:nvPicPr>
        <p:blipFill>
          <a:blip r:embed="rId14"/>
          <a:stretch>
            <a:fillRect/>
          </a:stretch>
        </p:blipFill>
        <p:spPr>
          <a:xfrm>
            <a:off x="-128240" y="0"/>
            <a:ext cx="78871" cy="6858000"/>
          </a:xfrm>
          <a:prstGeom prst="rect">
            <a:avLst/>
          </a:prstGeom>
        </p:spPr>
      </p:pic>
      <p:pic>
        <p:nvPicPr>
          <p:cNvPr id="9" name="Picture 8">
            <a:extLst>
              <a:ext uri="{FF2B5EF4-FFF2-40B4-BE49-F238E27FC236}">
                <a16:creationId xmlns:a16="http://schemas.microsoft.com/office/drawing/2014/main" id="{4C3F22CA-3D41-85E7-A7CA-C9A223BFDA0C}"/>
              </a:ext>
            </a:extLst>
          </p:cNvPr>
          <p:cNvPicPr>
            <a:picLocks noChangeAspect="1"/>
          </p:cNvPicPr>
          <p:nvPr userDrawn="1"/>
        </p:nvPicPr>
        <p:blipFill>
          <a:blip r:embed="rId15"/>
          <a:stretch>
            <a:fillRect/>
          </a:stretch>
        </p:blipFill>
        <p:spPr>
          <a:xfrm>
            <a:off x="12237762" y="0"/>
            <a:ext cx="78871" cy="6858000"/>
          </a:xfrm>
          <a:prstGeom prst="rect">
            <a:avLst/>
          </a:prstGeom>
        </p:spPr>
      </p:pic>
    </p:spTree>
    <p:extLst>
      <p:ext uri="{BB962C8B-B14F-4D97-AF65-F5344CB8AC3E}">
        <p14:creationId xmlns:p14="http://schemas.microsoft.com/office/powerpoint/2010/main" val="2246875947"/>
      </p:ext>
    </p:extLst>
  </p:cSld>
  <p:clrMap bg1="lt1" tx1="dk1" bg2="lt2" tx2="dk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 id="2147484439"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51C5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1AE113-00DD-E652-9DD5-26177D55AF58}"/>
              </a:ext>
            </a:extLst>
          </p:cNvPr>
          <p:cNvPicPr>
            <a:picLocks noChangeAspect="1"/>
          </p:cNvPicPr>
          <p:nvPr userDrawn="1"/>
        </p:nvPicPr>
        <p:blipFill>
          <a:blip r:embed="rId19"/>
          <a:stretch>
            <a:fillRect/>
          </a:stretch>
        </p:blipFill>
        <p:spPr>
          <a:xfrm>
            <a:off x="-128240" y="0"/>
            <a:ext cx="78871" cy="6858000"/>
          </a:xfrm>
          <a:prstGeom prst="rect">
            <a:avLst/>
          </a:prstGeom>
        </p:spPr>
      </p:pic>
      <p:pic>
        <p:nvPicPr>
          <p:cNvPr id="6" name="Picture 5">
            <a:extLst>
              <a:ext uri="{FF2B5EF4-FFF2-40B4-BE49-F238E27FC236}">
                <a16:creationId xmlns:a16="http://schemas.microsoft.com/office/drawing/2014/main" id="{F6E4E17D-B7E4-AE4B-6FD5-67203E1E8181}"/>
              </a:ext>
            </a:extLst>
          </p:cNvPr>
          <p:cNvPicPr>
            <a:picLocks noChangeAspect="1"/>
          </p:cNvPicPr>
          <p:nvPr userDrawn="1"/>
        </p:nvPicPr>
        <p:blipFill>
          <a:blip r:embed="rId20"/>
          <a:stretch>
            <a:fillRect/>
          </a:stretch>
        </p:blipFill>
        <p:spPr>
          <a:xfrm>
            <a:off x="12237762" y="0"/>
            <a:ext cx="78871" cy="6858000"/>
          </a:xfrm>
          <a:prstGeom prst="rect">
            <a:avLst/>
          </a:prstGeom>
        </p:spPr>
      </p:pic>
    </p:spTree>
    <p:extLst>
      <p:ext uri="{BB962C8B-B14F-4D97-AF65-F5344CB8AC3E}">
        <p14:creationId xmlns:p14="http://schemas.microsoft.com/office/powerpoint/2010/main" val="554208031"/>
      </p:ext>
    </p:extLst>
  </p:cSld>
  <p:clrMap bg1="lt1" tx1="dk1" bg2="lt2" tx2="dk2" accent1="accent1" accent2="accent2" accent3="accent3" accent4="accent4" accent5="accent5" accent6="accent6" hlink="hlink" folHlink="folHlink"/>
  <p:sldLayoutIdLst>
    <p:sldLayoutId id="2147484441" r:id="rId1"/>
    <p:sldLayoutId id="2147484442" r:id="rId2"/>
    <p:sldLayoutId id="2147484443" r:id="rId3"/>
    <p:sldLayoutId id="2147484444" r:id="rId4"/>
    <p:sldLayoutId id="2147484445" r:id="rId5"/>
    <p:sldLayoutId id="2147484446" r:id="rId6"/>
    <p:sldLayoutId id="2147484447" r:id="rId7"/>
    <p:sldLayoutId id="2147484448" r:id="rId8"/>
    <p:sldLayoutId id="2147484449" r:id="rId9"/>
    <p:sldLayoutId id="2147484450" r:id="rId10"/>
    <p:sldLayoutId id="2147484451" r:id="rId11"/>
    <p:sldLayoutId id="2147484452" r:id="rId12"/>
    <p:sldLayoutId id="2147484453" r:id="rId13"/>
    <p:sldLayoutId id="2147484454" r:id="rId14"/>
    <p:sldLayoutId id="2147484455" r:id="rId15"/>
    <p:sldLayoutId id="2147484456" r:id="rId16"/>
    <p:sldLayoutId id="2147484457" r:id="rId17"/>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51C5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1AE113-00DD-E652-9DD5-26177D55AF58}"/>
              </a:ext>
            </a:extLst>
          </p:cNvPr>
          <p:cNvPicPr>
            <a:picLocks noChangeAspect="1"/>
          </p:cNvPicPr>
          <p:nvPr userDrawn="1"/>
        </p:nvPicPr>
        <p:blipFill>
          <a:blip r:embed="rId29"/>
          <a:stretch>
            <a:fillRect/>
          </a:stretch>
        </p:blipFill>
        <p:spPr>
          <a:xfrm>
            <a:off x="-128240" y="0"/>
            <a:ext cx="78871" cy="6858000"/>
          </a:xfrm>
          <a:prstGeom prst="rect">
            <a:avLst/>
          </a:prstGeom>
        </p:spPr>
      </p:pic>
      <p:pic>
        <p:nvPicPr>
          <p:cNvPr id="6" name="Picture 5">
            <a:extLst>
              <a:ext uri="{FF2B5EF4-FFF2-40B4-BE49-F238E27FC236}">
                <a16:creationId xmlns:a16="http://schemas.microsoft.com/office/drawing/2014/main" id="{F6E4E17D-B7E4-AE4B-6FD5-67203E1E8181}"/>
              </a:ext>
            </a:extLst>
          </p:cNvPr>
          <p:cNvPicPr>
            <a:picLocks noChangeAspect="1"/>
          </p:cNvPicPr>
          <p:nvPr userDrawn="1"/>
        </p:nvPicPr>
        <p:blipFill>
          <a:blip r:embed="rId30"/>
          <a:stretch>
            <a:fillRect/>
          </a:stretch>
        </p:blipFill>
        <p:spPr>
          <a:xfrm>
            <a:off x="12237762" y="0"/>
            <a:ext cx="78871" cy="6858000"/>
          </a:xfrm>
          <a:prstGeom prst="rect">
            <a:avLst/>
          </a:prstGeom>
        </p:spPr>
      </p:pic>
    </p:spTree>
    <p:extLst>
      <p:ext uri="{BB962C8B-B14F-4D97-AF65-F5344CB8AC3E}">
        <p14:creationId xmlns:p14="http://schemas.microsoft.com/office/powerpoint/2010/main" val="357694659"/>
      </p:ext>
    </p:extLst>
  </p:cSld>
  <p:clrMap bg1="lt1" tx1="dk1" bg2="lt2" tx2="dk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 id="2147484470" r:id="rId12"/>
    <p:sldLayoutId id="2147484471" r:id="rId13"/>
    <p:sldLayoutId id="2147484472" r:id="rId14"/>
    <p:sldLayoutId id="2147484473" r:id="rId15"/>
    <p:sldLayoutId id="2147484474" r:id="rId16"/>
    <p:sldLayoutId id="2147484475" r:id="rId17"/>
    <p:sldLayoutId id="2147484476" r:id="rId18"/>
    <p:sldLayoutId id="2147484477" r:id="rId19"/>
    <p:sldLayoutId id="2147484478" r:id="rId20"/>
    <p:sldLayoutId id="2147484479" r:id="rId21"/>
    <p:sldLayoutId id="2147484480" r:id="rId22"/>
    <p:sldLayoutId id="2147484481" r:id="rId23"/>
    <p:sldLayoutId id="2147484482" r:id="rId24"/>
    <p:sldLayoutId id="2147484483" r:id="rId25"/>
    <p:sldLayoutId id="2147484484" r:id="rId26"/>
    <p:sldLayoutId id="2147484485" r:id="rId27"/>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7.xml"/></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55.sv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54.png"/><Relationship Id="rId5" Type="http://schemas.openxmlformats.org/officeDocument/2006/relationships/image" Target="../media/image64.png"/><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13.xml"/><Relationship Id="rId7" Type="http://schemas.openxmlformats.org/officeDocument/2006/relationships/image" Target="../media/image55.svg"/><Relationship Id="rId12" Type="http://schemas.openxmlformats.org/officeDocument/2006/relationships/image" Target="../media/image72.png"/><Relationship Id="rId2" Type="http://schemas.openxmlformats.org/officeDocument/2006/relationships/slideLayout" Target="../slideLayouts/slideLayout33.xml"/><Relationship Id="rId1" Type="http://schemas.openxmlformats.org/officeDocument/2006/relationships/themeOverride" Target="../theme/themeOverride2.xml"/><Relationship Id="rId6" Type="http://schemas.openxmlformats.org/officeDocument/2006/relationships/image" Target="../media/image54.png"/><Relationship Id="rId11" Type="http://schemas.openxmlformats.org/officeDocument/2006/relationships/image" Target="../media/image71.png"/><Relationship Id="rId5" Type="http://schemas.openxmlformats.org/officeDocument/2006/relationships/image" Target="../media/image67.svg"/><Relationship Id="rId10"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69.svg"/></Relationships>
</file>

<file path=ppt/slides/_rels/slide1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72.png"/><Relationship Id="rId3" Type="http://schemas.openxmlformats.org/officeDocument/2006/relationships/image" Target="../media/image73.png"/><Relationship Id="rId7" Type="http://schemas.openxmlformats.org/officeDocument/2006/relationships/image" Target="../media/image31.png"/><Relationship Id="rId12"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76.png"/><Relationship Id="rId11" Type="http://schemas.openxmlformats.org/officeDocument/2006/relationships/image" Target="../media/image70.png"/><Relationship Id="rId5" Type="http://schemas.openxmlformats.org/officeDocument/2006/relationships/image" Target="../media/image75.jpeg"/><Relationship Id="rId10" Type="http://schemas.openxmlformats.org/officeDocument/2006/relationships/image" Target="../media/image55.svg"/><Relationship Id="rId4" Type="http://schemas.openxmlformats.org/officeDocument/2006/relationships/image" Target="../media/image74.svg"/><Relationship Id="rId9"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74.xml"/><Relationship Id="rId5" Type="http://schemas.openxmlformats.org/officeDocument/2006/relationships/image" Target="../media/image79.svg"/><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71.xml"/><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7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8.xml"/><Relationship Id="rId1" Type="http://schemas.openxmlformats.org/officeDocument/2006/relationships/themeOverride" Target="../theme/themeOverride3.xml"/><Relationship Id="rId4" Type="http://schemas.openxmlformats.org/officeDocument/2006/relationships/image" Target="../media/image88.jpeg"/></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37.xml"/><Relationship Id="rId6" Type="http://schemas.openxmlformats.org/officeDocument/2006/relationships/image" Target="../media/image91.svg"/><Relationship Id="rId5" Type="http://schemas.openxmlformats.org/officeDocument/2006/relationships/image" Target="../media/image54.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37.xml"/><Relationship Id="rId6" Type="http://schemas.openxmlformats.org/officeDocument/2006/relationships/image" Target="../media/image91.svg"/><Relationship Id="rId5" Type="http://schemas.openxmlformats.org/officeDocument/2006/relationships/image" Target="../media/image54.png"/><Relationship Id="rId4" Type="http://schemas.openxmlformats.org/officeDocument/2006/relationships/image" Target="../media/image90.png"/></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37.xml"/><Relationship Id="rId5" Type="http://schemas.openxmlformats.org/officeDocument/2006/relationships/image" Target="../media/image91.sv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6.xml"/><Relationship Id="rId1" Type="http://schemas.openxmlformats.org/officeDocument/2006/relationships/themeOverride" Target="../theme/themeOverride4.xml"/><Relationship Id="rId4" Type="http://schemas.openxmlformats.org/officeDocument/2006/relationships/image" Target="../media/image9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1.xml"/><Relationship Id="rId1" Type="http://schemas.openxmlformats.org/officeDocument/2006/relationships/themeOverride" Target="../theme/themeOverride5.xml"/><Relationship Id="rId6" Type="http://schemas.openxmlformats.org/officeDocument/2006/relationships/image" Target="../media/image93.jpeg"/><Relationship Id="rId5" Type="http://schemas.openxmlformats.org/officeDocument/2006/relationships/image" Target="../media/image55.sv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5.xml"/><Relationship Id="rId4" Type="http://schemas.openxmlformats.org/officeDocument/2006/relationships/image" Target="../media/image32.svg"/></Relationships>
</file>

<file path=ppt/slides/_rels/slide28.xml.rels><?xml version="1.0" encoding="UTF-8" standalone="yes"?>
<Relationships xmlns="http://schemas.openxmlformats.org/package/2006/relationships"><Relationship Id="rId3" Type="http://schemas.openxmlformats.org/officeDocument/2006/relationships/hyperlink" Target="http://www.lsretail.com/" TargetMode="External"/><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1.xml"/></Relationships>
</file>

<file path=ppt/slides/_rels/slide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7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 Id="rId9" Type="http://schemas.openxmlformats.org/officeDocument/2006/relationships/image" Target="../media/image55.svg"/></Relationships>
</file>

<file path=ppt/slides/_rels/slide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81.xml"/><Relationship Id="rId5" Type="http://schemas.openxmlformats.org/officeDocument/2006/relationships/image" Target="../media/image59.pn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9.xml"/><Relationship Id="rId1" Type="http://schemas.openxmlformats.org/officeDocument/2006/relationships/themeOverride" Target="../theme/themeOverride1.xml"/><Relationship Id="rId4" Type="http://schemas.openxmlformats.org/officeDocument/2006/relationships/image" Target="../media/image61.jpeg"/></Relationships>
</file>

<file path=ppt/slides/_rels/slide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500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98185-A304-F9B1-A6F2-BBC5A05FAB91}"/>
              </a:ext>
            </a:extLst>
          </p:cNvPr>
          <p:cNvSpPr>
            <a:spLocks noGrp="1"/>
          </p:cNvSpPr>
          <p:nvPr>
            <p:ph type="title"/>
          </p:nvPr>
        </p:nvSpPr>
        <p:spPr/>
        <p:txBody>
          <a:bodyPr>
            <a:normAutofit fontScale="90000"/>
          </a:bodyPr>
          <a:lstStyle/>
          <a:p>
            <a:r>
              <a:rPr lang="en-US"/>
              <a:t>Can you imagine?</a:t>
            </a:r>
          </a:p>
        </p:txBody>
      </p:sp>
      <p:pic>
        <p:nvPicPr>
          <p:cNvPr id="4" name="Picture 2" descr="Alumio | The leader in Microsoft Dynamics 365 F&amp;O integrations">
            <a:extLst>
              <a:ext uri="{FF2B5EF4-FFF2-40B4-BE49-F238E27FC236}">
                <a16:creationId xmlns:a16="http://schemas.microsoft.com/office/drawing/2014/main" id="{58A56BAE-4A38-AE6C-CC91-530A2D03B5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5427" y="2127216"/>
            <a:ext cx="4583244" cy="2589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Microsoft Business Central">
            <a:extLst>
              <a:ext uri="{FF2B5EF4-FFF2-40B4-BE49-F238E27FC236}">
                <a16:creationId xmlns:a16="http://schemas.microsoft.com/office/drawing/2014/main" id="{1C5C2A0B-A56D-334B-BA66-519C7210AA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004" y="2721806"/>
            <a:ext cx="3427899" cy="164539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earts PNG Images, Download 140000+ Hearts PNG Resources with Transparent  Background">
            <a:extLst>
              <a:ext uri="{FF2B5EF4-FFF2-40B4-BE49-F238E27FC236}">
                <a16:creationId xmlns:a16="http://schemas.microsoft.com/office/drawing/2014/main" id="{12B75A27-1F2E-B8A9-C3CD-22E40E22EC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493" y="3067985"/>
            <a:ext cx="707934" cy="70793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09BA96C-5EA0-8B79-A89D-6E2E377A31AF}"/>
              </a:ext>
            </a:extLst>
          </p:cNvPr>
          <p:cNvGrpSpPr/>
          <p:nvPr/>
        </p:nvGrpSpPr>
        <p:grpSpPr>
          <a:xfrm>
            <a:off x="2064907" y="2782467"/>
            <a:ext cx="1572346" cy="408068"/>
            <a:chOff x="7438185" y="1707094"/>
            <a:chExt cx="1572346" cy="408068"/>
          </a:xfrm>
        </p:grpSpPr>
        <p:sp>
          <p:nvSpPr>
            <p:cNvPr id="7" name="Freeform 23">
              <a:extLst>
                <a:ext uri="{FF2B5EF4-FFF2-40B4-BE49-F238E27FC236}">
                  <a16:creationId xmlns:a16="http://schemas.microsoft.com/office/drawing/2014/main" id="{3B4B82D3-3A81-411B-2063-9CFA3FAA4B30}"/>
                </a:ext>
              </a:extLst>
            </p:cNvPr>
            <p:cNvSpPr/>
            <p:nvPr/>
          </p:nvSpPr>
          <p:spPr>
            <a:xfrm rot="10800000" flipV="1">
              <a:off x="7438185" y="1707094"/>
              <a:ext cx="1572346" cy="408068"/>
            </a:xfrm>
            <a:custGeom>
              <a:avLst/>
              <a:gdLst>
                <a:gd name="connsiteX0" fmla="*/ 1737462 w 1777830"/>
                <a:gd name="connsiteY0" fmla="*/ 0 h 408068"/>
                <a:gd name="connsiteX1" fmla="*/ 1654995 w 1777830"/>
                <a:gd name="connsiteY1" fmla="*/ 0 h 408068"/>
                <a:gd name="connsiteX2" fmla="*/ 1214948 w 1777830"/>
                <a:gd name="connsiteY2" fmla="*/ 0 h 408068"/>
                <a:gd name="connsiteX3" fmla="*/ 1132481 w 1777830"/>
                <a:gd name="connsiteY3" fmla="*/ 0 h 408068"/>
                <a:gd name="connsiteX4" fmla="*/ 645349 w 1777830"/>
                <a:gd name="connsiteY4" fmla="*/ 0 h 408068"/>
                <a:gd name="connsiteX5" fmla="*/ 562882 w 1777830"/>
                <a:gd name="connsiteY5" fmla="*/ 0 h 408068"/>
                <a:gd name="connsiteX6" fmla="*/ 122835 w 1777830"/>
                <a:gd name="connsiteY6" fmla="*/ 0 h 408068"/>
                <a:gd name="connsiteX7" fmla="*/ 40368 w 1777830"/>
                <a:gd name="connsiteY7" fmla="*/ 0 h 408068"/>
                <a:gd name="connsiteX8" fmla="*/ 3173 w 1777830"/>
                <a:gd name="connsiteY8" fmla="*/ 24655 h 408068"/>
                <a:gd name="connsiteX9" fmla="*/ 208 w 1777830"/>
                <a:gd name="connsiteY9" fmla="*/ 39339 h 408068"/>
                <a:gd name="connsiteX10" fmla="*/ 0 w 1777830"/>
                <a:gd name="connsiteY10" fmla="*/ 39339 h 408068"/>
                <a:gd name="connsiteX11" fmla="*/ 0 w 1777830"/>
                <a:gd name="connsiteY11" fmla="*/ 40368 h 408068"/>
                <a:gd name="connsiteX12" fmla="*/ 0 w 1777830"/>
                <a:gd name="connsiteY12" fmla="*/ 201835 h 408068"/>
                <a:gd name="connsiteX13" fmla="*/ 0 w 1777830"/>
                <a:gd name="connsiteY13" fmla="*/ 202830 h 408068"/>
                <a:gd name="connsiteX14" fmla="*/ 122 w 1777830"/>
                <a:gd name="connsiteY14" fmla="*/ 204034 h 408068"/>
                <a:gd name="connsiteX15" fmla="*/ 0 w 1777830"/>
                <a:gd name="connsiteY15" fmla="*/ 205239 h 408068"/>
                <a:gd name="connsiteX16" fmla="*/ 0 w 1777830"/>
                <a:gd name="connsiteY16" fmla="*/ 206233 h 408068"/>
                <a:gd name="connsiteX17" fmla="*/ 0 w 1777830"/>
                <a:gd name="connsiteY17" fmla="*/ 367700 h 408068"/>
                <a:gd name="connsiteX18" fmla="*/ 0 w 1777830"/>
                <a:gd name="connsiteY18" fmla="*/ 368729 h 408068"/>
                <a:gd name="connsiteX19" fmla="*/ 208 w 1777830"/>
                <a:gd name="connsiteY19" fmla="*/ 368729 h 408068"/>
                <a:gd name="connsiteX20" fmla="*/ 3173 w 1777830"/>
                <a:gd name="connsiteY20" fmla="*/ 383413 h 408068"/>
                <a:gd name="connsiteX21" fmla="*/ 40368 w 1777830"/>
                <a:gd name="connsiteY21" fmla="*/ 408068 h 408068"/>
                <a:gd name="connsiteX22" fmla="*/ 122835 w 1777830"/>
                <a:gd name="connsiteY22" fmla="*/ 408068 h 408068"/>
                <a:gd name="connsiteX23" fmla="*/ 562882 w 1777830"/>
                <a:gd name="connsiteY23" fmla="*/ 408068 h 408068"/>
                <a:gd name="connsiteX24" fmla="*/ 645349 w 1777830"/>
                <a:gd name="connsiteY24" fmla="*/ 408068 h 408068"/>
                <a:gd name="connsiteX25" fmla="*/ 1132481 w 1777830"/>
                <a:gd name="connsiteY25" fmla="*/ 408068 h 408068"/>
                <a:gd name="connsiteX26" fmla="*/ 1214948 w 1777830"/>
                <a:gd name="connsiteY26" fmla="*/ 408068 h 408068"/>
                <a:gd name="connsiteX27" fmla="*/ 1654995 w 1777830"/>
                <a:gd name="connsiteY27" fmla="*/ 408068 h 408068"/>
                <a:gd name="connsiteX28" fmla="*/ 1737462 w 1777830"/>
                <a:gd name="connsiteY28" fmla="*/ 408068 h 408068"/>
                <a:gd name="connsiteX29" fmla="*/ 1774658 w 1777830"/>
                <a:gd name="connsiteY29" fmla="*/ 383413 h 408068"/>
                <a:gd name="connsiteX30" fmla="*/ 1777623 w 1777830"/>
                <a:gd name="connsiteY30" fmla="*/ 368729 h 408068"/>
                <a:gd name="connsiteX31" fmla="*/ 1777830 w 1777830"/>
                <a:gd name="connsiteY31" fmla="*/ 368729 h 408068"/>
                <a:gd name="connsiteX32" fmla="*/ 1777830 w 1777830"/>
                <a:gd name="connsiteY32" fmla="*/ 367700 h 408068"/>
                <a:gd name="connsiteX33" fmla="*/ 1777830 w 1777830"/>
                <a:gd name="connsiteY33" fmla="*/ 206233 h 408068"/>
                <a:gd name="connsiteX34" fmla="*/ 1777830 w 1777830"/>
                <a:gd name="connsiteY34" fmla="*/ 205238 h 408068"/>
                <a:gd name="connsiteX35" fmla="*/ 1777709 w 1777830"/>
                <a:gd name="connsiteY35" fmla="*/ 204034 h 408068"/>
                <a:gd name="connsiteX36" fmla="*/ 1777830 w 1777830"/>
                <a:gd name="connsiteY36" fmla="*/ 202829 h 408068"/>
                <a:gd name="connsiteX37" fmla="*/ 1777830 w 1777830"/>
                <a:gd name="connsiteY37" fmla="*/ 201835 h 408068"/>
                <a:gd name="connsiteX38" fmla="*/ 1777830 w 1777830"/>
                <a:gd name="connsiteY38" fmla="*/ 40368 h 408068"/>
                <a:gd name="connsiteX39" fmla="*/ 1777830 w 1777830"/>
                <a:gd name="connsiteY39" fmla="*/ 39339 h 408068"/>
                <a:gd name="connsiteX40" fmla="*/ 1777623 w 1777830"/>
                <a:gd name="connsiteY40" fmla="*/ 39339 h 408068"/>
                <a:gd name="connsiteX41" fmla="*/ 1774658 w 1777830"/>
                <a:gd name="connsiteY41" fmla="*/ 24655 h 408068"/>
                <a:gd name="connsiteX42" fmla="*/ 1737462 w 1777830"/>
                <a:gd name="connsiteY42" fmla="*/ 0 h 40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77830" h="408068">
                  <a:moveTo>
                    <a:pt x="1737462" y="0"/>
                  </a:moveTo>
                  <a:lnTo>
                    <a:pt x="1654995" y="0"/>
                  </a:lnTo>
                  <a:lnTo>
                    <a:pt x="1214948" y="0"/>
                  </a:lnTo>
                  <a:lnTo>
                    <a:pt x="1132481" y="0"/>
                  </a:lnTo>
                  <a:lnTo>
                    <a:pt x="645349" y="0"/>
                  </a:lnTo>
                  <a:lnTo>
                    <a:pt x="562882" y="0"/>
                  </a:lnTo>
                  <a:lnTo>
                    <a:pt x="122835" y="0"/>
                  </a:lnTo>
                  <a:lnTo>
                    <a:pt x="40368" y="0"/>
                  </a:lnTo>
                  <a:cubicBezTo>
                    <a:pt x="23647" y="0"/>
                    <a:pt x="9301" y="10166"/>
                    <a:pt x="3173" y="24655"/>
                  </a:cubicBezTo>
                  <a:lnTo>
                    <a:pt x="208" y="39339"/>
                  </a:lnTo>
                  <a:lnTo>
                    <a:pt x="0" y="39339"/>
                  </a:lnTo>
                  <a:lnTo>
                    <a:pt x="0" y="40368"/>
                  </a:lnTo>
                  <a:lnTo>
                    <a:pt x="0" y="201835"/>
                  </a:lnTo>
                  <a:lnTo>
                    <a:pt x="0" y="202830"/>
                  </a:lnTo>
                  <a:lnTo>
                    <a:pt x="122" y="204034"/>
                  </a:lnTo>
                  <a:lnTo>
                    <a:pt x="0" y="205239"/>
                  </a:lnTo>
                  <a:lnTo>
                    <a:pt x="0" y="206233"/>
                  </a:lnTo>
                  <a:lnTo>
                    <a:pt x="0" y="367700"/>
                  </a:lnTo>
                  <a:lnTo>
                    <a:pt x="0" y="368729"/>
                  </a:lnTo>
                  <a:lnTo>
                    <a:pt x="208" y="368729"/>
                  </a:lnTo>
                  <a:lnTo>
                    <a:pt x="3173" y="383413"/>
                  </a:lnTo>
                  <a:cubicBezTo>
                    <a:pt x="9301" y="397902"/>
                    <a:pt x="23647" y="408068"/>
                    <a:pt x="40368" y="408068"/>
                  </a:cubicBezTo>
                  <a:lnTo>
                    <a:pt x="122835" y="408068"/>
                  </a:lnTo>
                  <a:lnTo>
                    <a:pt x="562882" y="408068"/>
                  </a:lnTo>
                  <a:lnTo>
                    <a:pt x="645349" y="408068"/>
                  </a:lnTo>
                  <a:lnTo>
                    <a:pt x="1132481" y="408068"/>
                  </a:lnTo>
                  <a:lnTo>
                    <a:pt x="1214948" y="408068"/>
                  </a:lnTo>
                  <a:lnTo>
                    <a:pt x="1654995" y="408068"/>
                  </a:lnTo>
                  <a:lnTo>
                    <a:pt x="1737462" y="408068"/>
                  </a:lnTo>
                  <a:cubicBezTo>
                    <a:pt x="1754183" y="408068"/>
                    <a:pt x="1768530" y="397902"/>
                    <a:pt x="1774658" y="383413"/>
                  </a:cubicBezTo>
                  <a:lnTo>
                    <a:pt x="1777623" y="368729"/>
                  </a:lnTo>
                  <a:lnTo>
                    <a:pt x="1777830" y="368729"/>
                  </a:lnTo>
                  <a:lnTo>
                    <a:pt x="1777830" y="367700"/>
                  </a:lnTo>
                  <a:lnTo>
                    <a:pt x="1777830" y="206233"/>
                  </a:lnTo>
                  <a:lnTo>
                    <a:pt x="1777830" y="205238"/>
                  </a:lnTo>
                  <a:lnTo>
                    <a:pt x="1777709" y="204034"/>
                  </a:lnTo>
                  <a:lnTo>
                    <a:pt x="1777830" y="202829"/>
                  </a:lnTo>
                  <a:lnTo>
                    <a:pt x="1777830" y="201835"/>
                  </a:lnTo>
                  <a:lnTo>
                    <a:pt x="1777830" y="40368"/>
                  </a:lnTo>
                  <a:lnTo>
                    <a:pt x="1777830" y="39339"/>
                  </a:lnTo>
                  <a:lnTo>
                    <a:pt x="1777623" y="39339"/>
                  </a:lnTo>
                  <a:lnTo>
                    <a:pt x="1774658" y="24655"/>
                  </a:lnTo>
                  <a:cubicBezTo>
                    <a:pt x="1768530" y="10166"/>
                    <a:pt x="1754183" y="0"/>
                    <a:pt x="1737462" y="0"/>
                  </a:cubicBezTo>
                  <a:close/>
                </a:path>
              </a:pathLst>
            </a:cu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Graphic 7">
              <a:extLst>
                <a:ext uri="{FF2B5EF4-FFF2-40B4-BE49-F238E27FC236}">
                  <a16:creationId xmlns:a16="http://schemas.microsoft.com/office/drawing/2014/main" id="{C02EBF2D-86A0-D63D-A332-E27CDA7EEF4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7614863" y="1790979"/>
              <a:ext cx="1218991" cy="219242"/>
            </a:xfrm>
            <a:prstGeom prst="rect">
              <a:avLst/>
            </a:prstGeom>
          </p:spPr>
        </p:pic>
      </p:grpSp>
    </p:spTree>
    <p:extLst>
      <p:ext uri="{BB962C8B-B14F-4D97-AF65-F5344CB8AC3E}">
        <p14:creationId xmlns:p14="http://schemas.microsoft.com/office/powerpoint/2010/main" val="3229668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57102-27C3-1AF5-AAFC-26C357D057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72B080-48C5-057F-8E86-14791EAF7D86}"/>
              </a:ext>
            </a:extLst>
          </p:cNvPr>
          <p:cNvSpPr>
            <a:spLocks noGrp="1"/>
          </p:cNvSpPr>
          <p:nvPr>
            <p:ph type="title"/>
          </p:nvPr>
        </p:nvSpPr>
        <p:spPr/>
        <p:txBody>
          <a:bodyPr>
            <a:normAutofit fontScale="90000"/>
          </a:bodyPr>
          <a:lstStyle/>
          <a:p>
            <a:r>
              <a:rPr lang="en-US"/>
              <a:t>Can you imagine?</a:t>
            </a:r>
          </a:p>
        </p:txBody>
      </p:sp>
      <p:pic>
        <p:nvPicPr>
          <p:cNvPr id="5" name="Picture 6" descr="Microsoft Business Central">
            <a:extLst>
              <a:ext uri="{FF2B5EF4-FFF2-40B4-BE49-F238E27FC236}">
                <a16:creationId xmlns:a16="http://schemas.microsoft.com/office/drawing/2014/main" id="{3434E7ED-DE76-A013-1C24-A90331A64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004" y="2721806"/>
            <a:ext cx="3427899" cy="164539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earts PNG Images, Download 140000+ Hearts PNG Resources with Transparent  Background">
            <a:extLst>
              <a:ext uri="{FF2B5EF4-FFF2-40B4-BE49-F238E27FC236}">
                <a16:creationId xmlns:a16="http://schemas.microsoft.com/office/drawing/2014/main" id="{8232CCB4-1EA7-294B-6F04-85CF1B1BCB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493" y="3067985"/>
            <a:ext cx="707934" cy="70793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DEDBF32-ECA6-D21F-12E7-FB54878BA09B}"/>
              </a:ext>
            </a:extLst>
          </p:cNvPr>
          <p:cNvGrpSpPr/>
          <p:nvPr/>
        </p:nvGrpSpPr>
        <p:grpSpPr>
          <a:xfrm>
            <a:off x="2064907" y="2782467"/>
            <a:ext cx="1572346" cy="408068"/>
            <a:chOff x="7438185" y="1707094"/>
            <a:chExt cx="1572346" cy="408068"/>
          </a:xfrm>
        </p:grpSpPr>
        <p:sp>
          <p:nvSpPr>
            <p:cNvPr id="7" name="Freeform 23">
              <a:extLst>
                <a:ext uri="{FF2B5EF4-FFF2-40B4-BE49-F238E27FC236}">
                  <a16:creationId xmlns:a16="http://schemas.microsoft.com/office/drawing/2014/main" id="{1A341B79-6B94-ECD2-FFD0-06B360F1D487}"/>
                </a:ext>
              </a:extLst>
            </p:cNvPr>
            <p:cNvSpPr/>
            <p:nvPr/>
          </p:nvSpPr>
          <p:spPr>
            <a:xfrm rot="10800000" flipV="1">
              <a:off x="7438185" y="1707094"/>
              <a:ext cx="1572346" cy="408068"/>
            </a:xfrm>
            <a:custGeom>
              <a:avLst/>
              <a:gdLst>
                <a:gd name="connsiteX0" fmla="*/ 1737462 w 1777830"/>
                <a:gd name="connsiteY0" fmla="*/ 0 h 408068"/>
                <a:gd name="connsiteX1" fmla="*/ 1654995 w 1777830"/>
                <a:gd name="connsiteY1" fmla="*/ 0 h 408068"/>
                <a:gd name="connsiteX2" fmla="*/ 1214948 w 1777830"/>
                <a:gd name="connsiteY2" fmla="*/ 0 h 408068"/>
                <a:gd name="connsiteX3" fmla="*/ 1132481 w 1777830"/>
                <a:gd name="connsiteY3" fmla="*/ 0 h 408068"/>
                <a:gd name="connsiteX4" fmla="*/ 645349 w 1777830"/>
                <a:gd name="connsiteY4" fmla="*/ 0 h 408068"/>
                <a:gd name="connsiteX5" fmla="*/ 562882 w 1777830"/>
                <a:gd name="connsiteY5" fmla="*/ 0 h 408068"/>
                <a:gd name="connsiteX6" fmla="*/ 122835 w 1777830"/>
                <a:gd name="connsiteY6" fmla="*/ 0 h 408068"/>
                <a:gd name="connsiteX7" fmla="*/ 40368 w 1777830"/>
                <a:gd name="connsiteY7" fmla="*/ 0 h 408068"/>
                <a:gd name="connsiteX8" fmla="*/ 3173 w 1777830"/>
                <a:gd name="connsiteY8" fmla="*/ 24655 h 408068"/>
                <a:gd name="connsiteX9" fmla="*/ 208 w 1777830"/>
                <a:gd name="connsiteY9" fmla="*/ 39339 h 408068"/>
                <a:gd name="connsiteX10" fmla="*/ 0 w 1777830"/>
                <a:gd name="connsiteY10" fmla="*/ 39339 h 408068"/>
                <a:gd name="connsiteX11" fmla="*/ 0 w 1777830"/>
                <a:gd name="connsiteY11" fmla="*/ 40368 h 408068"/>
                <a:gd name="connsiteX12" fmla="*/ 0 w 1777830"/>
                <a:gd name="connsiteY12" fmla="*/ 201835 h 408068"/>
                <a:gd name="connsiteX13" fmla="*/ 0 w 1777830"/>
                <a:gd name="connsiteY13" fmla="*/ 202830 h 408068"/>
                <a:gd name="connsiteX14" fmla="*/ 122 w 1777830"/>
                <a:gd name="connsiteY14" fmla="*/ 204034 h 408068"/>
                <a:gd name="connsiteX15" fmla="*/ 0 w 1777830"/>
                <a:gd name="connsiteY15" fmla="*/ 205239 h 408068"/>
                <a:gd name="connsiteX16" fmla="*/ 0 w 1777830"/>
                <a:gd name="connsiteY16" fmla="*/ 206233 h 408068"/>
                <a:gd name="connsiteX17" fmla="*/ 0 w 1777830"/>
                <a:gd name="connsiteY17" fmla="*/ 367700 h 408068"/>
                <a:gd name="connsiteX18" fmla="*/ 0 w 1777830"/>
                <a:gd name="connsiteY18" fmla="*/ 368729 h 408068"/>
                <a:gd name="connsiteX19" fmla="*/ 208 w 1777830"/>
                <a:gd name="connsiteY19" fmla="*/ 368729 h 408068"/>
                <a:gd name="connsiteX20" fmla="*/ 3173 w 1777830"/>
                <a:gd name="connsiteY20" fmla="*/ 383413 h 408068"/>
                <a:gd name="connsiteX21" fmla="*/ 40368 w 1777830"/>
                <a:gd name="connsiteY21" fmla="*/ 408068 h 408068"/>
                <a:gd name="connsiteX22" fmla="*/ 122835 w 1777830"/>
                <a:gd name="connsiteY22" fmla="*/ 408068 h 408068"/>
                <a:gd name="connsiteX23" fmla="*/ 562882 w 1777830"/>
                <a:gd name="connsiteY23" fmla="*/ 408068 h 408068"/>
                <a:gd name="connsiteX24" fmla="*/ 645349 w 1777830"/>
                <a:gd name="connsiteY24" fmla="*/ 408068 h 408068"/>
                <a:gd name="connsiteX25" fmla="*/ 1132481 w 1777830"/>
                <a:gd name="connsiteY25" fmla="*/ 408068 h 408068"/>
                <a:gd name="connsiteX26" fmla="*/ 1214948 w 1777830"/>
                <a:gd name="connsiteY26" fmla="*/ 408068 h 408068"/>
                <a:gd name="connsiteX27" fmla="*/ 1654995 w 1777830"/>
                <a:gd name="connsiteY27" fmla="*/ 408068 h 408068"/>
                <a:gd name="connsiteX28" fmla="*/ 1737462 w 1777830"/>
                <a:gd name="connsiteY28" fmla="*/ 408068 h 408068"/>
                <a:gd name="connsiteX29" fmla="*/ 1774658 w 1777830"/>
                <a:gd name="connsiteY29" fmla="*/ 383413 h 408068"/>
                <a:gd name="connsiteX30" fmla="*/ 1777623 w 1777830"/>
                <a:gd name="connsiteY30" fmla="*/ 368729 h 408068"/>
                <a:gd name="connsiteX31" fmla="*/ 1777830 w 1777830"/>
                <a:gd name="connsiteY31" fmla="*/ 368729 h 408068"/>
                <a:gd name="connsiteX32" fmla="*/ 1777830 w 1777830"/>
                <a:gd name="connsiteY32" fmla="*/ 367700 h 408068"/>
                <a:gd name="connsiteX33" fmla="*/ 1777830 w 1777830"/>
                <a:gd name="connsiteY33" fmla="*/ 206233 h 408068"/>
                <a:gd name="connsiteX34" fmla="*/ 1777830 w 1777830"/>
                <a:gd name="connsiteY34" fmla="*/ 205238 h 408068"/>
                <a:gd name="connsiteX35" fmla="*/ 1777709 w 1777830"/>
                <a:gd name="connsiteY35" fmla="*/ 204034 h 408068"/>
                <a:gd name="connsiteX36" fmla="*/ 1777830 w 1777830"/>
                <a:gd name="connsiteY36" fmla="*/ 202829 h 408068"/>
                <a:gd name="connsiteX37" fmla="*/ 1777830 w 1777830"/>
                <a:gd name="connsiteY37" fmla="*/ 201835 h 408068"/>
                <a:gd name="connsiteX38" fmla="*/ 1777830 w 1777830"/>
                <a:gd name="connsiteY38" fmla="*/ 40368 h 408068"/>
                <a:gd name="connsiteX39" fmla="*/ 1777830 w 1777830"/>
                <a:gd name="connsiteY39" fmla="*/ 39339 h 408068"/>
                <a:gd name="connsiteX40" fmla="*/ 1777623 w 1777830"/>
                <a:gd name="connsiteY40" fmla="*/ 39339 h 408068"/>
                <a:gd name="connsiteX41" fmla="*/ 1774658 w 1777830"/>
                <a:gd name="connsiteY41" fmla="*/ 24655 h 408068"/>
                <a:gd name="connsiteX42" fmla="*/ 1737462 w 1777830"/>
                <a:gd name="connsiteY42" fmla="*/ 0 h 40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77830" h="408068">
                  <a:moveTo>
                    <a:pt x="1737462" y="0"/>
                  </a:moveTo>
                  <a:lnTo>
                    <a:pt x="1654995" y="0"/>
                  </a:lnTo>
                  <a:lnTo>
                    <a:pt x="1214948" y="0"/>
                  </a:lnTo>
                  <a:lnTo>
                    <a:pt x="1132481" y="0"/>
                  </a:lnTo>
                  <a:lnTo>
                    <a:pt x="645349" y="0"/>
                  </a:lnTo>
                  <a:lnTo>
                    <a:pt x="562882" y="0"/>
                  </a:lnTo>
                  <a:lnTo>
                    <a:pt x="122835" y="0"/>
                  </a:lnTo>
                  <a:lnTo>
                    <a:pt x="40368" y="0"/>
                  </a:lnTo>
                  <a:cubicBezTo>
                    <a:pt x="23647" y="0"/>
                    <a:pt x="9301" y="10166"/>
                    <a:pt x="3173" y="24655"/>
                  </a:cubicBezTo>
                  <a:lnTo>
                    <a:pt x="208" y="39339"/>
                  </a:lnTo>
                  <a:lnTo>
                    <a:pt x="0" y="39339"/>
                  </a:lnTo>
                  <a:lnTo>
                    <a:pt x="0" y="40368"/>
                  </a:lnTo>
                  <a:lnTo>
                    <a:pt x="0" y="201835"/>
                  </a:lnTo>
                  <a:lnTo>
                    <a:pt x="0" y="202830"/>
                  </a:lnTo>
                  <a:lnTo>
                    <a:pt x="122" y="204034"/>
                  </a:lnTo>
                  <a:lnTo>
                    <a:pt x="0" y="205239"/>
                  </a:lnTo>
                  <a:lnTo>
                    <a:pt x="0" y="206233"/>
                  </a:lnTo>
                  <a:lnTo>
                    <a:pt x="0" y="367700"/>
                  </a:lnTo>
                  <a:lnTo>
                    <a:pt x="0" y="368729"/>
                  </a:lnTo>
                  <a:lnTo>
                    <a:pt x="208" y="368729"/>
                  </a:lnTo>
                  <a:lnTo>
                    <a:pt x="3173" y="383413"/>
                  </a:lnTo>
                  <a:cubicBezTo>
                    <a:pt x="9301" y="397902"/>
                    <a:pt x="23647" y="408068"/>
                    <a:pt x="40368" y="408068"/>
                  </a:cubicBezTo>
                  <a:lnTo>
                    <a:pt x="122835" y="408068"/>
                  </a:lnTo>
                  <a:lnTo>
                    <a:pt x="562882" y="408068"/>
                  </a:lnTo>
                  <a:lnTo>
                    <a:pt x="645349" y="408068"/>
                  </a:lnTo>
                  <a:lnTo>
                    <a:pt x="1132481" y="408068"/>
                  </a:lnTo>
                  <a:lnTo>
                    <a:pt x="1214948" y="408068"/>
                  </a:lnTo>
                  <a:lnTo>
                    <a:pt x="1654995" y="408068"/>
                  </a:lnTo>
                  <a:lnTo>
                    <a:pt x="1737462" y="408068"/>
                  </a:lnTo>
                  <a:cubicBezTo>
                    <a:pt x="1754183" y="408068"/>
                    <a:pt x="1768530" y="397902"/>
                    <a:pt x="1774658" y="383413"/>
                  </a:cubicBezTo>
                  <a:lnTo>
                    <a:pt x="1777623" y="368729"/>
                  </a:lnTo>
                  <a:lnTo>
                    <a:pt x="1777830" y="368729"/>
                  </a:lnTo>
                  <a:lnTo>
                    <a:pt x="1777830" y="367700"/>
                  </a:lnTo>
                  <a:lnTo>
                    <a:pt x="1777830" y="206233"/>
                  </a:lnTo>
                  <a:lnTo>
                    <a:pt x="1777830" y="205238"/>
                  </a:lnTo>
                  <a:lnTo>
                    <a:pt x="1777709" y="204034"/>
                  </a:lnTo>
                  <a:lnTo>
                    <a:pt x="1777830" y="202829"/>
                  </a:lnTo>
                  <a:lnTo>
                    <a:pt x="1777830" y="201835"/>
                  </a:lnTo>
                  <a:lnTo>
                    <a:pt x="1777830" y="40368"/>
                  </a:lnTo>
                  <a:lnTo>
                    <a:pt x="1777830" y="39339"/>
                  </a:lnTo>
                  <a:lnTo>
                    <a:pt x="1777623" y="39339"/>
                  </a:lnTo>
                  <a:lnTo>
                    <a:pt x="1774658" y="24655"/>
                  </a:lnTo>
                  <a:cubicBezTo>
                    <a:pt x="1768530" y="10166"/>
                    <a:pt x="1754183" y="0"/>
                    <a:pt x="1737462" y="0"/>
                  </a:cubicBezTo>
                  <a:close/>
                </a:path>
              </a:pathLst>
            </a:cu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Graphic 7">
              <a:extLst>
                <a:ext uri="{FF2B5EF4-FFF2-40B4-BE49-F238E27FC236}">
                  <a16:creationId xmlns:a16="http://schemas.microsoft.com/office/drawing/2014/main" id="{6159FEEF-0DE2-81CA-E54A-FC69EA5DE42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7614863" y="1790979"/>
              <a:ext cx="1218991" cy="219242"/>
            </a:xfrm>
            <a:prstGeom prst="rect">
              <a:avLst/>
            </a:prstGeom>
          </p:spPr>
        </p:pic>
      </p:grpSp>
      <p:grpSp>
        <p:nvGrpSpPr>
          <p:cNvPr id="3" name="Group 2">
            <a:extLst>
              <a:ext uri="{FF2B5EF4-FFF2-40B4-BE49-F238E27FC236}">
                <a16:creationId xmlns:a16="http://schemas.microsoft.com/office/drawing/2014/main" id="{B3C22F5F-E6C5-940D-4107-4405F8639A7C}"/>
              </a:ext>
            </a:extLst>
          </p:cNvPr>
          <p:cNvGrpSpPr/>
          <p:nvPr/>
        </p:nvGrpSpPr>
        <p:grpSpPr>
          <a:xfrm>
            <a:off x="6889633" y="2866352"/>
            <a:ext cx="4141224" cy="1169615"/>
            <a:chOff x="2223291" y="2514400"/>
            <a:chExt cx="7745420" cy="3122472"/>
          </a:xfrm>
        </p:grpSpPr>
        <p:sp>
          <p:nvSpPr>
            <p:cNvPr id="9" name="Freeform 7">
              <a:extLst>
                <a:ext uri="{FF2B5EF4-FFF2-40B4-BE49-F238E27FC236}">
                  <a16:creationId xmlns:a16="http://schemas.microsoft.com/office/drawing/2014/main" id="{47463222-CA9B-34D1-BC52-6BE5DA4DD1F9}"/>
                </a:ext>
              </a:extLst>
            </p:cNvPr>
            <p:cNvSpPr/>
            <p:nvPr/>
          </p:nvSpPr>
          <p:spPr>
            <a:xfrm>
              <a:off x="2223291" y="2514400"/>
              <a:ext cx="7745420" cy="3122472"/>
            </a:xfrm>
            <a:custGeom>
              <a:avLst/>
              <a:gdLst>
                <a:gd name="connsiteX0" fmla="*/ 109962 w 5656162"/>
                <a:gd name="connsiteY0" fmla="*/ 0 h 2280212"/>
                <a:gd name="connsiteX1" fmla="*/ 357808 w 5656162"/>
                <a:gd name="connsiteY1" fmla="*/ 0 h 2280212"/>
                <a:gd name="connsiteX2" fmla="*/ 549795 w 5656162"/>
                <a:gd name="connsiteY2" fmla="*/ 0 h 2280212"/>
                <a:gd name="connsiteX3" fmla="*/ 5106367 w 5656162"/>
                <a:gd name="connsiteY3" fmla="*/ 0 h 2280212"/>
                <a:gd name="connsiteX4" fmla="*/ 5275162 w 5656162"/>
                <a:gd name="connsiteY4" fmla="*/ 0 h 2280212"/>
                <a:gd name="connsiteX5" fmla="*/ 5546200 w 5656162"/>
                <a:gd name="connsiteY5" fmla="*/ 0 h 2280212"/>
                <a:gd name="connsiteX6" fmla="*/ 5656162 w 5656162"/>
                <a:gd name="connsiteY6" fmla="*/ 109962 h 2280212"/>
                <a:gd name="connsiteX7" fmla="*/ 5656162 w 5656162"/>
                <a:gd name="connsiteY7" fmla="*/ 2170250 h 2280212"/>
                <a:gd name="connsiteX8" fmla="*/ 5546200 w 5656162"/>
                <a:gd name="connsiteY8" fmla="*/ 2280212 h 2280212"/>
                <a:gd name="connsiteX9" fmla="*/ 5275162 w 5656162"/>
                <a:gd name="connsiteY9" fmla="*/ 2280212 h 2280212"/>
                <a:gd name="connsiteX10" fmla="*/ 5106367 w 5656162"/>
                <a:gd name="connsiteY10" fmla="*/ 2280212 h 2280212"/>
                <a:gd name="connsiteX11" fmla="*/ 549795 w 5656162"/>
                <a:gd name="connsiteY11" fmla="*/ 2280212 h 2280212"/>
                <a:gd name="connsiteX12" fmla="*/ 357808 w 5656162"/>
                <a:gd name="connsiteY12" fmla="*/ 2280212 h 2280212"/>
                <a:gd name="connsiteX13" fmla="*/ 109962 w 5656162"/>
                <a:gd name="connsiteY13" fmla="*/ 2280212 h 2280212"/>
                <a:gd name="connsiteX14" fmla="*/ 0 w 5656162"/>
                <a:gd name="connsiteY14" fmla="*/ 2170250 h 2280212"/>
                <a:gd name="connsiteX15" fmla="*/ 0 w 5656162"/>
                <a:gd name="connsiteY15" fmla="*/ 109962 h 2280212"/>
                <a:gd name="connsiteX16" fmla="*/ 109962 w 5656162"/>
                <a:gd name="connsiteY16" fmla="*/ 0 h 228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56162" h="2280212">
                  <a:moveTo>
                    <a:pt x="109962" y="0"/>
                  </a:moveTo>
                  <a:lnTo>
                    <a:pt x="357808" y="0"/>
                  </a:lnTo>
                  <a:lnTo>
                    <a:pt x="549795" y="0"/>
                  </a:lnTo>
                  <a:lnTo>
                    <a:pt x="5106367" y="0"/>
                  </a:lnTo>
                  <a:lnTo>
                    <a:pt x="5275162" y="0"/>
                  </a:lnTo>
                  <a:lnTo>
                    <a:pt x="5546200" y="0"/>
                  </a:lnTo>
                  <a:cubicBezTo>
                    <a:pt x="5606930" y="0"/>
                    <a:pt x="5656162" y="49232"/>
                    <a:pt x="5656162" y="109962"/>
                  </a:cubicBezTo>
                  <a:lnTo>
                    <a:pt x="5656162" y="2170250"/>
                  </a:lnTo>
                  <a:cubicBezTo>
                    <a:pt x="5656162" y="2230980"/>
                    <a:pt x="5606930" y="2280212"/>
                    <a:pt x="5546200" y="2280212"/>
                  </a:cubicBezTo>
                  <a:lnTo>
                    <a:pt x="5275162" y="2280212"/>
                  </a:lnTo>
                  <a:lnTo>
                    <a:pt x="5106367" y="2280212"/>
                  </a:lnTo>
                  <a:lnTo>
                    <a:pt x="549795" y="2280212"/>
                  </a:lnTo>
                  <a:lnTo>
                    <a:pt x="357808" y="2280212"/>
                  </a:lnTo>
                  <a:lnTo>
                    <a:pt x="109962" y="2280212"/>
                  </a:lnTo>
                  <a:cubicBezTo>
                    <a:pt x="49232" y="2280212"/>
                    <a:pt x="0" y="2230980"/>
                    <a:pt x="0" y="2170250"/>
                  </a:cubicBezTo>
                  <a:lnTo>
                    <a:pt x="0" y="109962"/>
                  </a:lnTo>
                  <a:cubicBezTo>
                    <a:pt x="0" y="49232"/>
                    <a:pt x="49232" y="0"/>
                    <a:pt x="109962" y="0"/>
                  </a:cubicBezTo>
                  <a:close/>
                </a:path>
              </a:pathLst>
            </a:cu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AF0B3C2E-3BE5-8598-1B3E-A8879EABBD9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70807" y="3402710"/>
              <a:ext cx="6450385" cy="1345851"/>
            </a:xfrm>
            <a:prstGeom prst="rect">
              <a:avLst/>
            </a:prstGeom>
          </p:spPr>
        </p:pic>
      </p:grpSp>
    </p:spTree>
    <p:extLst>
      <p:ext uri="{BB962C8B-B14F-4D97-AF65-F5344CB8AC3E}">
        <p14:creationId xmlns:p14="http://schemas.microsoft.com/office/powerpoint/2010/main" val="527836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BFBFF2E-A59D-505B-2040-0B83DE7851D4}"/>
              </a:ext>
            </a:extLst>
          </p:cNvPr>
          <p:cNvGrpSpPr/>
          <p:nvPr/>
        </p:nvGrpSpPr>
        <p:grpSpPr>
          <a:xfrm>
            <a:off x="328613" y="2438400"/>
            <a:ext cx="5553067" cy="3091543"/>
            <a:chOff x="328613" y="2438400"/>
            <a:chExt cx="5553067" cy="3091543"/>
          </a:xfrm>
        </p:grpSpPr>
        <p:sp>
          <p:nvSpPr>
            <p:cNvPr id="6" name="Freeform 5">
              <a:extLst>
                <a:ext uri="{FF2B5EF4-FFF2-40B4-BE49-F238E27FC236}">
                  <a16:creationId xmlns:a16="http://schemas.microsoft.com/office/drawing/2014/main" id="{A974D2C9-24BB-F00E-2882-677E42103EF5}"/>
                </a:ext>
              </a:extLst>
            </p:cNvPr>
            <p:cNvSpPr/>
            <p:nvPr/>
          </p:nvSpPr>
          <p:spPr>
            <a:xfrm>
              <a:off x="328613" y="2438400"/>
              <a:ext cx="5553067" cy="3091543"/>
            </a:xfrm>
            <a:custGeom>
              <a:avLst/>
              <a:gdLst>
                <a:gd name="connsiteX0" fmla="*/ 127003 w 5442857"/>
                <a:gd name="connsiteY0" fmla="*/ 0 h 3091543"/>
                <a:gd name="connsiteX1" fmla="*/ 515267 w 5442857"/>
                <a:gd name="connsiteY1" fmla="*/ 0 h 3091543"/>
                <a:gd name="connsiteX2" fmla="*/ 634997 w 5442857"/>
                <a:gd name="connsiteY2" fmla="*/ 0 h 3091543"/>
                <a:gd name="connsiteX3" fmla="*/ 4807860 w 5442857"/>
                <a:gd name="connsiteY3" fmla="*/ 0 h 3091543"/>
                <a:gd name="connsiteX4" fmla="*/ 4927590 w 5442857"/>
                <a:gd name="connsiteY4" fmla="*/ 0 h 3091543"/>
                <a:gd name="connsiteX5" fmla="*/ 5315854 w 5442857"/>
                <a:gd name="connsiteY5" fmla="*/ 0 h 3091543"/>
                <a:gd name="connsiteX6" fmla="*/ 5442857 w 5442857"/>
                <a:gd name="connsiteY6" fmla="*/ 127003 h 3091543"/>
                <a:gd name="connsiteX7" fmla="*/ 5442857 w 5442857"/>
                <a:gd name="connsiteY7" fmla="*/ 515267 h 3091543"/>
                <a:gd name="connsiteX8" fmla="*/ 5442857 w 5442857"/>
                <a:gd name="connsiteY8" fmla="*/ 2576276 h 3091543"/>
                <a:gd name="connsiteX9" fmla="*/ 5442857 w 5442857"/>
                <a:gd name="connsiteY9" fmla="*/ 2964540 h 3091543"/>
                <a:gd name="connsiteX10" fmla="*/ 5315854 w 5442857"/>
                <a:gd name="connsiteY10" fmla="*/ 3091543 h 3091543"/>
                <a:gd name="connsiteX11" fmla="*/ 4927590 w 5442857"/>
                <a:gd name="connsiteY11" fmla="*/ 3091543 h 3091543"/>
                <a:gd name="connsiteX12" fmla="*/ 4807860 w 5442857"/>
                <a:gd name="connsiteY12" fmla="*/ 3091543 h 3091543"/>
                <a:gd name="connsiteX13" fmla="*/ 634997 w 5442857"/>
                <a:gd name="connsiteY13" fmla="*/ 3091543 h 3091543"/>
                <a:gd name="connsiteX14" fmla="*/ 515267 w 5442857"/>
                <a:gd name="connsiteY14" fmla="*/ 3091543 h 3091543"/>
                <a:gd name="connsiteX15" fmla="*/ 127003 w 5442857"/>
                <a:gd name="connsiteY15" fmla="*/ 3091543 h 3091543"/>
                <a:gd name="connsiteX16" fmla="*/ 0 w 5442857"/>
                <a:gd name="connsiteY16" fmla="*/ 2964540 h 3091543"/>
                <a:gd name="connsiteX17" fmla="*/ 0 w 5442857"/>
                <a:gd name="connsiteY17" fmla="*/ 2576277 h 3091543"/>
                <a:gd name="connsiteX18" fmla="*/ 0 w 5442857"/>
                <a:gd name="connsiteY18" fmla="*/ 2576276 h 3091543"/>
                <a:gd name="connsiteX19" fmla="*/ 0 w 5442857"/>
                <a:gd name="connsiteY19" fmla="*/ 515267 h 3091543"/>
                <a:gd name="connsiteX20" fmla="*/ 0 w 5442857"/>
                <a:gd name="connsiteY20" fmla="*/ 515266 h 3091543"/>
                <a:gd name="connsiteX21" fmla="*/ 0 w 5442857"/>
                <a:gd name="connsiteY21" fmla="*/ 127003 h 3091543"/>
                <a:gd name="connsiteX22" fmla="*/ 127003 w 5442857"/>
                <a:gd name="connsiteY22" fmla="*/ 0 h 309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42857" h="3091543">
                  <a:moveTo>
                    <a:pt x="127003" y="0"/>
                  </a:moveTo>
                  <a:lnTo>
                    <a:pt x="515267" y="0"/>
                  </a:lnTo>
                  <a:lnTo>
                    <a:pt x="634997" y="0"/>
                  </a:lnTo>
                  <a:lnTo>
                    <a:pt x="4807860" y="0"/>
                  </a:lnTo>
                  <a:lnTo>
                    <a:pt x="4927590" y="0"/>
                  </a:lnTo>
                  <a:lnTo>
                    <a:pt x="5315854" y="0"/>
                  </a:lnTo>
                  <a:cubicBezTo>
                    <a:pt x="5385996" y="0"/>
                    <a:pt x="5442857" y="56861"/>
                    <a:pt x="5442857" y="127003"/>
                  </a:cubicBezTo>
                  <a:lnTo>
                    <a:pt x="5442857" y="515267"/>
                  </a:lnTo>
                  <a:lnTo>
                    <a:pt x="5442857" y="2576276"/>
                  </a:lnTo>
                  <a:lnTo>
                    <a:pt x="5442857" y="2964540"/>
                  </a:lnTo>
                  <a:cubicBezTo>
                    <a:pt x="5442857" y="3034682"/>
                    <a:pt x="5385996" y="3091543"/>
                    <a:pt x="5315854" y="3091543"/>
                  </a:cubicBezTo>
                  <a:lnTo>
                    <a:pt x="4927590" y="3091543"/>
                  </a:lnTo>
                  <a:lnTo>
                    <a:pt x="4807860" y="3091543"/>
                  </a:lnTo>
                  <a:lnTo>
                    <a:pt x="634997" y="3091543"/>
                  </a:lnTo>
                  <a:lnTo>
                    <a:pt x="515267" y="3091543"/>
                  </a:lnTo>
                  <a:lnTo>
                    <a:pt x="127003" y="3091543"/>
                  </a:lnTo>
                  <a:cubicBezTo>
                    <a:pt x="56861" y="3091543"/>
                    <a:pt x="0" y="3034682"/>
                    <a:pt x="0" y="2964540"/>
                  </a:cubicBezTo>
                  <a:lnTo>
                    <a:pt x="0" y="2576277"/>
                  </a:lnTo>
                  <a:lnTo>
                    <a:pt x="0" y="2576276"/>
                  </a:lnTo>
                  <a:lnTo>
                    <a:pt x="0" y="515267"/>
                  </a:lnTo>
                  <a:lnTo>
                    <a:pt x="0" y="515266"/>
                  </a:lnTo>
                  <a:lnTo>
                    <a:pt x="0" y="127003"/>
                  </a:lnTo>
                  <a:cubicBezTo>
                    <a:pt x="0" y="56861"/>
                    <a:pt x="56861" y="0"/>
                    <a:pt x="127003" y="0"/>
                  </a:cubicBezTo>
                  <a:close/>
                </a:path>
              </a:pathLst>
            </a:custGeom>
            <a:solidFill>
              <a:schemeClr val="bg1"/>
            </a:solidFill>
            <a:ln>
              <a:noFill/>
            </a:ln>
            <a:effectLst>
              <a:outerShdw blurRad="165100" dist="1270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 Placeholder 1">
              <a:extLst>
                <a:ext uri="{FF2B5EF4-FFF2-40B4-BE49-F238E27FC236}">
                  <a16:creationId xmlns:a16="http://schemas.microsoft.com/office/drawing/2014/main" id="{13B5FFDE-EF5A-6E96-3333-BBFCE3E44BA8}"/>
                </a:ext>
              </a:extLst>
            </p:cNvPr>
            <p:cNvSpPr txBox="1">
              <a:spLocks/>
            </p:cNvSpPr>
            <p:nvPr/>
          </p:nvSpPr>
          <p:spPr>
            <a:xfrm>
              <a:off x="602849" y="2757549"/>
              <a:ext cx="5004594" cy="243147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341C5C"/>
                  </a:solidFill>
                  <a:effectLst/>
                  <a:uLnTx/>
                  <a:uFillTx/>
                  <a:latin typeface="Aptos Light"/>
                </a:rPr>
                <a:t>With </a:t>
              </a:r>
              <a:r>
                <a:rPr kumimoji="0" lang="en-US" sz="2400" b="1" i="0" u="none" strike="noStrike" kern="1200" cap="none" spc="0" normalizeH="0" baseline="0" noProof="0">
                  <a:ln>
                    <a:noFill/>
                  </a:ln>
                  <a:solidFill>
                    <a:srgbClr val="341C5C"/>
                  </a:solidFill>
                  <a:effectLst/>
                  <a:uLnTx/>
                  <a:uFillTx/>
                  <a:latin typeface="Aptos ExtraBold"/>
                </a:rPr>
                <a:t>LS Central</a:t>
              </a:r>
              <a:r>
                <a:rPr lang="en-US"/>
                <a:t>,</a:t>
              </a:r>
              <a:r>
                <a:rPr kumimoji="0" lang="en-US" sz="2400" b="0" i="0" u="none" strike="noStrike" kern="1200" cap="none" spc="0" normalizeH="0" baseline="0" noProof="0">
                  <a:ln>
                    <a:noFill/>
                  </a:ln>
                  <a:solidFill>
                    <a:srgbClr val="341C5C"/>
                  </a:solidFill>
                  <a:effectLst/>
                  <a:uLnTx/>
                  <a:uFillTx/>
                  <a:latin typeface="Aptos Light"/>
                </a:rPr>
                <a:t> you can manage retail stores, restaurants, pharmacies, hotels and gas stations from front to back with one centralized solution that integrates Point of Sale (POS) to financials, inventory, eCommerce, and more.</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341C5C"/>
                </a:solidFill>
                <a:effectLst/>
                <a:uLnTx/>
                <a:uFillTx/>
                <a:latin typeface="Aptos Light" panose="020B0004020202020204" pitchFamily="34" charset="0"/>
                <a:ea typeface="+mn-ea"/>
                <a:cs typeface="+mn-cs"/>
              </a:endParaRPr>
            </a:p>
          </p:txBody>
        </p:sp>
      </p:grpSp>
      <p:sp>
        <p:nvSpPr>
          <p:cNvPr id="8" name="Title 2">
            <a:extLst>
              <a:ext uri="{FF2B5EF4-FFF2-40B4-BE49-F238E27FC236}">
                <a16:creationId xmlns:a16="http://schemas.microsoft.com/office/drawing/2014/main" id="{C9F326CC-BC1A-3AAA-611F-EDB4572D57BE}"/>
              </a:ext>
            </a:extLst>
          </p:cNvPr>
          <p:cNvSpPr>
            <a:spLocks noGrp="1"/>
          </p:cNvSpPr>
          <p:nvPr>
            <p:ph type="title" idx="4294967295"/>
          </p:nvPr>
        </p:nvSpPr>
        <p:spPr>
          <a:xfrm>
            <a:off x="1104900" y="869950"/>
            <a:ext cx="9982200" cy="588963"/>
          </a:xfrm>
          <a:prstGeom prst="rect">
            <a:avLst/>
          </a:prstGeom>
        </p:spPr>
        <p:txBody>
          <a:bodyPr>
            <a:normAutofit fontScale="90000"/>
          </a:bodyPr>
          <a:lstStyle/>
          <a:p>
            <a:pPr algn="ctr"/>
            <a:r>
              <a:rPr lang="en-US" sz="4900" b="1" dirty="0">
                <a:solidFill>
                  <a:srgbClr val="341C5C"/>
                </a:solidFill>
                <a:latin typeface="Aptos ExtraBold" panose="020B0004020202020204" pitchFamily="34" charset="0"/>
              </a:rPr>
              <a:t>CentralConnect</a:t>
            </a:r>
            <a:br>
              <a:rPr lang="en-US" b="0" dirty="0">
                <a:solidFill>
                  <a:srgbClr val="341C5C"/>
                </a:solidFill>
                <a:latin typeface="Aptos Light" panose="020B0004020202020204" pitchFamily="34" charset="0"/>
              </a:rPr>
            </a:br>
            <a:r>
              <a:rPr lang="en-US" sz="3600" b="0" dirty="0">
                <a:solidFill>
                  <a:srgbClr val="761449"/>
                </a:solidFill>
                <a:latin typeface="Aptos Light" panose="020B0004020202020204" pitchFamily="34" charset="0"/>
              </a:rPr>
              <a:t>An LS Central integration to head-office platforms</a:t>
            </a:r>
            <a:endParaRPr lang="en-US" b="0" dirty="0">
              <a:solidFill>
                <a:srgbClr val="761449"/>
              </a:solidFill>
              <a:latin typeface="Aptos Light" panose="020B0004020202020204" pitchFamily="34" charset="0"/>
            </a:endParaRPr>
          </a:p>
        </p:txBody>
      </p:sp>
      <p:grpSp>
        <p:nvGrpSpPr>
          <p:cNvPr id="13" name="Group 12">
            <a:extLst>
              <a:ext uri="{FF2B5EF4-FFF2-40B4-BE49-F238E27FC236}">
                <a16:creationId xmlns:a16="http://schemas.microsoft.com/office/drawing/2014/main" id="{88D6188F-6034-9374-9C17-878986E7DE8C}"/>
              </a:ext>
            </a:extLst>
          </p:cNvPr>
          <p:cNvGrpSpPr/>
          <p:nvPr/>
        </p:nvGrpSpPr>
        <p:grpSpPr>
          <a:xfrm>
            <a:off x="6310320" y="2438400"/>
            <a:ext cx="5553068" cy="3091543"/>
            <a:chOff x="6310320" y="2438400"/>
            <a:chExt cx="5553068" cy="3091543"/>
          </a:xfrm>
        </p:grpSpPr>
        <p:sp>
          <p:nvSpPr>
            <p:cNvPr id="5" name="Freeform 4">
              <a:extLst>
                <a:ext uri="{FF2B5EF4-FFF2-40B4-BE49-F238E27FC236}">
                  <a16:creationId xmlns:a16="http://schemas.microsoft.com/office/drawing/2014/main" id="{EBB698AB-406B-13A6-8B2C-252E5A449DE8}"/>
                </a:ext>
              </a:extLst>
            </p:cNvPr>
            <p:cNvSpPr/>
            <p:nvPr/>
          </p:nvSpPr>
          <p:spPr>
            <a:xfrm>
              <a:off x="6310320" y="2438400"/>
              <a:ext cx="5553068" cy="3091543"/>
            </a:xfrm>
            <a:custGeom>
              <a:avLst/>
              <a:gdLst>
                <a:gd name="connsiteX0" fmla="*/ 127003 w 5442857"/>
                <a:gd name="connsiteY0" fmla="*/ 0 h 3091543"/>
                <a:gd name="connsiteX1" fmla="*/ 515267 w 5442857"/>
                <a:gd name="connsiteY1" fmla="*/ 0 h 3091543"/>
                <a:gd name="connsiteX2" fmla="*/ 634997 w 5442857"/>
                <a:gd name="connsiteY2" fmla="*/ 0 h 3091543"/>
                <a:gd name="connsiteX3" fmla="*/ 4807860 w 5442857"/>
                <a:gd name="connsiteY3" fmla="*/ 0 h 3091543"/>
                <a:gd name="connsiteX4" fmla="*/ 4927590 w 5442857"/>
                <a:gd name="connsiteY4" fmla="*/ 0 h 3091543"/>
                <a:gd name="connsiteX5" fmla="*/ 5315854 w 5442857"/>
                <a:gd name="connsiteY5" fmla="*/ 0 h 3091543"/>
                <a:gd name="connsiteX6" fmla="*/ 5442857 w 5442857"/>
                <a:gd name="connsiteY6" fmla="*/ 127003 h 3091543"/>
                <a:gd name="connsiteX7" fmla="*/ 5442857 w 5442857"/>
                <a:gd name="connsiteY7" fmla="*/ 515267 h 3091543"/>
                <a:gd name="connsiteX8" fmla="*/ 5442857 w 5442857"/>
                <a:gd name="connsiteY8" fmla="*/ 2576276 h 3091543"/>
                <a:gd name="connsiteX9" fmla="*/ 5442857 w 5442857"/>
                <a:gd name="connsiteY9" fmla="*/ 2964540 h 3091543"/>
                <a:gd name="connsiteX10" fmla="*/ 5315854 w 5442857"/>
                <a:gd name="connsiteY10" fmla="*/ 3091543 h 3091543"/>
                <a:gd name="connsiteX11" fmla="*/ 4927590 w 5442857"/>
                <a:gd name="connsiteY11" fmla="*/ 3091543 h 3091543"/>
                <a:gd name="connsiteX12" fmla="*/ 4807860 w 5442857"/>
                <a:gd name="connsiteY12" fmla="*/ 3091543 h 3091543"/>
                <a:gd name="connsiteX13" fmla="*/ 634997 w 5442857"/>
                <a:gd name="connsiteY13" fmla="*/ 3091543 h 3091543"/>
                <a:gd name="connsiteX14" fmla="*/ 515267 w 5442857"/>
                <a:gd name="connsiteY14" fmla="*/ 3091543 h 3091543"/>
                <a:gd name="connsiteX15" fmla="*/ 127003 w 5442857"/>
                <a:gd name="connsiteY15" fmla="*/ 3091543 h 3091543"/>
                <a:gd name="connsiteX16" fmla="*/ 0 w 5442857"/>
                <a:gd name="connsiteY16" fmla="*/ 2964540 h 3091543"/>
                <a:gd name="connsiteX17" fmla="*/ 0 w 5442857"/>
                <a:gd name="connsiteY17" fmla="*/ 2576277 h 3091543"/>
                <a:gd name="connsiteX18" fmla="*/ 0 w 5442857"/>
                <a:gd name="connsiteY18" fmla="*/ 2576276 h 3091543"/>
                <a:gd name="connsiteX19" fmla="*/ 0 w 5442857"/>
                <a:gd name="connsiteY19" fmla="*/ 515267 h 3091543"/>
                <a:gd name="connsiteX20" fmla="*/ 0 w 5442857"/>
                <a:gd name="connsiteY20" fmla="*/ 515266 h 3091543"/>
                <a:gd name="connsiteX21" fmla="*/ 0 w 5442857"/>
                <a:gd name="connsiteY21" fmla="*/ 127003 h 3091543"/>
                <a:gd name="connsiteX22" fmla="*/ 127003 w 5442857"/>
                <a:gd name="connsiteY22" fmla="*/ 0 h 309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42857" h="3091543">
                  <a:moveTo>
                    <a:pt x="127003" y="0"/>
                  </a:moveTo>
                  <a:lnTo>
                    <a:pt x="515267" y="0"/>
                  </a:lnTo>
                  <a:lnTo>
                    <a:pt x="634997" y="0"/>
                  </a:lnTo>
                  <a:lnTo>
                    <a:pt x="4807860" y="0"/>
                  </a:lnTo>
                  <a:lnTo>
                    <a:pt x="4927590" y="0"/>
                  </a:lnTo>
                  <a:lnTo>
                    <a:pt x="5315854" y="0"/>
                  </a:lnTo>
                  <a:cubicBezTo>
                    <a:pt x="5385996" y="0"/>
                    <a:pt x="5442857" y="56861"/>
                    <a:pt x="5442857" y="127003"/>
                  </a:cubicBezTo>
                  <a:lnTo>
                    <a:pt x="5442857" y="515267"/>
                  </a:lnTo>
                  <a:lnTo>
                    <a:pt x="5442857" y="2576276"/>
                  </a:lnTo>
                  <a:lnTo>
                    <a:pt x="5442857" y="2964540"/>
                  </a:lnTo>
                  <a:cubicBezTo>
                    <a:pt x="5442857" y="3034682"/>
                    <a:pt x="5385996" y="3091543"/>
                    <a:pt x="5315854" y="3091543"/>
                  </a:cubicBezTo>
                  <a:lnTo>
                    <a:pt x="4927590" y="3091543"/>
                  </a:lnTo>
                  <a:lnTo>
                    <a:pt x="4807860" y="3091543"/>
                  </a:lnTo>
                  <a:lnTo>
                    <a:pt x="634997" y="3091543"/>
                  </a:lnTo>
                  <a:lnTo>
                    <a:pt x="515267" y="3091543"/>
                  </a:lnTo>
                  <a:lnTo>
                    <a:pt x="127003" y="3091543"/>
                  </a:lnTo>
                  <a:cubicBezTo>
                    <a:pt x="56861" y="3091543"/>
                    <a:pt x="0" y="3034682"/>
                    <a:pt x="0" y="2964540"/>
                  </a:cubicBezTo>
                  <a:lnTo>
                    <a:pt x="0" y="2576277"/>
                  </a:lnTo>
                  <a:lnTo>
                    <a:pt x="0" y="2576276"/>
                  </a:lnTo>
                  <a:lnTo>
                    <a:pt x="0" y="515267"/>
                  </a:lnTo>
                  <a:lnTo>
                    <a:pt x="0" y="515266"/>
                  </a:lnTo>
                  <a:lnTo>
                    <a:pt x="0" y="127003"/>
                  </a:lnTo>
                  <a:cubicBezTo>
                    <a:pt x="0" y="56861"/>
                    <a:pt x="56861" y="0"/>
                    <a:pt x="127003" y="0"/>
                  </a:cubicBezTo>
                  <a:close/>
                </a:path>
              </a:pathLst>
            </a:custGeom>
            <a:solidFill>
              <a:schemeClr val="bg1"/>
            </a:solidFill>
            <a:ln>
              <a:noFill/>
            </a:ln>
            <a:effectLst>
              <a:outerShdw blurRad="165100" dist="1270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 Placeholder 1">
              <a:extLst>
                <a:ext uri="{FF2B5EF4-FFF2-40B4-BE49-F238E27FC236}">
                  <a16:creationId xmlns:a16="http://schemas.microsoft.com/office/drawing/2014/main" id="{84BC1545-FC18-EB90-5465-81E8CDCFBFB1}"/>
                </a:ext>
              </a:extLst>
            </p:cNvPr>
            <p:cNvSpPr txBox="1">
              <a:spLocks/>
            </p:cNvSpPr>
            <p:nvPr/>
          </p:nvSpPr>
          <p:spPr>
            <a:xfrm>
              <a:off x="6764228" y="2757550"/>
              <a:ext cx="4645252" cy="179268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23133"/>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23133"/>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23133"/>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23133"/>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err="1">
                  <a:ln>
                    <a:noFill/>
                  </a:ln>
                  <a:solidFill>
                    <a:srgbClr val="341C5C"/>
                  </a:solidFill>
                  <a:effectLst/>
                  <a:uLnTx/>
                  <a:uFillTx/>
                  <a:latin typeface="Aptos ExtraBold"/>
                  <a:cs typeface="Segoe UI"/>
                </a:rPr>
                <a:t>CentralConnect</a:t>
              </a:r>
              <a:r>
                <a:rPr kumimoji="0" lang="en-US" sz="2400" b="0" i="0" u="none" strike="noStrike" kern="1200" cap="none" spc="0" normalizeH="0" baseline="0" noProof="0">
                  <a:ln>
                    <a:noFill/>
                  </a:ln>
                  <a:solidFill>
                    <a:srgbClr val="341C5C"/>
                  </a:solidFill>
                  <a:effectLst/>
                  <a:uLnTx/>
                  <a:uFillTx/>
                  <a:latin typeface="Aptos Light"/>
                  <a:cs typeface="Segoe UI"/>
                </a:rPr>
                <a:t> is a packaged framework which manages the integration of LS Central to </a:t>
              </a:r>
              <a:r>
                <a:rPr lang="en-US">
                  <a:solidFill>
                    <a:srgbClr val="341C5C"/>
                  </a:solidFill>
                  <a:latin typeface="Aptos Light"/>
                  <a:cs typeface="Segoe UI"/>
                </a:rPr>
                <a:t>3</a:t>
              </a:r>
              <a:r>
                <a:rPr lang="en-US" baseline="30000">
                  <a:solidFill>
                    <a:srgbClr val="341C5C"/>
                  </a:solidFill>
                  <a:latin typeface="Aptos Light"/>
                  <a:cs typeface="Segoe UI"/>
                </a:rPr>
                <a:t>rd</a:t>
              </a:r>
              <a:r>
                <a:rPr lang="en-US">
                  <a:solidFill>
                    <a:srgbClr val="341C5C"/>
                  </a:solidFill>
                  <a:latin typeface="Aptos Light"/>
                  <a:cs typeface="Segoe UI"/>
                </a:rPr>
                <a:t> party head-office</a:t>
              </a:r>
              <a:r>
                <a:rPr kumimoji="0" lang="en-US" sz="2400" b="0" i="0" u="none" strike="noStrike" kern="1200" cap="none" spc="0" normalizeH="0" baseline="0" noProof="0">
                  <a:ln>
                    <a:noFill/>
                  </a:ln>
                  <a:solidFill>
                    <a:srgbClr val="341C5C"/>
                  </a:solidFill>
                  <a:effectLst/>
                  <a:uLnTx/>
                  <a:uFillTx/>
                  <a:latin typeface="Aptos Light"/>
                  <a:cs typeface="Segoe UI"/>
                </a:rPr>
                <a:t> platforms such as Dynamics 365 </a:t>
              </a:r>
              <a:r>
                <a:rPr lang="en-US">
                  <a:solidFill>
                    <a:srgbClr val="341C5C"/>
                  </a:solidFill>
                  <a:latin typeface="Aptos Light"/>
                  <a:cs typeface="Segoe UI"/>
                </a:rPr>
                <a:t>F&amp;SCM</a:t>
              </a:r>
              <a:r>
                <a:rPr kumimoji="0" lang="en-US" sz="2400" b="0" i="0" u="none" strike="noStrike" kern="1200" cap="none" spc="0" normalizeH="0" baseline="0" noProof="0">
                  <a:ln>
                    <a:noFill/>
                  </a:ln>
                  <a:solidFill>
                    <a:srgbClr val="341C5C"/>
                  </a:solidFill>
                  <a:effectLst/>
                  <a:uLnTx/>
                  <a:uFillTx/>
                  <a:latin typeface="Aptos Light"/>
                  <a:cs typeface="Segoe UI"/>
                </a:rPr>
                <a:t>, SAP S/4HANA, &amp; Oracle</a:t>
              </a:r>
            </a:p>
          </p:txBody>
        </p:sp>
      </p:grpSp>
      <p:pic>
        <p:nvPicPr>
          <p:cNvPr id="10" name="Graphic 9">
            <a:extLst>
              <a:ext uri="{FF2B5EF4-FFF2-40B4-BE49-F238E27FC236}">
                <a16:creationId xmlns:a16="http://schemas.microsoft.com/office/drawing/2014/main" id="{1A7221E4-2F4D-4635-9A9F-2BE82CA4E51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04090" y="5973284"/>
            <a:ext cx="1583820" cy="652161"/>
          </a:xfrm>
          <a:prstGeom prst="rect">
            <a:avLst/>
          </a:prstGeom>
        </p:spPr>
      </p:pic>
    </p:spTree>
    <p:extLst>
      <p:ext uri="{BB962C8B-B14F-4D97-AF65-F5344CB8AC3E}">
        <p14:creationId xmlns:p14="http://schemas.microsoft.com/office/powerpoint/2010/main" val="29508136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2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50000" fill="hold" nodeType="withEffect">
                                  <p:stCondLst>
                                    <p:cond delay="4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50000" fill="hold" nodeType="withEffect">
                                  <p:stCondLst>
                                    <p:cond delay="6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5226DE-4170-7EFF-A5C1-3EF5505C52F1}"/>
            </a:ext>
          </a:extLst>
        </p:cNvPr>
        <p:cNvGrpSpPr/>
        <p:nvPr/>
      </p:nvGrpSpPr>
      <p:grpSpPr>
        <a:xfrm>
          <a:off x="0" y="0"/>
          <a:ext cx="0" cy="0"/>
          <a:chOff x="0" y="0"/>
          <a:chExt cx="0" cy="0"/>
        </a:xfrm>
      </p:grpSpPr>
      <p:sp>
        <p:nvSpPr>
          <p:cNvPr id="19" name="Freeform 18">
            <a:extLst>
              <a:ext uri="{FF2B5EF4-FFF2-40B4-BE49-F238E27FC236}">
                <a16:creationId xmlns:a16="http://schemas.microsoft.com/office/drawing/2014/main" id="{5296A9A3-25DB-8ED0-DA2D-C1E242735A24}"/>
              </a:ext>
            </a:extLst>
          </p:cNvPr>
          <p:cNvSpPr/>
          <p:nvPr/>
        </p:nvSpPr>
        <p:spPr>
          <a:xfrm rot="10800000">
            <a:off x="4893622" y="1914554"/>
            <a:ext cx="6804825" cy="3518298"/>
          </a:xfrm>
          <a:custGeom>
            <a:avLst/>
            <a:gdLst>
              <a:gd name="connsiteX0" fmla="*/ 6518449 w 6661470"/>
              <a:gd name="connsiteY0" fmla="*/ 3518298 h 3518298"/>
              <a:gd name="connsiteX1" fmla="*/ 6217825 w 6661470"/>
              <a:gd name="connsiteY1" fmla="*/ 3518298 h 3518298"/>
              <a:gd name="connsiteX2" fmla="*/ 4312914 w 6661470"/>
              <a:gd name="connsiteY2" fmla="*/ 3518298 h 3518298"/>
              <a:gd name="connsiteX3" fmla="*/ 4012290 w 6661470"/>
              <a:gd name="connsiteY3" fmla="*/ 3518298 h 3518298"/>
              <a:gd name="connsiteX4" fmla="*/ 2649180 w 6661470"/>
              <a:gd name="connsiteY4" fmla="*/ 3518298 h 3518298"/>
              <a:gd name="connsiteX5" fmla="*/ 2348556 w 6661470"/>
              <a:gd name="connsiteY5" fmla="*/ 3518298 h 3518298"/>
              <a:gd name="connsiteX6" fmla="*/ 443645 w 6661470"/>
              <a:gd name="connsiteY6" fmla="*/ 3518298 h 3518298"/>
              <a:gd name="connsiteX7" fmla="*/ 143021 w 6661470"/>
              <a:gd name="connsiteY7" fmla="*/ 3518298 h 3518298"/>
              <a:gd name="connsiteX8" fmla="*/ 11239 w 6661470"/>
              <a:gd name="connsiteY8" fmla="*/ 3430947 h 3518298"/>
              <a:gd name="connsiteX9" fmla="*/ 788 w 6661470"/>
              <a:gd name="connsiteY9" fmla="*/ 3379178 h 3518298"/>
              <a:gd name="connsiteX10" fmla="*/ 0 w 6661470"/>
              <a:gd name="connsiteY10" fmla="*/ 3379178 h 3518298"/>
              <a:gd name="connsiteX11" fmla="*/ 0 w 6661470"/>
              <a:gd name="connsiteY11" fmla="*/ 3375277 h 3518298"/>
              <a:gd name="connsiteX12" fmla="*/ 0 w 6661470"/>
              <a:gd name="connsiteY12" fmla="*/ 2803211 h 3518298"/>
              <a:gd name="connsiteX13" fmla="*/ 0 w 6661470"/>
              <a:gd name="connsiteY13" fmla="*/ 2791152 h 3518298"/>
              <a:gd name="connsiteX14" fmla="*/ 0 w 6661470"/>
              <a:gd name="connsiteY14" fmla="*/ 727146 h 3518298"/>
              <a:gd name="connsiteX15" fmla="*/ 0 w 6661470"/>
              <a:gd name="connsiteY15" fmla="*/ 715087 h 3518298"/>
              <a:gd name="connsiteX16" fmla="*/ 0 w 6661470"/>
              <a:gd name="connsiteY16" fmla="*/ 143021 h 3518298"/>
              <a:gd name="connsiteX17" fmla="*/ 0 w 6661470"/>
              <a:gd name="connsiteY17" fmla="*/ 139120 h 3518298"/>
              <a:gd name="connsiteX18" fmla="*/ 788 w 6661470"/>
              <a:gd name="connsiteY18" fmla="*/ 139120 h 3518298"/>
              <a:gd name="connsiteX19" fmla="*/ 11239 w 6661470"/>
              <a:gd name="connsiteY19" fmla="*/ 87351 h 3518298"/>
              <a:gd name="connsiteX20" fmla="*/ 143021 w 6661470"/>
              <a:gd name="connsiteY20" fmla="*/ 0 h 3518298"/>
              <a:gd name="connsiteX21" fmla="*/ 443645 w 6661470"/>
              <a:gd name="connsiteY21" fmla="*/ 0 h 3518298"/>
              <a:gd name="connsiteX22" fmla="*/ 2348556 w 6661470"/>
              <a:gd name="connsiteY22" fmla="*/ 0 h 3518298"/>
              <a:gd name="connsiteX23" fmla="*/ 2649180 w 6661470"/>
              <a:gd name="connsiteY23" fmla="*/ 0 h 3518298"/>
              <a:gd name="connsiteX24" fmla="*/ 4012290 w 6661470"/>
              <a:gd name="connsiteY24" fmla="*/ 0 h 3518298"/>
              <a:gd name="connsiteX25" fmla="*/ 4312914 w 6661470"/>
              <a:gd name="connsiteY25" fmla="*/ 0 h 3518298"/>
              <a:gd name="connsiteX26" fmla="*/ 6217825 w 6661470"/>
              <a:gd name="connsiteY26" fmla="*/ 0 h 3518298"/>
              <a:gd name="connsiteX27" fmla="*/ 6518449 w 6661470"/>
              <a:gd name="connsiteY27" fmla="*/ 0 h 3518298"/>
              <a:gd name="connsiteX28" fmla="*/ 6650231 w 6661470"/>
              <a:gd name="connsiteY28" fmla="*/ 87351 h 3518298"/>
              <a:gd name="connsiteX29" fmla="*/ 6660683 w 6661470"/>
              <a:gd name="connsiteY29" fmla="*/ 139120 h 3518298"/>
              <a:gd name="connsiteX30" fmla="*/ 6661470 w 6661470"/>
              <a:gd name="connsiteY30" fmla="*/ 139120 h 3518298"/>
              <a:gd name="connsiteX31" fmla="*/ 6661470 w 6661470"/>
              <a:gd name="connsiteY31" fmla="*/ 143021 h 3518298"/>
              <a:gd name="connsiteX32" fmla="*/ 6661470 w 6661470"/>
              <a:gd name="connsiteY32" fmla="*/ 715087 h 3518298"/>
              <a:gd name="connsiteX33" fmla="*/ 6661470 w 6661470"/>
              <a:gd name="connsiteY33" fmla="*/ 727146 h 3518298"/>
              <a:gd name="connsiteX34" fmla="*/ 6661470 w 6661470"/>
              <a:gd name="connsiteY34" fmla="*/ 2791152 h 3518298"/>
              <a:gd name="connsiteX35" fmla="*/ 6661470 w 6661470"/>
              <a:gd name="connsiteY35" fmla="*/ 2803211 h 3518298"/>
              <a:gd name="connsiteX36" fmla="*/ 6661470 w 6661470"/>
              <a:gd name="connsiteY36" fmla="*/ 3375277 h 3518298"/>
              <a:gd name="connsiteX37" fmla="*/ 6661470 w 6661470"/>
              <a:gd name="connsiteY37" fmla="*/ 3379178 h 3518298"/>
              <a:gd name="connsiteX38" fmla="*/ 6660683 w 6661470"/>
              <a:gd name="connsiteY38" fmla="*/ 3379178 h 3518298"/>
              <a:gd name="connsiteX39" fmla="*/ 6650231 w 6661470"/>
              <a:gd name="connsiteY39" fmla="*/ 3430947 h 3518298"/>
              <a:gd name="connsiteX40" fmla="*/ 6518449 w 6661470"/>
              <a:gd name="connsiteY40" fmla="*/ 3518298 h 351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661470" h="3518298">
                <a:moveTo>
                  <a:pt x="6518449" y="3518298"/>
                </a:moveTo>
                <a:lnTo>
                  <a:pt x="6217825" y="3518298"/>
                </a:lnTo>
                <a:lnTo>
                  <a:pt x="4312914" y="3518298"/>
                </a:lnTo>
                <a:lnTo>
                  <a:pt x="4012290" y="3518298"/>
                </a:lnTo>
                <a:lnTo>
                  <a:pt x="2649180" y="3518298"/>
                </a:lnTo>
                <a:lnTo>
                  <a:pt x="2348556" y="3518298"/>
                </a:lnTo>
                <a:lnTo>
                  <a:pt x="443645" y="3518298"/>
                </a:lnTo>
                <a:lnTo>
                  <a:pt x="143021" y="3518298"/>
                </a:lnTo>
                <a:cubicBezTo>
                  <a:pt x="83780" y="3518298"/>
                  <a:pt x="32951" y="3482280"/>
                  <a:pt x="11239" y="3430947"/>
                </a:cubicBezTo>
                <a:lnTo>
                  <a:pt x="788" y="3379178"/>
                </a:lnTo>
                <a:lnTo>
                  <a:pt x="0" y="3379178"/>
                </a:lnTo>
                <a:lnTo>
                  <a:pt x="0" y="3375277"/>
                </a:lnTo>
                <a:lnTo>
                  <a:pt x="0" y="2803211"/>
                </a:lnTo>
                <a:lnTo>
                  <a:pt x="0" y="2791152"/>
                </a:lnTo>
                <a:lnTo>
                  <a:pt x="0" y="727146"/>
                </a:lnTo>
                <a:lnTo>
                  <a:pt x="0" y="715087"/>
                </a:lnTo>
                <a:lnTo>
                  <a:pt x="0" y="143021"/>
                </a:lnTo>
                <a:lnTo>
                  <a:pt x="0" y="139120"/>
                </a:lnTo>
                <a:lnTo>
                  <a:pt x="788" y="139120"/>
                </a:lnTo>
                <a:lnTo>
                  <a:pt x="11239" y="87351"/>
                </a:lnTo>
                <a:cubicBezTo>
                  <a:pt x="32951" y="36018"/>
                  <a:pt x="83780" y="0"/>
                  <a:pt x="143021" y="0"/>
                </a:cubicBezTo>
                <a:lnTo>
                  <a:pt x="443645" y="0"/>
                </a:lnTo>
                <a:lnTo>
                  <a:pt x="2348556" y="0"/>
                </a:lnTo>
                <a:lnTo>
                  <a:pt x="2649180" y="0"/>
                </a:lnTo>
                <a:lnTo>
                  <a:pt x="4012290" y="0"/>
                </a:lnTo>
                <a:lnTo>
                  <a:pt x="4312914" y="0"/>
                </a:lnTo>
                <a:lnTo>
                  <a:pt x="6217825" y="0"/>
                </a:lnTo>
                <a:lnTo>
                  <a:pt x="6518449" y="0"/>
                </a:lnTo>
                <a:cubicBezTo>
                  <a:pt x="6577690" y="0"/>
                  <a:pt x="6628519" y="36018"/>
                  <a:pt x="6650231" y="87351"/>
                </a:cubicBezTo>
                <a:lnTo>
                  <a:pt x="6660683" y="139120"/>
                </a:lnTo>
                <a:lnTo>
                  <a:pt x="6661470" y="139120"/>
                </a:lnTo>
                <a:lnTo>
                  <a:pt x="6661470" y="143021"/>
                </a:lnTo>
                <a:lnTo>
                  <a:pt x="6661470" y="715087"/>
                </a:lnTo>
                <a:lnTo>
                  <a:pt x="6661470" y="727146"/>
                </a:lnTo>
                <a:lnTo>
                  <a:pt x="6661470" y="2791152"/>
                </a:lnTo>
                <a:lnTo>
                  <a:pt x="6661470" y="2803211"/>
                </a:lnTo>
                <a:lnTo>
                  <a:pt x="6661470" y="3375277"/>
                </a:lnTo>
                <a:lnTo>
                  <a:pt x="6661470" y="3379178"/>
                </a:lnTo>
                <a:lnTo>
                  <a:pt x="6660683" y="3379178"/>
                </a:lnTo>
                <a:lnTo>
                  <a:pt x="6650231" y="3430947"/>
                </a:lnTo>
                <a:cubicBezTo>
                  <a:pt x="6628519" y="3482280"/>
                  <a:pt x="6577690" y="3518298"/>
                  <a:pt x="6518449" y="3518298"/>
                </a:cubicBezTo>
                <a:close/>
              </a:path>
            </a:pathLst>
          </a:custGeom>
          <a:solidFill>
            <a:srgbClr val="88BDC9"/>
          </a:solidFill>
          <a:ln>
            <a:noFill/>
          </a:ln>
          <a:effectLst>
            <a:outerShdw blurRad="165100" dist="1270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Graphic 1">
            <a:extLst>
              <a:ext uri="{FF2B5EF4-FFF2-40B4-BE49-F238E27FC236}">
                <a16:creationId xmlns:a16="http://schemas.microsoft.com/office/drawing/2014/main" id="{CE3F3E31-281E-56A2-54AB-526BE25AC69B}"/>
              </a:ext>
            </a:extLst>
          </p:cNvPr>
          <p:cNvPicPr>
            <a:picLocks noChangeAspect="1"/>
          </p:cNvPicPr>
          <p:nvPr/>
        </p:nvPicPr>
        <p:blipFill>
          <a:blip r:embed="rId4">
            <a:extLst>
              <a:ext uri="{96DAC541-7B7A-43D3-8B79-37D633B846F1}">
                <asvg:svgBlip xmlns:asvg="http://schemas.microsoft.com/office/drawing/2016/SVG/main" r:embed="rId5"/>
              </a:ext>
            </a:extLst>
          </a:blip>
          <a:srcRect l="52613" t="49323"/>
          <a:stretch/>
        </p:blipFill>
        <p:spPr>
          <a:xfrm rot="16200000">
            <a:off x="694190" y="1212901"/>
            <a:ext cx="4950909" cy="6339290"/>
          </a:xfrm>
          <a:prstGeom prst="rect">
            <a:avLst/>
          </a:prstGeom>
        </p:spPr>
      </p:pic>
      <p:sp>
        <p:nvSpPr>
          <p:cNvPr id="3" name="Title 1">
            <a:extLst>
              <a:ext uri="{FF2B5EF4-FFF2-40B4-BE49-F238E27FC236}">
                <a16:creationId xmlns:a16="http://schemas.microsoft.com/office/drawing/2014/main" id="{5B0E4884-8C4D-3288-ECD1-7F97E6F7245A}"/>
              </a:ext>
            </a:extLst>
          </p:cNvPr>
          <p:cNvSpPr txBox="1">
            <a:spLocks/>
          </p:cNvSpPr>
          <p:nvPr/>
        </p:nvSpPr>
        <p:spPr>
          <a:xfrm>
            <a:off x="344613" y="290114"/>
            <a:ext cx="10452622" cy="5886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u="none" strike="noStrike" kern="1200" cap="none" spc="0" normalizeH="0" baseline="0" noProof="0">
                <a:ln>
                  <a:noFill/>
                </a:ln>
                <a:solidFill>
                  <a:srgbClr val="341C5C"/>
                </a:solidFill>
                <a:effectLst/>
                <a:uLnTx/>
                <a:uFillTx/>
                <a:latin typeface="Aptos ExtraBold" panose="020B0004020202020204" pitchFamily="34" charset="0"/>
                <a:cs typeface="Segoe UI" panose="020B0502040204020203" pitchFamily="34" charset="0"/>
              </a:rPr>
              <a:t>LS Central retail integrations with CentralConnect</a:t>
            </a:r>
          </a:p>
        </p:txBody>
      </p:sp>
      <p:sp>
        <p:nvSpPr>
          <p:cNvPr id="5" name="TextBox 4">
            <a:extLst>
              <a:ext uri="{FF2B5EF4-FFF2-40B4-BE49-F238E27FC236}">
                <a16:creationId xmlns:a16="http://schemas.microsoft.com/office/drawing/2014/main" id="{2B9F3A9F-E14E-232A-62E5-8050A355FD00}"/>
              </a:ext>
            </a:extLst>
          </p:cNvPr>
          <p:cNvSpPr txBox="1"/>
          <p:nvPr/>
        </p:nvSpPr>
        <p:spPr>
          <a:xfrm>
            <a:off x="421533" y="1196211"/>
            <a:ext cx="42996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cs typeface="Segoe UI" panose="020B0502040204020203" pitchFamily="34" charset="0"/>
              </a:rPr>
              <a:t>Head-Office Platform</a:t>
            </a:r>
          </a:p>
        </p:txBody>
      </p:sp>
      <p:grpSp>
        <p:nvGrpSpPr>
          <p:cNvPr id="41" name="Group 40">
            <a:extLst>
              <a:ext uri="{FF2B5EF4-FFF2-40B4-BE49-F238E27FC236}">
                <a16:creationId xmlns:a16="http://schemas.microsoft.com/office/drawing/2014/main" id="{F87D2178-DAC9-F883-F0B0-8DB8E93DC037}"/>
              </a:ext>
            </a:extLst>
          </p:cNvPr>
          <p:cNvGrpSpPr/>
          <p:nvPr/>
        </p:nvGrpSpPr>
        <p:grpSpPr>
          <a:xfrm>
            <a:off x="5044970" y="3879116"/>
            <a:ext cx="5058035" cy="1363610"/>
            <a:chOff x="5044970" y="3879116"/>
            <a:chExt cx="5058035" cy="1363610"/>
          </a:xfrm>
        </p:grpSpPr>
        <p:sp>
          <p:nvSpPr>
            <p:cNvPr id="33" name="Freeform 32">
              <a:extLst>
                <a:ext uri="{FF2B5EF4-FFF2-40B4-BE49-F238E27FC236}">
                  <a16:creationId xmlns:a16="http://schemas.microsoft.com/office/drawing/2014/main" id="{CCAA6532-2C3F-E170-99B0-3CD702876051}"/>
                </a:ext>
              </a:extLst>
            </p:cNvPr>
            <p:cNvSpPr/>
            <p:nvPr/>
          </p:nvSpPr>
          <p:spPr>
            <a:xfrm>
              <a:off x="5044970" y="3879116"/>
              <a:ext cx="5058035" cy="1363610"/>
            </a:xfrm>
            <a:custGeom>
              <a:avLst/>
              <a:gdLst>
                <a:gd name="connsiteX0" fmla="*/ 134895 w 5065582"/>
                <a:gd name="connsiteY0" fmla="*/ 0 h 1363610"/>
                <a:gd name="connsiteX1" fmla="*/ 410467 w 5065582"/>
                <a:gd name="connsiteY1" fmla="*/ 0 h 1363610"/>
                <a:gd name="connsiteX2" fmla="*/ 1276698 w 5065582"/>
                <a:gd name="connsiteY2" fmla="*/ 0 h 1363610"/>
                <a:gd name="connsiteX3" fmla="*/ 1281265 w 5065582"/>
                <a:gd name="connsiteY3" fmla="*/ 0 h 1363610"/>
                <a:gd name="connsiteX4" fmla="*/ 2282391 w 5065582"/>
                <a:gd name="connsiteY4" fmla="*/ 0 h 1363610"/>
                <a:gd name="connsiteX5" fmla="*/ 2507619 w 5065582"/>
                <a:gd name="connsiteY5" fmla="*/ 0 h 1363610"/>
                <a:gd name="connsiteX6" fmla="*/ 2557963 w 5065582"/>
                <a:gd name="connsiteY6" fmla="*/ 0 h 1363610"/>
                <a:gd name="connsiteX7" fmla="*/ 2783191 w 5065582"/>
                <a:gd name="connsiteY7" fmla="*/ 0 h 1363610"/>
                <a:gd name="connsiteX8" fmla="*/ 3784317 w 5065582"/>
                <a:gd name="connsiteY8" fmla="*/ 0 h 1363610"/>
                <a:gd name="connsiteX9" fmla="*/ 3788884 w 5065582"/>
                <a:gd name="connsiteY9" fmla="*/ 0 h 1363610"/>
                <a:gd name="connsiteX10" fmla="*/ 4655115 w 5065582"/>
                <a:gd name="connsiteY10" fmla="*/ 0 h 1363610"/>
                <a:gd name="connsiteX11" fmla="*/ 4930687 w 5065582"/>
                <a:gd name="connsiteY11" fmla="*/ 0 h 1363610"/>
                <a:gd name="connsiteX12" fmla="*/ 5054981 w 5065582"/>
                <a:gd name="connsiteY12" fmla="*/ 82387 h 1363610"/>
                <a:gd name="connsiteX13" fmla="*/ 5064888 w 5065582"/>
                <a:gd name="connsiteY13" fmla="*/ 131455 h 1363610"/>
                <a:gd name="connsiteX14" fmla="*/ 5065582 w 5065582"/>
                <a:gd name="connsiteY14" fmla="*/ 131455 h 1363610"/>
                <a:gd name="connsiteX15" fmla="*/ 5065582 w 5065582"/>
                <a:gd name="connsiteY15" fmla="*/ 134894 h 1363610"/>
                <a:gd name="connsiteX16" fmla="*/ 5065582 w 5065582"/>
                <a:gd name="connsiteY16" fmla="*/ 674456 h 1363610"/>
                <a:gd name="connsiteX17" fmla="*/ 5065582 w 5065582"/>
                <a:gd name="connsiteY17" fmla="*/ 677780 h 1363610"/>
                <a:gd name="connsiteX18" fmla="*/ 5065176 w 5065582"/>
                <a:gd name="connsiteY18" fmla="*/ 681805 h 1363610"/>
                <a:gd name="connsiteX19" fmla="*/ 5065582 w 5065582"/>
                <a:gd name="connsiteY19" fmla="*/ 685830 h 1363610"/>
                <a:gd name="connsiteX20" fmla="*/ 5065582 w 5065582"/>
                <a:gd name="connsiteY20" fmla="*/ 689154 h 1363610"/>
                <a:gd name="connsiteX21" fmla="*/ 5065582 w 5065582"/>
                <a:gd name="connsiteY21" fmla="*/ 1228716 h 1363610"/>
                <a:gd name="connsiteX22" fmla="*/ 5065582 w 5065582"/>
                <a:gd name="connsiteY22" fmla="*/ 1232155 h 1363610"/>
                <a:gd name="connsiteX23" fmla="*/ 5064888 w 5065582"/>
                <a:gd name="connsiteY23" fmla="*/ 1232155 h 1363610"/>
                <a:gd name="connsiteX24" fmla="*/ 5054981 w 5065582"/>
                <a:gd name="connsiteY24" fmla="*/ 1281223 h 1363610"/>
                <a:gd name="connsiteX25" fmla="*/ 4930687 w 5065582"/>
                <a:gd name="connsiteY25" fmla="*/ 1363610 h 1363610"/>
                <a:gd name="connsiteX26" fmla="*/ 4655115 w 5065582"/>
                <a:gd name="connsiteY26" fmla="*/ 1363610 h 1363610"/>
                <a:gd name="connsiteX27" fmla="*/ 3788884 w 5065582"/>
                <a:gd name="connsiteY27" fmla="*/ 1363610 h 1363610"/>
                <a:gd name="connsiteX28" fmla="*/ 3784317 w 5065582"/>
                <a:gd name="connsiteY28" fmla="*/ 1363610 h 1363610"/>
                <a:gd name="connsiteX29" fmla="*/ 2783191 w 5065582"/>
                <a:gd name="connsiteY29" fmla="*/ 1363610 h 1363610"/>
                <a:gd name="connsiteX30" fmla="*/ 2557963 w 5065582"/>
                <a:gd name="connsiteY30" fmla="*/ 1363610 h 1363610"/>
                <a:gd name="connsiteX31" fmla="*/ 2507619 w 5065582"/>
                <a:gd name="connsiteY31" fmla="*/ 1363610 h 1363610"/>
                <a:gd name="connsiteX32" fmla="*/ 2282391 w 5065582"/>
                <a:gd name="connsiteY32" fmla="*/ 1363610 h 1363610"/>
                <a:gd name="connsiteX33" fmla="*/ 1281265 w 5065582"/>
                <a:gd name="connsiteY33" fmla="*/ 1363610 h 1363610"/>
                <a:gd name="connsiteX34" fmla="*/ 1276698 w 5065582"/>
                <a:gd name="connsiteY34" fmla="*/ 1363610 h 1363610"/>
                <a:gd name="connsiteX35" fmla="*/ 410467 w 5065582"/>
                <a:gd name="connsiteY35" fmla="*/ 1363610 h 1363610"/>
                <a:gd name="connsiteX36" fmla="*/ 134895 w 5065582"/>
                <a:gd name="connsiteY36" fmla="*/ 1363610 h 1363610"/>
                <a:gd name="connsiteX37" fmla="*/ 10601 w 5065582"/>
                <a:gd name="connsiteY37" fmla="*/ 1281223 h 1363610"/>
                <a:gd name="connsiteX38" fmla="*/ 694 w 5065582"/>
                <a:gd name="connsiteY38" fmla="*/ 1232155 h 1363610"/>
                <a:gd name="connsiteX39" fmla="*/ 0 w 5065582"/>
                <a:gd name="connsiteY39" fmla="*/ 1232155 h 1363610"/>
                <a:gd name="connsiteX40" fmla="*/ 0 w 5065582"/>
                <a:gd name="connsiteY40" fmla="*/ 1228716 h 1363610"/>
                <a:gd name="connsiteX41" fmla="*/ 0 w 5065582"/>
                <a:gd name="connsiteY41" fmla="*/ 689154 h 1363610"/>
                <a:gd name="connsiteX42" fmla="*/ 0 w 5065582"/>
                <a:gd name="connsiteY42" fmla="*/ 685830 h 1363610"/>
                <a:gd name="connsiteX43" fmla="*/ 406 w 5065582"/>
                <a:gd name="connsiteY43" fmla="*/ 681805 h 1363610"/>
                <a:gd name="connsiteX44" fmla="*/ 0 w 5065582"/>
                <a:gd name="connsiteY44" fmla="*/ 677780 h 1363610"/>
                <a:gd name="connsiteX45" fmla="*/ 0 w 5065582"/>
                <a:gd name="connsiteY45" fmla="*/ 674456 h 1363610"/>
                <a:gd name="connsiteX46" fmla="*/ 0 w 5065582"/>
                <a:gd name="connsiteY46" fmla="*/ 134894 h 1363610"/>
                <a:gd name="connsiteX47" fmla="*/ 0 w 5065582"/>
                <a:gd name="connsiteY47" fmla="*/ 131455 h 1363610"/>
                <a:gd name="connsiteX48" fmla="*/ 694 w 5065582"/>
                <a:gd name="connsiteY48" fmla="*/ 131455 h 1363610"/>
                <a:gd name="connsiteX49" fmla="*/ 10601 w 5065582"/>
                <a:gd name="connsiteY49" fmla="*/ 82387 h 1363610"/>
                <a:gd name="connsiteX50" fmla="*/ 134895 w 5065582"/>
                <a:gd name="connsiteY50" fmla="*/ 0 h 136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065582" h="1363610">
                  <a:moveTo>
                    <a:pt x="134895" y="0"/>
                  </a:moveTo>
                  <a:lnTo>
                    <a:pt x="410467" y="0"/>
                  </a:lnTo>
                  <a:lnTo>
                    <a:pt x="1276698" y="0"/>
                  </a:lnTo>
                  <a:lnTo>
                    <a:pt x="1281265" y="0"/>
                  </a:lnTo>
                  <a:lnTo>
                    <a:pt x="2282391" y="0"/>
                  </a:lnTo>
                  <a:lnTo>
                    <a:pt x="2507619" y="0"/>
                  </a:lnTo>
                  <a:lnTo>
                    <a:pt x="2557963" y="0"/>
                  </a:lnTo>
                  <a:lnTo>
                    <a:pt x="2783191" y="0"/>
                  </a:lnTo>
                  <a:lnTo>
                    <a:pt x="3784317" y="0"/>
                  </a:lnTo>
                  <a:lnTo>
                    <a:pt x="3788884" y="0"/>
                  </a:lnTo>
                  <a:lnTo>
                    <a:pt x="4655115" y="0"/>
                  </a:lnTo>
                  <a:lnTo>
                    <a:pt x="4930687" y="0"/>
                  </a:lnTo>
                  <a:cubicBezTo>
                    <a:pt x="4986562" y="0"/>
                    <a:pt x="5034503" y="33971"/>
                    <a:pt x="5054981" y="82387"/>
                  </a:cubicBezTo>
                  <a:lnTo>
                    <a:pt x="5064888" y="131455"/>
                  </a:lnTo>
                  <a:lnTo>
                    <a:pt x="5065582" y="131455"/>
                  </a:lnTo>
                  <a:lnTo>
                    <a:pt x="5065582" y="134894"/>
                  </a:lnTo>
                  <a:lnTo>
                    <a:pt x="5065582" y="674456"/>
                  </a:lnTo>
                  <a:lnTo>
                    <a:pt x="5065582" y="677780"/>
                  </a:lnTo>
                  <a:lnTo>
                    <a:pt x="5065176" y="681805"/>
                  </a:lnTo>
                  <a:lnTo>
                    <a:pt x="5065582" y="685830"/>
                  </a:lnTo>
                  <a:lnTo>
                    <a:pt x="5065582" y="689154"/>
                  </a:lnTo>
                  <a:lnTo>
                    <a:pt x="5065582" y="1228716"/>
                  </a:lnTo>
                  <a:lnTo>
                    <a:pt x="5065582" y="1232155"/>
                  </a:lnTo>
                  <a:lnTo>
                    <a:pt x="5064888" y="1232155"/>
                  </a:lnTo>
                  <a:lnTo>
                    <a:pt x="5054981" y="1281223"/>
                  </a:lnTo>
                  <a:cubicBezTo>
                    <a:pt x="5034503" y="1329639"/>
                    <a:pt x="4986562" y="1363610"/>
                    <a:pt x="4930687" y="1363610"/>
                  </a:cubicBezTo>
                  <a:lnTo>
                    <a:pt x="4655115" y="1363610"/>
                  </a:lnTo>
                  <a:lnTo>
                    <a:pt x="3788884" y="1363610"/>
                  </a:lnTo>
                  <a:lnTo>
                    <a:pt x="3784317" y="1363610"/>
                  </a:lnTo>
                  <a:lnTo>
                    <a:pt x="2783191" y="1363610"/>
                  </a:lnTo>
                  <a:lnTo>
                    <a:pt x="2557963" y="1363610"/>
                  </a:lnTo>
                  <a:lnTo>
                    <a:pt x="2507619" y="1363610"/>
                  </a:lnTo>
                  <a:lnTo>
                    <a:pt x="2282391" y="1363610"/>
                  </a:lnTo>
                  <a:lnTo>
                    <a:pt x="1281265" y="1363610"/>
                  </a:lnTo>
                  <a:lnTo>
                    <a:pt x="1276698" y="1363610"/>
                  </a:lnTo>
                  <a:lnTo>
                    <a:pt x="410467" y="1363610"/>
                  </a:lnTo>
                  <a:lnTo>
                    <a:pt x="134895" y="1363610"/>
                  </a:lnTo>
                  <a:cubicBezTo>
                    <a:pt x="79020" y="1363610"/>
                    <a:pt x="31079" y="1329639"/>
                    <a:pt x="10601" y="1281223"/>
                  </a:cubicBezTo>
                  <a:lnTo>
                    <a:pt x="694" y="1232155"/>
                  </a:lnTo>
                  <a:lnTo>
                    <a:pt x="0" y="1232155"/>
                  </a:lnTo>
                  <a:lnTo>
                    <a:pt x="0" y="1228716"/>
                  </a:lnTo>
                  <a:lnTo>
                    <a:pt x="0" y="689154"/>
                  </a:lnTo>
                  <a:lnTo>
                    <a:pt x="0" y="685830"/>
                  </a:lnTo>
                  <a:lnTo>
                    <a:pt x="406" y="681805"/>
                  </a:lnTo>
                  <a:lnTo>
                    <a:pt x="0" y="677780"/>
                  </a:lnTo>
                  <a:lnTo>
                    <a:pt x="0" y="674456"/>
                  </a:lnTo>
                  <a:lnTo>
                    <a:pt x="0" y="134894"/>
                  </a:lnTo>
                  <a:lnTo>
                    <a:pt x="0" y="131455"/>
                  </a:lnTo>
                  <a:lnTo>
                    <a:pt x="694" y="131455"/>
                  </a:lnTo>
                  <a:lnTo>
                    <a:pt x="10601" y="82387"/>
                  </a:lnTo>
                  <a:cubicBezTo>
                    <a:pt x="31079" y="33971"/>
                    <a:pt x="79020" y="0"/>
                    <a:pt x="134895" y="0"/>
                  </a:cubicBezTo>
                  <a:close/>
                </a:path>
              </a:pathLst>
            </a:custGeom>
            <a:solidFill>
              <a:srgbClr val="10889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ndParaRPr>
            </a:p>
          </p:txBody>
        </p:sp>
        <p:sp>
          <p:nvSpPr>
            <p:cNvPr id="22" name="TextBox 21">
              <a:extLst>
                <a:ext uri="{FF2B5EF4-FFF2-40B4-BE49-F238E27FC236}">
                  <a16:creationId xmlns:a16="http://schemas.microsoft.com/office/drawing/2014/main" id="{E8C5DFAB-33D6-9143-9942-2928BD2470F6}"/>
                </a:ext>
              </a:extLst>
            </p:cNvPr>
            <p:cNvSpPr txBox="1"/>
            <p:nvPr/>
          </p:nvSpPr>
          <p:spPr>
            <a:xfrm>
              <a:off x="5220715" y="4094309"/>
              <a:ext cx="432472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ptos" panose="020B0004020202020204" pitchFamily="34" charset="0"/>
                  <a:cs typeface="Segoe UI" panose="020B0502040204020203" pitchFamily="34" charset="0"/>
                </a:rPr>
                <a:t>LS Central as a POS solution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0" cap="none" spc="0" normalizeH="0" baseline="0" noProof="0">
                  <a:ln>
                    <a:noFill/>
                  </a:ln>
                  <a:solidFill>
                    <a:prstClr val="white"/>
                  </a:solidFill>
                  <a:effectLst/>
                  <a:uLnTx/>
                  <a:uFillTx/>
                  <a:latin typeface="Aptos Light" panose="020B0004020202020204" pitchFamily="34" charset="0"/>
                  <a:cs typeface="Segoe UI" panose="020B0502040204020203" pitchFamily="34" charset="0"/>
                </a:rPr>
                <a:t>Used as a front-end for retail and hospitality </a:t>
              </a:r>
              <a:endParaRPr kumimoji="0" lang="en-US" sz="2000" u="none" strike="noStrike" kern="1200" cap="none" spc="0" normalizeH="0" baseline="0" noProof="0">
                <a:ln>
                  <a:noFill/>
                </a:ln>
                <a:solidFill>
                  <a:prstClr val="white"/>
                </a:solidFill>
                <a:effectLst/>
                <a:uLnTx/>
                <a:uFillTx/>
                <a:latin typeface="Aptos Light" panose="020B0004020202020204" pitchFamily="34" charset="0"/>
                <a:cs typeface="Segoe UI" panose="020B0502040204020203" pitchFamily="34" charset="0"/>
              </a:endParaRPr>
            </a:p>
          </p:txBody>
        </p:sp>
      </p:grpSp>
      <p:grpSp>
        <p:nvGrpSpPr>
          <p:cNvPr id="40" name="Group 39">
            <a:extLst>
              <a:ext uri="{FF2B5EF4-FFF2-40B4-BE49-F238E27FC236}">
                <a16:creationId xmlns:a16="http://schemas.microsoft.com/office/drawing/2014/main" id="{3C4DC764-5732-0748-6BBF-0F4A6CCCBA61}"/>
              </a:ext>
            </a:extLst>
          </p:cNvPr>
          <p:cNvGrpSpPr/>
          <p:nvPr/>
        </p:nvGrpSpPr>
        <p:grpSpPr>
          <a:xfrm>
            <a:off x="5044970" y="2350702"/>
            <a:ext cx="6342280" cy="1378960"/>
            <a:chOff x="5044970" y="2350702"/>
            <a:chExt cx="6342280" cy="1378960"/>
          </a:xfrm>
        </p:grpSpPr>
        <p:sp>
          <p:nvSpPr>
            <p:cNvPr id="20" name="Freeform 19">
              <a:extLst>
                <a:ext uri="{FF2B5EF4-FFF2-40B4-BE49-F238E27FC236}">
                  <a16:creationId xmlns:a16="http://schemas.microsoft.com/office/drawing/2014/main" id="{467CA934-8B1D-F38E-4ACC-E93B9633FAEA}"/>
                </a:ext>
              </a:extLst>
            </p:cNvPr>
            <p:cNvSpPr/>
            <p:nvPr/>
          </p:nvSpPr>
          <p:spPr>
            <a:xfrm rot="10800000">
              <a:off x="5044970" y="2350702"/>
              <a:ext cx="6342280" cy="1363610"/>
            </a:xfrm>
            <a:custGeom>
              <a:avLst/>
              <a:gdLst>
                <a:gd name="connsiteX0" fmla="*/ 6207385 w 6342280"/>
                <a:gd name="connsiteY0" fmla="*/ 1363610 h 1363610"/>
                <a:gd name="connsiteX1" fmla="*/ 5931813 w 6342280"/>
                <a:gd name="connsiteY1" fmla="*/ 1363610 h 1363610"/>
                <a:gd name="connsiteX2" fmla="*/ 4059889 w 6342280"/>
                <a:gd name="connsiteY2" fmla="*/ 1363610 h 1363610"/>
                <a:gd name="connsiteX3" fmla="*/ 3784317 w 6342280"/>
                <a:gd name="connsiteY3" fmla="*/ 1363610 h 1363610"/>
                <a:gd name="connsiteX4" fmla="*/ 2557963 w 6342280"/>
                <a:gd name="connsiteY4" fmla="*/ 1363610 h 1363610"/>
                <a:gd name="connsiteX5" fmla="*/ 2282391 w 6342280"/>
                <a:gd name="connsiteY5" fmla="*/ 1363610 h 1363610"/>
                <a:gd name="connsiteX6" fmla="*/ 410467 w 6342280"/>
                <a:gd name="connsiteY6" fmla="*/ 1363610 h 1363610"/>
                <a:gd name="connsiteX7" fmla="*/ 134895 w 6342280"/>
                <a:gd name="connsiteY7" fmla="*/ 1363610 h 1363610"/>
                <a:gd name="connsiteX8" fmla="*/ 10601 w 6342280"/>
                <a:gd name="connsiteY8" fmla="*/ 1281223 h 1363610"/>
                <a:gd name="connsiteX9" fmla="*/ 694 w 6342280"/>
                <a:gd name="connsiteY9" fmla="*/ 1232155 h 1363610"/>
                <a:gd name="connsiteX10" fmla="*/ 0 w 6342280"/>
                <a:gd name="connsiteY10" fmla="*/ 1232155 h 1363610"/>
                <a:gd name="connsiteX11" fmla="*/ 0 w 6342280"/>
                <a:gd name="connsiteY11" fmla="*/ 1228716 h 1363610"/>
                <a:gd name="connsiteX12" fmla="*/ 0 w 6342280"/>
                <a:gd name="connsiteY12" fmla="*/ 689154 h 1363610"/>
                <a:gd name="connsiteX13" fmla="*/ 0 w 6342280"/>
                <a:gd name="connsiteY13" fmla="*/ 685830 h 1363610"/>
                <a:gd name="connsiteX14" fmla="*/ 406 w 6342280"/>
                <a:gd name="connsiteY14" fmla="*/ 681805 h 1363610"/>
                <a:gd name="connsiteX15" fmla="*/ 0 w 6342280"/>
                <a:gd name="connsiteY15" fmla="*/ 677780 h 1363610"/>
                <a:gd name="connsiteX16" fmla="*/ 0 w 6342280"/>
                <a:gd name="connsiteY16" fmla="*/ 674456 h 1363610"/>
                <a:gd name="connsiteX17" fmla="*/ 0 w 6342280"/>
                <a:gd name="connsiteY17" fmla="*/ 134894 h 1363610"/>
                <a:gd name="connsiteX18" fmla="*/ 0 w 6342280"/>
                <a:gd name="connsiteY18" fmla="*/ 131455 h 1363610"/>
                <a:gd name="connsiteX19" fmla="*/ 694 w 6342280"/>
                <a:gd name="connsiteY19" fmla="*/ 131455 h 1363610"/>
                <a:gd name="connsiteX20" fmla="*/ 10601 w 6342280"/>
                <a:gd name="connsiteY20" fmla="*/ 82387 h 1363610"/>
                <a:gd name="connsiteX21" fmla="*/ 134895 w 6342280"/>
                <a:gd name="connsiteY21" fmla="*/ 0 h 1363610"/>
                <a:gd name="connsiteX22" fmla="*/ 410467 w 6342280"/>
                <a:gd name="connsiteY22" fmla="*/ 0 h 1363610"/>
                <a:gd name="connsiteX23" fmla="*/ 2282391 w 6342280"/>
                <a:gd name="connsiteY23" fmla="*/ 0 h 1363610"/>
                <a:gd name="connsiteX24" fmla="*/ 2557963 w 6342280"/>
                <a:gd name="connsiteY24" fmla="*/ 0 h 1363610"/>
                <a:gd name="connsiteX25" fmla="*/ 3784317 w 6342280"/>
                <a:gd name="connsiteY25" fmla="*/ 0 h 1363610"/>
                <a:gd name="connsiteX26" fmla="*/ 4059889 w 6342280"/>
                <a:gd name="connsiteY26" fmla="*/ 0 h 1363610"/>
                <a:gd name="connsiteX27" fmla="*/ 5931813 w 6342280"/>
                <a:gd name="connsiteY27" fmla="*/ 0 h 1363610"/>
                <a:gd name="connsiteX28" fmla="*/ 6207385 w 6342280"/>
                <a:gd name="connsiteY28" fmla="*/ 0 h 1363610"/>
                <a:gd name="connsiteX29" fmla="*/ 6331679 w 6342280"/>
                <a:gd name="connsiteY29" fmla="*/ 82387 h 1363610"/>
                <a:gd name="connsiteX30" fmla="*/ 6341586 w 6342280"/>
                <a:gd name="connsiteY30" fmla="*/ 131455 h 1363610"/>
                <a:gd name="connsiteX31" fmla="*/ 6342280 w 6342280"/>
                <a:gd name="connsiteY31" fmla="*/ 131455 h 1363610"/>
                <a:gd name="connsiteX32" fmla="*/ 6342280 w 6342280"/>
                <a:gd name="connsiteY32" fmla="*/ 134894 h 1363610"/>
                <a:gd name="connsiteX33" fmla="*/ 6342280 w 6342280"/>
                <a:gd name="connsiteY33" fmla="*/ 674456 h 1363610"/>
                <a:gd name="connsiteX34" fmla="*/ 6342280 w 6342280"/>
                <a:gd name="connsiteY34" fmla="*/ 677780 h 1363610"/>
                <a:gd name="connsiteX35" fmla="*/ 6341874 w 6342280"/>
                <a:gd name="connsiteY35" fmla="*/ 681805 h 1363610"/>
                <a:gd name="connsiteX36" fmla="*/ 6342280 w 6342280"/>
                <a:gd name="connsiteY36" fmla="*/ 685830 h 1363610"/>
                <a:gd name="connsiteX37" fmla="*/ 6342280 w 6342280"/>
                <a:gd name="connsiteY37" fmla="*/ 689154 h 1363610"/>
                <a:gd name="connsiteX38" fmla="*/ 6342280 w 6342280"/>
                <a:gd name="connsiteY38" fmla="*/ 1228716 h 1363610"/>
                <a:gd name="connsiteX39" fmla="*/ 6342280 w 6342280"/>
                <a:gd name="connsiteY39" fmla="*/ 1232155 h 1363610"/>
                <a:gd name="connsiteX40" fmla="*/ 6341586 w 6342280"/>
                <a:gd name="connsiteY40" fmla="*/ 1232155 h 1363610"/>
                <a:gd name="connsiteX41" fmla="*/ 6331679 w 6342280"/>
                <a:gd name="connsiteY41" fmla="*/ 1281223 h 1363610"/>
                <a:gd name="connsiteX42" fmla="*/ 6207385 w 6342280"/>
                <a:gd name="connsiteY42" fmla="*/ 1363610 h 136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342280" h="1363610">
                  <a:moveTo>
                    <a:pt x="6207385" y="1363610"/>
                  </a:moveTo>
                  <a:lnTo>
                    <a:pt x="5931813" y="1363610"/>
                  </a:lnTo>
                  <a:lnTo>
                    <a:pt x="4059889" y="1363610"/>
                  </a:lnTo>
                  <a:lnTo>
                    <a:pt x="3784317" y="1363610"/>
                  </a:lnTo>
                  <a:lnTo>
                    <a:pt x="2557963" y="1363610"/>
                  </a:lnTo>
                  <a:lnTo>
                    <a:pt x="2282391" y="1363610"/>
                  </a:lnTo>
                  <a:lnTo>
                    <a:pt x="410467" y="1363610"/>
                  </a:lnTo>
                  <a:lnTo>
                    <a:pt x="134895" y="1363610"/>
                  </a:lnTo>
                  <a:cubicBezTo>
                    <a:pt x="79020" y="1363610"/>
                    <a:pt x="31079" y="1329639"/>
                    <a:pt x="10601" y="1281223"/>
                  </a:cubicBezTo>
                  <a:lnTo>
                    <a:pt x="694" y="1232155"/>
                  </a:lnTo>
                  <a:lnTo>
                    <a:pt x="0" y="1232155"/>
                  </a:lnTo>
                  <a:lnTo>
                    <a:pt x="0" y="1228716"/>
                  </a:lnTo>
                  <a:lnTo>
                    <a:pt x="0" y="689154"/>
                  </a:lnTo>
                  <a:lnTo>
                    <a:pt x="0" y="685830"/>
                  </a:lnTo>
                  <a:lnTo>
                    <a:pt x="406" y="681805"/>
                  </a:lnTo>
                  <a:lnTo>
                    <a:pt x="0" y="677780"/>
                  </a:lnTo>
                  <a:lnTo>
                    <a:pt x="0" y="674456"/>
                  </a:lnTo>
                  <a:lnTo>
                    <a:pt x="0" y="134894"/>
                  </a:lnTo>
                  <a:lnTo>
                    <a:pt x="0" y="131455"/>
                  </a:lnTo>
                  <a:lnTo>
                    <a:pt x="694" y="131455"/>
                  </a:lnTo>
                  <a:lnTo>
                    <a:pt x="10601" y="82387"/>
                  </a:lnTo>
                  <a:cubicBezTo>
                    <a:pt x="31079" y="33971"/>
                    <a:pt x="79020" y="0"/>
                    <a:pt x="134895" y="0"/>
                  </a:cubicBezTo>
                  <a:lnTo>
                    <a:pt x="410467" y="0"/>
                  </a:lnTo>
                  <a:lnTo>
                    <a:pt x="2282391" y="0"/>
                  </a:lnTo>
                  <a:lnTo>
                    <a:pt x="2557963" y="0"/>
                  </a:lnTo>
                  <a:lnTo>
                    <a:pt x="3784317" y="0"/>
                  </a:lnTo>
                  <a:lnTo>
                    <a:pt x="4059889" y="0"/>
                  </a:lnTo>
                  <a:lnTo>
                    <a:pt x="5931813" y="0"/>
                  </a:lnTo>
                  <a:lnTo>
                    <a:pt x="6207385" y="0"/>
                  </a:lnTo>
                  <a:cubicBezTo>
                    <a:pt x="6263260" y="0"/>
                    <a:pt x="6311201" y="33971"/>
                    <a:pt x="6331679" y="82387"/>
                  </a:cubicBezTo>
                  <a:lnTo>
                    <a:pt x="6341586" y="131455"/>
                  </a:lnTo>
                  <a:lnTo>
                    <a:pt x="6342280" y="131455"/>
                  </a:lnTo>
                  <a:lnTo>
                    <a:pt x="6342280" y="134894"/>
                  </a:lnTo>
                  <a:lnTo>
                    <a:pt x="6342280" y="674456"/>
                  </a:lnTo>
                  <a:lnTo>
                    <a:pt x="6342280" y="677780"/>
                  </a:lnTo>
                  <a:lnTo>
                    <a:pt x="6341874" y="681805"/>
                  </a:lnTo>
                  <a:lnTo>
                    <a:pt x="6342280" y="685830"/>
                  </a:lnTo>
                  <a:lnTo>
                    <a:pt x="6342280" y="689154"/>
                  </a:lnTo>
                  <a:lnTo>
                    <a:pt x="6342280" y="1228716"/>
                  </a:lnTo>
                  <a:lnTo>
                    <a:pt x="6342280" y="1232155"/>
                  </a:lnTo>
                  <a:lnTo>
                    <a:pt x="6341586" y="1232155"/>
                  </a:lnTo>
                  <a:lnTo>
                    <a:pt x="6331679" y="1281223"/>
                  </a:lnTo>
                  <a:cubicBezTo>
                    <a:pt x="6311201" y="1329639"/>
                    <a:pt x="6263260" y="1363610"/>
                    <a:pt x="6207385" y="1363610"/>
                  </a:cubicBezTo>
                  <a:close/>
                </a:path>
              </a:pathLst>
            </a:custGeom>
            <a:solidFill>
              <a:srgbClr val="07597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ndParaRPr>
            </a:p>
          </p:txBody>
        </p:sp>
        <p:sp>
          <p:nvSpPr>
            <p:cNvPr id="23" name="TextBox 22">
              <a:extLst>
                <a:ext uri="{FF2B5EF4-FFF2-40B4-BE49-F238E27FC236}">
                  <a16:creationId xmlns:a16="http://schemas.microsoft.com/office/drawing/2014/main" id="{3C5C46B0-A4F7-78C9-C966-E9B0906800FD}"/>
                </a:ext>
              </a:extLst>
            </p:cNvPr>
            <p:cNvSpPr txBox="1"/>
            <p:nvPr/>
          </p:nvSpPr>
          <p:spPr>
            <a:xfrm>
              <a:off x="5220714" y="2498556"/>
              <a:ext cx="6166535"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ptos" panose="020B0004020202020204" pitchFamily="34" charset="0"/>
                  <a:cs typeface="Segoe UI" panose="020B0502040204020203" pitchFamily="34" charset="0"/>
                </a:rPr>
                <a:t>LS Central as a retail back-office solution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white"/>
                  </a:solidFill>
                  <a:latin typeface="Aptos Light" panose="020B0004020202020204" pitchFamily="34" charset="0"/>
                  <a:cs typeface="Segoe UI" panose="020B0502040204020203" pitchFamily="34" charset="0"/>
                </a:rPr>
                <a:t>Receives master data from 3</a:t>
              </a:r>
              <a:r>
                <a:rPr lang="en-US" baseline="30000">
                  <a:solidFill>
                    <a:prstClr val="white"/>
                  </a:solidFill>
                  <a:latin typeface="Aptos Light" panose="020B0004020202020204" pitchFamily="34" charset="0"/>
                  <a:cs typeface="Segoe UI" panose="020B0502040204020203" pitchFamily="34" charset="0"/>
                </a:rPr>
                <a:t>rd</a:t>
              </a:r>
              <a:r>
                <a:rPr lang="en-US">
                  <a:solidFill>
                    <a:prstClr val="white"/>
                  </a:solidFill>
                  <a:latin typeface="Aptos Light" panose="020B0004020202020204" pitchFamily="34" charset="0"/>
                  <a:cs typeface="Segoe UI" panose="020B0502040204020203" pitchFamily="34" charset="0"/>
                </a:rPr>
                <a:t> party platform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a:ln>
                    <a:noFill/>
                  </a:ln>
                  <a:solidFill>
                    <a:prstClr val="white"/>
                  </a:solidFill>
                  <a:effectLst/>
                  <a:uLnTx/>
                  <a:uFillTx/>
                  <a:latin typeface="Aptos Light" panose="020B0004020202020204" pitchFamily="34" charset="0"/>
                  <a:cs typeface="Segoe UI" panose="020B0502040204020203" pitchFamily="34" charset="0"/>
                </a:rPr>
                <a:t>Manages configurations, promotions, permissions, inventory, etc.</a:t>
              </a:r>
            </a:p>
          </p:txBody>
        </p:sp>
      </p:grpSp>
      <p:grpSp>
        <p:nvGrpSpPr>
          <p:cNvPr id="43" name="Group 42">
            <a:extLst>
              <a:ext uri="{FF2B5EF4-FFF2-40B4-BE49-F238E27FC236}">
                <a16:creationId xmlns:a16="http://schemas.microsoft.com/office/drawing/2014/main" id="{1DA40F51-8824-8BA7-A4C4-634BAC1D7916}"/>
              </a:ext>
            </a:extLst>
          </p:cNvPr>
          <p:cNvGrpSpPr/>
          <p:nvPr/>
        </p:nvGrpSpPr>
        <p:grpSpPr>
          <a:xfrm>
            <a:off x="7438185" y="1707094"/>
            <a:ext cx="1572346" cy="408068"/>
            <a:chOff x="7438185" y="1707094"/>
            <a:chExt cx="1572346" cy="408068"/>
          </a:xfrm>
        </p:grpSpPr>
        <p:sp>
          <p:nvSpPr>
            <p:cNvPr id="24" name="Freeform 23">
              <a:extLst>
                <a:ext uri="{FF2B5EF4-FFF2-40B4-BE49-F238E27FC236}">
                  <a16:creationId xmlns:a16="http://schemas.microsoft.com/office/drawing/2014/main" id="{DC3E93C5-6AFB-3826-E418-60EF08F5A3C2}"/>
                </a:ext>
              </a:extLst>
            </p:cNvPr>
            <p:cNvSpPr/>
            <p:nvPr/>
          </p:nvSpPr>
          <p:spPr>
            <a:xfrm rot="10800000" flipV="1">
              <a:off x="7438185" y="1707094"/>
              <a:ext cx="1572346" cy="408068"/>
            </a:xfrm>
            <a:custGeom>
              <a:avLst/>
              <a:gdLst>
                <a:gd name="connsiteX0" fmla="*/ 1737462 w 1777830"/>
                <a:gd name="connsiteY0" fmla="*/ 0 h 408068"/>
                <a:gd name="connsiteX1" fmla="*/ 1654995 w 1777830"/>
                <a:gd name="connsiteY1" fmla="*/ 0 h 408068"/>
                <a:gd name="connsiteX2" fmla="*/ 1214948 w 1777830"/>
                <a:gd name="connsiteY2" fmla="*/ 0 h 408068"/>
                <a:gd name="connsiteX3" fmla="*/ 1132481 w 1777830"/>
                <a:gd name="connsiteY3" fmla="*/ 0 h 408068"/>
                <a:gd name="connsiteX4" fmla="*/ 645349 w 1777830"/>
                <a:gd name="connsiteY4" fmla="*/ 0 h 408068"/>
                <a:gd name="connsiteX5" fmla="*/ 562882 w 1777830"/>
                <a:gd name="connsiteY5" fmla="*/ 0 h 408068"/>
                <a:gd name="connsiteX6" fmla="*/ 122835 w 1777830"/>
                <a:gd name="connsiteY6" fmla="*/ 0 h 408068"/>
                <a:gd name="connsiteX7" fmla="*/ 40368 w 1777830"/>
                <a:gd name="connsiteY7" fmla="*/ 0 h 408068"/>
                <a:gd name="connsiteX8" fmla="*/ 3173 w 1777830"/>
                <a:gd name="connsiteY8" fmla="*/ 24655 h 408068"/>
                <a:gd name="connsiteX9" fmla="*/ 208 w 1777830"/>
                <a:gd name="connsiteY9" fmla="*/ 39339 h 408068"/>
                <a:gd name="connsiteX10" fmla="*/ 0 w 1777830"/>
                <a:gd name="connsiteY10" fmla="*/ 39339 h 408068"/>
                <a:gd name="connsiteX11" fmla="*/ 0 w 1777830"/>
                <a:gd name="connsiteY11" fmla="*/ 40368 h 408068"/>
                <a:gd name="connsiteX12" fmla="*/ 0 w 1777830"/>
                <a:gd name="connsiteY12" fmla="*/ 201835 h 408068"/>
                <a:gd name="connsiteX13" fmla="*/ 0 w 1777830"/>
                <a:gd name="connsiteY13" fmla="*/ 202830 h 408068"/>
                <a:gd name="connsiteX14" fmla="*/ 122 w 1777830"/>
                <a:gd name="connsiteY14" fmla="*/ 204034 h 408068"/>
                <a:gd name="connsiteX15" fmla="*/ 0 w 1777830"/>
                <a:gd name="connsiteY15" fmla="*/ 205239 h 408068"/>
                <a:gd name="connsiteX16" fmla="*/ 0 w 1777830"/>
                <a:gd name="connsiteY16" fmla="*/ 206233 h 408068"/>
                <a:gd name="connsiteX17" fmla="*/ 0 w 1777830"/>
                <a:gd name="connsiteY17" fmla="*/ 367700 h 408068"/>
                <a:gd name="connsiteX18" fmla="*/ 0 w 1777830"/>
                <a:gd name="connsiteY18" fmla="*/ 368729 h 408068"/>
                <a:gd name="connsiteX19" fmla="*/ 208 w 1777830"/>
                <a:gd name="connsiteY19" fmla="*/ 368729 h 408068"/>
                <a:gd name="connsiteX20" fmla="*/ 3173 w 1777830"/>
                <a:gd name="connsiteY20" fmla="*/ 383413 h 408068"/>
                <a:gd name="connsiteX21" fmla="*/ 40368 w 1777830"/>
                <a:gd name="connsiteY21" fmla="*/ 408068 h 408068"/>
                <a:gd name="connsiteX22" fmla="*/ 122835 w 1777830"/>
                <a:gd name="connsiteY22" fmla="*/ 408068 h 408068"/>
                <a:gd name="connsiteX23" fmla="*/ 562882 w 1777830"/>
                <a:gd name="connsiteY23" fmla="*/ 408068 h 408068"/>
                <a:gd name="connsiteX24" fmla="*/ 645349 w 1777830"/>
                <a:gd name="connsiteY24" fmla="*/ 408068 h 408068"/>
                <a:gd name="connsiteX25" fmla="*/ 1132481 w 1777830"/>
                <a:gd name="connsiteY25" fmla="*/ 408068 h 408068"/>
                <a:gd name="connsiteX26" fmla="*/ 1214948 w 1777830"/>
                <a:gd name="connsiteY26" fmla="*/ 408068 h 408068"/>
                <a:gd name="connsiteX27" fmla="*/ 1654995 w 1777830"/>
                <a:gd name="connsiteY27" fmla="*/ 408068 h 408068"/>
                <a:gd name="connsiteX28" fmla="*/ 1737462 w 1777830"/>
                <a:gd name="connsiteY28" fmla="*/ 408068 h 408068"/>
                <a:gd name="connsiteX29" fmla="*/ 1774658 w 1777830"/>
                <a:gd name="connsiteY29" fmla="*/ 383413 h 408068"/>
                <a:gd name="connsiteX30" fmla="*/ 1777623 w 1777830"/>
                <a:gd name="connsiteY30" fmla="*/ 368729 h 408068"/>
                <a:gd name="connsiteX31" fmla="*/ 1777830 w 1777830"/>
                <a:gd name="connsiteY31" fmla="*/ 368729 h 408068"/>
                <a:gd name="connsiteX32" fmla="*/ 1777830 w 1777830"/>
                <a:gd name="connsiteY32" fmla="*/ 367700 h 408068"/>
                <a:gd name="connsiteX33" fmla="*/ 1777830 w 1777830"/>
                <a:gd name="connsiteY33" fmla="*/ 206233 h 408068"/>
                <a:gd name="connsiteX34" fmla="*/ 1777830 w 1777830"/>
                <a:gd name="connsiteY34" fmla="*/ 205238 h 408068"/>
                <a:gd name="connsiteX35" fmla="*/ 1777709 w 1777830"/>
                <a:gd name="connsiteY35" fmla="*/ 204034 h 408068"/>
                <a:gd name="connsiteX36" fmla="*/ 1777830 w 1777830"/>
                <a:gd name="connsiteY36" fmla="*/ 202829 h 408068"/>
                <a:gd name="connsiteX37" fmla="*/ 1777830 w 1777830"/>
                <a:gd name="connsiteY37" fmla="*/ 201835 h 408068"/>
                <a:gd name="connsiteX38" fmla="*/ 1777830 w 1777830"/>
                <a:gd name="connsiteY38" fmla="*/ 40368 h 408068"/>
                <a:gd name="connsiteX39" fmla="*/ 1777830 w 1777830"/>
                <a:gd name="connsiteY39" fmla="*/ 39339 h 408068"/>
                <a:gd name="connsiteX40" fmla="*/ 1777623 w 1777830"/>
                <a:gd name="connsiteY40" fmla="*/ 39339 h 408068"/>
                <a:gd name="connsiteX41" fmla="*/ 1774658 w 1777830"/>
                <a:gd name="connsiteY41" fmla="*/ 24655 h 408068"/>
                <a:gd name="connsiteX42" fmla="*/ 1737462 w 1777830"/>
                <a:gd name="connsiteY42" fmla="*/ 0 h 40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77830" h="408068">
                  <a:moveTo>
                    <a:pt x="1737462" y="0"/>
                  </a:moveTo>
                  <a:lnTo>
                    <a:pt x="1654995" y="0"/>
                  </a:lnTo>
                  <a:lnTo>
                    <a:pt x="1214948" y="0"/>
                  </a:lnTo>
                  <a:lnTo>
                    <a:pt x="1132481" y="0"/>
                  </a:lnTo>
                  <a:lnTo>
                    <a:pt x="645349" y="0"/>
                  </a:lnTo>
                  <a:lnTo>
                    <a:pt x="562882" y="0"/>
                  </a:lnTo>
                  <a:lnTo>
                    <a:pt x="122835" y="0"/>
                  </a:lnTo>
                  <a:lnTo>
                    <a:pt x="40368" y="0"/>
                  </a:lnTo>
                  <a:cubicBezTo>
                    <a:pt x="23647" y="0"/>
                    <a:pt x="9301" y="10166"/>
                    <a:pt x="3173" y="24655"/>
                  </a:cubicBezTo>
                  <a:lnTo>
                    <a:pt x="208" y="39339"/>
                  </a:lnTo>
                  <a:lnTo>
                    <a:pt x="0" y="39339"/>
                  </a:lnTo>
                  <a:lnTo>
                    <a:pt x="0" y="40368"/>
                  </a:lnTo>
                  <a:lnTo>
                    <a:pt x="0" y="201835"/>
                  </a:lnTo>
                  <a:lnTo>
                    <a:pt x="0" y="202830"/>
                  </a:lnTo>
                  <a:lnTo>
                    <a:pt x="122" y="204034"/>
                  </a:lnTo>
                  <a:lnTo>
                    <a:pt x="0" y="205239"/>
                  </a:lnTo>
                  <a:lnTo>
                    <a:pt x="0" y="206233"/>
                  </a:lnTo>
                  <a:lnTo>
                    <a:pt x="0" y="367700"/>
                  </a:lnTo>
                  <a:lnTo>
                    <a:pt x="0" y="368729"/>
                  </a:lnTo>
                  <a:lnTo>
                    <a:pt x="208" y="368729"/>
                  </a:lnTo>
                  <a:lnTo>
                    <a:pt x="3173" y="383413"/>
                  </a:lnTo>
                  <a:cubicBezTo>
                    <a:pt x="9301" y="397902"/>
                    <a:pt x="23647" y="408068"/>
                    <a:pt x="40368" y="408068"/>
                  </a:cubicBezTo>
                  <a:lnTo>
                    <a:pt x="122835" y="408068"/>
                  </a:lnTo>
                  <a:lnTo>
                    <a:pt x="562882" y="408068"/>
                  </a:lnTo>
                  <a:lnTo>
                    <a:pt x="645349" y="408068"/>
                  </a:lnTo>
                  <a:lnTo>
                    <a:pt x="1132481" y="408068"/>
                  </a:lnTo>
                  <a:lnTo>
                    <a:pt x="1214948" y="408068"/>
                  </a:lnTo>
                  <a:lnTo>
                    <a:pt x="1654995" y="408068"/>
                  </a:lnTo>
                  <a:lnTo>
                    <a:pt x="1737462" y="408068"/>
                  </a:lnTo>
                  <a:cubicBezTo>
                    <a:pt x="1754183" y="408068"/>
                    <a:pt x="1768530" y="397902"/>
                    <a:pt x="1774658" y="383413"/>
                  </a:cubicBezTo>
                  <a:lnTo>
                    <a:pt x="1777623" y="368729"/>
                  </a:lnTo>
                  <a:lnTo>
                    <a:pt x="1777830" y="368729"/>
                  </a:lnTo>
                  <a:lnTo>
                    <a:pt x="1777830" y="367700"/>
                  </a:lnTo>
                  <a:lnTo>
                    <a:pt x="1777830" y="206233"/>
                  </a:lnTo>
                  <a:lnTo>
                    <a:pt x="1777830" y="205238"/>
                  </a:lnTo>
                  <a:lnTo>
                    <a:pt x="1777709" y="204034"/>
                  </a:lnTo>
                  <a:lnTo>
                    <a:pt x="1777830" y="202829"/>
                  </a:lnTo>
                  <a:lnTo>
                    <a:pt x="1777830" y="201835"/>
                  </a:lnTo>
                  <a:lnTo>
                    <a:pt x="1777830" y="40368"/>
                  </a:lnTo>
                  <a:lnTo>
                    <a:pt x="1777830" y="39339"/>
                  </a:lnTo>
                  <a:lnTo>
                    <a:pt x="1777623" y="39339"/>
                  </a:lnTo>
                  <a:lnTo>
                    <a:pt x="1774658" y="24655"/>
                  </a:lnTo>
                  <a:cubicBezTo>
                    <a:pt x="1768530" y="10166"/>
                    <a:pt x="1754183" y="0"/>
                    <a:pt x="1737462" y="0"/>
                  </a:cubicBezTo>
                  <a:close/>
                </a:path>
              </a:pathLst>
            </a:cu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5" name="Graphic 24">
              <a:extLst>
                <a:ext uri="{FF2B5EF4-FFF2-40B4-BE49-F238E27FC236}">
                  <a16:creationId xmlns:a16="http://schemas.microsoft.com/office/drawing/2014/main" id="{CD3CD08C-C7F7-BCCD-0AC8-E1CC0263A37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7614863" y="1790979"/>
              <a:ext cx="1218991" cy="219242"/>
            </a:xfrm>
            <a:prstGeom prst="rect">
              <a:avLst/>
            </a:prstGeom>
          </p:spPr>
        </p:pic>
      </p:grpSp>
      <p:sp>
        <p:nvSpPr>
          <p:cNvPr id="26" name="Rounded Rectangle 25">
            <a:extLst>
              <a:ext uri="{FF2B5EF4-FFF2-40B4-BE49-F238E27FC236}">
                <a16:creationId xmlns:a16="http://schemas.microsoft.com/office/drawing/2014/main" id="{68476741-56E6-32B0-A147-DC024B02AC1C}"/>
              </a:ext>
            </a:extLst>
          </p:cNvPr>
          <p:cNvSpPr/>
          <p:nvPr/>
        </p:nvSpPr>
        <p:spPr>
          <a:xfrm>
            <a:off x="4893623" y="5669209"/>
            <a:ext cx="6804824" cy="742243"/>
          </a:xfrm>
          <a:prstGeom prst="roundRect">
            <a:avLst/>
          </a:prstGeom>
          <a:solidFill>
            <a:srgbClr val="88BDC9"/>
          </a:solidFill>
          <a:ln>
            <a:noFill/>
          </a:ln>
          <a:effectLst>
            <a:outerShdw blurRad="165100" dist="1270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TextBox 26">
            <a:extLst>
              <a:ext uri="{FF2B5EF4-FFF2-40B4-BE49-F238E27FC236}">
                <a16:creationId xmlns:a16="http://schemas.microsoft.com/office/drawing/2014/main" id="{DA63F8DE-7914-16A8-8E30-032956C31929}"/>
              </a:ext>
            </a:extLst>
          </p:cNvPr>
          <p:cNvSpPr txBox="1"/>
          <p:nvPr/>
        </p:nvSpPr>
        <p:spPr>
          <a:xfrm>
            <a:off x="5124895" y="5809497"/>
            <a:ext cx="63422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a:ln>
                  <a:noFill/>
                </a:ln>
                <a:solidFill>
                  <a:prstClr val="black"/>
                </a:solidFill>
                <a:effectLst/>
                <a:uLnTx/>
                <a:uFillTx/>
                <a:latin typeface="Aptos Light" panose="020B0004020202020204" pitchFamily="34" charset="0"/>
                <a:cs typeface="Segoe UI" panose="020B0502040204020203" pitchFamily="34" charset="0"/>
              </a:rPr>
              <a:t>Available in </a:t>
            </a:r>
            <a:r>
              <a:rPr kumimoji="0" lang="en-US" sz="2400" b="1" i="0" u="none" strike="noStrike" kern="1200" cap="none" spc="0" normalizeH="0" baseline="0" noProof="0">
                <a:ln>
                  <a:noFill/>
                </a:ln>
                <a:solidFill>
                  <a:prstClr val="black"/>
                </a:solidFill>
                <a:effectLst/>
                <a:uLnTx/>
                <a:uFillTx/>
                <a:latin typeface="Aptos" panose="020B0004020202020204" pitchFamily="34" charset="0"/>
                <a:cs typeface="Segoe UI" panose="020B0502040204020203" pitchFamily="34" charset="0"/>
              </a:rPr>
              <a:t>157 countries </a:t>
            </a:r>
            <a:r>
              <a:rPr kumimoji="0" lang="en-US" sz="2400" u="none" strike="noStrike" kern="1200" cap="none" spc="0" normalizeH="0" baseline="0" noProof="0">
                <a:ln>
                  <a:noFill/>
                </a:ln>
                <a:solidFill>
                  <a:prstClr val="black"/>
                </a:solidFill>
                <a:effectLst/>
                <a:uLnTx/>
                <a:uFillTx/>
                <a:latin typeface="Aptos Light" panose="020B0004020202020204" pitchFamily="34" charset="0"/>
                <a:cs typeface="Segoe UI" panose="020B0502040204020203" pitchFamily="34" charset="0"/>
              </a:rPr>
              <a:t>and</a:t>
            </a:r>
            <a:r>
              <a:rPr kumimoji="0" lang="en-US" sz="2400" b="1" i="0" u="none" strike="noStrike" kern="1200" cap="none" spc="0" normalizeH="0" baseline="0" noProof="0">
                <a:ln>
                  <a:noFill/>
                </a:ln>
                <a:solidFill>
                  <a:prstClr val="black"/>
                </a:solidFill>
                <a:effectLst/>
                <a:uLnTx/>
                <a:uFillTx/>
                <a:latin typeface="Aptos" panose="020B0004020202020204" pitchFamily="34" charset="0"/>
                <a:cs typeface="Segoe UI" panose="020B0502040204020203" pitchFamily="34" charset="0"/>
              </a:rPr>
              <a:t> 23 verticals</a:t>
            </a:r>
          </a:p>
        </p:txBody>
      </p:sp>
      <p:grpSp>
        <p:nvGrpSpPr>
          <p:cNvPr id="42" name="Group 41">
            <a:extLst>
              <a:ext uri="{FF2B5EF4-FFF2-40B4-BE49-F238E27FC236}">
                <a16:creationId xmlns:a16="http://schemas.microsoft.com/office/drawing/2014/main" id="{C22DA83E-B71F-CCC5-6B13-3442F0B32A65}"/>
              </a:ext>
            </a:extLst>
          </p:cNvPr>
          <p:cNvGrpSpPr/>
          <p:nvPr/>
        </p:nvGrpSpPr>
        <p:grpSpPr>
          <a:xfrm>
            <a:off x="10254353" y="3879116"/>
            <a:ext cx="1137934" cy="1363610"/>
            <a:chOff x="10254353" y="3879116"/>
            <a:chExt cx="1137934" cy="1363610"/>
          </a:xfrm>
        </p:grpSpPr>
        <p:sp>
          <p:nvSpPr>
            <p:cNvPr id="39" name="Freeform 38">
              <a:extLst>
                <a:ext uri="{FF2B5EF4-FFF2-40B4-BE49-F238E27FC236}">
                  <a16:creationId xmlns:a16="http://schemas.microsoft.com/office/drawing/2014/main" id="{92BF74CE-3BF6-CC6D-C005-30A069A9E627}"/>
                </a:ext>
              </a:extLst>
            </p:cNvPr>
            <p:cNvSpPr/>
            <p:nvPr/>
          </p:nvSpPr>
          <p:spPr>
            <a:xfrm rot="10800000">
              <a:off x="10254353" y="3879116"/>
              <a:ext cx="1137934" cy="1363610"/>
            </a:xfrm>
            <a:custGeom>
              <a:avLst/>
              <a:gdLst>
                <a:gd name="connsiteX0" fmla="*/ 1003240 w 1137934"/>
                <a:gd name="connsiteY0" fmla="*/ 1363610 h 1363610"/>
                <a:gd name="connsiteX1" fmla="*/ 809780 w 1137934"/>
                <a:gd name="connsiteY1" fmla="*/ 1363610 h 1363610"/>
                <a:gd name="connsiteX2" fmla="*/ 728079 w 1137934"/>
                <a:gd name="connsiteY2" fmla="*/ 1363610 h 1363610"/>
                <a:gd name="connsiteX3" fmla="*/ 409855 w 1137934"/>
                <a:gd name="connsiteY3" fmla="*/ 1363610 h 1363610"/>
                <a:gd name="connsiteX4" fmla="*/ 328154 w 1137934"/>
                <a:gd name="connsiteY4" fmla="*/ 1363610 h 1363610"/>
                <a:gd name="connsiteX5" fmla="*/ 134694 w 1137934"/>
                <a:gd name="connsiteY5" fmla="*/ 1363610 h 1363610"/>
                <a:gd name="connsiteX6" fmla="*/ 10585 w 1137934"/>
                <a:gd name="connsiteY6" fmla="*/ 1281223 h 1363610"/>
                <a:gd name="connsiteX7" fmla="*/ 693 w 1137934"/>
                <a:gd name="connsiteY7" fmla="*/ 1232155 h 1363610"/>
                <a:gd name="connsiteX8" fmla="*/ 0 w 1137934"/>
                <a:gd name="connsiteY8" fmla="*/ 1232155 h 1363610"/>
                <a:gd name="connsiteX9" fmla="*/ 0 w 1137934"/>
                <a:gd name="connsiteY9" fmla="*/ 1228716 h 1363610"/>
                <a:gd name="connsiteX10" fmla="*/ 0 w 1137934"/>
                <a:gd name="connsiteY10" fmla="*/ 689154 h 1363610"/>
                <a:gd name="connsiteX11" fmla="*/ 0 w 1137934"/>
                <a:gd name="connsiteY11" fmla="*/ 685830 h 1363610"/>
                <a:gd name="connsiteX12" fmla="*/ 405 w 1137934"/>
                <a:gd name="connsiteY12" fmla="*/ 681805 h 1363610"/>
                <a:gd name="connsiteX13" fmla="*/ 0 w 1137934"/>
                <a:gd name="connsiteY13" fmla="*/ 677780 h 1363610"/>
                <a:gd name="connsiteX14" fmla="*/ 0 w 1137934"/>
                <a:gd name="connsiteY14" fmla="*/ 674456 h 1363610"/>
                <a:gd name="connsiteX15" fmla="*/ 0 w 1137934"/>
                <a:gd name="connsiteY15" fmla="*/ 134894 h 1363610"/>
                <a:gd name="connsiteX16" fmla="*/ 0 w 1137934"/>
                <a:gd name="connsiteY16" fmla="*/ 131455 h 1363610"/>
                <a:gd name="connsiteX17" fmla="*/ 693 w 1137934"/>
                <a:gd name="connsiteY17" fmla="*/ 131455 h 1363610"/>
                <a:gd name="connsiteX18" fmla="*/ 10585 w 1137934"/>
                <a:gd name="connsiteY18" fmla="*/ 82387 h 1363610"/>
                <a:gd name="connsiteX19" fmla="*/ 134694 w 1137934"/>
                <a:gd name="connsiteY19" fmla="*/ 0 h 1363610"/>
                <a:gd name="connsiteX20" fmla="*/ 328154 w 1137934"/>
                <a:gd name="connsiteY20" fmla="*/ 0 h 1363610"/>
                <a:gd name="connsiteX21" fmla="*/ 409855 w 1137934"/>
                <a:gd name="connsiteY21" fmla="*/ 0 h 1363610"/>
                <a:gd name="connsiteX22" fmla="*/ 728079 w 1137934"/>
                <a:gd name="connsiteY22" fmla="*/ 0 h 1363610"/>
                <a:gd name="connsiteX23" fmla="*/ 809780 w 1137934"/>
                <a:gd name="connsiteY23" fmla="*/ 0 h 1363610"/>
                <a:gd name="connsiteX24" fmla="*/ 1003240 w 1137934"/>
                <a:gd name="connsiteY24" fmla="*/ 0 h 1363610"/>
                <a:gd name="connsiteX25" fmla="*/ 1127349 w 1137934"/>
                <a:gd name="connsiteY25" fmla="*/ 82387 h 1363610"/>
                <a:gd name="connsiteX26" fmla="*/ 1137241 w 1137934"/>
                <a:gd name="connsiteY26" fmla="*/ 131455 h 1363610"/>
                <a:gd name="connsiteX27" fmla="*/ 1137934 w 1137934"/>
                <a:gd name="connsiteY27" fmla="*/ 131455 h 1363610"/>
                <a:gd name="connsiteX28" fmla="*/ 1137934 w 1137934"/>
                <a:gd name="connsiteY28" fmla="*/ 134894 h 1363610"/>
                <a:gd name="connsiteX29" fmla="*/ 1137934 w 1137934"/>
                <a:gd name="connsiteY29" fmla="*/ 674456 h 1363610"/>
                <a:gd name="connsiteX30" fmla="*/ 1137934 w 1137934"/>
                <a:gd name="connsiteY30" fmla="*/ 677780 h 1363610"/>
                <a:gd name="connsiteX31" fmla="*/ 1137529 w 1137934"/>
                <a:gd name="connsiteY31" fmla="*/ 681805 h 1363610"/>
                <a:gd name="connsiteX32" fmla="*/ 1137934 w 1137934"/>
                <a:gd name="connsiteY32" fmla="*/ 685830 h 1363610"/>
                <a:gd name="connsiteX33" fmla="*/ 1137934 w 1137934"/>
                <a:gd name="connsiteY33" fmla="*/ 689154 h 1363610"/>
                <a:gd name="connsiteX34" fmla="*/ 1137934 w 1137934"/>
                <a:gd name="connsiteY34" fmla="*/ 1228716 h 1363610"/>
                <a:gd name="connsiteX35" fmla="*/ 1137934 w 1137934"/>
                <a:gd name="connsiteY35" fmla="*/ 1232155 h 1363610"/>
                <a:gd name="connsiteX36" fmla="*/ 1137241 w 1137934"/>
                <a:gd name="connsiteY36" fmla="*/ 1232155 h 1363610"/>
                <a:gd name="connsiteX37" fmla="*/ 1127349 w 1137934"/>
                <a:gd name="connsiteY37" fmla="*/ 1281223 h 1363610"/>
                <a:gd name="connsiteX38" fmla="*/ 1003240 w 1137934"/>
                <a:gd name="connsiteY38" fmla="*/ 1363610 h 136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37934" h="1363610">
                  <a:moveTo>
                    <a:pt x="1003240" y="1363610"/>
                  </a:moveTo>
                  <a:lnTo>
                    <a:pt x="809780" y="1363610"/>
                  </a:lnTo>
                  <a:lnTo>
                    <a:pt x="728079" y="1363610"/>
                  </a:lnTo>
                  <a:lnTo>
                    <a:pt x="409855" y="1363610"/>
                  </a:lnTo>
                  <a:lnTo>
                    <a:pt x="328154" y="1363610"/>
                  </a:lnTo>
                  <a:lnTo>
                    <a:pt x="134694" y="1363610"/>
                  </a:lnTo>
                  <a:cubicBezTo>
                    <a:pt x="78903" y="1363610"/>
                    <a:pt x="31033" y="1329639"/>
                    <a:pt x="10585" y="1281223"/>
                  </a:cubicBezTo>
                  <a:lnTo>
                    <a:pt x="693" y="1232155"/>
                  </a:lnTo>
                  <a:lnTo>
                    <a:pt x="0" y="1232155"/>
                  </a:lnTo>
                  <a:lnTo>
                    <a:pt x="0" y="1228716"/>
                  </a:lnTo>
                  <a:lnTo>
                    <a:pt x="0" y="689154"/>
                  </a:lnTo>
                  <a:lnTo>
                    <a:pt x="0" y="685830"/>
                  </a:lnTo>
                  <a:lnTo>
                    <a:pt x="405" y="681805"/>
                  </a:lnTo>
                  <a:lnTo>
                    <a:pt x="0" y="677780"/>
                  </a:lnTo>
                  <a:lnTo>
                    <a:pt x="0" y="674456"/>
                  </a:lnTo>
                  <a:lnTo>
                    <a:pt x="0" y="134894"/>
                  </a:lnTo>
                  <a:lnTo>
                    <a:pt x="0" y="131455"/>
                  </a:lnTo>
                  <a:lnTo>
                    <a:pt x="693" y="131455"/>
                  </a:lnTo>
                  <a:lnTo>
                    <a:pt x="10585" y="82387"/>
                  </a:lnTo>
                  <a:cubicBezTo>
                    <a:pt x="31033" y="33971"/>
                    <a:pt x="78903" y="0"/>
                    <a:pt x="134694" y="0"/>
                  </a:cubicBezTo>
                  <a:lnTo>
                    <a:pt x="328154" y="0"/>
                  </a:lnTo>
                  <a:lnTo>
                    <a:pt x="409855" y="0"/>
                  </a:lnTo>
                  <a:lnTo>
                    <a:pt x="728079" y="0"/>
                  </a:lnTo>
                  <a:lnTo>
                    <a:pt x="809780" y="0"/>
                  </a:lnTo>
                  <a:lnTo>
                    <a:pt x="1003240" y="0"/>
                  </a:lnTo>
                  <a:cubicBezTo>
                    <a:pt x="1059031" y="0"/>
                    <a:pt x="1106901" y="33971"/>
                    <a:pt x="1127349" y="82387"/>
                  </a:cubicBezTo>
                  <a:lnTo>
                    <a:pt x="1137241" y="131455"/>
                  </a:lnTo>
                  <a:lnTo>
                    <a:pt x="1137934" y="131455"/>
                  </a:lnTo>
                  <a:lnTo>
                    <a:pt x="1137934" y="134894"/>
                  </a:lnTo>
                  <a:lnTo>
                    <a:pt x="1137934" y="674456"/>
                  </a:lnTo>
                  <a:lnTo>
                    <a:pt x="1137934" y="677780"/>
                  </a:lnTo>
                  <a:lnTo>
                    <a:pt x="1137529" y="681805"/>
                  </a:lnTo>
                  <a:lnTo>
                    <a:pt x="1137934" y="685830"/>
                  </a:lnTo>
                  <a:lnTo>
                    <a:pt x="1137934" y="689154"/>
                  </a:lnTo>
                  <a:lnTo>
                    <a:pt x="1137934" y="1228716"/>
                  </a:lnTo>
                  <a:lnTo>
                    <a:pt x="1137934" y="1232155"/>
                  </a:lnTo>
                  <a:lnTo>
                    <a:pt x="1137241" y="1232155"/>
                  </a:lnTo>
                  <a:lnTo>
                    <a:pt x="1127349" y="1281223"/>
                  </a:lnTo>
                  <a:cubicBezTo>
                    <a:pt x="1106901" y="1329639"/>
                    <a:pt x="1059031" y="1363610"/>
                    <a:pt x="1003240" y="136361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4" name="Graphic 33">
              <a:extLst>
                <a:ext uri="{FF2B5EF4-FFF2-40B4-BE49-F238E27FC236}">
                  <a16:creationId xmlns:a16="http://schemas.microsoft.com/office/drawing/2014/main" id="{46F488F1-7F4C-496B-B637-F0AB72A2A46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431849" y="4164556"/>
              <a:ext cx="782943" cy="792731"/>
            </a:xfrm>
            <a:prstGeom prst="rect">
              <a:avLst/>
            </a:prstGeom>
          </p:spPr>
        </p:pic>
      </p:grpSp>
      <p:sp>
        <p:nvSpPr>
          <p:cNvPr id="9" name="TextBox 8">
            <a:extLst>
              <a:ext uri="{FF2B5EF4-FFF2-40B4-BE49-F238E27FC236}">
                <a16:creationId xmlns:a16="http://schemas.microsoft.com/office/drawing/2014/main" id="{9F38371B-C472-9185-4148-E18CB7F8302E}"/>
              </a:ext>
            </a:extLst>
          </p:cNvPr>
          <p:cNvSpPr txBox="1"/>
          <p:nvPr/>
        </p:nvSpPr>
        <p:spPr>
          <a:xfrm>
            <a:off x="4893621" y="1212426"/>
            <a:ext cx="68048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cs typeface="Segoe UI" panose="020B0502040204020203" pitchFamily="34" charset="0"/>
              </a:rPr>
              <a:t>Business Central Retail &amp; Hospitality Platform</a:t>
            </a:r>
          </a:p>
        </p:txBody>
      </p:sp>
      <p:grpSp>
        <p:nvGrpSpPr>
          <p:cNvPr id="10" name="Group 9">
            <a:extLst>
              <a:ext uri="{FF2B5EF4-FFF2-40B4-BE49-F238E27FC236}">
                <a16:creationId xmlns:a16="http://schemas.microsoft.com/office/drawing/2014/main" id="{E5A0554C-247A-B599-F2CE-D918BCD26943}"/>
              </a:ext>
            </a:extLst>
          </p:cNvPr>
          <p:cNvGrpSpPr/>
          <p:nvPr/>
        </p:nvGrpSpPr>
        <p:grpSpPr>
          <a:xfrm>
            <a:off x="620434" y="1746504"/>
            <a:ext cx="3946900" cy="4950910"/>
            <a:chOff x="636907" y="1914553"/>
            <a:chExt cx="3946900" cy="4496898"/>
          </a:xfrm>
        </p:grpSpPr>
        <p:sp>
          <p:nvSpPr>
            <p:cNvPr id="4" name="Freeform 3">
              <a:extLst>
                <a:ext uri="{FF2B5EF4-FFF2-40B4-BE49-F238E27FC236}">
                  <a16:creationId xmlns:a16="http://schemas.microsoft.com/office/drawing/2014/main" id="{7B91DA3C-1EDA-7B5F-3563-D264F5A1D321}"/>
                </a:ext>
              </a:extLst>
            </p:cNvPr>
            <p:cNvSpPr/>
            <p:nvPr/>
          </p:nvSpPr>
          <p:spPr>
            <a:xfrm>
              <a:off x="636907" y="1914553"/>
              <a:ext cx="3946900" cy="4496898"/>
            </a:xfrm>
            <a:custGeom>
              <a:avLst/>
              <a:gdLst>
                <a:gd name="connsiteX0" fmla="*/ 170265 w 3946900"/>
                <a:gd name="connsiteY0" fmla="*/ 0 h 4496898"/>
                <a:gd name="connsiteX1" fmla="*/ 528154 w 3946900"/>
                <a:gd name="connsiteY1" fmla="*/ 0 h 4496898"/>
                <a:gd name="connsiteX2" fmla="*/ 540968 w 3946900"/>
                <a:gd name="connsiteY2" fmla="*/ 0 h 4496898"/>
                <a:gd name="connsiteX3" fmla="*/ 676892 w 3946900"/>
                <a:gd name="connsiteY3" fmla="*/ 0 h 4496898"/>
                <a:gd name="connsiteX4" fmla="*/ 898857 w 3946900"/>
                <a:gd name="connsiteY4" fmla="*/ 0 h 4496898"/>
                <a:gd name="connsiteX5" fmla="*/ 1034781 w 3946900"/>
                <a:gd name="connsiteY5" fmla="*/ 0 h 4496898"/>
                <a:gd name="connsiteX6" fmla="*/ 1047595 w 3946900"/>
                <a:gd name="connsiteY6" fmla="*/ 0 h 4496898"/>
                <a:gd name="connsiteX7" fmla="*/ 1191487 w 3946900"/>
                <a:gd name="connsiteY7" fmla="*/ 0 h 4496898"/>
                <a:gd name="connsiteX8" fmla="*/ 1214111 w 3946900"/>
                <a:gd name="connsiteY8" fmla="*/ 0 h 4496898"/>
                <a:gd name="connsiteX9" fmla="*/ 1405484 w 3946900"/>
                <a:gd name="connsiteY9" fmla="*/ 0 h 4496898"/>
                <a:gd name="connsiteX10" fmla="*/ 1562190 w 3946900"/>
                <a:gd name="connsiteY10" fmla="*/ 0 h 4496898"/>
                <a:gd name="connsiteX11" fmla="*/ 1572000 w 3946900"/>
                <a:gd name="connsiteY11" fmla="*/ 0 h 4496898"/>
                <a:gd name="connsiteX12" fmla="*/ 1584814 w 3946900"/>
                <a:gd name="connsiteY12" fmla="*/ 0 h 4496898"/>
                <a:gd name="connsiteX13" fmla="*/ 1698114 w 3946900"/>
                <a:gd name="connsiteY13" fmla="*/ 0 h 4496898"/>
                <a:gd name="connsiteX14" fmla="*/ 1720738 w 3946900"/>
                <a:gd name="connsiteY14" fmla="*/ 0 h 4496898"/>
                <a:gd name="connsiteX15" fmla="*/ 1878084 w 3946900"/>
                <a:gd name="connsiteY15" fmla="*/ 0 h 4496898"/>
                <a:gd name="connsiteX16" fmla="*/ 1942703 w 3946900"/>
                <a:gd name="connsiteY16" fmla="*/ 0 h 4496898"/>
                <a:gd name="connsiteX17" fmla="*/ 2068817 w 3946900"/>
                <a:gd name="connsiteY17" fmla="*/ 0 h 4496898"/>
                <a:gd name="connsiteX18" fmla="*/ 2078627 w 3946900"/>
                <a:gd name="connsiteY18" fmla="*/ 0 h 4496898"/>
                <a:gd name="connsiteX19" fmla="*/ 2091441 w 3946900"/>
                <a:gd name="connsiteY19" fmla="*/ 0 h 4496898"/>
                <a:gd name="connsiteX20" fmla="*/ 2235332 w 3946900"/>
                <a:gd name="connsiteY20" fmla="*/ 0 h 4496898"/>
                <a:gd name="connsiteX21" fmla="*/ 2248787 w 3946900"/>
                <a:gd name="connsiteY21" fmla="*/ 0 h 4496898"/>
                <a:gd name="connsiteX22" fmla="*/ 2384711 w 3946900"/>
                <a:gd name="connsiteY22" fmla="*/ 0 h 4496898"/>
                <a:gd name="connsiteX23" fmla="*/ 2449330 w 3946900"/>
                <a:gd name="connsiteY23" fmla="*/ 0 h 4496898"/>
                <a:gd name="connsiteX24" fmla="*/ 2541416 w 3946900"/>
                <a:gd name="connsiteY24" fmla="*/ 0 h 4496898"/>
                <a:gd name="connsiteX25" fmla="*/ 2606035 w 3946900"/>
                <a:gd name="connsiteY25" fmla="*/ 0 h 4496898"/>
                <a:gd name="connsiteX26" fmla="*/ 2741959 w 3946900"/>
                <a:gd name="connsiteY26" fmla="*/ 0 h 4496898"/>
                <a:gd name="connsiteX27" fmla="*/ 2755414 w 3946900"/>
                <a:gd name="connsiteY27" fmla="*/ 0 h 4496898"/>
                <a:gd name="connsiteX28" fmla="*/ 2899305 w 3946900"/>
                <a:gd name="connsiteY28" fmla="*/ 0 h 4496898"/>
                <a:gd name="connsiteX29" fmla="*/ 2912119 w 3946900"/>
                <a:gd name="connsiteY29" fmla="*/ 0 h 4496898"/>
                <a:gd name="connsiteX30" fmla="*/ 3048043 w 3946900"/>
                <a:gd name="connsiteY30" fmla="*/ 0 h 4496898"/>
                <a:gd name="connsiteX31" fmla="*/ 3112662 w 3946900"/>
                <a:gd name="connsiteY31" fmla="*/ 0 h 4496898"/>
                <a:gd name="connsiteX32" fmla="*/ 3270008 w 3946900"/>
                <a:gd name="connsiteY32" fmla="*/ 0 h 4496898"/>
                <a:gd name="connsiteX33" fmla="*/ 3405932 w 3946900"/>
                <a:gd name="connsiteY33" fmla="*/ 0 h 4496898"/>
                <a:gd name="connsiteX34" fmla="*/ 3418746 w 3946900"/>
                <a:gd name="connsiteY34" fmla="*/ 0 h 4496898"/>
                <a:gd name="connsiteX35" fmla="*/ 3776635 w 3946900"/>
                <a:gd name="connsiteY35" fmla="*/ 0 h 4496898"/>
                <a:gd name="connsiteX36" fmla="*/ 3933520 w 3946900"/>
                <a:gd name="connsiteY36" fmla="*/ 87351 h 4496898"/>
                <a:gd name="connsiteX37" fmla="*/ 3945962 w 3946900"/>
                <a:gd name="connsiteY37" fmla="*/ 139120 h 4496898"/>
                <a:gd name="connsiteX38" fmla="*/ 3946900 w 3946900"/>
                <a:gd name="connsiteY38" fmla="*/ 139120 h 4496898"/>
                <a:gd name="connsiteX39" fmla="*/ 3946900 w 3946900"/>
                <a:gd name="connsiteY39" fmla="*/ 143021 h 4496898"/>
                <a:gd name="connsiteX40" fmla="*/ 3946900 w 3946900"/>
                <a:gd name="connsiteY40" fmla="*/ 715087 h 4496898"/>
                <a:gd name="connsiteX41" fmla="*/ 3946900 w 3946900"/>
                <a:gd name="connsiteY41" fmla="*/ 727146 h 4496898"/>
                <a:gd name="connsiteX42" fmla="*/ 3946900 w 3946900"/>
                <a:gd name="connsiteY42" fmla="*/ 1117719 h 4496898"/>
                <a:gd name="connsiteX43" fmla="*/ 3946900 w 3946900"/>
                <a:gd name="connsiteY43" fmla="*/ 1121620 h 4496898"/>
                <a:gd name="connsiteX44" fmla="*/ 3946900 w 3946900"/>
                <a:gd name="connsiteY44" fmla="*/ 1693686 h 4496898"/>
                <a:gd name="connsiteX45" fmla="*/ 3946900 w 3946900"/>
                <a:gd name="connsiteY45" fmla="*/ 1705745 h 4496898"/>
                <a:gd name="connsiteX46" fmla="*/ 3946900 w 3946900"/>
                <a:gd name="connsiteY46" fmla="*/ 2791153 h 4496898"/>
                <a:gd name="connsiteX47" fmla="*/ 3946900 w 3946900"/>
                <a:gd name="connsiteY47" fmla="*/ 2803212 h 4496898"/>
                <a:gd name="connsiteX48" fmla="*/ 3946900 w 3946900"/>
                <a:gd name="connsiteY48" fmla="*/ 3375278 h 4496898"/>
                <a:gd name="connsiteX49" fmla="*/ 3946900 w 3946900"/>
                <a:gd name="connsiteY49" fmla="*/ 3379179 h 4496898"/>
                <a:gd name="connsiteX50" fmla="*/ 3946900 w 3946900"/>
                <a:gd name="connsiteY50" fmla="*/ 3769752 h 4496898"/>
                <a:gd name="connsiteX51" fmla="*/ 3946900 w 3946900"/>
                <a:gd name="connsiteY51" fmla="*/ 3781811 h 4496898"/>
                <a:gd name="connsiteX52" fmla="*/ 3946900 w 3946900"/>
                <a:gd name="connsiteY52" fmla="*/ 4353877 h 4496898"/>
                <a:gd name="connsiteX53" fmla="*/ 3946900 w 3946900"/>
                <a:gd name="connsiteY53" fmla="*/ 4357778 h 4496898"/>
                <a:gd name="connsiteX54" fmla="*/ 3945962 w 3946900"/>
                <a:gd name="connsiteY54" fmla="*/ 4357778 h 4496898"/>
                <a:gd name="connsiteX55" fmla="*/ 3933520 w 3946900"/>
                <a:gd name="connsiteY55" fmla="*/ 4409547 h 4496898"/>
                <a:gd name="connsiteX56" fmla="*/ 3776635 w 3946900"/>
                <a:gd name="connsiteY56" fmla="*/ 4496898 h 4496898"/>
                <a:gd name="connsiteX57" fmla="*/ 3418746 w 3946900"/>
                <a:gd name="connsiteY57" fmla="*/ 4496898 h 4496898"/>
                <a:gd name="connsiteX58" fmla="*/ 3405932 w 3946900"/>
                <a:gd name="connsiteY58" fmla="*/ 4496898 h 4496898"/>
                <a:gd name="connsiteX59" fmla="*/ 3270008 w 3946900"/>
                <a:gd name="connsiteY59" fmla="*/ 4496898 h 4496898"/>
                <a:gd name="connsiteX60" fmla="*/ 3112662 w 3946900"/>
                <a:gd name="connsiteY60" fmla="*/ 4496898 h 4496898"/>
                <a:gd name="connsiteX61" fmla="*/ 3048043 w 3946900"/>
                <a:gd name="connsiteY61" fmla="*/ 4496898 h 4496898"/>
                <a:gd name="connsiteX62" fmla="*/ 2912119 w 3946900"/>
                <a:gd name="connsiteY62" fmla="*/ 4496898 h 4496898"/>
                <a:gd name="connsiteX63" fmla="*/ 2899305 w 3946900"/>
                <a:gd name="connsiteY63" fmla="*/ 4496898 h 4496898"/>
                <a:gd name="connsiteX64" fmla="*/ 2755414 w 3946900"/>
                <a:gd name="connsiteY64" fmla="*/ 4496898 h 4496898"/>
                <a:gd name="connsiteX65" fmla="*/ 2741959 w 3946900"/>
                <a:gd name="connsiteY65" fmla="*/ 4496898 h 4496898"/>
                <a:gd name="connsiteX66" fmla="*/ 2606035 w 3946900"/>
                <a:gd name="connsiteY66" fmla="*/ 4496898 h 4496898"/>
                <a:gd name="connsiteX67" fmla="*/ 2541416 w 3946900"/>
                <a:gd name="connsiteY67" fmla="*/ 4496898 h 4496898"/>
                <a:gd name="connsiteX68" fmla="*/ 2449330 w 3946900"/>
                <a:gd name="connsiteY68" fmla="*/ 4496898 h 4496898"/>
                <a:gd name="connsiteX69" fmla="*/ 2384711 w 3946900"/>
                <a:gd name="connsiteY69" fmla="*/ 4496898 h 4496898"/>
                <a:gd name="connsiteX70" fmla="*/ 2248787 w 3946900"/>
                <a:gd name="connsiteY70" fmla="*/ 4496898 h 4496898"/>
                <a:gd name="connsiteX71" fmla="*/ 2235332 w 3946900"/>
                <a:gd name="connsiteY71" fmla="*/ 4496898 h 4496898"/>
                <a:gd name="connsiteX72" fmla="*/ 2091441 w 3946900"/>
                <a:gd name="connsiteY72" fmla="*/ 4496898 h 4496898"/>
                <a:gd name="connsiteX73" fmla="*/ 2078627 w 3946900"/>
                <a:gd name="connsiteY73" fmla="*/ 4496898 h 4496898"/>
                <a:gd name="connsiteX74" fmla="*/ 2068817 w 3946900"/>
                <a:gd name="connsiteY74" fmla="*/ 4496898 h 4496898"/>
                <a:gd name="connsiteX75" fmla="*/ 1942703 w 3946900"/>
                <a:gd name="connsiteY75" fmla="*/ 4496898 h 4496898"/>
                <a:gd name="connsiteX76" fmla="*/ 1878084 w 3946900"/>
                <a:gd name="connsiteY76" fmla="*/ 4496898 h 4496898"/>
                <a:gd name="connsiteX77" fmla="*/ 1720738 w 3946900"/>
                <a:gd name="connsiteY77" fmla="*/ 4496898 h 4496898"/>
                <a:gd name="connsiteX78" fmla="*/ 1698114 w 3946900"/>
                <a:gd name="connsiteY78" fmla="*/ 4496898 h 4496898"/>
                <a:gd name="connsiteX79" fmla="*/ 1584814 w 3946900"/>
                <a:gd name="connsiteY79" fmla="*/ 4496898 h 4496898"/>
                <a:gd name="connsiteX80" fmla="*/ 1572000 w 3946900"/>
                <a:gd name="connsiteY80" fmla="*/ 4496898 h 4496898"/>
                <a:gd name="connsiteX81" fmla="*/ 1562190 w 3946900"/>
                <a:gd name="connsiteY81" fmla="*/ 4496898 h 4496898"/>
                <a:gd name="connsiteX82" fmla="*/ 1405484 w 3946900"/>
                <a:gd name="connsiteY82" fmla="*/ 4496898 h 4496898"/>
                <a:gd name="connsiteX83" fmla="*/ 1214111 w 3946900"/>
                <a:gd name="connsiteY83" fmla="*/ 4496898 h 4496898"/>
                <a:gd name="connsiteX84" fmla="*/ 1191487 w 3946900"/>
                <a:gd name="connsiteY84" fmla="*/ 4496898 h 4496898"/>
                <a:gd name="connsiteX85" fmla="*/ 1047595 w 3946900"/>
                <a:gd name="connsiteY85" fmla="*/ 4496898 h 4496898"/>
                <a:gd name="connsiteX86" fmla="*/ 1034781 w 3946900"/>
                <a:gd name="connsiteY86" fmla="*/ 4496898 h 4496898"/>
                <a:gd name="connsiteX87" fmla="*/ 898857 w 3946900"/>
                <a:gd name="connsiteY87" fmla="*/ 4496898 h 4496898"/>
                <a:gd name="connsiteX88" fmla="*/ 676892 w 3946900"/>
                <a:gd name="connsiteY88" fmla="*/ 4496898 h 4496898"/>
                <a:gd name="connsiteX89" fmla="*/ 540968 w 3946900"/>
                <a:gd name="connsiteY89" fmla="*/ 4496898 h 4496898"/>
                <a:gd name="connsiteX90" fmla="*/ 528154 w 3946900"/>
                <a:gd name="connsiteY90" fmla="*/ 4496898 h 4496898"/>
                <a:gd name="connsiteX91" fmla="*/ 170265 w 3946900"/>
                <a:gd name="connsiteY91" fmla="*/ 4496898 h 4496898"/>
                <a:gd name="connsiteX92" fmla="*/ 13380 w 3946900"/>
                <a:gd name="connsiteY92" fmla="*/ 4409547 h 4496898"/>
                <a:gd name="connsiteX93" fmla="*/ 938 w 3946900"/>
                <a:gd name="connsiteY93" fmla="*/ 4357778 h 4496898"/>
                <a:gd name="connsiteX94" fmla="*/ 0 w 3946900"/>
                <a:gd name="connsiteY94" fmla="*/ 4357778 h 4496898"/>
                <a:gd name="connsiteX95" fmla="*/ 0 w 3946900"/>
                <a:gd name="connsiteY95" fmla="*/ 4353877 h 4496898"/>
                <a:gd name="connsiteX96" fmla="*/ 0 w 3946900"/>
                <a:gd name="connsiteY96" fmla="*/ 3781811 h 4496898"/>
                <a:gd name="connsiteX97" fmla="*/ 0 w 3946900"/>
                <a:gd name="connsiteY97" fmla="*/ 3769752 h 4496898"/>
                <a:gd name="connsiteX98" fmla="*/ 0 w 3946900"/>
                <a:gd name="connsiteY98" fmla="*/ 3379179 h 4496898"/>
                <a:gd name="connsiteX99" fmla="*/ 0 w 3946900"/>
                <a:gd name="connsiteY99" fmla="*/ 3375278 h 4496898"/>
                <a:gd name="connsiteX100" fmla="*/ 0 w 3946900"/>
                <a:gd name="connsiteY100" fmla="*/ 2803212 h 4496898"/>
                <a:gd name="connsiteX101" fmla="*/ 0 w 3946900"/>
                <a:gd name="connsiteY101" fmla="*/ 2791153 h 4496898"/>
                <a:gd name="connsiteX102" fmla="*/ 0 w 3946900"/>
                <a:gd name="connsiteY102" fmla="*/ 1705745 h 4496898"/>
                <a:gd name="connsiteX103" fmla="*/ 0 w 3946900"/>
                <a:gd name="connsiteY103" fmla="*/ 1693686 h 4496898"/>
                <a:gd name="connsiteX104" fmla="*/ 0 w 3946900"/>
                <a:gd name="connsiteY104" fmla="*/ 1121620 h 4496898"/>
                <a:gd name="connsiteX105" fmla="*/ 0 w 3946900"/>
                <a:gd name="connsiteY105" fmla="*/ 1117719 h 4496898"/>
                <a:gd name="connsiteX106" fmla="*/ 0 w 3946900"/>
                <a:gd name="connsiteY106" fmla="*/ 727146 h 4496898"/>
                <a:gd name="connsiteX107" fmla="*/ 0 w 3946900"/>
                <a:gd name="connsiteY107" fmla="*/ 715087 h 4496898"/>
                <a:gd name="connsiteX108" fmla="*/ 0 w 3946900"/>
                <a:gd name="connsiteY108" fmla="*/ 143021 h 4496898"/>
                <a:gd name="connsiteX109" fmla="*/ 0 w 3946900"/>
                <a:gd name="connsiteY109" fmla="*/ 139120 h 4496898"/>
                <a:gd name="connsiteX110" fmla="*/ 938 w 3946900"/>
                <a:gd name="connsiteY110" fmla="*/ 139120 h 4496898"/>
                <a:gd name="connsiteX111" fmla="*/ 13380 w 3946900"/>
                <a:gd name="connsiteY111" fmla="*/ 87351 h 4496898"/>
                <a:gd name="connsiteX112" fmla="*/ 170265 w 3946900"/>
                <a:gd name="connsiteY112" fmla="*/ 0 h 449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946900" h="4496898">
                  <a:moveTo>
                    <a:pt x="170265" y="0"/>
                  </a:moveTo>
                  <a:lnTo>
                    <a:pt x="528154" y="0"/>
                  </a:lnTo>
                  <a:lnTo>
                    <a:pt x="540968" y="0"/>
                  </a:lnTo>
                  <a:lnTo>
                    <a:pt x="676892" y="0"/>
                  </a:lnTo>
                  <a:lnTo>
                    <a:pt x="898857" y="0"/>
                  </a:lnTo>
                  <a:lnTo>
                    <a:pt x="1034781" y="0"/>
                  </a:lnTo>
                  <a:lnTo>
                    <a:pt x="1047595" y="0"/>
                  </a:lnTo>
                  <a:lnTo>
                    <a:pt x="1191487" y="0"/>
                  </a:lnTo>
                  <a:lnTo>
                    <a:pt x="1214111" y="0"/>
                  </a:lnTo>
                  <a:lnTo>
                    <a:pt x="1405484" y="0"/>
                  </a:lnTo>
                  <a:lnTo>
                    <a:pt x="1562190" y="0"/>
                  </a:lnTo>
                  <a:lnTo>
                    <a:pt x="1572000" y="0"/>
                  </a:lnTo>
                  <a:lnTo>
                    <a:pt x="1584814" y="0"/>
                  </a:lnTo>
                  <a:lnTo>
                    <a:pt x="1698114" y="0"/>
                  </a:lnTo>
                  <a:lnTo>
                    <a:pt x="1720738" y="0"/>
                  </a:lnTo>
                  <a:lnTo>
                    <a:pt x="1878084" y="0"/>
                  </a:lnTo>
                  <a:lnTo>
                    <a:pt x="1942703" y="0"/>
                  </a:lnTo>
                  <a:lnTo>
                    <a:pt x="2068817" y="0"/>
                  </a:lnTo>
                  <a:lnTo>
                    <a:pt x="2078627" y="0"/>
                  </a:lnTo>
                  <a:lnTo>
                    <a:pt x="2091441" y="0"/>
                  </a:lnTo>
                  <a:lnTo>
                    <a:pt x="2235332" y="0"/>
                  </a:lnTo>
                  <a:lnTo>
                    <a:pt x="2248787" y="0"/>
                  </a:lnTo>
                  <a:lnTo>
                    <a:pt x="2384711" y="0"/>
                  </a:lnTo>
                  <a:lnTo>
                    <a:pt x="2449330" y="0"/>
                  </a:lnTo>
                  <a:lnTo>
                    <a:pt x="2541416" y="0"/>
                  </a:lnTo>
                  <a:lnTo>
                    <a:pt x="2606035" y="0"/>
                  </a:lnTo>
                  <a:lnTo>
                    <a:pt x="2741959" y="0"/>
                  </a:lnTo>
                  <a:lnTo>
                    <a:pt x="2755414" y="0"/>
                  </a:lnTo>
                  <a:lnTo>
                    <a:pt x="2899305" y="0"/>
                  </a:lnTo>
                  <a:lnTo>
                    <a:pt x="2912119" y="0"/>
                  </a:lnTo>
                  <a:lnTo>
                    <a:pt x="3048043" y="0"/>
                  </a:lnTo>
                  <a:lnTo>
                    <a:pt x="3112662" y="0"/>
                  </a:lnTo>
                  <a:lnTo>
                    <a:pt x="3270008" y="0"/>
                  </a:lnTo>
                  <a:lnTo>
                    <a:pt x="3405932" y="0"/>
                  </a:lnTo>
                  <a:lnTo>
                    <a:pt x="3418746" y="0"/>
                  </a:lnTo>
                  <a:lnTo>
                    <a:pt x="3776635" y="0"/>
                  </a:lnTo>
                  <a:cubicBezTo>
                    <a:pt x="3847161" y="0"/>
                    <a:pt x="3907672" y="36018"/>
                    <a:pt x="3933520" y="87351"/>
                  </a:cubicBezTo>
                  <a:lnTo>
                    <a:pt x="3945962" y="139120"/>
                  </a:lnTo>
                  <a:lnTo>
                    <a:pt x="3946900" y="139120"/>
                  </a:lnTo>
                  <a:lnTo>
                    <a:pt x="3946900" y="143021"/>
                  </a:lnTo>
                  <a:lnTo>
                    <a:pt x="3946900" y="715087"/>
                  </a:lnTo>
                  <a:lnTo>
                    <a:pt x="3946900" y="727146"/>
                  </a:lnTo>
                  <a:lnTo>
                    <a:pt x="3946900" y="1117719"/>
                  </a:lnTo>
                  <a:lnTo>
                    <a:pt x="3946900" y="1121620"/>
                  </a:lnTo>
                  <a:lnTo>
                    <a:pt x="3946900" y="1693686"/>
                  </a:lnTo>
                  <a:lnTo>
                    <a:pt x="3946900" y="1705745"/>
                  </a:lnTo>
                  <a:lnTo>
                    <a:pt x="3946900" y="2791153"/>
                  </a:lnTo>
                  <a:lnTo>
                    <a:pt x="3946900" y="2803212"/>
                  </a:lnTo>
                  <a:lnTo>
                    <a:pt x="3946900" y="3375278"/>
                  </a:lnTo>
                  <a:lnTo>
                    <a:pt x="3946900" y="3379179"/>
                  </a:lnTo>
                  <a:lnTo>
                    <a:pt x="3946900" y="3769752"/>
                  </a:lnTo>
                  <a:lnTo>
                    <a:pt x="3946900" y="3781811"/>
                  </a:lnTo>
                  <a:lnTo>
                    <a:pt x="3946900" y="4353877"/>
                  </a:lnTo>
                  <a:lnTo>
                    <a:pt x="3946900" y="4357778"/>
                  </a:lnTo>
                  <a:lnTo>
                    <a:pt x="3945962" y="4357778"/>
                  </a:lnTo>
                  <a:lnTo>
                    <a:pt x="3933520" y="4409547"/>
                  </a:lnTo>
                  <a:cubicBezTo>
                    <a:pt x="3907672" y="4460880"/>
                    <a:pt x="3847161" y="4496898"/>
                    <a:pt x="3776635" y="4496898"/>
                  </a:cubicBezTo>
                  <a:lnTo>
                    <a:pt x="3418746" y="4496898"/>
                  </a:lnTo>
                  <a:lnTo>
                    <a:pt x="3405932" y="4496898"/>
                  </a:lnTo>
                  <a:lnTo>
                    <a:pt x="3270008" y="4496898"/>
                  </a:lnTo>
                  <a:lnTo>
                    <a:pt x="3112662" y="4496898"/>
                  </a:lnTo>
                  <a:lnTo>
                    <a:pt x="3048043" y="4496898"/>
                  </a:lnTo>
                  <a:lnTo>
                    <a:pt x="2912119" y="4496898"/>
                  </a:lnTo>
                  <a:lnTo>
                    <a:pt x="2899305" y="4496898"/>
                  </a:lnTo>
                  <a:lnTo>
                    <a:pt x="2755414" y="4496898"/>
                  </a:lnTo>
                  <a:lnTo>
                    <a:pt x="2741959" y="4496898"/>
                  </a:lnTo>
                  <a:lnTo>
                    <a:pt x="2606035" y="4496898"/>
                  </a:lnTo>
                  <a:lnTo>
                    <a:pt x="2541416" y="4496898"/>
                  </a:lnTo>
                  <a:lnTo>
                    <a:pt x="2449330" y="4496898"/>
                  </a:lnTo>
                  <a:lnTo>
                    <a:pt x="2384711" y="4496898"/>
                  </a:lnTo>
                  <a:lnTo>
                    <a:pt x="2248787" y="4496898"/>
                  </a:lnTo>
                  <a:lnTo>
                    <a:pt x="2235332" y="4496898"/>
                  </a:lnTo>
                  <a:lnTo>
                    <a:pt x="2091441" y="4496898"/>
                  </a:lnTo>
                  <a:lnTo>
                    <a:pt x="2078627" y="4496898"/>
                  </a:lnTo>
                  <a:lnTo>
                    <a:pt x="2068817" y="4496898"/>
                  </a:lnTo>
                  <a:lnTo>
                    <a:pt x="1942703" y="4496898"/>
                  </a:lnTo>
                  <a:lnTo>
                    <a:pt x="1878084" y="4496898"/>
                  </a:lnTo>
                  <a:lnTo>
                    <a:pt x="1720738" y="4496898"/>
                  </a:lnTo>
                  <a:lnTo>
                    <a:pt x="1698114" y="4496898"/>
                  </a:lnTo>
                  <a:lnTo>
                    <a:pt x="1584814" y="4496898"/>
                  </a:lnTo>
                  <a:lnTo>
                    <a:pt x="1572000" y="4496898"/>
                  </a:lnTo>
                  <a:lnTo>
                    <a:pt x="1562190" y="4496898"/>
                  </a:lnTo>
                  <a:lnTo>
                    <a:pt x="1405484" y="4496898"/>
                  </a:lnTo>
                  <a:lnTo>
                    <a:pt x="1214111" y="4496898"/>
                  </a:lnTo>
                  <a:lnTo>
                    <a:pt x="1191487" y="4496898"/>
                  </a:lnTo>
                  <a:lnTo>
                    <a:pt x="1047595" y="4496898"/>
                  </a:lnTo>
                  <a:lnTo>
                    <a:pt x="1034781" y="4496898"/>
                  </a:lnTo>
                  <a:lnTo>
                    <a:pt x="898857" y="4496898"/>
                  </a:lnTo>
                  <a:lnTo>
                    <a:pt x="676892" y="4496898"/>
                  </a:lnTo>
                  <a:lnTo>
                    <a:pt x="540968" y="4496898"/>
                  </a:lnTo>
                  <a:lnTo>
                    <a:pt x="528154" y="4496898"/>
                  </a:lnTo>
                  <a:lnTo>
                    <a:pt x="170265" y="4496898"/>
                  </a:lnTo>
                  <a:cubicBezTo>
                    <a:pt x="99739" y="4496898"/>
                    <a:pt x="39228" y="4460880"/>
                    <a:pt x="13380" y="4409547"/>
                  </a:cubicBezTo>
                  <a:lnTo>
                    <a:pt x="938" y="4357778"/>
                  </a:lnTo>
                  <a:lnTo>
                    <a:pt x="0" y="4357778"/>
                  </a:lnTo>
                  <a:lnTo>
                    <a:pt x="0" y="4353877"/>
                  </a:lnTo>
                  <a:lnTo>
                    <a:pt x="0" y="3781811"/>
                  </a:lnTo>
                  <a:lnTo>
                    <a:pt x="0" y="3769752"/>
                  </a:lnTo>
                  <a:lnTo>
                    <a:pt x="0" y="3379179"/>
                  </a:lnTo>
                  <a:lnTo>
                    <a:pt x="0" y="3375278"/>
                  </a:lnTo>
                  <a:lnTo>
                    <a:pt x="0" y="2803212"/>
                  </a:lnTo>
                  <a:lnTo>
                    <a:pt x="0" y="2791153"/>
                  </a:lnTo>
                  <a:lnTo>
                    <a:pt x="0" y="1705745"/>
                  </a:lnTo>
                  <a:lnTo>
                    <a:pt x="0" y="1693686"/>
                  </a:lnTo>
                  <a:lnTo>
                    <a:pt x="0" y="1121620"/>
                  </a:lnTo>
                  <a:lnTo>
                    <a:pt x="0" y="1117719"/>
                  </a:lnTo>
                  <a:lnTo>
                    <a:pt x="0" y="727146"/>
                  </a:lnTo>
                  <a:lnTo>
                    <a:pt x="0" y="715087"/>
                  </a:lnTo>
                  <a:lnTo>
                    <a:pt x="0" y="143021"/>
                  </a:lnTo>
                  <a:lnTo>
                    <a:pt x="0" y="139120"/>
                  </a:lnTo>
                  <a:lnTo>
                    <a:pt x="938" y="139120"/>
                  </a:lnTo>
                  <a:lnTo>
                    <a:pt x="13380" y="87351"/>
                  </a:lnTo>
                  <a:cubicBezTo>
                    <a:pt x="39228" y="36018"/>
                    <a:pt x="99739" y="0"/>
                    <a:pt x="170265" y="0"/>
                  </a:cubicBezTo>
                  <a:close/>
                </a:path>
              </a:pathLst>
            </a:custGeom>
            <a:solidFill>
              <a:schemeClr val="bg1"/>
            </a:solidFill>
            <a:ln>
              <a:noFill/>
            </a:ln>
            <a:effectLst>
              <a:outerShdw blurRad="165100" dist="1270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close up of blue text&#10;&#10;Description automatically generated">
              <a:extLst>
                <a:ext uri="{FF2B5EF4-FFF2-40B4-BE49-F238E27FC236}">
                  <a16:creationId xmlns:a16="http://schemas.microsoft.com/office/drawing/2014/main" id="{0098E51E-0E28-0175-08AB-15756A5DB23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71646" y="3403772"/>
              <a:ext cx="3211986" cy="835703"/>
            </a:xfrm>
            <a:prstGeom prst="rect">
              <a:avLst/>
            </a:prstGeom>
          </p:spPr>
        </p:pic>
      </p:grpSp>
      <p:pic>
        <p:nvPicPr>
          <p:cNvPr id="6" name="Picture 5" descr="A blue number on a black background&#10;&#10;Description automatically generated">
            <a:extLst>
              <a:ext uri="{FF2B5EF4-FFF2-40B4-BE49-F238E27FC236}">
                <a16:creationId xmlns:a16="http://schemas.microsoft.com/office/drawing/2014/main" id="{1C126803-C054-8B5C-DF6F-E90C63EA3675}"/>
              </a:ext>
            </a:extLst>
          </p:cNvPr>
          <p:cNvPicPr>
            <a:picLocks noChangeAspect="1"/>
          </p:cNvPicPr>
          <p:nvPr/>
        </p:nvPicPr>
        <p:blipFill>
          <a:blip r:embed="rId11"/>
          <a:stretch>
            <a:fillRect/>
          </a:stretch>
        </p:blipFill>
        <p:spPr>
          <a:xfrm>
            <a:off x="1083396" y="2498556"/>
            <a:ext cx="3183058" cy="572950"/>
          </a:xfrm>
          <a:prstGeom prst="rect">
            <a:avLst/>
          </a:prstGeom>
        </p:spPr>
      </p:pic>
      <p:sp>
        <p:nvSpPr>
          <p:cNvPr id="8" name="Rectangle: Rounded Corners 7">
            <a:extLst>
              <a:ext uri="{FF2B5EF4-FFF2-40B4-BE49-F238E27FC236}">
                <a16:creationId xmlns:a16="http://schemas.microsoft.com/office/drawing/2014/main" id="{1F644A2E-806D-3916-673C-5A1A121755C1}"/>
              </a:ext>
            </a:extLst>
          </p:cNvPr>
          <p:cNvSpPr/>
          <p:nvPr/>
        </p:nvSpPr>
        <p:spPr>
          <a:xfrm>
            <a:off x="980938" y="5419707"/>
            <a:ext cx="3225891" cy="10459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ERP platforms that understand XML </a:t>
            </a:r>
          </a:p>
        </p:txBody>
      </p:sp>
      <p:pic>
        <p:nvPicPr>
          <p:cNvPr id="18" name="Picture 17" descr="A red letter on a white background&#10;&#10;Description automatically generated">
            <a:extLst>
              <a:ext uri="{FF2B5EF4-FFF2-40B4-BE49-F238E27FC236}">
                <a16:creationId xmlns:a16="http://schemas.microsoft.com/office/drawing/2014/main" id="{165D9DBC-0BB5-F15E-3895-F205ADF81B6B}"/>
              </a:ext>
            </a:extLst>
          </p:cNvPr>
          <p:cNvPicPr>
            <a:picLocks noChangeAspect="1"/>
          </p:cNvPicPr>
          <p:nvPr/>
        </p:nvPicPr>
        <p:blipFill>
          <a:blip r:embed="rId12"/>
          <a:stretch>
            <a:fillRect/>
          </a:stretch>
        </p:blipFill>
        <p:spPr>
          <a:xfrm>
            <a:off x="1055173" y="4486572"/>
            <a:ext cx="3180903" cy="748852"/>
          </a:xfrm>
          <a:prstGeom prst="rect">
            <a:avLst/>
          </a:prstGeom>
        </p:spPr>
      </p:pic>
    </p:spTree>
    <p:extLst>
      <p:ext uri="{BB962C8B-B14F-4D97-AF65-F5344CB8AC3E}">
        <p14:creationId xmlns:p14="http://schemas.microsoft.com/office/powerpoint/2010/main" val="2352267544"/>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4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10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2" decel="50000" fill="hold" nodeType="withEffect">
                                  <p:stCondLst>
                                    <p:cond delay="6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1+#ppt_w/2"/>
                                          </p:val>
                                        </p:tav>
                                        <p:tav tm="100000">
                                          <p:val>
                                            <p:strVal val="#ppt_x"/>
                                          </p:val>
                                        </p:tav>
                                      </p:tavLst>
                                    </p:anim>
                                    <p:anim calcmode="lin" valueType="num">
                                      <p:cBhvr additive="base">
                                        <p:cTn id="16" dur="500" fill="hold"/>
                                        <p:tgtEl>
                                          <p:spTgt spid="43"/>
                                        </p:tgtEl>
                                        <p:attrNameLst>
                                          <p:attrName>ppt_y</p:attrName>
                                        </p:attrNameLst>
                                      </p:cBhvr>
                                      <p:tavLst>
                                        <p:tav tm="0">
                                          <p:val>
                                            <p:strVal val="#ppt_y"/>
                                          </p:val>
                                        </p:tav>
                                        <p:tav tm="100000">
                                          <p:val>
                                            <p:strVal val="#ppt_y"/>
                                          </p:val>
                                        </p:tav>
                                      </p:tavLst>
                                    </p:anim>
                                  </p:childTnLst>
                                </p:cTn>
                              </p:par>
                              <p:par>
                                <p:cTn id="17" presetID="2" presetClass="entr" presetSubtype="4" decel="50000" fill="hold" nodeType="withEffect">
                                  <p:stCondLst>
                                    <p:cond delay="80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par>
                                <p:cTn id="21" presetID="2" presetClass="entr" presetSubtype="4" decel="50000" fill="hold" nodeType="withEffect">
                                  <p:stCondLst>
                                    <p:cond delay="8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ppt_x"/>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decel="50000" fill="hold" nodeType="withEffect">
                                  <p:stCondLst>
                                    <p:cond delay="60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500" fill="hold"/>
                                        <p:tgtEl>
                                          <p:spTgt spid="40"/>
                                        </p:tgtEl>
                                        <p:attrNameLst>
                                          <p:attrName>ppt_x</p:attrName>
                                        </p:attrNameLst>
                                      </p:cBhvr>
                                      <p:tavLst>
                                        <p:tav tm="0">
                                          <p:val>
                                            <p:strVal val="#ppt_x"/>
                                          </p:val>
                                        </p:tav>
                                        <p:tav tm="100000">
                                          <p:val>
                                            <p:strVal val="#ppt_x"/>
                                          </p:val>
                                        </p:tav>
                                      </p:tavLst>
                                    </p:anim>
                                    <p:anim calcmode="lin" valueType="num">
                                      <p:cBhvr additive="base">
                                        <p:cTn id="28" dur="500" fill="hold"/>
                                        <p:tgtEl>
                                          <p:spTgt spid="40"/>
                                        </p:tgtEl>
                                        <p:attrNameLst>
                                          <p:attrName>ppt_y</p:attrName>
                                        </p:attrNameLst>
                                      </p:cBhvr>
                                      <p:tavLst>
                                        <p:tav tm="0">
                                          <p:val>
                                            <p:strVal val="1+#ppt_h/2"/>
                                          </p:val>
                                        </p:tav>
                                        <p:tav tm="100000">
                                          <p:val>
                                            <p:strVal val="#ppt_y"/>
                                          </p:val>
                                        </p:tav>
                                      </p:tavLst>
                                    </p:anim>
                                  </p:childTnLst>
                                </p:cTn>
                              </p:par>
                              <p:par>
                                <p:cTn id="29" presetID="16" presetClass="entr" presetSubtype="37" fill="hold" grpId="0" nodeType="withEffect">
                                  <p:stCondLst>
                                    <p:cond delay="1200"/>
                                  </p:stCondLst>
                                  <p:childTnLst>
                                    <p:set>
                                      <p:cBhvr>
                                        <p:cTn id="30" dur="1" fill="hold">
                                          <p:stCondLst>
                                            <p:cond delay="0"/>
                                          </p:stCondLst>
                                        </p:cTn>
                                        <p:tgtEl>
                                          <p:spTgt spid="27"/>
                                        </p:tgtEl>
                                        <p:attrNameLst>
                                          <p:attrName>style.visibility</p:attrName>
                                        </p:attrNameLst>
                                      </p:cBhvr>
                                      <p:to>
                                        <p:strVal val="visible"/>
                                      </p:to>
                                    </p:set>
                                    <p:animEffect transition="in" filter="barn(outVertical)">
                                      <p:cBhvr>
                                        <p:cTn id="31" dur="500"/>
                                        <p:tgtEl>
                                          <p:spTgt spid="27"/>
                                        </p:tgtEl>
                                      </p:cBhvr>
                                    </p:animEffect>
                                  </p:childTnLst>
                                </p:cTn>
                              </p:par>
                              <p:par>
                                <p:cTn id="32" presetID="2" presetClass="entr" presetSubtype="8" decel="50000" fill="hold" grpId="0" nodeType="withEffect">
                                  <p:stCondLst>
                                    <p:cond delay="20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0-#ppt_w/2"/>
                                          </p:val>
                                        </p:tav>
                                        <p:tav tm="100000">
                                          <p:val>
                                            <p:strVal val="#ppt_x"/>
                                          </p:val>
                                        </p:tav>
                                      </p:tavLst>
                                    </p:anim>
                                    <p:anim calcmode="lin" valueType="num">
                                      <p:cBhvr additive="base">
                                        <p:cTn id="35" dur="500" fill="hold"/>
                                        <p:tgtEl>
                                          <p:spTgt spid="5"/>
                                        </p:tgtEl>
                                        <p:attrNameLst>
                                          <p:attrName>ppt_y</p:attrName>
                                        </p:attrNameLst>
                                      </p:cBhvr>
                                      <p:tavLst>
                                        <p:tav tm="0">
                                          <p:val>
                                            <p:strVal val="#ppt_y"/>
                                          </p:val>
                                        </p:tav>
                                        <p:tav tm="100000">
                                          <p:val>
                                            <p:strVal val="#ppt_y"/>
                                          </p:val>
                                        </p:tav>
                                      </p:tavLst>
                                    </p:anim>
                                  </p:childTnLst>
                                </p:cTn>
                              </p:par>
                              <p:par>
                                <p:cTn id="36" presetID="2" presetClass="entr" presetSubtype="8" decel="50000" fill="hold" grpId="0" nodeType="withEffect">
                                  <p:stCondLst>
                                    <p:cond delay="20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0-#ppt_w/2"/>
                                          </p:val>
                                        </p:tav>
                                        <p:tav tm="100000">
                                          <p:val>
                                            <p:strVal val="#ppt_x"/>
                                          </p:val>
                                        </p:tav>
                                      </p:tavLst>
                                    </p:anim>
                                    <p:anim calcmode="lin" valueType="num">
                                      <p:cBhvr additive="base">
                                        <p:cTn id="39" dur="500" fill="hold"/>
                                        <p:tgtEl>
                                          <p:spTgt spid="9"/>
                                        </p:tgtEl>
                                        <p:attrNameLst>
                                          <p:attrName>ppt_y</p:attrName>
                                        </p:attrNameLst>
                                      </p:cBhvr>
                                      <p:tavLst>
                                        <p:tav tm="0">
                                          <p:val>
                                            <p:strVal val="#ppt_y"/>
                                          </p:val>
                                        </p:tav>
                                        <p:tav tm="100000">
                                          <p:val>
                                            <p:strVal val="#ppt_y"/>
                                          </p:val>
                                        </p:tav>
                                      </p:tavLst>
                                    </p:anim>
                                  </p:childTnLst>
                                </p:cTn>
                              </p:par>
                              <p:par>
                                <p:cTn id="40" presetID="2" presetClass="entr" presetSubtype="4" fill="hold" nodeType="withEffect">
                                  <p:stCondLst>
                                    <p:cond delay="20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par>
                                <p:cTn id="44" presetID="2" presetClass="entr" presetSubtype="4" decel="50000" fill="hold" nodeType="withEffect">
                                  <p:stCondLst>
                                    <p:cond delay="40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ppt_x"/>
                                          </p:val>
                                        </p:tav>
                                        <p:tav tm="100000">
                                          <p:val>
                                            <p:strVal val="#ppt_x"/>
                                          </p:val>
                                        </p:tav>
                                      </p:tavLst>
                                    </p:anim>
                                    <p:anim calcmode="lin" valueType="num">
                                      <p:cBhvr additive="base">
                                        <p:cTn id="47" dur="500" fill="hold"/>
                                        <p:tgtEl>
                                          <p:spTgt spid="6"/>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40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ppt_x"/>
                                          </p:val>
                                        </p:tav>
                                        <p:tav tm="100000">
                                          <p:val>
                                            <p:strVal val="#ppt_x"/>
                                          </p:val>
                                        </p:tav>
                                      </p:tavLst>
                                    </p:anim>
                                    <p:anim calcmode="lin" valueType="num">
                                      <p:cBhvr additive="base">
                                        <p:cTn id="51" dur="500" fill="hold"/>
                                        <p:tgtEl>
                                          <p:spTgt spid="18"/>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40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ppt_x"/>
                                          </p:val>
                                        </p:tav>
                                        <p:tav tm="100000">
                                          <p:val>
                                            <p:strVal val="#ppt_x"/>
                                          </p:val>
                                        </p:tav>
                                      </p:tavLst>
                                    </p:anim>
                                    <p:anim calcmode="lin" valueType="num">
                                      <p:cBhvr additive="base">
                                        <p:cTn id="5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p:bldP spid="26" grpId="0" animBg="1"/>
      <p:bldP spid="27" grpId="0"/>
      <p:bldP spid="9"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Box 91">
            <a:extLst>
              <a:ext uri="{FF2B5EF4-FFF2-40B4-BE49-F238E27FC236}">
                <a16:creationId xmlns:a16="http://schemas.microsoft.com/office/drawing/2014/main" id="{1FF81FD0-2C90-1E0E-2CE7-10D58E3905D2}"/>
              </a:ext>
            </a:extLst>
          </p:cNvPr>
          <p:cNvSpPr txBox="1"/>
          <p:nvPr/>
        </p:nvSpPr>
        <p:spPr>
          <a:xfrm>
            <a:off x="435202" y="363618"/>
            <a:ext cx="572715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LS</a:t>
            </a:r>
            <a:r>
              <a:rPr kumimoji="0" lang="en-US" sz="3600" b="1" i="0" u="none" strike="noStrike" kern="1200" cap="none" spc="0" normalizeH="0" noProof="0">
                <a:ln>
                  <a:noFill/>
                </a:ln>
                <a:solidFill>
                  <a:srgbClr val="351C5C"/>
                </a:solidFill>
                <a:effectLst/>
                <a:uLnTx/>
                <a:uFillTx/>
                <a:latin typeface="Aptos" panose="020B0004020202020204" pitchFamily="34" charset="0"/>
                <a:cs typeface="Segoe UI" panose="020B0502040204020203" pitchFamily="34" charset="0"/>
              </a:rPr>
              <a:t> Central - a</a:t>
            </a:r>
            <a:r>
              <a:rPr kumimoji="0" lang="en-IS" sz="36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 feature</a:t>
            </a:r>
            <a:r>
              <a:rPr kumimoji="0" lang="en-US" sz="36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a:t>
            </a:r>
            <a:r>
              <a:rPr kumimoji="0" lang="en-IS" sz="36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rich </a:t>
            </a:r>
            <a:r>
              <a:rPr kumimoji="0" lang="en-US" sz="36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POS &amp; retail </a:t>
            </a:r>
            <a:r>
              <a:rPr kumimoji="0" lang="en-IS" sz="36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solution</a:t>
            </a:r>
          </a:p>
        </p:txBody>
      </p:sp>
      <p:sp>
        <p:nvSpPr>
          <p:cNvPr id="2" name="Freeform 1">
            <a:extLst>
              <a:ext uri="{FF2B5EF4-FFF2-40B4-BE49-F238E27FC236}">
                <a16:creationId xmlns:a16="http://schemas.microsoft.com/office/drawing/2014/main" id="{14C8650E-24B5-23E0-A5EC-389900012D40}"/>
              </a:ext>
            </a:extLst>
          </p:cNvPr>
          <p:cNvSpPr/>
          <p:nvPr/>
        </p:nvSpPr>
        <p:spPr>
          <a:xfrm>
            <a:off x="9369482" y="5117333"/>
            <a:ext cx="2387373" cy="1485319"/>
          </a:xfrm>
          <a:custGeom>
            <a:avLst/>
            <a:gdLst>
              <a:gd name="connsiteX0" fmla="*/ 141847 w 2387373"/>
              <a:gd name="connsiteY0" fmla="*/ 0 h 1485319"/>
              <a:gd name="connsiteX1" fmla="*/ 2245526 w 2387373"/>
              <a:gd name="connsiteY1" fmla="*/ 0 h 1485319"/>
              <a:gd name="connsiteX2" fmla="*/ 2387373 w 2387373"/>
              <a:gd name="connsiteY2" fmla="*/ 167332 h 1485319"/>
              <a:gd name="connsiteX3" fmla="*/ 2387373 w 2387373"/>
              <a:gd name="connsiteY3" fmla="*/ 268068 h 1485319"/>
              <a:gd name="connsiteX4" fmla="*/ 2387373 w 2387373"/>
              <a:gd name="connsiteY4" fmla="*/ 295031 h 1485319"/>
              <a:gd name="connsiteX5" fmla="*/ 2387373 w 2387373"/>
              <a:gd name="connsiteY5" fmla="*/ 314472 h 1485319"/>
              <a:gd name="connsiteX6" fmla="*/ 2387373 w 2387373"/>
              <a:gd name="connsiteY6" fmla="*/ 358696 h 1485319"/>
              <a:gd name="connsiteX7" fmla="*/ 2387373 w 2387373"/>
              <a:gd name="connsiteY7" fmla="*/ 373394 h 1485319"/>
              <a:gd name="connsiteX8" fmla="*/ 2387373 w 2387373"/>
              <a:gd name="connsiteY8" fmla="*/ 378136 h 1485319"/>
              <a:gd name="connsiteX9" fmla="*/ 2387373 w 2387373"/>
              <a:gd name="connsiteY9" fmla="*/ 405099 h 1485319"/>
              <a:gd name="connsiteX10" fmla="*/ 2387373 w 2387373"/>
              <a:gd name="connsiteY10" fmla="*/ 457889 h 1485319"/>
              <a:gd name="connsiteX11" fmla="*/ 2387373 w 2387373"/>
              <a:gd name="connsiteY11" fmla="*/ 474130 h 1485319"/>
              <a:gd name="connsiteX12" fmla="*/ 2387373 w 2387373"/>
              <a:gd name="connsiteY12" fmla="*/ 501093 h 1485319"/>
              <a:gd name="connsiteX13" fmla="*/ 2387373 w 2387373"/>
              <a:gd name="connsiteY13" fmla="*/ 505835 h 1485319"/>
              <a:gd name="connsiteX14" fmla="*/ 2387373 w 2387373"/>
              <a:gd name="connsiteY14" fmla="*/ 520534 h 1485319"/>
              <a:gd name="connsiteX15" fmla="*/ 2387373 w 2387373"/>
              <a:gd name="connsiteY15" fmla="*/ 558625 h 1485319"/>
              <a:gd name="connsiteX16" fmla="*/ 2387373 w 2387373"/>
              <a:gd name="connsiteY16" fmla="*/ 564758 h 1485319"/>
              <a:gd name="connsiteX17" fmla="*/ 2387373 w 2387373"/>
              <a:gd name="connsiteY17" fmla="*/ 584198 h 1485319"/>
              <a:gd name="connsiteX18" fmla="*/ 2387373 w 2387373"/>
              <a:gd name="connsiteY18" fmla="*/ 585588 h 1485319"/>
              <a:gd name="connsiteX19" fmla="*/ 2387373 w 2387373"/>
              <a:gd name="connsiteY19" fmla="*/ 605029 h 1485319"/>
              <a:gd name="connsiteX20" fmla="*/ 2387373 w 2387373"/>
              <a:gd name="connsiteY20" fmla="*/ 611161 h 1485319"/>
              <a:gd name="connsiteX21" fmla="*/ 2387373 w 2387373"/>
              <a:gd name="connsiteY21" fmla="*/ 649253 h 1485319"/>
              <a:gd name="connsiteX22" fmla="*/ 2387373 w 2387373"/>
              <a:gd name="connsiteY22" fmla="*/ 663951 h 1485319"/>
              <a:gd name="connsiteX23" fmla="*/ 2387373 w 2387373"/>
              <a:gd name="connsiteY23" fmla="*/ 668693 h 1485319"/>
              <a:gd name="connsiteX24" fmla="*/ 2387373 w 2387373"/>
              <a:gd name="connsiteY24" fmla="*/ 688927 h 1485319"/>
              <a:gd name="connsiteX25" fmla="*/ 2387373 w 2387373"/>
              <a:gd name="connsiteY25" fmla="*/ 695656 h 1485319"/>
              <a:gd name="connsiteX26" fmla="*/ 2387373 w 2387373"/>
              <a:gd name="connsiteY26" fmla="*/ 711897 h 1485319"/>
              <a:gd name="connsiteX27" fmla="*/ 2387373 w 2387373"/>
              <a:gd name="connsiteY27" fmla="*/ 764687 h 1485319"/>
              <a:gd name="connsiteX28" fmla="*/ 2387373 w 2387373"/>
              <a:gd name="connsiteY28" fmla="*/ 789663 h 1485319"/>
              <a:gd name="connsiteX29" fmla="*/ 2387373 w 2387373"/>
              <a:gd name="connsiteY29" fmla="*/ 791650 h 1485319"/>
              <a:gd name="connsiteX30" fmla="*/ 2387373 w 2387373"/>
              <a:gd name="connsiteY30" fmla="*/ 796392 h 1485319"/>
              <a:gd name="connsiteX31" fmla="*/ 2387373 w 2387373"/>
              <a:gd name="connsiteY31" fmla="*/ 811091 h 1485319"/>
              <a:gd name="connsiteX32" fmla="*/ 2387373 w 2387373"/>
              <a:gd name="connsiteY32" fmla="*/ 816626 h 1485319"/>
              <a:gd name="connsiteX33" fmla="*/ 2387373 w 2387373"/>
              <a:gd name="connsiteY33" fmla="*/ 836067 h 1485319"/>
              <a:gd name="connsiteX34" fmla="*/ 2387373 w 2387373"/>
              <a:gd name="connsiteY34" fmla="*/ 855315 h 1485319"/>
              <a:gd name="connsiteX35" fmla="*/ 2387373 w 2387373"/>
              <a:gd name="connsiteY35" fmla="*/ 874755 h 1485319"/>
              <a:gd name="connsiteX36" fmla="*/ 2387373 w 2387373"/>
              <a:gd name="connsiteY36" fmla="*/ 880291 h 1485319"/>
              <a:gd name="connsiteX37" fmla="*/ 2387373 w 2387373"/>
              <a:gd name="connsiteY37" fmla="*/ 899731 h 1485319"/>
              <a:gd name="connsiteX38" fmla="*/ 2387373 w 2387373"/>
              <a:gd name="connsiteY38" fmla="*/ 901718 h 1485319"/>
              <a:gd name="connsiteX39" fmla="*/ 2387373 w 2387373"/>
              <a:gd name="connsiteY39" fmla="*/ 926694 h 1485319"/>
              <a:gd name="connsiteX40" fmla="*/ 2387373 w 2387373"/>
              <a:gd name="connsiteY40" fmla="*/ 979484 h 1485319"/>
              <a:gd name="connsiteX41" fmla="*/ 2387373 w 2387373"/>
              <a:gd name="connsiteY41" fmla="*/ 1002454 h 1485319"/>
              <a:gd name="connsiteX42" fmla="*/ 2387373 w 2387373"/>
              <a:gd name="connsiteY42" fmla="*/ 1027430 h 1485319"/>
              <a:gd name="connsiteX43" fmla="*/ 2387373 w 2387373"/>
              <a:gd name="connsiteY43" fmla="*/ 1080220 h 1485319"/>
              <a:gd name="connsiteX44" fmla="*/ 2387373 w 2387373"/>
              <a:gd name="connsiteY44" fmla="*/ 1107183 h 1485319"/>
              <a:gd name="connsiteX45" fmla="*/ 2387373 w 2387373"/>
              <a:gd name="connsiteY45" fmla="*/ 1126624 h 1485319"/>
              <a:gd name="connsiteX46" fmla="*/ 2387373 w 2387373"/>
              <a:gd name="connsiteY46" fmla="*/ 1170848 h 1485319"/>
              <a:gd name="connsiteX47" fmla="*/ 2387373 w 2387373"/>
              <a:gd name="connsiteY47" fmla="*/ 1190288 h 1485319"/>
              <a:gd name="connsiteX48" fmla="*/ 2387373 w 2387373"/>
              <a:gd name="connsiteY48" fmla="*/ 1217251 h 1485319"/>
              <a:gd name="connsiteX49" fmla="*/ 2387373 w 2387373"/>
              <a:gd name="connsiteY49" fmla="*/ 1317987 h 1485319"/>
              <a:gd name="connsiteX50" fmla="*/ 2245526 w 2387373"/>
              <a:gd name="connsiteY50" fmla="*/ 1485319 h 1485319"/>
              <a:gd name="connsiteX51" fmla="*/ 141847 w 2387373"/>
              <a:gd name="connsiteY51" fmla="*/ 1485319 h 1485319"/>
              <a:gd name="connsiteX52" fmla="*/ 0 w 2387373"/>
              <a:gd name="connsiteY52" fmla="*/ 1317987 h 1485319"/>
              <a:gd name="connsiteX53" fmla="*/ 0 w 2387373"/>
              <a:gd name="connsiteY53" fmla="*/ 1217251 h 1485319"/>
              <a:gd name="connsiteX54" fmla="*/ 0 w 2387373"/>
              <a:gd name="connsiteY54" fmla="*/ 1190288 h 1485319"/>
              <a:gd name="connsiteX55" fmla="*/ 0 w 2387373"/>
              <a:gd name="connsiteY55" fmla="*/ 1170848 h 1485319"/>
              <a:gd name="connsiteX56" fmla="*/ 0 w 2387373"/>
              <a:gd name="connsiteY56" fmla="*/ 1126624 h 1485319"/>
              <a:gd name="connsiteX57" fmla="*/ 0 w 2387373"/>
              <a:gd name="connsiteY57" fmla="*/ 1107183 h 1485319"/>
              <a:gd name="connsiteX58" fmla="*/ 0 w 2387373"/>
              <a:gd name="connsiteY58" fmla="*/ 1080220 h 1485319"/>
              <a:gd name="connsiteX59" fmla="*/ 0 w 2387373"/>
              <a:gd name="connsiteY59" fmla="*/ 1027430 h 1485319"/>
              <a:gd name="connsiteX60" fmla="*/ 0 w 2387373"/>
              <a:gd name="connsiteY60" fmla="*/ 1002454 h 1485319"/>
              <a:gd name="connsiteX61" fmla="*/ 0 w 2387373"/>
              <a:gd name="connsiteY61" fmla="*/ 979484 h 1485319"/>
              <a:gd name="connsiteX62" fmla="*/ 0 w 2387373"/>
              <a:gd name="connsiteY62" fmla="*/ 926694 h 1485319"/>
              <a:gd name="connsiteX63" fmla="*/ 0 w 2387373"/>
              <a:gd name="connsiteY63" fmla="*/ 901718 h 1485319"/>
              <a:gd name="connsiteX64" fmla="*/ 0 w 2387373"/>
              <a:gd name="connsiteY64" fmla="*/ 899731 h 1485319"/>
              <a:gd name="connsiteX65" fmla="*/ 0 w 2387373"/>
              <a:gd name="connsiteY65" fmla="*/ 880291 h 1485319"/>
              <a:gd name="connsiteX66" fmla="*/ 0 w 2387373"/>
              <a:gd name="connsiteY66" fmla="*/ 874755 h 1485319"/>
              <a:gd name="connsiteX67" fmla="*/ 0 w 2387373"/>
              <a:gd name="connsiteY67" fmla="*/ 855315 h 1485319"/>
              <a:gd name="connsiteX68" fmla="*/ 0 w 2387373"/>
              <a:gd name="connsiteY68" fmla="*/ 836067 h 1485319"/>
              <a:gd name="connsiteX69" fmla="*/ 0 w 2387373"/>
              <a:gd name="connsiteY69" fmla="*/ 816626 h 1485319"/>
              <a:gd name="connsiteX70" fmla="*/ 0 w 2387373"/>
              <a:gd name="connsiteY70" fmla="*/ 811091 h 1485319"/>
              <a:gd name="connsiteX71" fmla="*/ 0 w 2387373"/>
              <a:gd name="connsiteY71" fmla="*/ 796392 h 1485319"/>
              <a:gd name="connsiteX72" fmla="*/ 0 w 2387373"/>
              <a:gd name="connsiteY72" fmla="*/ 791650 h 1485319"/>
              <a:gd name="connsiteX73" fmla="*/ 0 w 2387373"/>
              <a:gd name="connsiteY73" fmla="*/ 789663 h 1485319"/>
              <a:gd name="connsiteX74" fmla="*/ 0 w 2387373"/>
              <a:gd name="connsiteY74" fmla="*/ 764687 h 1485319"/>
              <a:gd name="connsiteX75" fmla="*/ 0 w 2387373"/>
              <a:gd name="connsiteY75" fmla="*/ 711897 h 1485319"/>
              <a:gd name="connsiteX76" fmla="*/ 0 w 2387373"/>
              <a:gd name="connsiteY76" fmla="*/ 695656 h 1485319"/>
              <a:gd name="connsiteX77" fmla="*/ 0 w 2387373"/>
              <a:gd name="connsiteY77" fmla="*/ 688927 h 1485319"/>
              <a:gd name="connsiteX78" fmla="*/ 0 w 2387373"/>
              <a:gd name="connsiteY78" fmla="*/ 668693 h 1485319"/>
              <a:gd name="connsiteX79" fmla="*/ 0 w 2387373"/>
              <a:gd name="connsiteY79" fmla="*/ 663951 h 1485319"/>
              <a:gd name="connsiteX80" fmla="*/ 0 w 2387373"/>
              <a:gd name="connsiteY80" fmla="*/ 649253 h 1485319"/>
              <a:gd name="connsiteX81" fmla="*/ 0 w 2387373"/>
              <a:gd name="connsiteY81" fmla="*/ 611161 h 1485319"/>
              <a:gd name="connsiteX82" fmla="*/ 0 w 2387373"/>
              <a:gd name="connsiteY82" fmla="*/ 605029 h 1485319"/>
              <a:gd name="connsiteX83" fmla="*/ 0 w 2387373"/>
              <a:gd name="connsiteY83" fmla="*/ 585588 h 1485319"/>
              <a:gd name="connsiteX84" fmla="*/ 0 w 2387373"/>
              <a:gd name="connsiteY84" fmla="*/ 584198 h 1485319"/>
              <a:gd name="connsiteX85" fmla="*/ 0 w 2387373"/>
              <a:gd name="connsiteY85" fmla="*/ 564758 h 1485319"/>
              <a:gd name="connsiteX86" fmla="*/ 0 w 2387373"/>
              <a:gd name="connsiteY86" fmla="*/ 558625 h 1485319"/>
              <a:gd name="connsiteX87" fmla="*/ 0 w 2387373"/>
              <a:gd name="connsiteY87" fmla="*/ 520534 h 1485319"/>
              <a:gd name="connsiteX88" fmla="*/ 0 w 2387373"/>
              <a:gd name="connsiteY88" fmla="*/ 505835 h 1485319"/>
              <a:gd name="connsiteX89" fmla="*/ 0 w 2387373"/>
              <a:gd name="connsiteY89" fmla="*/ 501093 h 1485319"/>
              <a:gd name="connsiteX90" fmla="*/ 0 w 2387373"/>
              <a:gd name="connsiteY90" fmla="*/ 474130 h 1485319"/>
              <a:gd name="connsiteX91" fmla="*/ 0 w 2387373"/>
              <a:gd name="connsiteY91" fmla="*/ 457889 h 1485319"/>
              <a:gd name="connsiteX92" fmla="*/ 0 w 2387373"/>
              <a:gd name="connsiteY92" fmla="*/ 405099 h 1485319"/>
              <a:gd name="connsiteX93" fmla="*/ 0 w 2387373"/>
              <a:gd name="connsiteY93" fmla="*/ 378136 h 1485319"/>
              <a:gd name="connsiteX94" fmla="*/ 0 w 2387373"/>
              <a:gd name="connsiteY94" fmla="*/ 373394 h 1485319"/>
              <a:gd name="connsiteX95" fmla="*/ 0 w 2387373"/>
              <a:gd name="connsiteY95" fmla="*/ 358696 h 1485319"/>
              <a:gd name="connsiteX96" fmla="*/ 0 w 2387373"/>
              <a:gd name="connsiteY96" fmla="*/ 314472 h 1485319"/>
              <a:gd name="connsiteX97" fmla="*/ 0 w 2387373"/>
              <a:gd name="connsiteY97" fmla="*/ 295031 h 1485319"/>
              <a:gd name="connsiteX98" fmla="*/ 0 w 2387373"/>
              <a:gd name="connsiteY98" fmla="*/ 268068 h 1485319"/>
              <a:gd name="connsiteX99" fmla="*/ 0 w 2387373"/>
              <a:gd name="connsiteY99" fmla="*/ 167332 h 1485319"/>
              <a:gd name="connsiteX100" fmla="*/ 141847 w 2387373"/>
              <a:gd name="connsiteY100" fmla="*/ 0 h 148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387373" h="1485319">
                <a:moveTo>
                  <a:pt x="141847" y="0"/>
                </a:moveTo>
                <a:lnTo>
                  <a:pt x="2245526" y="0"/>
                </a:lnTo>
                <a:cubicBezTo>
                  <a:pt x="2323866" y="0"/>
                  <a:pt x="2387373" y="74917"/>
                  <a:pt x="2387373" y="167332"/>
                </a:cubicBezTo>
                <a:lnTo>
                  <a:pt x="2387373" y="268068"/>
                </a:lnTo>
                <a:lnTo>
                  <a:pt x="2387373" y="295031"/>
                </a:lnTo>
                <a:lnTo>
                  <a:pt x="2387373" y="314472"/>
                </a:lnTo>
                <a:lnTo>
                  <a:pt x="2387373" y="358696"/>
                </a:lnTo>
                <a:lnTo>
                  <a:pt x="2387373" y="373394"/>
                </a:lnTo>
                <a:lnTo>
                  <a:pt x="2387373" y="378136"/>
                </a:lnTo>
                <a:lnTo>
                  <a:pt x="2387373" y="405099"/>
                </a:lnTo>
                <a:lnTo>
                  <a:pt x="2387373" y="457889"/>
                </a:lnTo>
                <a:lnTo>
                  <a:pt x="2387373" y="474130"/>
                </a:lnTo>
                <a:lnTo>
                  <a:pt x="2387373" y="501093"/>
                </a:lnTo>
                <a:lnTo>
                  <a:pt x="2387373" y="505835"/>
                </a:lnTo>
                <a:lnTo>
                  <a:pt x="2387373" y="520534"/>
                </a:lnTo>
                <a:lnTo>
                  <a:pt x="2387373" y="558625"/>
                </a:lnTo>
                <a:lnTo>
                  <a:pt x="2387373" y="564758"/>
                </a:lnTo>
                <a:lnTo>
                  <a:pt x="2387373" y="584198"/>
                </a:lnTo>
                <a:lnTo>
                  <a:pt x="2387373" y="585588"/>
                </a:lnTo>
                <a:lnTo>
                  <a:pt x="2387373" y="605029"/>
                </a:lnTo>
                <a:lnTo>
                  <a:pt x="2387373" y="611161"/>
                </a:lnTo>
                <a:lnTo>
                  <a:pt x="2387373" y="649253"/>
                </a:lnTo>
                <a:lnTo>
                  <a:pt x="2387373" y="663951"/>
                </a:lnTo>
                <a:lnTo>
                  <a:pt x="2387373" y="668693"/>
                </a:lnTo>
                <a:lnTo>
                  <a:pt x="2387373" y="688927"/>
                </a:lnTo>
                <a:lnTo>
                  <a:pt x="2387373" y="695656"/>
                </a:lnTo>
                <a:lnTo>
                  <a:pt x="2387373" y="711897"/>
                </a:lnTo>
                <a:lnTo>
                  <a:pt x="2387373" y="764687"/>
                </a:lnTo>
                <a:lnTo>
                  <a:pt x="2387373" y="789663"/>
                </a:lnTo>
                <a:lnTo>
                  <a:pt x="2387373" y="791650"/>
                </a:lnTo>
                <a:lnTo>
                  <a:pt x="2387373" y="796392"/>
                </a:lnTo>
                <a:lnTo>
                  <a:pt x="2387373" y="811091"/>
                </a:lnTo>
                <a:lnTo>
                  <a:pt x="2387373" y="816626"/>
                </a:lnTo>
                <a:lnTo>
                  <a:pt x="2387373" y="836067"/>
                </a:lnTo>
                <a:lnTo>
                  <a:pt x="2387373" y="855315"/>
                </a:lnTo>
                <a:lnTo>
                  <a:pt x="2387373" y="874755"/>
                </a:lnTo>
                <a:lnTo>
                  <a:pt x="2387373" y="880291"/>
                </a:lnTo>
                <a:lnTo>
                  <a:pt x="2387373" y="899731"/>
                </a:lnTo>
                <a:lnTo>
                  <a:pt x="2387373" y="901718"/>
                </a:lnTo>
                <a:lnTo>
                  <a:pt x="2387373" y="926694"/>
                </a:lnTo>
                <a:lnTo>
                  <a:pt x="2387373" y="979484"/>
                </a:lnTo>
                <a:lnTo>
                  <a:pt x="2387373" y="1002454"/>
                </a:lnTo>
                <a:lnTo>
                  <a:pt x="2387373" y="1027430"/>
                </a:lnTo>
                <a:lnTo>
                  <a:pt x="2387373" y="1080220"/>
                </a:lnTo>
                <a:lnTo>
                  <a:pt x="2387373" y="1107183"/>
                </a:lnTo>
                <a:lnTo>
                  <a:pt x="2387373" y="1126624"/>
                </a:lnTo>
                <a:lnTo>
                  <a:pt x="2387373" y="1170848"/>
                </a:lnTo>
                <a:lnTo>
                  <a:pt x="2387373" y="1190288"/>
                </a:lnTo>
                <a:lnTo>
                  <a:pt x="2387373" y="1217251"/>
                </a:lnTo>
                <a:lnTo>
                  <a:pt x="2387373" y="1317987"/>
                </a:lnTo>
                <a:cubicBezTo>
                  <a:pt x="2387373" y="1410402"/>
                  <a:pt x="2323866" y="1485319"/>
                  <a:pt x="2245526" y="1485319"/>
                </a:cubicBezTo>
                <a:lnTo>
                  <a:pt x="141847" y="1485319"/>
                </a:lnTo>
                <a:cubicBezTo>
                  <a:pt x="63507" y="1485319"/>
                  <a:pt x="0" y="1410402"/>
                  <a:pt x="0" y="1317987"/>
                </a:cubicBezTo>
                <a:lnTo>
                  <a:pt x="0" y="1217251"/>
                </a:lnTo>
                <a:lnTo>
                  <a:pt x="0" y="1190288"/>
                </a:lnTo>
                <a:lnTo>
                  <a:pt x="0" y="1170848"/>
                </a:lnTo>
                <a:lnTo>
                  <a:pt x="0" y="1126624"/>
                </a:lnTo>
                <a:lnTo>
                  <a:pt x="0" y="1107183"/>
                </a:lnTo>
                <a:lnTo>
                  <a:pt x="0" y="1080220"/>
                </a:lnTo>
                <a:lnTo>
                  <a:pt x="0" y="1027430"/>
                </a:lnTo>
                <a:lnTo>
                  <a:pt x="0" y="1002454"/>
                </a:lnTo>
                <a:lnTo>
                  <a:pt x="0" y="979484"/>
                </a:lnTo>
                <a:lnTo>
                  <a:pt x="0" y="926694"/>
                </a:lnTo>
                <a:lnTo>
                  <a:pt x="0" y="901718"/>
                </a:lnTo>
                <a:lnTo>
                  <a:pt x="0" y="899731"/>
                </a:lnTo>
                <a:lnTo>
                  <a:pt x="0" y="880291"/>
                </a:lnTo>
                <a:lnTo>
                  <a:pt x="0" y="874755"/>
                </a:lnTo>
                <a:lnTo>
                  <a:pt x="0" y="855315"/>
                </a:lnTo>
                <a:lnTo>
                  <a:pt x="0" y="836067"/>
                </a:lnTo>
                <a:lnTo>
                  <a:pt x="0" y="816626"/>
                </a:lnTo>
                <a:lnTo>
                  <a:pt x="0" y="811091"/>
                </a:lnTo>
                <a:lnTo>
                  <a:pt x="0" y="796392"/>
                </a:lnTo>
                <a:lnTo>
                  <a:pt x="0" y="791650"/>
                </a:lnTo>
                <a:lnTo>
                  <a:pt x="0" y="789663"/>
                </a:lnTo>
                <a:lnTo>
                  <a:pt x="0" y="764687"/>
                </a:lnTo>
                <a:lnTo>
                  <a:pt x="0" y="711897"/>
                </a:lnTo>
                <a:lnTo>
                  <a:pt x="0" y="695656"/>
                </a:lnTo>
                <a:lnTo>
                  <a:pt x="0" y="688927"/>
                </a:lnTo>
                <a:lnTo>
                  <a:pt x="0" y="668693"/>
                </a:lnTo>
                <a:lnTo>
                  <a:pt x="0" y="663951"/>
                </a:lnTo>
                <a:lnTo>
                  <a:pt x="0" y="649253"/>
                </a:lnTo>
                <a:lnTo>
                  <a:pt x="0" y="611161"/>
                </a:lnTo>
                <a:lnTo>
                  <a:pt x="0" y="605029"/>
                </a:lnTo>
                <a:lnTo>
                  <a:pt x="0" y="585588"/>
                </a:lnTo>
                <a:lnTo>
                  <a:pt x="0" y="584198"/>
                </a:lnTo>
                <a:lnTo>
                  <a:pt x="0" y="564758"/>
                </a:lnTo>
                <a:lnTo>
                  <a:pt x="0" y="558625"/>
                </a:lnTo>
                <a:lnTo>
                  <a:pt x="0" y="520534"/>
                </a:lnTo>
                <a:lnTo>
                  <a:pt x="0" y="505835"/>
                </a:lnTo>
                <a:lnTo>
                  <a:pt x="0" y="501093"/>
                </a:lnTo>
                <a:lnTo>
                  <a:pt x="0" y="474130"/>
                </a:lnTo>
                <a:lnTo>
                  <a:pt x="0" y="457889"/>
                </a:lnTo>
                <a:lnTo>
                  <a:pt x="0" y="405099"/>
                </a:lnTo>
                <a:lnTo>
                  <a:pt x="0" y="378136"/>
                </a:lnTo>
                <a:lnTo>
                  <a:pt x="0" y="373394"/>
                </a:lnTo>
                <a:lnTo>
                  <a:pt x="0" y="358696"/>
                </a:lnTo>
                <a:lnTo>
                  <a:pt x="0" y="314472"/>
                </a:lnTo>
                <a:lnTo>
                  <a:pt x="0" y="295031"/>
                </a:lnTo>
                <a:lnTo>
                  <a:pt x="0" y="268068"/>
                </a:lnTo>
                <a:lnTo>
                  <a:pt x="0" y="167332"/>
                </a:lnTo>
                <a:cubicBezTo>
                  <a:pt x="0" y="74917"/>
                  <a:pt x="63507" y="0"/>
                  <a:pt x="141847" y="0"/>
                </a:cubicBezTo>
                <a:close/>
              </a:path>
            </a:pathLst>
          </a:custGeom>
          <a:solidFill>
            <a:srgbClr val="88BDC9"/>
          </a:solidFill>
          <a:ln w="635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0B0004020202020204" pitchFamily="34" charset="0"/>
            </a:endParaRPr>
          </a:p>
        </p:txBody>
      </p:sp>
      <p:sp>
        <p:nvSpPr>
          <p:cNvPr id="3" name="TextBox 2">
            <a:extLst>
              <a:ext uri="{FF2B5EF4-FFF2-40B4-BE49-F238E27FC236}">
                <a16:creationId xmlns:a16="http://schemas.microsoft.com/office/drawing/2014/main" id="{E2B7D5F9-A5E9-5AC7-DA6E-9F30695B4374}"/>
              </a:ext>
            </a:extLst>
          </p:cNvPr>
          <p:cNvSpPr txBox="1"/>
          <p:nvPr/>
        </p:nvSpPr>
        <p:spPr>
          <a:xfrm>
            <a:off x="6722704" y="190613"/>
            <a:ext cx="238425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28C85"/>
                </a:solidFill>
                <a:effectLst/>
                <a:uLnTx/>
                <a:uFillTx/>
                <a:latin typeface="Aptos" panose="020B0004020202020204" pitchFamily="34" charset="0"/>
                <a:cs typeface="Segoe UI" panose="020B0502040204020203" pitchFamily="34" charset="0"/>
              </a:rPr>
              <a:t>HO Platform</a:t>
            </a:r>
            <a:endParaRPr kumimoji="0" lang="en-IS" sz="1800" b="1" i="0" u="none" strike="noStrike" kern="1200" cap="none" spc="0" normalizeH="0" baseline="0" noProof="0">
              <a:ln>
                <a:noFill/>
              </a:ln>
              <a:solidFill>
                <a:srgbClr val="328C85"/>
              </a:solidFill>
              <a:effectLst/>
              <a:uLnTx/>
              <a:uFillTx/>
              <a:latin typeface="Aptos" panose="020B0004020202020204" pitchFamily="34" charset="0"/>
              <a:cs typeface="Segoe UI" panose="020B0502040204020203" pitchFamily="34" charset="0"/>
            </a:endParaRPr>
          </a:p>
        </p:txBody>
      </p:sp>
      <p:grpSp>
        <p:nvGrpSpPr>
          <p:cNvPr id="4" name="Group 3">
            <a:extLst>
              <a:ext uri="{FF2B5EF4-FFF2-40B4-BE49-F238E27FC236}">
                <a16:creationId xmlns:a16="http://schemas.microsoft.com/office/drawing/2014/main" id="{D0242EC3-F219-F48D-E8AA-3B795684AE63}"/>
              </a:ext>
            </a:extLst>
          </p:cNvPr>
          <p:cNvGrpSpPr/>
          <p:nvPr/>
        </p:nvGrpSpPr>
        <p:grpSpPr>
          <a:xfrm>
            <a:off x="6722706" y="679070"/>
            <a:ext cx="2384258" cy="5923582"/>
            <a:chOff x="6722706" y="884169"/>
            <a:chExt cx="2384258" cy="5923582"/>
          </a:xfrm>
        </p:grpSpPr>
        <p:pic>
          <p:nvPicPr>
            <p:cNvPr id="5" name="Graphic 4">
              <a:extLst>
                <a:ext uri="{FF2B5EF4-FFF2-40B4-BE49-F238E27FC236}">
                  <a16:creationId xmlns:a16="http://schemas.microsoft.com/office/drawing/2014/main" id="{514F91A4-C0EF-220E-9BB9-CA21BE6596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22706" y="884169"/>
              <a:ext cx="2384258" cy="5923582"/>
            </a:xfrm>
            <a:prstGeom prst="rect">
              <a:avLst/>
            </a:prstGeom>
          </p:spPr>
        </p:pic>
        <p:sp>
          <p:nvSpPr>
            <p:cNvPr id="6" name="Freeform 5">
              <a:extLst>
                <a:ext uri="{FF2B5EF4-FFF2-40B4-BE49-F238E27FC236}">
                  <a16:creationId xmlns:a16="http://schemas.microsoft.com/office/drawing/2014/main" id="{AEA897A9-6299-67CC-716F-CD3DDF04B359}"/>
                </a:ext>
              </a:extLst>
            </p:cNvPr>
            <p:cNvSpPr/>
            <p:nvPr/>
          </p:nvSpPr>
          <p:spPr>
            <a:xfrm>
              <a:off x="6884765" y="3854187"/>
              <a:ext cx="2060136" cy="2794944"/>
            </a:xfrm>
            <a:custGeom>
              <a:avLst/>
              <a:gdLst>
                <a:gd name="connsiteX0" fmla="*/ 58479 w 2060136"/>
                <a:gd name="connsiteY0" fmla="*/ 0 h 2468914"/>
                <a:gd name="connsiteX1" fmla="*/ 2001657 w 2060136"/>
                <a:gd name="connsiteY1" fmla="*/ 0 h 2468914"/>
                <a:gd name="connsiteX2" fmla="*/ 2060136 w 2060136"/>
                <a:gd name="connsiteY2" fmla="*/ 58479 h 2468914"/>
                <a:gd name="connsiteX3" fmla="*/ 2060136 w 2060136"/>
                <a:gd name="connsiteY3" fmla="*/ 189106 h 2468914"/>
                <a:gd name="connsiteX4" fmla="*/ 2060136 w 2060136"/>
                <a:gd name="connsiteY4" fmla="*/ 292386 h 2468914"/>
                <a:gd name="connsiteX5" fmla="*/ 2060136 w 2060136"/>
                <a:gd name="connsiteY5" fmla="*/ 370283 h 2468914"/>
                <a:gd name="connsiteX6" fmla="*/ 2060136 w 2060136"/>
                <a:gd name="connsiteY6" fmla="*/ 403710 h 2468914"/>
                <a:gd name="connsiteX7" fmla="*/ 2060136 w 2060136"/>
                <a:gd name="connsiteY7" fmla="*/ 423013 h 2468914"/>
                <a:gd name="connsiteX8" fmla="*/ 2060136 w 2060136"/>
                <a:gd name="connsiteY8" fmla="*/ 637617 h 2468914"/>
                <a:gd name="connsiteX9" fmla="*/ 2060136 w 2060136"/>
                <a:gd name="connsiteY9" fmla="*/ 730282 h 2468914"/>
                <a:gd name="connsiteX10" fmla="*/ 2060136 w 2060136"/>
                <a:gd name="connsiteY10" fmla="*/ 823589 h 2468914"/>
                <a:gd name="connsiteX11" fmla="*/ 2060136 w 2060136"/>
                <a:gd name="connsiteY11" fmla="*/ 954216 h 2468914"/>
                <a:gd name="connsiteX12" fmla="*/ 2060136 w 2060136"/>
                <a:gd name="connsiteY12" fmla="*/ 964189 h 2468914"/>
                <a:gd name="connsiteX13" fmla="*/ 2060136 w 2060136"/>
                <a:gd name="connsiteY13" fmla="*/ 1057496 h 2468914"/>
                <a:gd name="connsiteX14" fmla="*/ 2060136 w 2060136"/>
                <a:gd name="connsiteY14" fmla="*/ 1135393 h 2468914"/>
                <a:gd name="connsiteX15" fmla="*/ 2060136 w 2060136"/>
                <a:gd name="connsiteY15" fmla="*/ 1168820 h 2468914"/>
                <a:gd name="connsiteX16" fmla="*/ 2060136 w 2060136"/>
                <a:gd name="connsiteY16" fmla="*/ 1188123 h 2468914"/>
                <a:gd name="connsiteX17" fmla="*/ 2060136 w 2060136"/>
                <a:gd name="connsiteY17" fmla="*/ 1366182 h 2468914"/>
                <a:gd name="connsiteX18" fmla="*/ 2060136 w 2060136"/>
                <a:gd name="connsiteY18" fmla="*/ 1402727 h 2468914"/>
                <a:gd name="connsiteX19" fmla="*/ 2060136 w 2060136"/>
                <a:gd name="connsiteY19" fmla="*/ 1411418 h 2468914"/>
                <a:gd name="connsiteX20" fmla="*/ 2060136 w 2060136"/>
                <a:gd name="connsiteY20" fmla="*/ 1495392 h 2468914"/>
                <a:gd name="connsiteX21" fmla="*/ 2060136 w 2060136"/>
                <a:gd name="connsiteY21" fmla="*/ 1645325 h 2468914"/>
                <a:gd name="connsiteX22" fmla="*/ 2060136 w 2060136"/>
                <a:gd name="connsiteY22" fmla="*/ 1729299 h 2468914"/>
                <a:gd name="connsiteX23" fmla="*/ 2060136 w 2060136"/>
                <a:gd name="connsiteY23" fmla="*/ 2131292 h 2468914"/>
                <a:gd name="connsiteX24" fmla="*/ 2057095 w 2060136"/>
                <a:gd name="connsiteY24" fmla="*/ 2161463 h 2468914"/>
                <a:gd name="connsiteX25" fmla="*/ 2060136 w 2060136"/>
                <a:gd name="connsiteY25" fmla="*/ 2176528 h 2468914"/>
                <a:gd name="connsiteX26" fmla="*/ 2060136 w 2060136"/>
                <a:gd name="connsiteY26" fmla="*/ 2410435 h 2468914"/>
                <a:gd name="connsiteX27" fmla="*/ 2001657 w 2060136"/>
                <a:gd name="connsiteY27" fmla="*/ 2468914 h 2468914"/>
                <a:gd name="connsiteX28" fmla="*/ 58479 w 2060136"/>
                <a:gd name="connsiteY28" fmla="*/ 2468914 h 2468914"/>
                <a:gd name="connsiteX29" fmla="*/ 0 w 2060136"/>
                <a:gd name="connsiteY29" fmla="*/ 2410435 h 2468914"/>
                <a:gd name="connsiteX30" fmla="*/ 0 w 2060136"/>
                <a:gd name="connsiteY30" fmla="*/ 2176528 h 2468914"/>
                <a:gd name="connsiteX31" fmla="*/ 3042 w 2060136"/>
                <a:gd name="connsiteY31" fmla="*/ 2161463 h 2468914"/>
                <a:gd name="connsiteX32" fmla="*/ 0 w 2060136"/>
                <a:gd name="connsiteY32" fmla="*/ 2131292 h 2468914"/>
                <a:gd name="connsiteX33" fmla="*/ 0 w 2060136"/>
                <a:gd name="connsiteY33" fmla="*/ 1729299 h 2468914"/>
                <a:gd name="connsiteX34" fmla="*/ 0 w 2060136"/>
                <a:gd name="connsiteY34" fmla="*/ 1645325 h 2468914"/>
                <a:gd name="connsiteX35" fmla="*/ 0 w 2060136"/>
                <a:gd name="connsiteY35" fmla="*/ 1495392 h 2468914"/>
                <a:gd name="connsiteX36" fmla="*/ 0 w 2060136"/>
                <a:gd name="connsiteY36" fmla="*/ 1411418 h 2468914"/>
                <a:gd name="connsiteX37" fmla="*/ 0 w 2060136"/>
                <a:gd name="connsiteY37" fmla="*/ 1402727 h 2468914"/>
                <a:gd name="connsiteX38" fmla="*/ 0 w 2060136"/>
                <a:gd name="connsiteY38" fmla="*/ 1366182 h 2468914"/>
                <a:gd name="connsiteX39" fmla="*/ 0 w 2060136"/>
                <a:gd name="connsiteY39" fmla="*/ 1188123 h 2468914"/>
                <a:gd name="connsiteX40" fmla="*/ 0 w 2060136"/>
                <a:gd name="connsiteY40" fmla="*/ 1168820 h 2468914"/>
                <a:gd name="connsiteX41" fmla="*/ 0 w 2060136"/>
                <a:gd name="connsiteY41" fmla="*/ 1135393 h 2468914"/>
                <a:gd name="connsiteX42" fmla="*/ 0 w 2060136"/>
                <a:gd name="connsiteY42" fmla="*/ 1057496 h 2468914"/>
                <a:gd name="connsiteX43" fmla="*/ 0 w 2060136"/>
                <a:gd name="connsiteY43" fmla="*/ 964189 h 2468914"/>
                <a:gd name="connsiteX44" fmla="*/ 0 w 2060136"/>
                <a:gd name="connsiteY44" fmla="*/ 954216 h 2468914"/>
                <a:gd name="connsiteX45" fmla="*/ 0 w 2060136"/>
                <a:gd name="connsiteY45" fmla="*/ 823589 h 2468914"/>
                <a:gd name="connsiteX46" fmla="*/ 0 w 2060136"/>
                <a:gd name="connsiteY46" fmla="*/ 730282 h 2468914"/>
                <a:gd name="connsiteX47" fmla="*/ 0 w 2060136"/>
                <a:gd name="connsiteY47" fmla="*/ 637617 h 2468914"/>
                <a:gd name="connsiteX48" fmla="*/ 0 w 2060136"/>
                <a:gd name="connsiteY48" fmla="*/ 423013 h 2468914"/>
                <a:gd name="connsiteX49" fmla="*/ 0 w 2060136"/>
                <a:gd name="connsiteY49" fmla="*/ 403710 h 2468914"/>
                <a:gd name="connsiteX50" fmla="*/ 0 w 2060136"/>
                <a:gd name="connsiteY50" fmla="*/ 370283 h 2468914"/>
                <a:gd name="connsiteX51" fmla="*/ 0 w 2060136"/>
                <a:gd name="connsiteY51" fmla="*/ 292386 h 2468914"/>
                <a:gd name="connsiteX52" fmla="*/ 0 w 2060136"/>
                <a:gd name="connsiteY52" fmla="*/ 189106 h 2468914"/>
                <a:gd name="connsiteX53" fmla="*/ 0 w 2060136"/>
                <a:gd name="connsiteY53" fmla="*/ 58479 h 2468914"/>
                <a:gd name="connsiteX54" fmla="*/ 58479 w 2060136"/>
                <a:gd name="connsiteY54" fmla="*/ 0 h 246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060136" h="2468914">
                  <a:moveTo>
                    <a:pt x="58479" y="0"/>
                  </a:moveTo>
                  <a:lnTo>
                    <a:pt x="2001657" y="0"/>
                  </a:lnTo>
                  <a:cubicBezTo>
                    <a:pt x="2033954" y="0"/>
                    <a:pt x="2060136" y="26182"/>
                    <a:pt x="2060136" y="58479"/>
                  </a:cubicBezTo>
                  <a:lnTo>
                    <a:pt x="2060136" y="189106"/>
                  </a:lnTo>
                  <a:lnTo>
                    <a:pt x="2060136" y="292386"/>
                  </a:lnTo>
                  <a:lnTo>
                    <a:pt x="2060136" y="370283"/>
                  </a:lnTo>
                  <a:lnTo>
                    <a:pt x="2060136" y="403710"/>
                  </a:lnTo>
                  <a:lnTo>
                    <a:pt x="2060136" y="423013"/>
                  </a:lnTo>
                  <a:lnTo>
                    <a:pt x="2060136" y="637617"/>
                  </a:lnTo>
                  <a:lnTo>
                    <a:pt x="2060136" y="730282"/>
                  </a:lnTo>
                  <a:lnTo>
                    <a:pt x="2060136" y="823589"/>
                  </a:lnTo>
                  <a:lnTo>
                    <a:pt x="2060136" y="954216"/>
                  </a:lnTo>
                  <a:lnTo>
                    <a:pt x="2060136" y="964189"/>
                  </a:lnTo>
                  <a:lnTo>
                    <a:pt x="2060136" y="1057496"/>
                  </a:lnTo>
                  <a:lnTo>
                    <a:pt x="2060136" y="1135393"/>
                  </a:lnTo>
                  <a:lnTo>
                    <a:pt x="2060136" y="1168820"/>
                  </a:lnTo>
                  <a:lnTo>
                    <a:pt x="2060136" y="1188123"/>
                  </a:lnTo>
                  <a:lnTo>
                    <a:pt x="2060136" y="1366182"/>
                  </a:lnTo>
                  <a:lnTo>
                    <a:pt x="2060136" y="1402727"/>
                  </a:lnTo>
                  <a:lnTo>
                    <a:pt x="2060136" y="1411418"/>
                  </a:lnTo>
                  <a:lnTo>
                    <a:pt x="2060136" y="1495392"/>
                  </a:lnTo>
                  <a:lnTo>
                    <a:pt x="2060136" y="1645325"/>
                  </a:lnTo>
                  <a:lnTo>
                    <a:pt x="2060136" y="1729299"/>
                  </a:lnTo>
                  <a:lnTo>
                    <a:pt x="2060136" y="2131292"/>
                  </a:lnTo>
                  <a:lnTo>
                    <a:pt x="2057095" y="2161463"/>
                  </a:lnTo>
                  <a:lnTo>
                    <a:pt x="2060136" y="2176528"/>
                  </a:lnTo>
                  <a:lnTo>
                    <a:pt x="2060136" y="2410435"/>
                  </a:lnTo>
                  <a:cubicBezTo>
                    <a:pt x="2060136" y="2442732"/>
                    <a:pt x="2033954" y="2468914"/>
                    <a:pt x="2001657" y="2468914"/>
                  </a:cubicBezTo>
                  <a:lnTo>
                    <a:pt x="58479" y="2468914"/>
                  </a:lnTo>
                  <a:cubicBezTo>
                    <a:pt x="26182" y="2468914"/>
                    <a:pt x="0" y="2442732"/>
                    <a:pt x="0" y="2410435"/>
                  </a:cubicBezTo>
                  <a:lnTo>
                    <a:pt x="0" y="2176528"/>
                  </a:lnTo>
                  <a:lnTo>
                    <a:pt x="3042" y="2161463"/>
                  </a:lnTo>
                  <a:lnTo>
                    <a:pt x="0" y="2131292"/>
                  </a:lnTo>
                  <a:lnTo>
                    <a:pt x="0" y="1729299"/>
                  </a:lnTo>
                  <a:lnTo>
                    <a:pt x="0" y="1645325"/>
                  </a:lnTo>
                  <a:lnTo>
                    <a:pt x="0" y="1495392"/>
                  </a:lnTo>
                  <a:lnTo>
                    <a:pt x="0" y="1411418"/>
                  </a:lnTo>
                  <a:lnTo>
                    <a:pt x="0" y="1402727"/>
                  </a:lnTo>
                  <a:lnTo>
                    <a:pt x="0" y="1366182"/>
                  </a:lnTo>
                  <a:lnTo>
                    <a:pt x="0" y="1188123"/>
                  </a:lnTo>
                  <a:lnTo>
                    <a:pt x="0" y="1168820"/>
                  </a:lnTo>
                  <a:lnTo>
                    <a:pt x="0" y="1135393"/>
                  </a:lnTo>
                  <a:lnTo>
                    <a:pt x="0" y="1057496"/>
                  </a:lnTo>
                  <a:lnTo>
                    <a:pt x="0" y="964189"/>
                  </a:lnTo>
                  <a:lnTo>
                    <a:pt x="0" y="954216"/>
                  </a:lnTo>
                  <a:lnTo>
                    <a:pt x="0" y="823589"/>
                  </a:lnTo>
                  <a:lnTo>
                    <a:pt x="0" y="730282"/>
                  </a:lnTo>
                  <a:lnTo>
                    <a:pt x="0" y="637617"/>
                  </a:lnTo>
                  <a:lnTo>
                    <a:pt x="0" y="423013"/>
                  </a:lnTo>
                  <a:lnTo>
                    <a:pt x="0" y="403710"/>
                  </a:lnTo>
                  <a:lnTo>
                    <a:pt x="0" y="370283"/>
                  </a:lnTo>
                  <a:lnTo>
                    <a:pt x="0" y="292386"/>
                  </a:lnTo>
                  <a:lnTo>
                    <a:pt x="0" y="189106"/>
                  </a:lnTo>
                  <a:lnTo>
                    <a:pt x="0" y="58479"/>
                  </a:lnTo>
                  <a:cubicBezTo>
                    <a:pt x="0" y="26182"/>
                    <a:pt x="26182" y="0"/>
                    <a:pt x="58479" y="0"/>
                  </a:cubicBezTo>
                  <a:close/>
                </a:path>
              </a:pathLst>
            </a:cu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1200" b="0" i="0" u="none" strike="noStrike" kern="1200" cap="none" spc="0" normalizeH="0" baseline="0" noProof="0">
                <a:ln>
                  <a:noFill/>
                </a:ln>
                <a:solidFill>
                  <a:srgbClr val="FFFFFF"/>
                </a:solidFill>
                <a:effectLst/>
                <a:uLnTx/>
                <a:uFillTx/>
                <a:latin typeface="Aptos" panose="020B0004020202020204" pitchFamily="34" charset="0"/>
                <a:cs typeface="Segoe UI" panose="020B0502040204020203" pitchFamily="34" charset="0"/>
              </a:endParaRPr>
            </a:p>
          </p:txBody>
        </p:sp>
        <p:sp>
          <p:nvSpPr>
            <p:cNvPr id="7" name="Freeform 6">
              <a:extLst>
                <a:ext uri="{FF2B5EF4-FFF2-40B4-BE49-F238E27FC236}">
                  <a16:creationId xmlns:a16="http://schemas.microsoft.com/office/drawing/2014/main" id="{A35B9D22-14FE-CDBD-A843-90C33D746A7F}"/>
                </a:ext>
              </a:extLst>
            </p:cNvPr>
            <p:cNvSpPr/>
            <p:nvPr/>
          </p:nvSpPr>
          <p:spPr>
            <a:xfrm>
              <a:off x="6884765" y="1540195"/>
              <a:ext cx="2060136" cy="1703804"/>
            </a:xfrm>
            <a:custGeom>
              <a:avLst/>
              <a:gdLst>
                <a:gd name="connsiteX0" fmla="*/ 58479 w 2060136"/>
                <a:gd name="connsiteY0" fmla="*/ 0 h 1703804"/>
                <a:gd name="connsiteX1" fmla="*/ 2001657 w 2060136"/>
                <a:gd name="connsiteY1" fmla="*/ 0 h 1703804"/>
                <a:gd name="connsiteX2" fmla="*/ 2060136 w 2060136"/>
                <a:gd name="connsiteY2" fmla="*/ 58479 h 1703804"/>
                <a:gd name="connsiteX3" fmla="*/ 2060136 w 2060136"/>
                <a:gd name="connsiteY3" fmla="*/ 189106 h 1703804"/>
                <a:gd name="connsiteX4" fmla="*/ 2060136 w 2060136"/>
                <a:gd name="connsiteY4" fmla="*/ 292386 h 1703804"/>
                <a:gd name="connsiteX5" fmla="*/ 2060136 w 2060136"/>
                <a:gd name="connsiteY5" fmla="*/ 370283 h 1703804"/>
                <a:gd name="connsiteX6" fmla="*/ 2060136 w 2060136"/>
                <a:gd name="connsiteY6" fmla="*/ 403710 h 1703804"/>
                <a:gd name="connsiteX7" fmla="*/ 2060136 w 2060136"/>
                <a:gd name="connsiteY7" fmla="*/ 423013 h 1703804"/>
                <a:gd name="connsiteX8" fmla="*/ 2060136 w 2060136"/>
                <a:gd name="connsiteY8" fmla="*/ 637617 h 1703804"/>
                <a:gd name="connsiteX9" fmla="*/ 2060136 w 2060136"/>
                <a:gd name="connsiteY9" fmla="*/ 730282 h 1703804"/>
                <a:gd name="connsiteX10" fmla="*/ 2060136 w 2060136"/>
                <a:gd name="connsiteY10" fmla="*/ 964189 h 1703804"/>
                <a:gd name="connsiteX11" fmla="*/ 2060136 w 2060136"/>
                <a:gd name="connsiteY11" fmla="*/ 1366182 h 1703804"/>
                <a:gd name="connsiteX12" fmla="*/ 2057095 w 2060136"/>
                <a:gd name="connsiteY12" fmla="*/ 1396353 h 1703804"/>
                <a:gd name="connsiteX13" fmla="*/ 2060136 w 2060136"/>
                <a:gd name="connsiteY13" fmla="*/ 1411418 h 1703804"/>
                <a:gd name="connsiteX14" fmla="*/ 2060136 w 2060136"/>
                <a:gd name="connsiteY14" fmla="*/ 1645325 h 1703804"/>
                <a:gd name="connsiteX15" fmla="*/ 2001657 w 2060136"/>
                <a:gd name="connsiteY15" fmla="*/ 1703804 h 1703804"/>
                <a:gd name="connsiteX16" fmla="*/ 58479 w 2060136"/>
                <a:gd name="connsiteY16" fmla="*/ 1703804 h 1703804"/>
                <a:gd name="connsiteX17" fmla="*/ 0 w 2060136"/>
                <a:gd name="connsiteY17" fmla="*/ 1645325 h 1703804"/>
                <a:gd name="connsiteX18" fmla="*/ 0 w 2060136"/>
                <a:gd name="connsiteY18" fmla="*/ 1411418 h 1703804"/>
                <a:gd name="connsiteX19" fmla="*/ 3042 w 2060136"/>
                <a:gd name="connsiteY19" fmla="*/ 1396353 h 1703804"/>
                <a:gd name="connsiteX20" fmla="*/ 0 w 2060136"/>
                <a:gd name="connsiteY20" fmla="*/ 1366182 h 1703804"/>
                <a:gd name="connsiteX21" fmla="*/ 0 w 2060136"/>
                <a:gd name="connsiteY21" fmla="*/ 964189 h 1703804"/>
                <a:gd name="connsiteX22" fmla="*/ 0 w 2060136"/>
                <a:gd name="connsiteY22" fmla="*/ 730282 h 1703804"/>
                <a:gd name="connsiteX23" fmla="*/ 0 w 2060136"/>
                <a:gd name="connsiteY23" fmla="*/ 637617 h 1703804"/>
                <a:gd name="connsiteX24" fmla="*/ 0 w 2060136"/>
                <a:gd name="connsiteY24" fmla="*/ 423013 h 1703804"/>
                <a:gd name="connsiteX25" fmla="*/ 0 w 2060136"/>
                <a:gd name="connsiteY25" fmla="*/ 403710 h 1703804"/>
                <a:gd name="connsiteX26" fmla="*/ 0 w 2060136"/>
                <a:gd name="connsiteY26" fmla="*/ 370283 h 1703804"/>
                <a:gd name="connsiteX27" fmla="*/ 0 w 2060136"/>
                <a:gd name="connsiteY27" fmla="*/ 292386 h 1703804"/>
                <a:gd name="connsiteX28" fmla="*/ 0 w 2060136"/>
                <a:gd name="connsiteY28" fmla="*/ 189106 h 1703804"/>
                <a:gd name="connsiteX29" fmla="*/ 0 w 2060136"/>
                <a:gd name="connsiteY29" fmla="*/ 58479 h 1703804"/>
                <a:gd name="connsiteX30" fmla="*/ 58479 w 2060136"/>
                <a:gd name="connsiteY30" fmla="*/ 0 h 1703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60136" h="1703804">
                  <a:moveTo>
                    <a:pt x="58479" y="0"/>
                  </a:moveTo>
                  <a:lnTo>
                    <a:pt x="2001657" y="0"/>
                  </a:lnTo>
                  <a:cubicBezTo>
                    <a:pt x="2033954" y="0"/>
                    <a:pt x="2060136" y="26182"/>
                    <a:pt x="2060136" y="58479"/>
                  </a:cubicBezTo>
                  <a:lnTo>
                    <a:pt x="2060136" y="189106"/>
                  </a:lnTo>
                  <a:lnTo>
                    <a:pt x="2060136" y="292386"/>
                  </a:lnTo>
                  <a:lnTo>
                    <a:pt x="2060136" y="370283"/>
                  </a:lnTo>
                  <a:lnTo>
                    <a:pt x="2060136" y="403710"/>
                  </a:lnTo>
                  <a:lnTo>
                    <a:pt x="2060136" y="423013"/>
                  </a:lnTo>
                  <a:lnTo>
                    <a:pt x="2060136" y="637617"/>
                  </a:lnTo>
                  <a:lnTo>
                    <a:pt x="2060136" y="730282"/>
                  </a:lnTo>
                  <a:lnTo>
                    <a:pt x="2060136" y="964189"/>
                  </a:lnTo>
                  <a:lnTo>
                    <a:pt x="2060136" y="1366182"/>
                  </a:lnTo>
                  <a:lnTo>
                    <a:pt x="2057095" y="1396353"/>
                  </a:lnTo>
                  <a:lnTo>
                    <a:pt x="2060136" y="1411418"/>
                  </a:lnTo>
                  <a:lnTo>
                    <a:pt x="2060136" y="1645325"/>
                  </a:lnTo>
                  <a:cubicBezTo>
                    <a:pt x="2060136" y="1677622"/>
                    <a:pt x="2033954" y="1703804"/>
                    <a:pt x="2001657" y="1703804"/>
                  </a:cubicBezTo>
                  <a:lnTo>
                    <a:pt x="58479" y="1703804"/>
                  </a:lnTo>
                  <a:cubicBezTo>
                    <a:pt x="26182" y="1703804"/>
                    <a:pt x="0" y="1677622"/>
                    <a:pt x="0" y="1645325"/>
                  </a:cubicBezTo>
                  <a:lnTo>
                    <a:pt x="0" y="1411418"/>
                  </a:lnTo>
                  <a:lnTo>
                    <a:pt x="3042" y="1396353"/>
                  </a:lnTo>
                  <a:lnTo>
                    <a:pt x="0" y="1366182"/>
                  </a:lnTo>
                  <a:lnTo>
                    <a:pt x="0" y="964189"/>
                  </a:lnTo>
                  <a:lnTo>
                    <a:pt x="0" y="730282"/>
                  </a:lnTo>
                  <a:lnTo>
                    <a:pt x="0" y="637617"/>
                  </a:lnTo>
                  <a:lnTo>
                    <a:pt x="0" y="423013"/>
                  </a:lnTo>
                  <a:lnTo>
                    <a:pt x="0" y="403710"/>
                  </a:lnTo>
                  <a:lnTo>
                    <a:pt x="0" y="370283"/>
                  </a:lnTo>
                  <a:lnTo>
                    <a:pt x="0" y="292386"/>
                  </a:lnTo>
                  <a:lnTo>
                    <a:pt x="0" y="189106"/>
                  </a:lnTo>
                  <a:lnTo>
                    <a:pt x="0" y="58479"/>
                  </a:lnTo>
                  <a:cubicBezTo>
                    <a:pt x="0" y="26182"/>
                    <a:pt x="26182" y="0"/>
                    <a:pt x="58479" y="0"/>
                  </a:cubicBezTo>
                  <a:close/>
                </a:path>
              </a:pathLst>
            </a:cu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1200" b="0" i="0" u="none" strike="noStrike" kern="1200" cap="none" spc="0" normalizeH="0" baseline="0" noProof="0">
                <a:ln>
                  <a:noFill/>
                </a:ln>
                <a:solidFill>
                  <a:srgbClr val="FFFFFF"/>
                </a:solidFill>
                <a:effectLst/>
                <a:uLnTx/>
                <a:uFillTx/>
                <a:latin typeface="Aptos" panose="020B0004020202020204" pitchFamily="34" charset="0"/>
                <a:cs typeface="Segoe UI" panose="020B0502040204020203" pitchFamily="34" charset="0"/>
              </a:endParaRPr>
            </a:p>
          </p:txBody>
        </p:sp>
        <p:sp>
          <p:nvSpPr>
            <p:cNvPr id="8" name="Rounded Rectangle 7">
              <a:extLst>
                <a:ext uri="{FF2B5EF4-FFF2-40B4-BE49-F238E27FC236}">
                  <a16:creationId xmlns:a16="http://schemas.microsoft.com/office/drawing/2014/main" id="{19B82AA9-FEF8-475F-6F83-14A8ED0E9772}"/>
                </a:ext>
              </a:extLst>
            </p:cNvPr>
            <p:cNvSpPr/>
            <p:nvPr/>
          </p:nvSpPr>
          <p:spPr>
            <a:xfrm>
              <a:off x="6884765" y="1055005"/>
              <a:ext cx="2060136" cy="350865"/>
            </a:xfrm>
            <a:prstGeom prst="roundRect">
              <a:avLst/>
            </a:prstGeom>
            <a:solidFill>
              <a:srgbClr val="328C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ptos" panose="020B0004020202020204" pitchFamily="34" charset="0"/>
                  <a:cs typeface="Segoe UI" panose="020B0502040204020203" pitchFamily="34" charset="0"/>
                </a:rPr>
                <a:t>HO</a:t>
              </a:r>
              <a:endParaRPr kumimoji="0" lang="en-IS" sz="1200" b="0" i="0" u="none" strike="noStrike" kern="1200" cap="none" spc="0" normalizeH="0" baseline="0" noProof="0">
                <a:ln>
                  <a:noFill/>
                </a:ln>
                <a:solidFill>
                  <a:srgbClr val="FFFFFF"/>
                </a:solidFill>
                <a:effectLst/>
                <a:uLnTx/>
                <a:uFillTx/>
                <a:latin typeface="Aptos" panose="020B0004020202020204" pitchFamily="34" charset="0"/>
                <a:cs typeface="Segoe UI" panose="020B0502040204020203" pitchFamily="34" charset="0"/>
              </a:endParaRPr>
            </a:p>
          </p:txBody>
        </p:sp>
        <p:sp>
          <p:nvSpPr>
            <p:cNvPr id="9" name="TextBox 8">
              <a:extLst>
                <a:ext uri="{FF2B5EF4-FFF2-40B4-BE49-F238E27FC236}">
                  <a16:creationId xmlns:a16="http://schemas.microsoft.com/office/drawing/2014/main" id="{CACE19BB-656C-6FF9-4B72-4329342F4A47}"/>
                </a:ext>
              </a:extLst>
            </p:cNvPr>
            <p:cNvSpPr txBox="1"/>
            <p:nvPr/>
          </p:nvSpPr>
          <p:spPr>
            <a:xfrm>
              <a:off x="6941823" y="1584183"/>
              <a:ext cx="2003078" cy="1431161"/>
            </a:xfrm>
            <a:prstGeom prst="rect">
              <a:avLst/>
            </a:prstGeom>
            <a:noFill/>
          </p:spPr>
          <p:txBody>
            <a:bodyPr wrap="square" rtlCol="0">
              <a:spAutoFit/>
            </a:bodyPr>
            <a:lstStyle/>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Warehouse mgmt.</a:t>
              </a:r>
              <a:endParaRPr kumimoji="0" lang="en-IS" sz="12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endParaRP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Supplier mgmt.</a:t>
              </a:r>
              <a:endParaRPr kumimoji="0" lang="en-IS" sz="12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endParaRP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Inventory mgmt.</a:t>
              </a:r>
              <a:br>
                <a:rPr kumimoji="0" lang="en-GB" sz="12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br>
              <a:r>
                <a:rPr kumimoji="0" lang="en-GB" sz="12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Multi-location/chain mgmt.</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Analytics and reports</a:t>
              </a:r>
              <a:endParaRPr kumimoji="0" lang="en-IS" sz="12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endParaRPr>
            </a:p>
          </p:txBody>
        </p:sp>
        <p:sp>
          <p:nvSpPr>
            <p:cNvPr id="10" name="Rounded Rectangle 9">
              <a:extLst>
                <a:ext uri="{FF2B5EF4-FFF2-40B4-BE49-F238E27FC236}">
                  <a16:creationId xmlns:a16="http://schemas.microsoft.com/office/drawing/2014/main" id="{22B3CFD9-7356-8DA1-B543-A1B62BA0921A}"/>
                </a:ext>
              </a:extLst>
            </p:cNvPr>
            <p:cNvSpPr/>
            <p:nvPr/>
          </p:nvSpPr>
          <p:spPr>
            <a:xfrm>
              <a:off x="6884765" y="3368997"/>
              <a:ext cx="2060136" cy="350865"/>
            </a:xfrm>
            <a:prstGeom prst="roundRect">
              <a:avLst/>
            </a:prstGeom>
            <a:solidFill>
              <a:srgbClr val="328C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ptos" panose="020B0004020202020204" pitchFamily="34" charset="0"/>
                  <a:cs typeface="Segoe UI" panose="020B0502040204020203" pitchFamily="34" charset="0"/>
                </a:rPr>
                <a:t>Commercial</a:t>
              </a:r>
              <a:endParaRPr kumimoji="0" lang="en-IS" sz="1200" b="0" i="0" u="none" strike="noStrike" kern="1200" cap="none" spc="0" normalizeH="0" baseline="0" noProof="0">
                <a:ln>
                  <a:noFill/>
                </a:ln>
                <a:solidFill>
                  <a:srgbClr val="FFFFFF"/>
                </a:solidFill>
                <a:effectLst/>
                <a:uLnTx/>
                <a:uFillTx/>
                <a:latin typeface="Aptos" panose="020B0004020202020204" pitchFamily="34" charset="0"/>
                <a:cs typeface="Segoe UI" panose="020B0502040204020203" pitchFamily="34" charset="0"/>
              </a:endParaRPr>
            </a:p>
          </p:txBody>
        </p:sp>
        <p:sp>
          <p:nvSpPr>
            <p:cNvPr id="11" name="TextBox 10">
              <a:extLst>
                <a:ext uri="{FF2B5EF4-FFF2-40B4-BE49-F238E27FC236}">
                  <a16:creationId xmlns:a16="http://schemas.microsoft.com/office/drawing/2014/main" id="{4B3E9C9C-53BD-6C96-731F-67EFDAFCF9B9}"/>
                </a:ext>
              </a:extLst>
            </p:cNvPr>
            <p:cNvSpPr txBox="1"/>
            <p:nvPr/>
          </p:nvSpPr>
          <p:spPr>
            <a:xfrm>
              <a:off x="6941824" y="3894033"/>
              <a:ext cx="1875603" cy="2323713"/>
            </a:xfrm>
            <a:prstGeom prst="rect">
              <a:avLst/>
            </a:prstGeom>
            <a:noFill/>
          </p:spPr>
          <p:txBody>
            <a:bodyPr wrap="square" rtlCol="0">
              <a:spAutoFit/>
            </a:bodyPr>
            <a:lstStyle/>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Loyalty program</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Prices, offers and promotions</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Sales analytics</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End</a:t>
              </a:r>
              <a:r>
                <a:rPr lang="en-GB" sz="1200">
                  <a:solidFill>
                    <a:srgbClr val="351C5C"/>
                  </a:solidFill>
                  <a:latin typeface="Aptos" panose="020B0004020202020204" pitchFamily="34" charset="0"/>
                  <a:cs typeface="Segoe UI" panose="020B0502040204020203" pitchFamily="34" charset="0"/>
                </a:rPr>
                <a:t>-</a:t>
              </a: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of-day reports</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Replenishment</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Staff management</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Sales commission</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endParaRPr>
            </a:p>
          </p:txBody>
        </p:sp>
      </p:grpSp>
      <p:sp>
        <p:nvSpPr>
          <p:cNvPr id="12" name="TextBox 11">
            <a:extLst>
              <a:ext uri="{FF2B5EF4-FFF2-40B4-BE49-F238E27FC236}">
                <a16:creationId xmlns:a16="http://schemas.microsoft.com/office/drawing/2014/main" id="{D8825110-74DD-EC37-76E9-5AD0F4380C95}"/>
              </a:ext>
            </a:extLst>
          </p:cNvPr>
          <p:cNvSpPr txBox="1"/>
          <p:nvPr/>
        </p:nvSpPr>
        <p:spPr>
          <a:xfrm>
            <a:off x="9372598" y="190613"/>
            <a:ext cx="238425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3A04A"/>
                </a:solidFill>
                <a:effectLst/>
                <a:uLnTx/>
                <a:uFillTx/>
                <a:latin typeface="Aptos" panose="020B0004020202020204" pitchFamily="34" charset="0"/>
                <a:cs typeface="Segoe UI" panose="020B0502040204020203" pitchFamily="34" charset="0"/>
              </a:rPr>
              <a:t>Retail functionality</a:t>
            </a:r>
            <a:endParaRPr kumimoji="0" lang="en-IS" sz="1800" b="1" i="0" u="none" strike="noStrike" kern="1200" cap="none" spc="0" normalizeH="0" baseline="0" noProof="0">
              <a:ln>
                <a:noFill/>
              </a:ln>
              <a:solidFill>
                <a:srgbClr val="D3A04A"/>
              </a:solidFill>
              <a:effectLst/>
              <a:uLnTx/>
              <a:uFillTx/>
              <a:latin typeface="Aptos" panose="020B0004020202020204" pitchFamily="34" charset="0"/>
              <a:cs typeface="Segoe UI" panose="020B0502040204020203" pitchFamily="34" charset="0"/>
            </a:endParaRPr>
          </a:p>
        </p:txBody>
      </p:sp>
      <p:grpSp>
        <p:nvGrpSpPr>
          <p:cNvPr id="13" name="Group 12">
            <a:extLst>
              <a:ext uri="{FF2B5EF4-FFF2-40B4-BE49-F238E27FC236}">
                <a16:creationId xmlns:a16="http://schemas.microsoft.com/office/drawing/2014/main" id="{FD6F4D7A-4EAB-F542-CF91-865E374F29BC}"/>
              </a:ext>
            </a:extLst>
          </p:cNvPr>
          <p:cNvGrpSpPr/>
          <p:nvPr/>
        </p:nvGrpSpPr>
        <p:grpSpPr>
          <a:xfrm>
            <a:off x="9369483" y="679070"/>
            <a:ext cx="2387373" cy="3846087"/>
            <a:chOff x="9369483" y="884169"/>
            <a:chExt cx="2387373" cy="4451141"/>
          </a:xfrm>
        </p:grpSpPr>
        <p:sp>
          <p:nvSpPr>
            <p:cNvPr id="14" name="Freeform 13">
              <a:extLst>
                <a:ext uri="{FF2B5EF4-FFF2-40B4-BE49-F238E27FC236}">
                  <a16:creationId xmlns:a16="http://schemas.microsoft.com/office/drawing/2014/main" id="{DE964D6C-8CBB-C0D4-2543-76BA8E7374A0}"/>
                </a:ext>
              </a:extLst>
            </p:cNvPr>
            <p:cNvSpPr/>
            <p:nvPr/>
          </p:nvSpPr>
          <p:spPr>
            <a:xfrm>
              <a:off x="9369483" y="884169"/>
              <a:ext cx="2387373" cy="4451141"/>
            </a:xfrm>
            <a:custGeom>
              <a:avLst/>
              <a:gdLst>
                <a:gd name="connsiteX0" fmla="*/ 141847 w 2387373"/>
                <a:gd name="connsiteY0" fmla="*/ 0 h 4362960"/>
                <a:gd name="connsiteX1" fmla="*/ 2245526 w 2387373"/>
                <a:gd name="connsiteY1" fmla="*/ 0 h 4362960"/>
                <a:gd name="connsiteX2" fmla="*/ 2387373 w 2387373"/>
                <a:gd name="connsiteY2" fmla="*/ 147093 h 4362960"/>
                <a:gd name="connsiteX3" fmla="*/ 2387373 w 2387373"/>
                <a:gd name="connsiteY3" fmla="*/ 1536172 h 4362960"/>
                <a:gd name="connsiteX4" fmla="*/ 2387373 w 2387373"/>
                <a:gd name="connsiteY4" fmla="*/ 2105874 h 4362960"/>
                <a:gd name="connsiteX5" fmla="*/ 2387373 w 2387373"/>
                <a:gd name="connsiteY5" fmla="*/ 2257086 h 4362960"/>
                <a:gd name="connsiteX6" fmla="*/ 2387373 w 2387373"/>
                <a:gd name="connsiteY6" fmla="*/ 3646165 h 4362960"/>
                <a:gd name="connsiteX7" fmla="*/ 2387373 w 2387373"/>
                <a:gd name="connsiteY7" fmla="*/ 4215867 h 4362960"/>
                <a:gd name="connsiteX8" fmla="*/ 2245526 w 2387373"/>
                <a:gd name="connsiteY8" fmla="*/ 4362960 h 4362960"/>
                <a:gd name="connsiteX9" fmla="*/ 141847 w 2387373"/>
                <a:gd name="connsiteY9" fmla="*/ 4362960 h 4362960"/>
                <a:gd name="connsiteX10" fmla="*/ 0 w 2387373"/>
                <a:gd name="connsiteY10" fmla="*/ 4215867 h 4362960"/>
                <a:gd name="connsiteX11" fmla="*/ 0 w 2387373"/>
                <a:gd name="connsiteY11" fmla="*/ 3646165 h 4362960"/>
                <a:gd name="connsiteX12" fmla="*/ 0 w 2387373"/>
                <a:gd name="connsiteY12" fmla="*/ 2257086 h 4362960"/>
                <a:gd name="connsiteX13" fmla="*/ 0 w 2387373"/>
                <a:gd name="connsiteY13" fmla="*/ 2105874 h 4362960"/>
                <a:gd name="connsiteX14" fmla="*/ 0 w 2387373"/>
                <a:gd name="connsiteY14" fmla="*/ 1536172 h 4362960"/>
                <a:gd name="connsiteX15" fmla="*/ 0 w 2387373"/>
                <a:gd name="connsiteY15" fmla="*/ 147093 h 4362960"/>
                <a:gd name="connsiteX16" fmla="*/ 141847 w 2387373"/>
                <a:gd name="connsiteY16" fmla="*/ 0 h 436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7373" h="4362960">
                  <a:moveTo>
                    <a:pt x="141847" y="0"/>
                  </a:moveTo>
                  <a:lnTo>
                    <a:pt x="2245526" y="0"/>
                  </a:lnTo>
                  <a:cubicBezTo>
                    <a:pt x="2323866" y="0"/>
                    <a:pt x="2387373" y="65856"/>
                    <a:pt x="2387373" y="147093"/>
                  </a:cubicBezTo>
                  <a:lnTo>
                    <a:pt x="2387373" y="1536172"/>
                  </a:lnTo>
                  <a:lnTo>
                    <a:pt x="2387373" y="2105874"/>
                  </a:lnTo>
                  <a:lnTo>
                    <a:pt x="2387373" y="2257086"/>
                  </a:lnTo>
                  <a:lnTo>
                    <a:pt x="2387373" y="3646165"/>
                  </a:lnTo>
                  <a:lnTo>
                    <a:pt x="2387373" y="4215867"/>
                  </a:lnTo>
                  <a:cubicBezTo>
                    <a:pt x="2387373" y="4297104"/>
                    <a:pt x="2323866" y="4362960"/>
                    <a:pt x="2245526" y="4362960"/>
                  </a:cubicBezTo>
                  <a:lnTo>
                    <a:pt x="141847" y="4362960"/>
                  </a:lnTo>
                  <a:cubicBezTo>
                    <a:pt x="63507" y="4362960"/>
                    <a:pt x="0" y="4297104"/>
                    <a:pt x="0" y="4215867"/>
                  </a:cubicBezTo>
                  <a:lnTo>
                    <a:pt x="0" y="3646165"/>
                  </a:lnTo>
                  <a:lnTo>
                    <a:pt x="0" y="2257086"/>
                  </a:lnTo>
                  <a:lnTo>
                    <a:pt x="0" y="2105874"/>
                  </a:lnTo>
                  <a:lnTo>
                    <a:pt x="0" y="1536172"/>
                  </a:lnTo>
                  <a:lnTo>
                    <a:pt x="0" y="147093"/>
                  </a:lnTo>
                  <a:cubicBezTo>
                    <a:pt x="0" y="65856"/>
                    <a:pt x="63507" y="0"/>
                    <a:pt x="141847" y="0"/>
                  </a:cubicBezTo>
                  <a:close/>
                </a:path>
              </a:pathLst>
            </a:custGeom>
            <a:solidFill>
              <a:srgbClr val="FDD89E"/>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0B0004020202020204" pitchFamily="34" charset="0"/>
              </a:endParaRPr>
            </a:p>
          </p:txBody>
        </p:sp>
        <p:sp>
          <p:nvSpPr>
            <p:cNvPr id="15" name="Freeform 14">
              <a:extLst>
                <a:ext uri="{FF2B5EF4-FFF2-40B4-BE49-F238E27FC236}">
                  <a16:creationId xmlns:a16="http://schemas.microsoft.com/office/drawing/2014/main" id="{11D3E605-07A3-0637-4B66-B646F4772F2F}"/>
                </a:ext>
              </a:extLst>
            </p:cNvPr>
            <p:cNvSpPr/>
            <p:nvPr/>
          </p:nvSpPr>
          <p:spPr>
            <a:xfrm>
              <a:off x="9534657" y="1081882"/>
              <a:ext cx="2060136" cy="4064684"/>
            </a:xfrm>
            <a:custGeom>
              <a:avLst/>
              <a:gdLst>
                <a:gd name="connsiteX0" fmla="*/ 58479 w 2060136"/>
                <a:gd name="connsiteY0" fmla="*/ 0 h 3924490"/>
                <a:gd name="connsiteX1" fmla="*/ 2001657 w 2060136"/>
                <a:gd name="connsiteY1" fmla="*/ 0 h 3924490"/>
                <a:gd name="connsiteX2" fmla="*/ 2060136 w 2060136"/>
                <a:gd name="connsiteY2" fmla="*/ 58479 h 3924490"/>
                <a:gd name="connsiteX3" fmla="*/ 2060136 w 2060136"/>
                <a:gd name="connsiteY3" fmla="*/ 189106 h 3924490"/>
                <a:gd name="connsiteX4" fmla="*/ 2060136 w 2060136"/>
                <a:gd name="connsiteY4" fmla="*/ 292386 h 3924490"/>
                <a:gd name="connsiteX5" fmla="*/ 2060136 w 2060136"/>
                <a:gd name="connsiteY5" fmla="*/ 370283 h 3924490"/>
                <a:gd name="connsiteX6" fmla="*/ 2060136 w 2060136"/>
                <a:gd name="connsiteY6" fmla="*/ 403710 h 3924490"/>
                <a:gd name="connsiteX7" fmla="*/ 2060136 w 2060136"/>
                <a:gd name="connsiteY7" fmla="*/ 423013 h 3924490"/>
                <a:gd name="connsiteX8" fmla="*/ 2060136 w 2060136"/>
                <a:gd name="connsiteY8" fmla="*/ 637617 h 3924490"/>
                <a:gd name="connsiteX9" fmla="*/ 2060136 w 2060136"/>
                <a:gd name="connsiteY9" fmla="*/ 730282 h 3924490"/>
                <a:gd name="connsiteX10" fmla="*/ 2060136 w 2060136"/>
                <a:gd name="connsiteY10" fmla="*/ 964189 h 3924490"/>
                <a:gd name="connsiteX11" fmla="*/ 2060136 w 2060136"/>
                <a:gd name="connsiteY11" fmla="*/ 1366182 h 3924490"/>
                <a:gd name="connsiteX12" fmla="*/ 2058977 w 2060136"/>
                <a:gd name="connsiteY12" fmla="*/ 1377684 h 3924490"/>
                <a:gd name="connsiteX13" fmla="*/ 2060136 w 2060136"/>
                <a:gd name="connsiteY13" fmla="*/ 1383426 h 3924490"/>
                <a:gd name="connsiteX14" fmla="*/ 2060136 w 2060136"/>
                <a:gd name="connsiteY14" fmla="*/ 1411418 h 3924490"/>
                <a:gd name="connsiteX15" fmla="*/ 2060136 w 2060136"/>
                <a:gd name="connsiteY15" fmla="*/ 1514053 h 3924490"/>
                <a:gd name="connsiteX16" fmla="*/ 2060136 w 2060136"/>
                <a:gd name="connsiteY16" fmla="*/ 1617333 h 3924490"/>
                <a:gd name="connsiteX17" fmla="*/ 2060136 w 2060136"/>
                <a:gd name="connsiteY17" fmla="*/ 1645325 h 3924490"/>
                <a:gd name="connsiteX18" fmla="*/ 2060136 w 2060136"/>
                <a:gd name="connsiteY18" fmla="*/ 1695230 h 3924490"/>
                <a:gd name="connsiteX19" fmla="*/ 2060136 w 2060136"/>
                <a:gd name="connsiteY19" fmla="*/ 1728657 h 3924490"/>
                <a:gd name="connsiteX20" fmla="*/ 2060136 w 2060136"/>
                <a:gd name="connsiteY20" fmla="*/ 1747960 h 3924490"/>
                <a:gd name="connsiteX21" fmla="*/ 2060136 w 2060136"/>
                <a:gd name="connsiteY21" fmla="*/ 1962564 h 3924490"/>
                <a:gd name="connsiteX22" fmla="*/ 2060136 w 2060136"/>
                <a:gd name="connsiteY22" fmla="*/ 2055229 h 3924490"/>
                <a:gd name="connsiteX23" fmla="*/ 2060136 w 2060136"/>
                <a:gd name="connsiteY23" fmla="*/ 2279165 h 3924490"/>
                <a:gd name="connsiteX24" fmla="*/ 2060136 w 2060136"/>
                <a:gd name="connsiteY24" fmla="*/ 2289136 h 3924490"/>
                <a:gd name="connsiteX25" fmla="*/ 2060136 w 2060136"/>
                <a:gd name="connsiteY25" fmla="*/ 2409792 h 3924490"/>
                <a:gd name="connsiteX26" fmla="*/ 2060136 w 2060136"/>
                <a:gd name="connsiteY26" fmla="*/ 2513072 h 3924490"/>
                <a:gd name="connsiteX27" fmla="*/ 2060136 w 2060136"/>
                <a:gd name="connsiteY27" fmla="*/ 2590969 h 3924490"/>
                <a:gd name="connsiteX28" fmla="*/ 2060136 w 2060136"/>
                <a:gd name="connsiteY28" fmla="*/ 2624396 h 3924490"/>
                <a:gd name="connsiteX29" fmla="*/ 2060136 w 2060136"/>
                <a:gd name="connsiteY29" fmla="*/ 2643699 h 3924490"/>
                <a:gd name="connsiteX30" fmla="*/ 2060136 w 2060136"/>
                <a:gd name="connsiteY30" fmla="*/ 2691129 h 3924490"/>
                <a:gd name="connsiteX31" fmla="*/ 2060136 w 2060136"/>
                <a:gd name="connsiteY31" fmla="*/ 2736365 h 3924490"/>
                <a:gd name="connsiteX32" fmla="*/ 2060136 w 2060136"/>
                <a:gd name="connsiteY32" fmla="*/ 2858303 h 3924490"/>
                <a:gd name="connsiteX33" fmla="*/ 2060136 w 2060136"/>
                <a:gd name="connsiteY33" fmla="*/ 2950968 h 3924490"/>
                <a:gd name="connsiteX34" fmla="*/ 2060136 w 2060136"/>
                <a:gd name="connsiteY34" fmla="*/ 2970272 h 3924490"/>
                <a:gd name="connsiteX35" fmla="*/ 2060136 w 2060136"/>
                <a:gd name="connsiteY35" fmla="*/ 3184875 h 3924490"/>
                <a:gd name="connsiteX36" fmla="*/ 2060136 w 2060136"/>
                <a:gd name="connsiteY36" fmla="*/ 3586868 h 3924490"/>
                <a:gd name="connsiteX37" fmla="*/ 2057095 w 2060136"/>
                <a:gd name="connsiteY37" fmla="*/ 3617039 h 3924490"/>
                <a:gd name="connsiteX38" fmla="*/ 2060136 w 2060136"/>
                <a:gd name="connsiteY38" fmla="*/ 3632104 h 3924490"/>
                <a:gd name="connsiteX39" fmla="*/ 2060136 w 2060136"/>
                <a:gd name="connsiteY39" fmla="*/ 3866011 h 3924490"/>
                <a:gd name="connsiteX40" fmla="*/ 2001657 w 2060136"/>
                <a:gd name="connsiteY40" fmla="*/ 3924490 h 3924490"/>
                <a:gd name="connsiteX41" fmla="*/ 58479 w 2060136"/>
                <a:gd name="connsiteY41" fmla="*/ 3924490 h 3924490"/>
                <a:gd name="connsiteX42" fmla="*/ 0 w 2060136"/>
                <a:gd name="connsiteY42" fmla="*/ 3866011 h 3924490"/>
                <a:gd name="connsiteX43" fmla="*/ 0 w 2060136"/>
                <a:gd name="connsiteY43" fmla="*/ 3632104 h 3924490"/>
                <a:gd name="connsiteX44" fmla="*/ 3042 w 2060136"/>
                <a:gd name="connsiteY44" fmla="*/ 3617039 h 3924490"/>
                <a:gd name="connsiteX45" fmla="*/ 0 w 2060136"/>
                <a:gd name="connsiteY45" fmla="*/ 3586868 h 3924490"/>
                <a:gd name="connsiteX46" fmla="*/ 0 w 2060136"/>
                <a:gd name="connsiteY46" fmla="*/ 3184875 h 3924490"/>
                <a:gd name="connsiteX47" fmla="*/ 0 w 2060136"/>
                <a:gd name="connsiteY47" fmla="*/ 2970272 h 3924490"/>
                <a:gd name="connsiteX48" fmla="*/ 0 w 2060136"/>
                <a:gd name="connsiteY48" fmla="*/ 2950968 h 3924490"/>
                <a:gd name="connsiteX49" fmla="*/ 0 w 2060136"/>
                <a:gd name="connsiteY49" fmla="*/ 2858303 h 3924490"/>
                <a:gd name="connsiteX50" fmla="*/ 0 w 2060136"/>
                <a:gd name="connsiteY50" fmla="*/ 2736365 h 3924490"/>
                <a:gd name="connsiteX51" fmla="*/ 0 w 2060136"/>
                <a:gd name="connsiteY51" fmla="*/ 2691129 h 3924490"/>
                <a:gd name="connsiteX52" fmla="*/ 0 w 2060136"/>
                <a:gd name="connsiteY52" fmla="*/ 2643699 h 3924490"/>
                <a:gd name="connsiteX53" fmla="*/ 0 w 2060136"/>
                <a:gd name="connsiteY53" fmla="*/ 2624396 h 3924490"/>
                <a:gd name="connsiteX54" fmla="*/ 0 w 2060136"/>
                <a:gd name="connsiteY54" fmla="*/ 2590969 h 3924490"/>
                <a:gd name="connsiteX55" fmla="*/ 0 w 2060136"/>
                <a:gd name="connsiteY55" fmla="*/ 2513072 h 3924490"/>
                <a:gd name="connsiteX56" fmla="*/ 0 w 2060136"/>
                <a:gd name="connsiteY56" fmla="*/ 2409792 h 3924490"/>
                <a:gd name="connsiteX57" fmla="*/ 0 w 2060136"/>
                <a:gd name="connsiteY57" fmla="*/ 2289136 h 3924490"/>
                <a:gd name="connsiteX58" fmla="*/ 0 w 2060136"/>
                <a:gd name="connsiteY58" fmla="*/ 2279165 h 3924490"/>
                <a:gd name="connsiteX59" fmla="*/ 0 w 2060136"/>
                <a:gd name="connsiteY59" fmla="*/ 2055229 h 3924490"/>
                <a:gd name="connsiteX60" fmla="*/ 0 w 2060136"/>
                <a:gd name="connsiteY60" fmla="*/ 1962564 h 3924490"/>
                <a:gd name="connsiteX61" fmla="*/ 0 w 2060136"/>
                <a:gd name="connsiteY61" fmla="*/ 1747960 h 3924490"/>
                <a:gd name="connsiteX62" fmla="*/ 0 w 2060136"/>
                <a:gd name="connsiteY62" fmla="*/ 1728657 h 3924490"/>
                <a:gd name="connsiteX63" fmla="*/ 0 w 2060136"/>
                <a:gd name="connsiteY63" fmla="*/ 1695230 h 3924490"/>
                <a:gd name="connsiteX64" fmla="*/ 0 w 2060136"/>
                <a:gd name="connsiteY64" fmla="*/ 1645325 h 3924490"/>
                <a:gd name="connsiteX65" fmla="*/ 0 w 2060136"/>
                <a:gd name="connsiteY65" fmla="*/ 1617333 h 3924490"/>
                <a:gd name="connsiteX66" fmla="*/ 0 w 2060136"/>
                <a:gd name="connsiteY66" fmla="*/ 1514053 h 3924490"/>
                <a:gd name="connsiteX67" fmla="*/ 0 w 2060136"/>
                <a:gd name="connsiteY67" fmla="*/ 1411418 h 3924490"/>
                <a:gd name="connsiteX68" fmla="*/ 0 w 2060136"/>
                <a:gd name="connsiteY68" fmla="*/ 1383426 h 3924490"/>
                <a:gd name="connsiteX69" fmla="*/ 1160 w 2060136"/>
                <a:gd name="connsiteY69" fmla="*/ 1377683 h 3924490"/>
                <a:gd name="connsiteX70" fmla="*/ 0 w 2060136"/>
                <a:gd name="connsiteY70" fmla="*/ 1366182 h 3924490"/>
                <a:gd name="connsiteX71" fmla="*/ 0 w 2060136"/>
                <a:gd name="connsiteY71" fmla="*/ 964189 h 3924490"/>
                <a:gd name="connsiteX72" fmla="*/ 0 w 2060136"/>
                <a:gd name="connsiteY72" fmla="*/ 730282 h 3924490"/>
                <a:gd name="connsiteX73" fmla="*/ 0 w 2060136"/>
                <a:gd name="connsiteY73" fmla="*/ 637617 h 3924490"/>
                <a:gd name="connsiteX74" fmla="*/ 0 w 2060136"/>
                <a:gd name="connsiteY74" fmla="*/ 423013 h 3924490"/>
                <a:gd name="connsiteX75" fmla="*/ 0 w 2060136"/>
                <a:gd name="connsiteY75" fmla="*/ 403710 h 3924490"/>
                <a:gd name="connsiteX76" fmla="*/ 0 w 2060136"/>
                <a:gd name="connsiteY76" fmla="*/ 370283 h 3924490"/>
                <a:gd name="connsiteX77" fmla="*/ 0 w 2060136"/>
                <a:gd name="connsiteY77" fmla="*/ 292386 h 3924490"/>
                <a:gd name="connsiteX78" fmla="*/ 0 w 2060136"/>
                <a:gd name="connsiteY78" fmla="*/ 189106 h 3924490"/>
                <a:gd name="connsiteX79" fmla="*/ 0 w 2060136"/>
                <a:gd name="connsiteY79" fmla="*/ 58479 h 3924490"/>
                <a:gd name="connsiteX80" fmla="*/ 58479 w 2060136"/>
                <a:gd name="connsiteY80" fmla="*/ 0 h 392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060136" h="3924490">
                  <a:moveTo>
                    <a:pt x="58479" y="0"/>
                  </a:moveTo>
                  <a:lnTo>
                    <a:pt x="2001657" y="0"/>
                  </a:lnTo>
                  <a:cubicBezTo>
                    <a:pt x="2033954" y="0"/>
                    <a:pt x="2060136" y="26182"/>
                    <a:pt x="2060136" y="58479"/>
                  </a:cubicBezTo>
                  <a:lnTo>
                    <a:pt x="2060136" y="189106"/>
                  </a:lnTo>
                  <a:lnTo>
                    <a:pt x="2060136" y="292386"/>
                  </a:lnTo>
                  <a:lnTo>
                    <a:pt x="2060136" y="370283"/>
                  </a:lnTo>
                  <a:lnTo>
                    <a:pt x="2060136" y="403710"/>
                  </a:lnTo>
                  <a:lnTo>
                    <a:pt x="2060136" y="423013"/>
                  </a:lnTo>
                  <a:lnTo>
                    <a:pt x="2060136" y="637617"/>
                  </a:lnTo>
                  <a:lnTo>
                    <a:pt x="2060136" y="730282"/>
                  </a:lnTo>
                  <a:lnTo>
                    <a:pt x="2060136" y="964189"/>
                  </a:lnTo>
                  <a:lnTo>
                    <a:pt x="2060136" y="1366182"/>
                  </a:lnTo>
                  <a:lnTo>
                    <a:pt x="2058977" y="1377684"/>
                  </a:lnTo>
                  <a:lnTo>
                    <a:pt x="2060136" y="1383426"/>
                  </a:lnTo>
                  <a:lnTo>
                    <a:pt x="2060136" y="1411418"/>
                  </a:lnTo>
                  <a:lnTo>
                    <a:pt x="2060136" y="1514053"/>
                  </a:lnTo>
                  <a:lnTo>
                    <a:pt x="2060136" y="1617333"/>
                  </a:lnTo>
                  <a:lnTo>
                    <a:pt x="2060136" y="1645325"/>
                  </a:lnTo>
                  <a:lnTo>
                    <a:pt x="2060136" y="1695230"/>
                  </a:lnTo>
                  <a:lnTo>
                    <a:pt x="2060136" y="1728657"/>
                  </a:lnTo>
                  <a:lnTo>
                    <a:pt x="2060136" y="1747960"/>
                  </a:lnTo>
                  <a:lnTo>
                    <a:pt x="2060136" y="1962564"/>
                  </a:lnTo>
                  <a:lnTo>
                    <a:pt x="2060136" y="2055229"/>
                  </a:lnTo>
                  <a:lnTo>
                    <a:pt x="2060136" y="2279165"/>
                  </a:lnTo>
                  <a:lnTo>
                    <a:pt x="2060136" y="2289136"/>
                  </a:lnTo>
                  <a:lnTo>
                    <a:pt x="2060136" y="2409792"/>
                  </a:lnTo>
                  <a:lnTo>
                    <a:pt x="2060136" y="2513072"/>
                  </a:lnTo>
                  <a:lnTo>
                    <a:pt x="2060136" y="2590969"/>
                  </a:lnTo>
                  <a:lnTo>
                    <a:pt x="2060136" y="2624396"/>
                  </a:lnTo>
                  <a:lnTo>
                    <a:pt x="2060136" y="2643699"/>
                  </a:lnTo>
                  <a:lnTo>
                    <a:pt x="2060136" y="2691129"/>
                  </a:lnTo>
                  <a:lnTo>
                    <a:pt x="2060136" y="2736365"/>
                  </a:lnTo>
                  <a:lnTo>
                    <a:pt x="2060136" y="2858303"/>
                  </a:lnTo>
                  <a:lnTo>
                    <a:pt x="2060136" y="2950968"/>
                  </a:lnTo>
                  <a:lnTo>
                    <a:pt x="2060136" y="2970272"/>
                  </a:lnTo>
                  <a:lnTo>
                    <a:pt x="2060136" y="3184875"/>
                  </a:lnTo>
                  <a:lnTo>
                    <a:pt x="2060136" y="3586868"/>
                  </a:lnTo>
                  <a:lnTo>
                    <a:pt x="2057095" y="3617039"/>
                  </a:lnTo>
                  <a:lnTo>
                    <a:pt x="2060136" y="3632104"/>
                  </a:lnTo>
                  <a:lnTo>
                    <a:pt x="2060136" y="3866011"/>
                  </a:lnTo>
                  <a:cubicBezTo>
                    <a:pt x="2060136" y="3898308"/>
                    <a:pt x="2033954" y="3924490"/>
                    <a:pt x="2001657" y="3924490"/>
                  </a:cubicBezTo>
                  <a:lnTo>
                    <a:pt x="58479" y="3924490"/>
                  </a:lnTo>
                  <a:cubicBezTo>
                    <a:pt x="26182" y="3924490"/>
                    <a:pt x="0" y="3898308"/>
                    <a:pt x="0" y="3866011"/>
                  </a:cubicBezTo>
                  <a:lnTo>
                    <a:pt x="0" y="3632104"/>
                  </a:lnTo>
                  <a:lnTo>
                    <a:pt x="3042" y="3617039"/>
                  </a:lnTo>
                  <a:lnTo>
                    <a:pt x="0" y="3586868"/>
                  </a:lnTo>
                  <a:lnTo>
                    <a:pt x="0" y="3184875"/>
                  </a:lnTo>
                  <a:lnTo>
                    <a:pt x="0" y="2970272"/>
                  </a:lnTo>
                  <a:lnTo>
                    <a:pt x="0" y="2950968"/>
                  </a:lnTo>
                  <a:lnTo>
                    <a:pt x="0" y="2858303"/>
                  </a:lnTo>
                  <a:lnTo>
                    <a:pt x="0" y="2736365"/>
                  </a:lnTo>
                  <a:lnTo>
                    <a:pt x="0" y="2691129"/>
                  </a:lnTo>
                  <a:lnTo>
                    <a:pt x="0" y="2643699"/>
                  </a:lnTo>
                  <a:lnTo>
                    <a:pt x="0" y="2624396"/>
                  </a:lnTo>
                  <a:lnTo>
                    <a:pt x="0" y="2590969"/>
                  </a:lnTo>
                  <a:lnTo>
                    <a:pt x="0" y="2513072"/>
                  </a:lnTo>
                  <a:lnTo>
                    <a:pt x="0" y="2409792"/>
                  </a:lnTo>
                  <a:lnTo>
                    <a:pt x="0" y="2289136"/>
                  </a:lnTo>
                  <a:lnTo>
                    <a:pt x="0" y="2279165"/>
                  </a:lnTo>
                  <a:lnTo>
                    <a:pt x="0" y="2055229"/>
                  </a:lnTo>
                  <a:lnTo>
                    <a:pt x="0" y="1962564"/>
                  </a:lnTo>
                  <a:lnTo>
                    <a:pt x="0" y="1747960"/>
                  </a:lnTo>
                  <a:lnTo>
                    <a:pt x="0" y="1728657"/>
                  </a:lnTo>
                  <a:lnTo>
                    <a:pt x="0" y="1695230"/>
                  </a:lnTo>
                  <a:lnTo>
                    <a:pt x="0" y="1645325"/>
                  </a:lnTo>
                  <a:lnTo>
                    <a:pt x="0" y="1617333"/>
                  </a:lnTo>
                  <a:lnTo>
                    <a:pt x="0" y="1514053"/>
                  </a:lnTo>
                  <a:lnTo>
                    <a:pt x="0" y="1411418"/>
                  </a:lnTo>
                  <a:lnTo>
                    <a:pt x="0" y="1383426"/>
                  </a:lnTo>
                  <a:lnTo>
                    <a:pt x="1160" y="1377683"/>
                  </a:lnTo>
                  <a:lnTo>
                    <a:pt x="0" y="1366182"/>
                  </a:lnTo>
                  <a:lnTo>
                    <a:pt x="0" y="964189"/>
                  </a:lnTo>
                  <a:lnTo>
                    <a:pt x="0" y="730282"/>
                  </a:lnTo>
                  <a:lnTo>
                    <a:pt x="0" y="637617"/>
                  </a:lnTo>
                  <a:lnTo>
                    <a:pt x="0" y="423013"/>
                  </a:lnTo>
                  <a:lnTo>
                    <a:pt x="0" y="403710"/>
                  </a:lnTo>
                  <a:lnTo>
                    <a:pt x="0" y="370283"/>
                  </a:lnTo>
                  <a:lnTo>
                    <a:pt x="0" y="292386"/>
                  </a:lnTo>
                  <a:lnTo>
                    <a:pt x="0" y="189106"/>
                  </a:lnTo>
                  <a:lnTo>
                    <a:pt x="0" y="58479"/>
                  </a:lnTo>
                  <a:cubicBezTo>
                    <a:pt x="0" y="26182"/>
                    <a:pt x="26182" y="0"/>
                    <a:pt x="58479" y="0"/>
                  </a:cubicBezTo>
                  <a:close/>
                </a:path>
              </a:pathLst>
            </a:cu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1200" b="0" i="0" u="none" strike="noStrike" kern="1200" cap="none" spc="0" normalizeH="0" baseline="0" noProof="0">
                <a:ln>
                  <a:noFill/>
                </a:ln>
                <a:solidFill>
                  <a:srgbClr val="FFFFFF"/>
                </a:solidFill>
                <a:effectLst/>
                <a:uLnTx/>
                <a:uFillTx/>
                <a:latin typeface="Aptos" panose="020B0004020202020204" pitchFamily="34" charset="0"/>
                <a:cs typeface="Segoe UI" panose="020B0502040204020203" pitchFamily="34" charset="0"/>
              </a:endParaRPr>
            </a:p>
          </p:txBody>
        </p:sp>
        <p:sp>
          <p:nvSpPr>
            <p:cNvPr id="17" name="TextBox 16">
              <a:extLst>
                <a:ext uri="{FF2B5EF4-FFF2-40B4-BE49-F238E27FC236}">
                  <a16:creationId xmlns:a16="http://schemas.microsoft.com/office/drawing/2014/main" id="{6F710C3C-690C-942A-BB54-597E6224E0D9}"/>
                </a:ext>
              </a:extLst>
            </p:cNvPr>
            <p:cNvSpPr txBox="1"/>
            <p:nvPr/>
          </p:nvSpPr>
          <p:spPr>
            <a:xfrm>
              <a:off x="9588602" y="1229638"/>
              <a:ext cx="2003077" cy="3081086"/>
            </a:xfrm>
            <a:prstGeom prst="rect">
              <a:avLst/>
            </a:prstGeom>
            <a:noFill/>
          </p:spPr>
          <p:txBody>
            <a:bodyPr wrap="square" rtlCol="0">
              <a:spAutoFit/>
            </a:bodyPr>
            <a:lstStyle/>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Point of sale (POS)</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Self-</a:t>
              </a:r>
              <a:r>
                <a:rPr lang="en-GB" sz="1200">
                  <a:solidFill>
                    <a:srgbClr val="351C5C"/>
                  </a:solidFill>
                  <a:latin typeface="Aptos" panose="020B0004020202020204" pitchFamily="34" charset="0"/>
                  <a:cs typeface="Segoe UI" panose="020B0502040204020203" pitchFamily="34" charset="0"/>
                </a:rPr>
                <a:t>service </a:t>
              </a: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checkouts</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eCommerce integration to Shopify</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Online orders, click &amp; collect, omni-channel returns</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Store transfers</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Stock mgmt. on mobile</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en-GB" sz="1200" err="1">
                  <a:solidFill>
                    <a:srgbClr val="351C5C"/>
                  </a:solidFill>
                  <a:latin typeface="Aptos" panose="020B0004020202020204" pitchFamily="34" charset="0"/>
                  <a:cs typeface="Segoe UI" panose="020B0502040204020203" pitchFamily="34" charset="0"/>
                </a:rPr>
                <a:t>ScanPayGo</a:t>
              </a:r>
              <a:endParaRPr lang="en-GB" sz="1200">
                <a:solidFill>
                  <a:srgbClr val="351C5C"/>
                </a:solidFill>
                <a:latin typeface="Aptos" panose="020B0004020202020204" pitchFamily="34" charset="0"/>
                <a:cs typeface="Segoe UI" panose="020B0502040204020203" pitchFamily="34" charset="0"/>
              </a:endParaRP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LS Pay</a:t>
              </a:r>
            </a:p>
          </p:txBody>
        </p:sp>
      </p:grpSp>
      <p:sp>
        <p:nvSpPr>
          <p:cNvPr id="18" name="TextBox 17">
            <a:extLst>
              <a:ext uri="{FF2B5EF4-FFF2-40B4-BE49-F238E27FC236}">
                <a16:creationId xmlns:a16="http://schemas.microsoft.com/office/drawing/2014/main" id="{E4FD73E6-8C81-A78D-53A6-AA1BE8332D8C}"/>
              </a:ext>
            </a:extLst>
          </p:cNvPr>
          <p:cNvSpPr txBox="1"/>
          <p:nvPr/>
        </p:nvSpPr>
        <p:spPr>
          <a:xfrm>
            <a:off x="9369482" y="4636579"/>
            <a:ext cx="238425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75979"/>
                </a:solidFill>
                <a:effectLst/>
                <a:uLnTx/>
                <a:uFillTx/>
                <a:latin typeface="Aptos" panose="020B0004020202020204" pitchFamily="34" charset="0"/>
                <a:cs typeface="Segoe UI" panose="020B0502040204020203" pitchFamily="34" charset="0"/>
              </a:rPr>
              <a:t>F&amp;B functionality</a:t>
            </a:r>
            <a:endParaRPr kumimoji="0" lang="en-IS" sz="1800" b="1" i="0" u="none" strike="noStrike" kern="1200" cap="none" spc="0" normalizeH="0" baseline="0" noProof="0">
              <a:ln>
                <a:noFill/>
              </a:ln>
              <a:solidFill>
                <a:srgbClr val="075979"/>
              </a:solidFill>
              <a:effectLst/>
              <a:uLnTx/>
              <a:uFillTx/>
              <a:latin typeface="Aptos" panose="020B0004020202020204" pitchFamily="34" charset="0"/>
              <a:cs typeface="Segoe UI" panose="020B0502040204020203" pitchFamily="34" charset="0"/>
            </a:endParaRPr>
          </a:p>
        </p:txBody>
      </p:sp>
      <p:sp>
        <p:nvSpPr>
          <p:cNvPr id="19" name="Freeform 18">
            <a:extLst>
              <a:ext uri="{FF2B5EF4-FFF2-40B4-BE49-F238E27FC236}">
                <a16:creationId xmlns:a16="http://schemas.microsoft.com/office/drawing/2014/main" id="{6C4E0699-3A2D-ADDB-E32C-C34D98B4B1DA}"/>
              </a:ext>
            </a:extLst>
          </p:cNvPr>
          <p:cNvSpPr/>
          <p:nvPr/>
        </p:nvSpPr>
        <p:spPr>
          <a:xfrm rot="10800000">
            <a:off x="9531543" y="5274823"/>
            <a:ext cx="2060136" cy="1169208"/>
          </a:xfrm>
          <a:custGeom>
            <a:avLst/>
            <a:gdLst>
              <a:gd name="connsiteX0" fmla="*/ 2001657 w 2060136"/>
              <a:gd name="connsiteY0" fmla="*/ 854391 h 854391"/>
              <a:gd name="connsiteX1" fmla="*/ 58479 w 2060136"/>
              <a:gd name="connsiteY1" fmla="*/ 854391 h 854391"/>
              <a:gd name="connsiteX2" fmla="*/ 0 w 2060136"/>
              <a:gd name="connsiteY2" fmla="*/ 795912 h 854391"/>
              <a:gd name="connsiteX3" fmla="*/ 0 w 2060136"/>
              <a:gd name="connsiteY3" fmla="*/ 610188 h 854391"/>
              <a:gd name="connsiteX4" fmla="*/ 0 w 2060136"/>
              <a:gd name="connsiteY4" fmla="*/ 562005 h 854391"/>
              <a:gd name="connsiteX5" fmla="*/ 0 w 2060136"/>
              <a:gd name="connsiteY5" fmla="*/ 516769 h 854391"/>
              <a:gd name="connsiteX6" fmla="*/ 0 w 2060136"/>
              <a:gd name="connsiteY6" fmla="*/ 337622 h 854391"/>
              <a:gd name="connsiteX7" fmla="*/ 0 w 2060136"/>
              <a:gd name="connsiteY7" fmla="*/ 292386 h 854391"/>
              <a:gd name="connsiteX8" fmla="*/ 0 w 2060136"/>
              <a:gd name="connsiteY8" fmla="*/ 244203 h 854391"/>
              <a:gd name="connsiteX9" fmla="*/ 0 w 2060136"/>
              <a:gd name="connsiteY9" fmla="*/ 58479 h 854391"/>
              <a:gd name="connsiteX10" fmla="*/ 58479 w 2060136"/>
              <a:gd name="connsiteY10" fmla="*/ 0 h 854391"/>
              <a:gd name="connsiteX11" fmla="*/ 2001657 w 2060136"/>
              <a:gd name="connsiteY11" fmla="*/ 0 h 854391"/>
              <a:gd name="connsiteX12" fmla="*/ 2060136 w 2060136"/>
              <a:gd name="connsiteY12" fmla="*/ 58479 h 854391"/>
              <a:gd name="connsiteX13" fmla="*/ 2060136 w 2060136"/>
              <a:gd name="connsiteY13" fmla="*/ 244203 h 854391"/>
              <a:gd name="connsiteX14" fmla="*/ 2060136 w 2060136"/>
              <a:gd name="connsiteY14" fmla="*/ 292386 h 854391"/>
              <a:gd name="connsiteX15" fmla="*/ 2060136 w 2060136"/>
              <a:gd name="connsiteY15" fmla="*/ 337622 h 854391"/>
              <a:gd name="connsiteX16" fmla="*/ 2060136 w 2060136"/>
              <a:gd name="connsiteY16" fmla="*/ 516769 h 854391"/>
              <a:gd name="connsiteX17" fmla="*/ 2060136 w 2060136"/>
              <a:gd name="connsiteY17" fmla="*/ 562005 h 854391"/>
              <a:gd name="connsiteX18" fmla="*/ 2060136 w 2060136"/>
              <a:gd name="connsiteY18" fmla="*/ 610188 h 854391"/>
              <a:gd name="connsiteX19" fmla="*/ 2060136 w 2060136"/>
              <a:gd name="connsiteY19" fmla="*/ 795912 h 854391"/>
              <a:gd name="connsiteX20" fmla="*/ 2001657 w 2060136"/>
              <a:gd name="connsiteY20" fmla="*/ 854391 h 8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60136" h="854391">
                <a:moveTo>
                  <a:pt x="2001657" y="854391"/>
                </a:moveTo>
                <a:lnTo>
                  <a:pt x="58479" y="854391"/>
                </a:lnTo>
                <a:cubicBezTo>
                  <a:pt x="26182" y="854391"/>
                  <a:pt x="0" y="828209"/>
                  <a:pt x="0" y="795912"/>
                </a:cubicBezTo>
                <a:lnTo>
                  <a:pt x="0" y="610188"/>
                </a:lnTo>
                <a:lnTo>
                  <a:pt x="0" y="562005"/>
                </a:lnTo>
                <a:lnTo>
                  <a:pt x="0" y="516769"/>
                </a:lnTo>
                <a:lnTo>
                  <a:pt x="0" y="337622"/>
                </a:lnTo>
                <a:lnTo>
                  <a:pt x="0" y="292386"/>
                </a:lnTo>
                <a:lnTo>
                  <a:pt x="0" y="244203"/>
                </a:lnTo>
                <a:lnTo>
                  <a:pt x="0" y="58479"/>
                </a:lnTo>
                <a:cubicBezTo>
                  <a:pt x="0" y="26182"/>
                  <a:pt x="26182" y="0"/>
                  <a:pt x="58479" y="0"/>
                </a:cubicBezTo>
                <a:lnTo>
                  <a:pt x="2001657" y="0"/>
                </a:lnTo>
                <a:cubicBezTo>
                  <a:pt x="2033954" y="0"/>
                  <a:pt x="2060136" y="26182"/>
                  <a:pt x="2060136" y="58479"/>
                </a:cubicBezTo>
                <a:lnTo>
                  <a:pt x="2060136" y="244203"/>
                </a:lnTo>
                <a:lnTo>
                  <a:pt x="2060136" y="292386"/>
                </a:lnTo>
                <a:lnTo>
                  <a:pt x="2060136" y="337622"/>
                </a:lnTo>
                <a:lnTo>
                  <a:pt x="2060136" y="516769"/>
                </a:lnTo>
                <a:lnTo>
                  <a:pt x="2060136" y="562005"/>
                </a:lnTo>
                <a:lnTo>
                  <a:pt x="2060136" y="610188"/>
                </a:lnTo>
                <a:lnTo>
                  <a:pt x="2060136" y="795912"/>
                </a:lnTo>
                <a:cubicBezTo>
                  <a:pt x="2060136" y="828209"/>
                  <a:pt x="2033954" y="854391"/>
                  <a:pt x="2001657" y="854391"/>
                </a:cubicBezTo>
                <a:close/>
              </a:path>
            </a:pathLst>
          </a:cu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1200" b="0" i="0" u="none" strike="noStrike" kern="1200" cap="none" spc="0" normalizeH="0" baseline="0" noProof="0">
              <a:ln>
                <a:noFill/>
              </a:ln>
              <a:solidFill>
                <a:srgbClr val="FFFFFF"/>
              </a:solidFill>
              <a:effectLst/>
              <a:uLnTx/>
              <a:uFillTx/>
              <a:latin typeface="Aptos" panose="020B0004020202020204" pitchFamily="34" charset="0"/>
              <a:cs typeface="Segoe UI" panose="020B0502040204020203" pitchFamily="34" charset="0"/>
            </a:endParaRPr>
          </a:p>
        </p:txBody>
      </p:sp>
      <p:sp>
        <p:nvSpPr>
          <p:cNvPr id="20" name="TextBox 19">
            <a:extLst>
              <a:ext uri="{FF2B5EF4-FFF2-40B4-BE49-F238E27FC236}">
                <a16:creationId xmlns:a16="http://schemas.microsoft.com/office/drawing/2014/main" id="{0619D959-C20B-7FE7-65E1-F3AF7512E647}"/>
              </a:ext>
            </a:extLst>
          </p:cNvPr>
          <p:cNvSpPr txBox="1"/>
          <p:nvPr/>
        </p:nvSpPr>
        <p:spPr>
          <a:xfrm>
            <a:off x="9531543" y="5328512"/>
            <a:ext cx="1873257" cy="1246495"/>
          </a:xfrm>
          <a:prstGeom prst="rect">
            <a:avLst/>
          </a:prstGeom>
          <a:noFill/>
        </p:spPr>
        <p:txBody>
          <a:bodyPr wrap="square" rtlCol="0">
            <a:spAutoFit/>
          </a:bodyPr>
          <a:lstStyle/>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Self-ordering kiosks</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en-GB" sz="1200">
                <a:solidFill>
                  <a:srgbClr val="351C5C"/>
                </a:solidFill>
                <a:latin typeface="Aptos" panose="020B0004020202020204" pitchFamily="34" charset="0"/>
                <a:cs typeface="Segoe UI" panose="020B0502040204020203" pitchFamily="34" charset="0"/>
              </a:rPr>
              <a:t>Ingredient and menu mgmt.</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en-GB" sz="1200">
                <a:solidFill>
                  <a:srgbClr val="351C5C"/>
                </a:solidFill>
                <a:latin typeface="Aptos" panose="020B0004020202020204" pitchFamily="34" charset="0"/>
                <a:cs typeface="Segoe UI" panose="020B0502040204020203" pitchFamily="34" charset="0"/>
              </a:rPr>
              <a:t>Ingredient costing </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endParaRPr>
          </a:p>
        </p:txBody>
      </p:sp>
      <p:pic>
        <p:nvPicPr>
          <p:cNvPr id="24" name="Picture 23" descr="A person standing next to a chair&#10;&#10;Description automatically generated">
            <a:extLst>
              <a:ext uri="{FF2B5EF4-FFF2-40B4-BE49-F238E27FC236}">
                <a16:creationId xmlns:a16="http://schemas.microsoft.com/office/drawing/2014/main" id="{371CEE2B-2D0D-B56A-9F85-4929278076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1950" y="1634133"/>
            <a:ext cx="4601029" cy="4601029"/>
          </a:xfrm>
          <a:prstGeom prst="rect">
            <a:avLst/>
          </a:prstGeom>
        </p:spPr>
      </p:pic>
      <p:pic>
        <p:nvPicPr>
          <p:cNvPr id="28" name="Picture 27" descr="A chocolate ice cream cone&#10;&#10;Description automatically generated">
            <a:extLst>
              <a:ext uri="{FF2B5EF4-FFF2-40B4-BE49-F238E27FC236}">
                <a16:creationId xmlns:a16="http://schemas.microsoft.com/office/drawing/2014/main" id="{CFAEBDFF-2D4D-FC6A-109B-AE64382CF4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002631">
            <a:off x="2318256" y="7403864"/>
            <a:ext cx="741435" cy="1950681"/>
          </a:xfrm>
          <a:prstGeom prst="rect">
            <a:avLst/>
          </a:prstGeom>
        </p:spPr>
      </p:pic>
      <p:pic>
        <p:nvPicPr>
          <p:cNvPr id="29" name="Graphic 28">
            <a:extLst>
              <a:ext uri="{FF2B5EF4-FFF2-40B4-BE49-F238E27FC236}">
                <a16:creationId xmlns:a16="http://schemas.microsoft.com/office/drawing/2014/main" id="{AF619F8F-9254-34DD-B5EB-B1A12F41C7F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36970" y="6226640"/>
            <a:ext cx="1300460" cy="535484"/>
          </a:xfrm>
          <a:prstGeom prst="rect">
            <a:avLst/>
          </a:prstGeom>
        </p:spPr>
      </p:pic>
      <p:sp>
        <p:nvSpPr>
          <p:cNvPr id="16" name="Rectangle 15">
            <a:extLst>
              <a:ext uri="{FF2B5EF4-FFF2-40B4-BE49-F238E27FC236}">
                <a16:creationId xmlns:a16="http://schemas.microsoft.com/office/drawing/2014/main" id="{2FCCF8E0-77F7-1D90-AEF0-82CE42953773}"/>
              </a:ext>
            </a:extLst>
          </p:cNvPr>
          <p:cNvSpPr/>
          <p:nvPr/>
        </p:nvSpPr>
        <p:spPr>
          <a:xfrm>
            <a:off x="6404847" y="31141"/>
            <a:ext cx="2849474" cy="657151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cxnSp>
        <p:nvCxnSpPr>
          <p:cNvPr id="27" name="Straight Arrow Connector 26">
            <a:extLst>
              <a:ext uri="{FF2B5EF4-FFF2-40B4-BE49-F238E27FC236}">
                <a16:creationId xmlns:a16="http://schemas.microsoft.com/office/drawing/2014/main" id="{E7E1F887-A695-5CC1-1196-1EAA74890320}"/>
              </a:ext>
            </a:extLst>
          </p:cNvPr>
          <p:cNvCxnSpPr>
            <a:cxnSpLocks/>
          </p:cNvCxnSpPr>
          <p:nvPr/>
        </p:nvCxnSpPr>
        <p:spPr>
          <a:xfrm flipV="1">
            <a:off x="692426" y="7540298"/>
            <a:ext cx="609800" cy="1005310"/>
          </a:xfrm>
          <a:prstGeom prst="straightConnector1">
            <a:avLst/>
          </a:prstGeom>
          <a:ln w="12700">
            <a:solidFill>
              <a:srgbClr val="351C5C"/>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BFD5B1E-BAD2-A8CA-0086-33FA82837BDD}"/>
              </a:ext>
            </a:extLst>
          </p:cNvPr>
          <p:cNvCxnSpPr>
            <a:cxnSpLocks/>
          </p:cNvCxnSpPr>
          <p:nvPr/>
        </p:nvCxnSpPr>
        <p:spPr>
          <a:xfrm>
            <a:off x="700697" y="8535016"/>
            <a:ext cx="601529" cy="984451"/>
          </a:xfrm>
          <a:prstGeom prst="straightConnector1">
            <a:avLst/>
          </a:prstGeom>
          <a:ln w="12700">
            <a:solidFill>
              <a:srgbClr val="351C5C"/>
            </a:solidFill>
            <a:tailEnd type="triangle"/>
          </a:ln>
        </p:spPr>
        <p:style>
          <a:lnRef idx="1">
            <a:schemeClr val="accent1"/>
          </a:lnRef>
          <a:fillRef idx="0">
            <a:schemeClr val="accent1"/>
          </a:fillRef>
          <a:effectRef idx="0">
            <a:schemeClr val="accent1"/>
          </a:effectRef>
          <a:fontRef idx="minor">
            <a:schemeClr val="tx1"/>
          </a:fontRef>
        </p:style>
      </p:cxnSp>
      <p:sp>
        <p:nvSpPr>
          <p:cNvPr id="34" name="Freeform 41">
            <a:extLst>
              <a:ext uri="{FF2B5EF4-FFF2-40B4-BE49-F238E27FC236}">
                <a16:creationId xmlns:a16="http://schemas.microsoft.com/office/drawing/2014/main" id="{296A066D-2E20-E240-BF2F-FBB0F78D48A7}"/>
              </a:ext>
            </a:extLst>
          </p:cNvPr>
          <p:cNvSpPr/>
          <p:nvPr/>
        </p:nvSpPr>
        <p:spPr>
          <a:xfrm rot="10800000" flipV="1">
            <a:off x="9789803" y="601126"/>
            <a:ext cx="1572346" cy="337246"/>
          </a:xfrm>
          <a:custGeom>
            <a:avLst/>
            <a:gdLst>
              <a:gd name="connsiteX0" fmla="*/ 1737462 w 1777830"/>
              <a:gd name="connsiteY0" fmla="*/ 0 h 408068"/>
              <a:gd name="connsiteX1" fmla="*/ 1654995 w 1777830"/>
              <a:gd name="connsiteY1" fmla="*/ 0 h 408068"/>
              <a:gd name="connsiteX2" fmla="*/ 1214948 w 1777830"/>
              <a:gd name="connsiteY2" fmla="*/ 0 h 408068"/>
              <a:gd name="connsiteX3" fmla="*/ 1132481 w 1777830"/>
              <a:gd name="connsiteY3" fmla="*/ 0 h 408068"/>
              <a:gd name="connsiteX4" fmla="*/ 645349 w 1777830"/>
              <a:gd name="connsiteY4" fmla="*/ 0 h 408068"/>
              <a:gd name="connsiteX5" fmla="*/ 562882 w 1777830"/>
              <a:gd name="connsiteY5" fmla="*/ 0 h 408068"/>
              <a:gd name="connsiteX6" fmla="*/ 122835 w 1777830"/>
              <a:gd name="connsiteY6" fmla="*/ 0 h 408068"/>
              <a:gd name="connsiteX7" fmla="*/ 40368 w 1777830"/>
              <a:gd name="connsiteY7" fmla="*/ 0 h 408068"/>
              <a:gd name="connsiteX8" fmla="*/ 3173 w 1777830"/>
              <a:gd name="connsiteY8" fmla="*/ 24655 h 408068"/>
              <a:gd name="connsiteX9" fmla="*/ 208 w 1777830"/>
              <a:gd name="connsiteY9" fmla="*/ 39339 h 408068"/>
              <a:gd name="connsiteX10" fmla="*/ 0 w 1777830"/>
              <a:gd name="connsiteY10" fmla="*/ 39339 h 408068"/>
              <a:gd name="connsiteX11" fmla="*/ 0 w 1777830"/>
              <a:gd name="connsiteY11" fmla="*/ 40368 h 408068"/>
              <a:gd name="connsiteX12" fmla="*/ 0 w 1777830"/>
              <a:gd name="connsiteY12" fmla="*/ 201835 h 408068"/>
              <a:gd name="connsiteX13" fmla="*/ 0 w 1777830"/>
              <a:gd name="connsiteY13" fmla="*/ 202830 h 408068"/>
              <a:gd name="connsiteX14" fmla="*/ 122 w 1777830"/>
              <a:gd name="connsiteY14" fmla="*/ 204034 h 408068"/>
              <a:gd name="connsiteX15" fmla="*/ 0 w 1777830"/>
              <a:gd name="connsiteY15" fmla="*/ 205239 h 408068"/>
              <a:gd name="connsiteX16" fmla="*/ 0 w 1777830"/>
              <a:gd name="connsiteY16" fmla="*/ 206233 h 408068"/>
              <a:gd name="connsiteX17" fmla="*/ 0 w 1777830"/>
              <a:gd name="connsiteY17" fmla="*/ 367700 h 408068"/>
              <a:gd name="connsiteX18" fmla="*/ 0 w 1777830"/>
              <a:gd name="connsiteY18" fmla="*/ 368729 h 408068"/>
              <a:gd name="connsiteX19" fmla="*/ 208 w 1777830"/>
              <a:gd name="connsiteY19" fmla="*/ 368729 h 408068"/>
              <a:gd name="connsiteX20" fmla="*/ 3173 w 1777830"/>
              <a:gd name="connsiteY20" fmla="*/ 383413 h 408068"/>
              <a:gd name="connsiteX21" fmla="*/ 40368 w 1777830"/>
              <a:gd name="connsiteY21" fmla="*/ 408068 h 408068"/>
              <a:gd name="connsiteX22" fmla="*/ 122835 w 1777830"/>
              <a:gd name="connsiteY22" fmla="*/ 408068 h 408068"/>
              <a:gd name="connsiteX23" fmla="*/ 562882 w 1777830"/>
              <a:gd name="connsiteY23" fmla="*/ 408068 h 408068"/>
              <a:gd name="connsiteX24" fmla="*/ 645349 w 1777830"/>
              <a:gd name="connsiteY24" fmla="*/ 408068 h 408068"/>
              <a:gd name="connsiteX25" fmla="*/ 1132481 w 1777830"/>
              <a:gd name="connsiteY25" fmla="*/ 408068 h 408068"/>
              <a:gd name="connsiteX26" fmla="*/ 1214948 w 1777830"/>
              <a:gd name="connsiteY26" fmla="*/ 408068 h 408068"/>
              <a:gd name="connsiteX27" fmla="*/ 1654995 w 1777830"/>
              <a:gd name="connsiteY27" fmla="*/ 408068 h 408068"/>
              <a:gd name="connsiteX28" fmla="*/ 1737462 w 1777830"/>
              <a:gd name="connsiteY28" fmla="*/ 408068 h 408068"/>
              <a:gd name="connsiteX29" fmla="*/ 1774658 w 1777830"/>
              <a:gd name="connsiteY29" fmla="*/ 383413 h 408068"/>
              <a:gd name="connsiteX30" fmla="*/ 1777623 w 1777830"/>
              <a:gd name="connsiteY30" fmla="*/ 368729 h 408068"/>
              <a:gd name="connsiteX31" fmla="*/ 1777830 w 1777830"/>
              <a:gd name="connsiteY31" fmla="*/ 368729 h 408068"/>
              <a:gd name="connsiteX32" fmla="*/ 1777830 w 1777830"/>
              <a:gd name="connsiteY32" fmla="*/ 367700 h 408068"/>
              <a:gd name="connsiteX33" fmla="*/ 1777830 w 1777830"/>
              <a:gd name="connsiteY33" fmla="*/ 206233 h 408068"/>
              <a:gd name="connsiteX34" fmla="*/ 1777830 w 1777830"/>
              <a:gd name="connsiteY34" fmla="*/ 205238 h 408068"/>
              <a:gd name="connsiteX35" fmla="*/ 1777709 w 1777830"/>
              <a:gd name="connsiteY35" fmla="*/ 204034 h 408068"/>
              <a:gd name="connsiteX36" fmla="*/ 1777830 w 1777830"/>
              <a:gd name="connsiteY36" fmla="*/ 202829 h 408068"/>
              <a:gd name="connsiteX37" fmla="*/ 1777830 w 1777830"/>
              <a:gd name="connsiteY37" fmla="*/ 201835 h 408068"/>
              <a:gd name="connsiteX38" fmla="*/ 1777830 w 1777830"/>
              <a:gd name="connsiteY38" fmla="*/ 40368 h 408068"/>
              <a:gd name="connsiteX39" fmla="*/ 1777830 w 1777830"/>
              <a:gd name="connsiteY39" fmla="*/ 39339 h 408068"/>
              <a:gd name="connsiteX40" fmla="*/ 1777623 w 1777830"/>
              <a:gd name="connsiteY40" fmla="*/ 39339 h 408068"/>
              <a:gd name="connsiteX41" fmla="*/ 1774658 w 1777830"/>
              <a:gd name="connsiteY41" fmla="*/ 24655 h 408068"/>
              <a:gd name="connsiteX42" fmla="*/ 1737462 w 1777830"/>
              <a:gd name="connsiteY42" fmla="*/ 0 h 40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77830" h="408068">
                <a:moveTo>
                  <a:pt x="1737462" y="0"/>
                </a:moveTo>
                <a:lnTo>
                  <a:pt x="1654995" y="0"/>
                </a:lnTo>
                <a:lnTo>
                  <a:pt x="1214948" y="0"/>
                </a:lnTo>
                <a:lnTo>
                  <a:pt x="1132481" y="0"/>
                </a:lnTo>
                <a:lnTo>
                  <a:pt x="645349" y="0"/>
                </a:lnTo>
                <a:lnTo>
                  <a:pt x="562882" y="0"/>
                </a:lnTo>
                <a:lnTo>
                  <a:pt x="122835" y="0"/>
                </a:lnTo>
                <a:lnTo>
                  <a:pt x="40368" y="0"/>
                </a:lnTo>
                <a:cubicBezTo>
                  <a:pt x="23647" y="0"/>
                  <a:pt x="9301" y="10166"/>
                  <a:pt x="3173" y="24655"/>
                </a:cubicBezTo>
                <a:lnTo>
                  <a:pt x="208" y="39339"/>
                </a:lnTo>
                <a:lnTo>
                  <a:pt x="0" y="39339"/>
                </a:lnTo>
                <a:lnTo>
                  <a:pt x="0" y="40368"/>
                </a:lnTo>
                <a:lnTo>
                  <a:pt x="0" y="201835"/>
                </a:lnTo>
                <a:lnTo>
                  <a:pt x="0" y="202830"/>
                </a:lnTo>
                <a:lnTo>
                  <a:pt x="122" y="204034"/>
                </a:lnTo>
                <a:lnTo>
                  <a:pt x="0" y="205239"/>
                </a:lnTo>
                <a:lnTo>
                  <a:pt x="0" y="206233"/>
                </a:lnTo>
                <a:lnTo>
                  <a:pt x="0" y="367700"/>
                </a:lnTo>
                <a:lnTo>
                  <a:pt x="0" y="368729"/>
                </a:lnTo>
                <a:lnTo>
                  <a:pt x="208" y="368729"/>
                </a:lnTo>
                <a:lnTo>
                  <a:pt x="3173" y="383413"/>
                </a:lnTo>
                <a:cubicBezTo>
                  <a:pt x="9301" y="397902"/>
                  <a:pt x="23647" y="408068"/>
                  <a:pt x="40368" y="408068"/>
                </a:cubicBezTo>
                <a:lnTo>
                  <a:pt x="122835" y="408068"/>
                </a:lnTo>
                <a:lnTo>
                  <a:pt x="562882" y="408068"/>
                </a:lnTo>
                <a:lnTo>
                  <a:pt x="645349" y="408068"/>
                </a:lnTo>
                <a:lnTo>
                  <a:pt x="1132481" y="408068"/>
                </a:lnTo>
                <a:lnTo>
                  <a:pt x="1214948" y="408068"/>
                </a:lnTo>
                <a:lnTo>
                  <a:pt x="1654995" y="408068"/>
                </a:lnTo>
                <a:lnTo>
                  <a:pt x="1737462" y="408068"/>
                </a:lnTo>
                <a:cubicBezTo>
                  <a:pt x="1754183" y="408068"/>
                  <a:pt x="1768530" y="397902"/>
                  <a:pt x="1774658" y="383413"/>
                </a:cubicBezTo>
                <a:lnTo>
                  <a:pt x="1777623" y="368729"/>
                </a:lnTo>
                <a:lnTo>
                  <a:pt x="1777830" y="368729"/>
                </a:lnTo>
                <a:lnTo>
                  <a:pt x="1777830" y="367700"/>
                </a:lnTo>
                <a:lnTo>
                  <a:pt x="1777830" y="206233"/>
                </a:lnTo>
                <a:lnTo>
                  <a:pt x="1777830" y="205238"/>
                </a:lnTo>
                <a:lnTo>
                  <a:pt x="1777709" y="204034"/>
                </a:lnTo>
                <a:lnTo>
                  <a:pt x="1777830" y="202829"/>
                </a:lnTo>
                <a:lnTo>
                  <a:pt x="1777830" y="201835"/>
                </a:lnTo>
                <a:lnTo>
                  <a:pt x="1777830" y="40368"/>
                </a:lnTo>
                <a:lnTo>
                  <a:pt x="1777830" y="39339"/>
                </a:lnTo>
                <a:lnTo>
                  <a:pt x="1777623" y="39339"/>
                </a:lnTo>
                <a:lnTo>
                  <a:pt x="1774658" y="24655"/>
                </a:lnTo>
                <a:cubicBezTo>
                  <a:pt x="1768530" y="10166"/>
                  <a:pt x="1754183" y="0"/>
                  <a:pt x="1737462" y="0"/>
                </a:cubicBezTo>
                <a:close/>
              </a:path>
            </a:pathLst>
          </a:custGeom>
          <a:solidFill>
            <a:schemeClr val="bg1"/>
          </a:solidFill>
          <a:ln>
            <a:solidFill>
              <a:srgbClr val="EEEBF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ptos" panose="020B0004020202020204" pitchFamily="34" charset="0"/>
            </a:endParaRPr>
          </a:p>
        </p:txBody>
      </p:sp>
      <p:pic>
        <p:nvPicPr>
          <p:cNvPr id="35" name="Graphic 34">
            <a:extLst>
              <a:ext uri="{FF2B5EF4-FFF2-40B4-BE49-F238E27FC236}">
                <a16:creationId xmlns:a16="http://schemas.microsoft.com/office/drawing/2014/main" id="{7DF04920-1C42-C626-EC8C-FA79E288815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0072261" y="668625"/>
            <a:ext cx="1007431" cy="181192"/>
          </a:xfrm>
          <a:prstGeom prst="rect">
            <a:avLst/>
          </a:prstGeom>
        </p:spPr>
      </p:pic>
      <p:sp>
        <p:nvSpPr>
          <p:cNvPr id="26" name="Freeform 25">
            <a:extLst>
              <a:ext uri="{FF2B5EF4-FFF2-40B4-BE49-F238E27FC236}">
                <a16:creationId xmlns:a16="http://schemas.microsoft.com/office/drawing/2014/main" id="{04DFF90B-B881-0151-892B-0EDA5B46DCB7}"/>
              </a:ext>
            </a:extLst>
          </p:cNvPr>
          <p:cNvSpPr/>
          <p:nvPr/>
        </p:nvSpPr>
        <p:spPr>
          <a:xfrm>
            <a:off x="3475955" y="1688881"/>
            <a:ext cx="2925777" cy="4886125"/>
          </a:xfrm>
          <a:custGeom>
            <a:avLst/>
            <a:gdLst>
              <a:gd name="connsiteX0" fmla="*/ 51599 w 2041864"/>
              <a:gd name="connsiteY0" fmla="*/ 0 h 2493550"/>
              <a:gd name="connsiteX1" fmla="*/ 1990265 w 2041864"/>
              <a:gd name="connsiteY1" fmla="*/ 0 h 2493550"/>
              <a:gd name="connsiteX2" fmla="*/ 2041864 w 2041864"/>
              <a:gd name="connsiteY2" fmla="*/ 51599 h 2493550"/>
              <a:gd name="connsiteX3" fmla="*/ 2041864 w 2041864"/>
              <a:gd name="connsiteY3" fmla="*/ 106999 h 2493550"/>
              <a:gd name="connsiteX4" fmla="*/ 2041864 w 2041864"/>
              <a:gd name="connsiteY4" fmla="*/ 257990 h 2493550"/>
              <a:gd name="connsiteX5" fmla="*/ 2041864 w 2041864"/>
              <a:gd name="connsiteY5" fmla="*/ 2235560 h 2493550"/>
              <a:gd name="connsiteX6" fmla="*/ 2041864 w 2041864"/>
              <a:gd name="connsiteY6" fmla="*/ 2441951 h 2493550"/>
              <a:gd name="connsiteX7" fmla="*/ 2041864 w 2041864"/>
              <a:gd name="connsiteY7" fmla="*/ 2449687 h 2493550"/>
              <a:gd name="connsiteX8" fmla="*/ 2040302 w 2041864"/>
              <a:gd name="connsiteY8" fmla="*/ 2449687 h 2493550"/>
              <a:gd name="connsiteX9" fmla="*/ 2037809 w 2041864"/>
              <a:gd name="connsiteY9" fmla="*/ 2462036 h 2493550"/>
              <a:gd name="connsiteX10" fmla="*/ 1990265 w 2041864"/>
              <a:gd name="connsiteY10" fmla="*/ 2493550 h 2493550"/>
              <a:gd name="connsiteX11" fmla="*/ 51599 w 2041864"/>
              <a:gd name="connsiteY11" fmla="*/ 2493550 h 2493550"/>
              <a:gd name="connsiteX12" fmla="*/ 4055 w 2041864"/>
              <a:gd name="connsiteY12" fmla="*/ 2462036 h 2493550"/>
              <a:gd name="connsiteX13" fmla="*/ 1562 w 2041864"/>
              <a:gd name="connsiteY13" fmla="*/ 2449687 h 2493550"/>
              <a:gd name="connsiteX14" fmla="*/ 0 w 2041864"/>
              <a:gd name="connsiteY14" fmla="*/ 2449687 h 2493550"/>
              <a:gd name="connsiteX15" fmla="*/ 0 w 2041864"/>
              <a:gd name="connsiteY15" fmla="*/ 2441951 h 2493550"/>
              <a:gd name="connsiteX16" fmla="*/ 0 w 2041864"/>
              <a:gd name="connsiteY16" fmla="*/ 2235560 h 2493550"/>
              <a:gd name="connsiteX17" fmla="*/ 0 w 2041864"/>
              <a:gd name="connsiteY17" fmla="*/ 257990 h 2493550"/>
              <a:gd name="connsiteX18" fmla="*/ 0 w 2041864"/>
              <a:gd name="connsiteY18" fmla="*/ 106999 h 2493550"/>
              <a:gd name="connsiteX19" fmla="*/ 0 w 2041864"/>
              <a:gd name="connsiteY19" fmla="*/ 51599 h 2493550"/>
              <a:gd name="connsiteX20" fmla="*/ 51599 w 2041864"/>
              <a:gd name="connsiteY20" fmla="*/ 0 h 249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41864" h="2493550">
                <a:moveTo>
                  <a:pt x="51599" y="0"/>
                </a:moveTo>
                <a:lnTo>
                  <a:pt x="1990265" y="0"/>
                </a:lnTo>
                <a:cubicBezTo>
                  <a:pt x="2018762" y="0"/>
                  <a:pt x="2041864" y="23102"/>
                  <a:pt x="2041864" y="51599"/>
                </a:cubicBezTo>
                <a:lnTo>
                  <a:pt x="2041864" y="106999"/>
                </a:lnTo>
                <a:lnTo>
                  <a:pt x="2041864" y="257990"/>
                </a:lnTo>
                <a:lnTo>
                  <a:pt x="2041864" y="2235560"/>
                </a:lnTo>
                <a:lnTo>
                  <a:pt x="2041864" y="2441951"/>
                </a:lnTo>
                <a:lnTo>
                  <a:pt x="2041864" y="2449687"/>
                </a:lnTo>
                <a:lnTo>
                  <a:pt x="2040302" y="2449687"/>
                </a:lnTo>
                <a:lnTo>
                  <a:pt x="2037809" y="2462036"/>
                </a:lnTo>
                <a:cubicBezTo>
                  <a:pt x="2029976" y="2480555"/>
                  <a:pt x="2011638" y="2493550"/>
                  <a:pt x="1990265" y="2493550"/>
                </a:cubicBezTo>
                <a:lnTo>
                  <a:pt x="51599" y="2493550"/>
                </a:lnTo>
                <a:cubicBezTo>
                  <a:pt x="30227" y="2493550"/>
                  <a:pt x="11888" y="2480555"/>
                  <a:pt x="4055" y="2462036"/>
                </a:cubicBezTo>
                <a:lnTo>
                  <a:pt x="1562" y="2449687"/>
                </a:lnTo>
                <a:lnTo>
                  <a:pt x="0" y="2449687"/>
                </a:lnTo>
                <a:lnTo>
                  <a:pt x="0" y="2441951"/>
                </a:lnTo>
                <a:lnTo>
                  <a:pt x="0" y="2235560"/>
                </a:lnTo>
                <a:lnTo>
                  <a:pt x="0" y="257990"/>
                </a:lnTo>
                <a:lnTo>
                  <a:pt x="0" y="106999"/>
                </a:lnTo>
                <a:lnTo>
                  <a:pt x="0" y="51599"/>
                </a:lnTo>
                <a:cubicBezTo>
                  <a:pt x="0" y="23102"/>
                  <a:pt x="23102" y="0"/>
                  <a:pt x="51599"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ptos" panose="020B0004020202020204" pitchFamily="34" charset="0"/>
            </a:endParaRPr>
          </a:p>
        </p:txBody>
      </p:sp>
      <p:sp>
        <p:nvSpPr>
          <p:cNvPr id="22" name="Freeform 3">
            <a:extLst>
              <a:ext uri="{FF2B5EF4-FFF2-40B4-BE49-F238E27FC236}">
                <a16:creationId xmlns:a16="http://schemas.microsoft.com/office/drawing/2014/main" id="{B68ABEFC-71B5-72DA-DC90-44107481670D}"/>
              </a:ext>
            </a:extLst>
          </p:cNvPr>
          <p:cNvSpPr/>
          <p:nvPr/>
        </p:nvSpPr>
        <p:spPr>
          <a:xfrm>
            <a:off x="2688974" y="2010552"/>
            <a:ext cx="3687344" cy="3258587"/>
          </a:xfrm>
          <a:custGeom>
            <a:avLst/>
            <a:gdLst>
              <a:gd name="connsiteX0" fmla="*/ 170265 w 3946900"/>
              <a:gd name="connsiteY0" fmla="*/ 0 h 4496898"/>
              <a:gd name="connsiteX1" fmla="*/ 528154 w 3946900"/>
              <a:gd name="connsiteY1" fmla="*/ 0 h 4496898"/>
              <a:gd name="connsiteX2" fmla="*/ 540968 w 3946900"/>
              <a:gd name="connsiteY2" fmla="*/ 0 h 4496898"/>
              <a:gd name="connsiteX3" fmla="*/ 676892 w 3946900"/>
              <a:gd name="connsiteY3" fmla="*/ 0 h 4496898"/>
              <a:gd name="connsiteX4" fmla="*/ 898857 w 3946900"/>
              <a:gd name="connsiteY4" fmla="*/ 0 h 4496898"/>
              <a:gd name="connsiteX5" fmla="*/ 1034781 w 3946900"/>
              <a:gd name="connsiteY5" fmla="*/ 0 h 4496898"/>
              <a:gd name="connsiteX6" fmla="*/ 1047595 w 3946900"/>
              <a:gd name="connsiteY6" fmla="*/ 0 h 4496898"/>
              <a:gd name="connsiteX7" fmla="*/ 1191487 w 3946900"/>
              <a:gd name="connsiteY7" fmla="*/ 0 h 4496898"/>
              <a:gd name="connsiteX8" fmla="*/ 1214111 w 3946900"/>
              <a:gd name="connsiteY8" fmla="*/ 0 h 4496898"/>
              <a:gd name="connsiteX9" fmla="*/ 1405484 w 3946900"/>
              <a:gd name="connsiteY9" fmla="*/ 0 h 4496898"/>
              <a:gd name="connsiteX10" fmla="*/ 1562190 w 3946900"/>
              <a:gd name="connsiteY10" fmla="*/ 0 h 4496898"/>
              <a:gd name="connsiteX11" fmla="*/ 1572000 w 3946900"/>
              <a:gd name="connsiteY11" fmla="*/ 0 h 4496898"/>
              <a:gd name="connsiteX12" fmla="*/ 1584814 w 3946900"/>
              <a:gd name="connsiteY12" fmla="*/ 0 h 4496898"/>
              <a:gd name="connsiteX13" fmla="*/ 1698114 w 3946900"/>
              <a:gd name="connsiteY13" fmla="*/ 0 h 4496898"/>
              <a:gd name="connsiteX14" fmla="*/ 1720738 w 3946900"/>
              <a:gd name="connsiteY14" fmla="*/ 0 h 4496898"/>
              <a:gd name="connsiteX15" fmla="*/ 1878084 w 3946900"/>
              <a:gd name="connsiteY15" fmla="*/ 0 h 4496898"/>
              <a:gd name="connsiteX16" fmla="*/ 1942703 w 3946900"/>
              <a:gd name="connsiteY16" fmla="*/ 0 h 4496898"/>
              <a:gd name="connsiteX17" fmla="*/ 2068817 w 3946900"/>
              <a:gd name="connsiteY17" fmla="*/ 0 h 4496898"/>
              <a:gd name="connsiteX18" fmla="*/ 2078627 w 3946900"/>
              <a:gd name="connsiteY18" fmla="*/ 0 h 4496898"/>
              <a:gd name="connsiteX19" fmla="*/ 2091441 w 3946900"/>
              <a:gd name="connsiteY19" fmla="*/ 0 h 4496898"/>
              <a:gd name="connsiteX20" fmla="*/ 2235332 w 3946900"/>
              <a:gd name="connsiteY20" fmla="*/ 0 h 4496898"/>
              <a:gd name="connsiteX21" fmla="*/ 2248787 w 3946900"/>
              <a:gd name="connsiteY21" fmla="*/ 0 h 4496898"/>
              <a:gd name="connsiteX22" fmla="*/ 2384711 w 3946900"/>
              <a:gd name="connsiteY22" fmla="*/ 0 h 4496898"/>
              <a:gd name="connsiteX23" fmla="*/ 2449330 w 3946900"/>
              <a:gd name="connsiteY23" fmla="*/ 0 h 4496898"/>
              <a:gd name="connsiteX24" fmla="*/ 2541416 w 3946900"/>
              <a:gd name="connsiteY24" fmla="*/ 0 h 4496898"/>
              <a:gd name="connsiteX25" fmla="*/ 2606035 w 3946900"/>
              <a:gd name="connsiteY25" fmla="*/ 0 h 4496898"/>
              <a:gd name="connsiteX26" fmla="*/ 2741959 w 3946900"/>
              <a:gd name="connsiteY26" fmla="*/ 0 h 4496898"/>
              <a:gd name="connsiteX27" fmla="*/ 2755414 w 3946900"/>
              <a:gd name="connsiteY27" fmla="*/ 0 h 4496898"/>
              <a:gd name="connsiteX28" fmla="*/ 2899305 w 3946900"/>
              <a:gd name="connsiteY28" fmla="*/ 0 h 4496898"/>
              <a:gd name="connsiteX29" fmla="*/ 2912119 w 3946900"/>
              <a:gd name="connsiteY29" fmla="*/ 0 h 4496898"/>
              <a:gd name="connsiteX30" fmla="*/ 3048043 w 3946900"/>
              <a:gd name="connsiteY30" fmla="*/ 0 h 4496898"/>
              <a:gd name="connsiteX31" fmla="*/ 3112662 w 3946900"/>
              <a:gd name="connsiteY31" fmla="*/ 0 h 4496898"/>
              <a:gd name="connsiteX32" fmla="*/ 3270008 w 3946900"/>
              <a:gd name="connsiteY32" fmla="*/ 0 h 4496898"/>
              <a:gd name="connsiteX33" fmla="*/ 3405932 w 3946900"/>
              <a:gd name="connsiteY33" fmla="*/ 0 h 4496898"/>
              <a:gd name="connsiteX34" fmla="*/ 3418746 w 3946900"/>
              <a:gd name="connsiteY34" fmla="*/ 0 h 4496898"/>
              <a:gd name="connsiteX35" fmla="*/ 3776635 w 3946900"/>
              <a:gd name="connsiteY35" fmla="*/ 0 h 4496898"/>
              <a:gd name="connsiteX36" fmla="*/ 3933520 w 3946900"/>
              <a:gd name="connsiteY36" fmla="*/ 87351 h 4496898"/>
              <a:gd name="connsiteX37" fmla="*/ 3945962 w 3946900"/>
              <a:gd name="connsiteY37" fmla="*/ 139120 h 4496898"/>
              <a:gd name="connsiteX38" fmla="*/ 3946900 w 3946900"/>
              <a:gd name="connsiteY38" fmla="*/ 139120 h 4496898"/>
              <a:gd name="connsiteX39" fmla="*/ 3946900 w 3946900"/>
              <a:gd name="connsiteY39" fmla="*/ 143021 h 4496898"/>
              <a:gd name="connsiteX40" fmla="*/ 3946900 w 3946900"/>
              <a:gd name="connsiteY40" fmla="*/ 715087 h 4496898"/>
              <a:gd name="connsiteX41" fmla="*/ 3946900 w 3946900"/>
              <a:gd name="connsiteY41" fmla="*/ 727146 h 4496898"/>
              <a:gd name="connsiteX42" fmla="*/ 3946900 w 3946900"/>
              <a:gd name="connsiteY42" fmla="*/ 1117719 h 4496898"/>
              <a:gd name="connsiteX43" fmla="*/ 3946900 w 3946900"/>
              <a:gd name="connsiteY43" fmla="*/ 1121620 h 4496898"/>
              <a:gd name="connsiteX44" fmla="*/ 3946900 w 3946900"/>
              <a:gd name="connsiteY44" fmla="*/ 1693686 h 4496898"/>
              <a:gd name="connsiteX45" fmla="*/ 3946900 w 3946900"/>
              <a:gd name="connsiteY45" fmla="*/ 1705745 h 4496898"/>
              <a:gd name="connsiteX46" fmla="*/ 3946900 w 3946900"/>
              <a:gd name="connsiteY46" fmla="*/ 2791153 h 4496898"/>
              <a:gd name="connsiteX47" fmla="*/ 3946900 w 3946900"/>
              <a:gd name="connsiteY47" fmla="*/ 2803212 h 4496898"/>
              <a:gd name="connsiteX48" fmla="*/ 3946900 w 3946900"/>
              <a:gd name="connsiteY48" fmla="*/ 3375278 h 4496898"/>
              <a:gd name="connsiteX49" fmla="*/ 3946900 w 3946900"/>
              <a:gd name="connsiteY49" fmla="*/ 3379179 h 4496898"/>
              <a:gd name="connsiteX50" fmla="*/ 3946900 w 3946900"/>
              <a:gd name="connsiteY50" fmla="*/ 3769752 h 4496898"/>
              <a:gd name="connsiteX51" fmla="*/ 3946900 w 3946900"/>
              <a:gd name="connsiteY51" fmla="*/ 3781811 h 4496898"/>
              <a:gd name="connsiteX52" fmla="*/ 3946900 w 3946900"/>
              <a:gd name="connsiteY52" fmla="*/ 4353877 h 4496898"/>
              <a:gd name="connsiteX53" fmla="*/ 3946900 w 3946900"/>
              <a:gd name="connsiteY53" fmla="*/ 4357778 h 4496898"/>
              <a:gd name="connsiteX54" fmla="*/ 3945962 w 3946900"/>
              <a:gd name="connsiteY54" fmla="*/ 4357778 h 4496898"/>
              <a:gd name="connsiteX55" fmla="*/ 3933520 w 3946900"/>
              <a:gd name="connsiteY55" fmla="*/ 4409547 h 4496898"/>
              <a:gd name="connsiteX56" fmla="*/ 3776635 w 3946900"/>
              <a:gd name="connsiteY56" fmla="*/ 4496898 h 4496898"/>
              <a:gd name="connsiteX57" fmla="*/ 3418746 w 3946900"/>
              <a:gd name="connsiteY57" fmla="*/ 4496898 h 4496898"/>
              <a:gd name="connsiteX58" fmla="*/ 3405932 w 3946900"/>
              <a:gd name="connsiteY58" fmla="*/ 4496898 h 4496898"/>
              <a:gd name="connsiteX59" fmla="*/ 3270008 w 3946900"/>
              <a:gd name="connsiteY59" fmla="*/ 4496898 h 4496898"/>
              <a:gd name="connsiteX60" fmla="*/ 3112662 w 3946900"/>
              <a:gd name="connsiteY60" fmla="*/ 4496898 h 4496898"/>
              <a:gd name="connsiteX61" fmla="*/ 3048043 w 3946900"/>
              <a:gd name="connsiteY61" fmla="*/ 4496898 h 4496898"/>
              <a:gd name="connsiteX62" fmla="*/ 2912119 w 3946900"/>
              <a:gd name="connsiteY62" fmla="*/ 4496898 h 4496898"/>
              <a:gd name="connsiteX63" fmla="*/ 2899305 w 3946900"/>
              <a:gd name="connsiteY63" fmla="*/ 4496898 h 4496898"/>
              <a:gd name="connsiteX64" fmla="*/ 2755414 w 3946900"/>
              <a:gd name="connsiteY64" fmla="*/ 4496898 h 4496898"/>
              <a:gd name="connsiteX65" fmla="*/ 2741959 w 3946900"/>
              <a:gd name="connsiteY65" fmla="*/ 4496898 h 4496898"/>
              <a:gd name="connsiteX66" fmla="*/ 2606035 w 3946900"/>
              <a:gd name="connsiteY66" fmla="*/ 4496898 h 4496898"/>
              <a:gd name="connsiteX67" fmla="*/ 2541416 w 3946900"/>
              <a:gd name="connsiteY67" fmla="*/ 4496898 h 4496898"/>
              <a:gd name="connsiteX68" fmla="*/ 2449330 w 3946900"/>
              <a:gd name="connsiteY68" fmla="*/ 4496898 h 4496898"/>
              <a:gd name="connsiteX69" fmla="*/ 2384711 w 3946900"/>
              <a:gd name="connsiteY69" fmla="*/ 4496898 h 4496898"/>
              <a:gd name="connsiteX70" fmla="*/ 2248787 w 3946900"/>
              <a:gd name="connsiteY70" fmla="*/ 4496898 h 4496898"/>
              <a:gd name="connsiteX71" fmla="*/ 2235332 w 3946900"/>
              <a:gd name="connsiteY71" fmla="*/ 4496898 h 4496898"/>
              <a:gd name="connsiteX72" fmla="*/ 2091441 w 3946900"/>
              <a:gd name="connsiteY72" fmla="*/ 4496898 h 4496898"/>
              <a:gd name="connsiteX73" fmla="*/ 2078627 w 3946900"/>
              <a:gd name="connsiteY73" fmla="*/ 4496898 h 4496898"/>
              <a:gd name="connsiteX74" fmla="*/ 2068817 w 3946900"/>
              <a:gd name="connsiteY74" fmla="*/ 4496898 h 4496898"/>
              <a:gd name="connsiteX75" fmla="*/ 1942703 w 3946900"/>
              <a:gd name="connsiteY75" fmla="*/ 4496898 h 4496898"/>
              <a:gd name="connsiteX76" fmla="*/ 1878084 w 3946900"/>
              <a:gd name="connsiteY76" fmla="*/ 4496898 h 4496898"/>
              <a:gd name="connsiteX77" fmla="*/ 1720738 w 3946900"/>
              <a:gd name="connsiteY77" fmla="*/ 4496898 h 4496898"/>
              <a:gd name="connsiteX78" fmla="*/ 1698114 w 3946900"/>
              <a:gd name="connsiteY78" fmla="*/ 4496898 h 4496898"/>
              <a:gd name="connsiteX79" fmla="*/ 1584814 w 3946900"/>
              <a:gd name="connsiteY79" fmla="*/ 4496898 h 4496898"/>
              <a:gd name="connsiteX80" fmla="*/ 1572000 w 3946900"/>
              <a:gd name="connsiteY80" fmla="*/ 4496898 h 4496898"/>
              <a:gd name="connsiteX81" fmla="*/ 1562190 w 3946900"/>
              <a:gd name="connsiteY81" fmla="*/ 4496898 h 4496898"/>
              <a:gd name="connsiteX82" fmla="*/ 1405484 w 3946900"/>
              <a:gd name="connsiteY82" fmla="*/ 4496898 h 4496898"/>
              <a:gd name="connsiteX83" fmla="*/ 1214111 w 3946900"/>
              <a:gd name="connsiteY83" fmla="*/ 4496898 h 4496898"/>
              <a:gd name="connsiteX84" fmla="*/ 1191487 w 3946900"/>
              <a:gd name="connsiteY84" fmla="*/ 4496898 h 4496898"/>
              <a:gd name="connsiteX85" fmla="*/ 1047595 w 3946900"/>
              <a:gd name="connsiteY85" fmla="*/ 4496898 h 4496898"/>
              <a:gd name="connsiteX86" fmla="*/ 1034781 w 3946900"/>
              <a:gd name="connsiteY86" fmla="*/ 4496898 h 4496898"/>
              <a:gd name="connsiteX87" fmla="*/ 898857 w 3946900"/>
              <a:gd name="connsiteY87" fmla="*/ 4496898 h 4496898"/>
              <a:gd name="connsiteX88" fmla="*/ 676892 w 3946900"/>
              <a:gd name="connsiteY88" fmla="*/ 4496898 h 4496898"/>
              <a:gd name="connsiteX89" fmla="*/ 540968 w 3946900"/>
              <a:gd name="connsiteY89" fmla="*/ 4496898 h 4496898"/>
              <a:gd name="connsiteX90" fmla="*/ 528154 w 3946900"/>
              <a:gd name="connsiteY90" fmla="*/ 4496898 h 4496898"/>
              <a:gd name="connsiteX91" fmla="*/ 170265 w 3946900"/>
              <a:gd name="connsiteY91" fmla="*/ 4496898 h 4496898"/>
              <a:gd name="connsiteX92" fmla="*/ 13380 w 3946900"/>
              <a:gd name="connsiteY92" fmla="*/ 4409547 h 4496898"/>
              <a:gd name="connsiteX93" fmla="*/ 938 w 3946900"/>
              <a:gd name="connsiteY93" fmla="*/ 4357778 h 4496898"/>
              <a:gd name="connsiteX94" fmla="*/ 0 w 3946900"/>
              <a:gd name="connsiteY94" fmla="*/ 4357778 h 4496898"/>
              <a:gd name="connsiteX95" fmla="*/ 0 w 3946900"/>
              <a:gd name="connsiteY95" fmla="*/ 4353877 h 4496898"/>
              <a:gd name="connsiteX96" fmla="*/ 0 w 3946900"/>
              <a:gd name="connsiteY96" fmla="*/ 3781811 h 4496898"/>
              <a:gd name="connsiteX97" fmla="*/ 0 w 3946900"/>
              <a:gd name="connsiteY97" fmla="*/ 3769752 h 4496898"/>
              <a:gd name="connsiteX98" fmla="*/ 0 w 3946900"/>
              <a:gd name="connsiteY98" fmla="*/ 3379179 h 4496898"/>
              <a:gd name="connsiteX99" fmla="*/ 0 w 3946900"/>
              <a:gd name="connsiteY99" fmla="*/ 3375278 h 4496898"/>
              <a:gd name="connsiteX100" fmla="*/ 0 w 3946900"/>
              <a:gd name="connsiteY100" fmla="*/ 2803212 h 4496898"/>
              <a:gd name="connsiteX101" fmla="*/ 0 w 3946900"/>
              <a:gd name="connsiteY101" fmla="*/ 2791153 h 4496898"/>
              <a:gd name="connsiteX102" fmla="*/ 0 w 3946900"/>
              <a:gd name="connsiteY102" fmla="*/ 1705745 h 4496898"/>
              <a:gd name="connsiteX103" fmla="*/ 0 w 3946900"/>
              <a:gd name="connsiteY103" fmla="*/ 1693686 h 4496898"/>
              <a:gd name="connsiteX104" fmla="*/ 0 w 3946900"/>
              <a:gd name="connsiteY104" fmla="*/ 1121620 h 4496898"/>
              <a:gd name="connsiteX105" fmla="*/ 0 w 3946900"/>
              <a:gd name="connsiteY105" fmla="*/ 1117719 h 4496898"/>
              <a:gd name="connsiteX106" fmla="*/ 0 w 3946900"/>
              <a:gd name="connsiteY106" fmla="*/ 727146 h 4496898"/>
              <a:gd name="connsiteX107" fmla="*/ 0 w 3946900"/>
              <a:gd name="connsiteY107" fmla="*/ 715087 h 4496898"/>
              <a:gd name="connsiteX108" fmla="*/ 0 w 3946900"/>
              <a:gd name="connsiteY108" fmla="*/ 143021 h 4496898"/>
              <a:gd name="connsiteX109" fmla="*/ 0 w 3946900"/>
              <a:gd name="connsiteY109" fmla="*/ 139120 h 4496898"/>
              <a:gd name="connsiteX110" fmla="*/ 938 w 3946900"/>
              <a:gd name="connsiteY110" fmla="*/ 139120 h 4496898"/>
              <a:gd name="connsiteX111" fmla="*/ 13380 w 3946900"/>
              <a:gd name="connsiteY111" fmla="*/ 87351 h 4496898"/>
              <a:gd name="connsiteX112" fmla="*/ 170265 w 3946900"/>
              <a:gd name="connsiteY112" fmla="*/ 0 h 449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946900" h="4496898">
                <a:moveTo>
                  <a:pt x="170265" y="0"/>
                </a:moveTo>
                <a:lnTo>
                  <a:pt x="528154" y="0"/>
                </a:lnTo>
                <a:lnTo>
                  <a:pt x="540968" y="0"/>
                </a:lnTo>
                <a:lnTo>
                  <a:pt x="676892" y="0"/>
                </a:lnTo>
                <a:lnTo>
                  <a:pt x="898857" y="0"/>
                </a:lnTo>
                <a:lnTo>
                  <a:pt x="1034781" y="0"/>
                </a:lnTo>
                <a:lnTo>
                  <a:pt x="1047595" y="0"/>
                </a:lnTo>
                <a:lnTo>
                  <a:pt x="1191487" y="0"/>
                </a:lnTo>
                <a:lnTo>
                  <a:pt x="1214111" y="0"/>
                </a:lnTo>
                <a:lnTo>
                  <a:pt x="1405484" y="0"/>
                </a:lnTo>
                <a:lnTo>
                  <a:pt x="1562190" y="0"/>
                </a:lnTo>
                <a:lnTo>
                  <a:pt x="1572000" y="0"/>
                </a:lnTo>
                <a:lnTo>
                  <a:pt x="1584814" y="0"/>
                </a:lnTo>
                <a:lnTo>
                  <a:pt x="1698114" y="0"/>
                </a:lnTo>
                <a:lnTo>
                  <a:pt x="1720738" y="0"/>
                </a:lnTo>
                <a:lnTo>
                  <a:pt x="1878084" y="0"/>
                </a:lnTo>
                <a:lnTo>
                  <a:pt x="1942703" y="0"/>
                </a:lnTo>
                <a:lnTo>
                  <a:pt x="2068817" y="0"/>
                </a:lnTo>
                <a:lnTo>
                  <a:pt x="2078627" y="0"/>
                </a:lnTo>
                <a:lnTo>
                  <a:pt x="2091441" y="0"/>
                </a:lnTo>
                <a:lnTo>
                  <a:pt x="2235332" y="0"/>
                </a:lnTo>
                <a:lnTo>
                  <a:pt x="2248787" y="0"/>
                </a:lnTo>
                <a:lnTo>
                  <a:pt x="2384711" y="0"/>
                </a:lnTo>
                <a:lnTo>
                  <a:pt x="2449330" y="0"/>
                </a:lnTo>
                <a:lnTo>
                  <a:pt x="2541416" y="0"/>
                </a:lnTo>
                <a:lnTo>
                  <a:pt x="2606035" y="0"/>
                </a:lnTo>
                <a:lnTo>
                  <a:pt x="2741959" y="0"/>
                </a:lnTo>
                <a:lnTo>
                  <a:pt x="2755414" y="0"/>
                </a:lnTo>
                <a:lnTo>
                  <a:pt x="2899305" y="0"/>
                </a:lnTo>
                <a:lnTo>
                  <a:pt x="2912119" y="0"/>
                </a:lnTo>
                <a:lnTo>
                  <a:pt x="3048043" y="0"/>
                </a:lnTo>
                <a:lnTo>
                  <a:pt x="3112662" y="0"/>
                </a:lnTo>
                <a:lnTo>
                  <a:pt x="3270008" y="0"/>
                </a:lnTo>
                <a:lnTo>
                  <a:pt x="3405932" y="0"/>
                </a:lnTo>
                <a:lnTo>
                  <a:pt x="3418746" y="0"/>
                </a:lnTo>
                <a:lnTo>
                  <a:pt x="3776635" y="0"/>
                </a:lnTo>
                <a:cubicBezTo>
                  <a:pt x="3847161" y="0"/>
                  <a:pt x="3907672" y="36018"/>
                  <a:pt x="3933520" y="87351"/>
                </a:cubicBezTo>
                <a:lnTo>
                  <a:pt x="3945962" y="139120"/>
                </a:lnTo>
                <a:lnTo>
                  <a:pt x="3946900" y="139120"/>
                </a:lnTo>
                <a:lnTo>
                  <a:pt x="3946900" y="143021"/>
                </a:lnTo>
                <a:lnTo>
                  <a:pt x="3946900" y="715087"/>
                </a:lnTo>
                <a:lnTo>
                  <a:pt x="3946900" y="727146"/>
                </a:lnTo>
                <a:lnTo>
                  <a:pt x="3946900" y="1117719"/>
                </a:lnTo>
                <a:lnTo>
                  <a:pt x="3946900" y="1121620"/>
                </a:lnTo>
                <a:lnTo>
                  <a:pt x="3946900" y="1693686"/>
                </a:lnTo>
                <a:lnTo>
                  <a:pt x="3946900" y="1705745"/>
                </a:lnTo>
                <a:lnTo>
                  <a:pt x="3946900" y="2791153"/>
                </a:lnTo>
                <a:lnTo>
                  <a:pt x="3946900" y="2803212"/>
                </a:lnTo>
                <a:lnTo>
                  <a:pt x="3946900" y="3375278"/>
                </a:lnTo>
                <a:lnTo>
                  <a:pt x="3946900" y="3379179"/>
                </a:lnTo>
                <a:lnTo>
                  <a:pt x="3946900" y="3769752"/>
                </a:lnTo>
                <a:lnTo>
                  <a:pt x="3946900" y="3781811"/>
                </a:lnTo>
                <a:lnTo>
                  <a:pt x="3946900" y="4353877"/>
                </a:lnTo>
                <a:lnTo>
                  <a:pt x="3946900" y="4357778"/>
                </a:lnTo>
                <a:lnTo>
                  <a:pt x="3945962" y="4357778"/>
                </a:lnTo>
                <a:lnTo>
                  <a:pt x="3933520" y="4409547"/>
                </a:lnTo>
                <a:cubicBezTo>
                  <a:pt x="3907672" y="4460880"/>
                  <a:pt x="3847161" y="4496898"/>
                  <a:pt x="3776635" y="4496898"/>
                </a:cubicBezTo>
                <a:lnTo>
                  <a:pt x="3418746" y="4496898"/>
                </a:lnTo>
                <a:lnTo>
                  <a:pt x="3405932" y="4496898"/>
                </a:lnTo>
                <a:lnTo>
                  <a:pt x="3270008" y="4496898"/>
                </a:lnTo>
                <a:lnTo>
                  <a:pt x="3112662" y="4496898"/>
                </a:lnTo>
                <a:lnTo>
                  <a:pt x="3048043" y="4496898"/>
                </a:lnTo>
                <a:lnTo>
                  <a:pt x="2912119" y="4496898"/>
                </a:lnTo>
                <a:lnTo>
                  <a:pt x="2899305" y="4496898"/>
                </a:lnTo>
                <a:lnTo>
                  <a:pt x="2755414" y="4496898"/>
                </a:lnTo>
                <a:lnTo>
                  <a:pt x="2741959" y="4496898"/>
                </a:lnTo>
                <a:lnTo>
                  <a:pt x="2606035" y="4496898"/>
                </a:lnTo>
                <a:lnTo>
                  <a:pt x="2541416" y="4496898"/>
                </a:lnTo>
                <a:lnTo>
                  <a:pt x="2449330" y="4496898"/>
                </a:lnTo>
                <a:lnTo>
                  <a:pt x="2384711" y="4496898"/>
                </a:lnTo>
                <a:lnTo>
                  <a:pt x="2248787" y="4496898"/>
                </a:lnTo>
                <a:lnTo>
                  <a:pt x="2235332" y="4496898"/>
                </a:lnTo>
                <a:lnTo>
                  <a:pt x="2091441" y="4496898"/>
                </a:lnTo>
                <a:lnTo>
                  <a:pt x="2078627" y="4496898"/>
                </a:lnTo>
                <a:lnTo>
                  <a:pt x="2068817" y="4496898"/>
                </a:lnTo>
                <a:lnTo>
                  <a:pt x="1942703" y="4496898"/>
                </a:lnTo>
                <a:lnTo>
                  <a:pt x="1878084" y="4496898"/>
                </a:lnTo>
                <a:lnTo>
                  <a:pt x="1720738" y="4496898"/>
                </a:lnTo>
                <a:lnTo>
                  <a:pt x="1698114" y="4496898"/>
                </a:lnTo>
                <a:lnTo>
                  <a:pt x="1584814" y="4496898"/>
                </a:lnTo>
                <a:lnTo>
                  <a:pt x="1572000" y="4496898"/>
                </a:lnTo>
                <a:lnTo>
                  <a:pt x="1562190" y="4496898"/>
                </a:lnTo>
                <a:lnTo>
                  <a:pt x="1405484" y="4496898"/>
                </a:lnTo>
                <a:lnTo>
                  <a:pt x="1214111" y="4496898"/>
                </a:lnTo>
                <a:lnTo>
                  <a:pt x="1191487" y="4496898"/>
                </a:lnTo>
                <a:lnTo>
                  <a:pt x="1047595" y="4496898"/>
                </a:lnTo>
                <a:lnTo>
                  <a:pt x="1034781" y="4496898"/>
                </a:lnTo>
                <a:lnTo>
                  <a:pt x="898857" y="4496898"/>
                </a:lnTo>
                <a:lnTo>
                  <a:pt x="676892" y="4496898"/>
                </a:lnTo>
                <a:lnTo>
                  <a:pt x="540968" y="4496898"/>
                </a:lnTo>
                <a:lnTo>
                  <a:pt x="528154" y="4496898"/>
                </a:lnTo>
                <a:lnTo>
                  <a:pt x="170265" y="4496898"/>
                </a:lnTo>
                <a:cubicBezTo>
                  <a:pt x="99739" y="4496898"/>
                  <a:pt x="39228" y="4460880"/>
                  <a:pt x="13380" y="4409547"/>
                </a:cubicBezTo>
                <a:lnTo>
                  <a:pt x="938" y="4357778"/>
                </a:lnTo>
                <a:lnTo>
                  <a:pt x="0" y="4357778"/>
                </a:lnTo>
                <a:lnTo>
                  <a:pt x="0" y="4353877"/>
                </a:lnTo>
                <a:lnTo>
                  <a:pt x="0" y="3781811"/>
                </a:lnTo>
                <a:lnTo>
                  <a:pt x="0" y="3769752"/>
                </a:lnTo>
                <a:lnTo>
                  <a:pt x="0" y="3379179"/>
                </a:lnTo>
                <a:lnTo>
                  <a:pt x="0" y="3375278"/>
                </a:lnTo>
                <a:lnTo>
                  <a:pt x="0" y="2803212"/>
                </a:lnTo>
                <a:lnTo>
                  <a:pt x="0" y="2791153"/>
                </a:lnTo>
                <a:lnTo>
                  <a:pt x="0" y="1705745"/>
                </a:lnTo>
                <a:lnTo>
                  <a:pt x="0" y="1693686"/>
                </a:lnTo>
                <a:lnTo>
                  <a:pt x="0" y="1121620"/>
                </a:lnTo>
                <a:lnTo>
                  <a:pt x="0" y="1117719"/>
                </a:lnTo>
                <a:lnTo>
                  <a:pt x="0" y="727146"/>
                </a:lnTo>
                <a:lnTo>
                  <a:pt x="0" y="715087"/>
                </a:lnTo>
                <a:lnTo>
                  <a:pt x="0" y="143021"/>
                </a:lnTo>
                <a:lnTo>
                  <a:pt x="0" y="139120"/>
                </a:lnTo>
                <a:lnTo>
                  <a:pt x="938" y="139120"/>
                </a:lnTo>
                <a:lnTo>
                  <a:pt x="13380" y="87351"/>
                </a:lnTo>
                <a:cubicBezTo>
                  <a:pt x="39228" y="36018"/>
                  <a:pt x="99739" y="0"/>
                  <a:pt x="170265" y="0"/>
                </a:cubicBezTo>
                <a:close/>
              </a:path>
            </a:pathLst>
          </a:custGeom>
          <a:solidFill>
            <a:schemeClr val="bg1"/>
          </a:solidFill>
          <a:ln>
            <a:noFill/>
          </a:ln>
          <a:effectLst>
            <a:outerShdw blurRad="165100" dist="1270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ndParaRPr>
          </a:p>
        </p:txBody>
      </p:sp>
      <p:pic>
        <p:nvPicPr>
          <p:cNvPr id="25" name="Picture 24" descr="A close up of blue text&#10;&#10;Description automatically generated">
            <a:extLst>
              <a:ext uri="{FF2B5EF4-FFF2-40B4-BE49-F238E27FC236}">
                <a16:creationId xmlns:a16="http://schemas.microsoft.com/office/drawing/2014/main" id="{FD95A0CB-DEBD-276D-A8CF-B9D33F95228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962322" y="3241353"/>
            <a:ext cx="3211986" cy="855055"/>
          </a:xfrm>
          <a:prstGeom prst="rect">
            <a:avLst/>
          </a:prstGeom>
        </p:spPr>
      </p:pic>
      <p:pic>
        <p:nvPicPr>
          <p:cNvPr id="32" name="Picture 31" descr="A blue number on a black background&#10;&#10;Description automatically generated">
            <a:extLst>
              <a:ext uri="{FF2B5EF4-FFF2-40B4-BE49-F238E27FC236}">
                <a16:creationId xmlns:a16="http://schemas.microsoft.com/office/drawing/2014/main" id="{FC61E5E6-BA45-EAE4-45E9-833C134AA3E4}"/>
              </a:ext>
            </a:extLst>
          </p:cNvPr>
          <p:cNvPicPr>
            <a:picLocks noChangeAspect="1"/>
          </p:cNvPicPr>
          <p:nvPr/>
        </p:nvPicPr>
        <p:blipFill>
          <a:blip r:embed="rId12"/>
          <a:stretch>
            <a:fillRect/>
          </a:stretch>
        </p:blipFill>
        <p:spPr>
          <a:xfrm>
            <a:off x="2957863" y="2364607"/>
            <a:ext cx="3183058" cy="572950"/>
          </a:xfrm>
          <a:prstGeom prst="rect">
            <a:avLst/>
          </a:prstGeom>
        </p:spPr>
      </p:pic>
      <p:pic>
        <p:nvPicPr>
          <p:cNvPr id="33" name="Picture 32" descr="A red letter on a white background&#10;&#10;Description automatically generated">
            <a:extLst>
              <a:ext uri="{FF2B5EF4-FFF2-40B4-BE49-F238E27FC236}">
                <a16:creationId xmlns:a16="http://schemas.microsoft.com/office/drawing/2014/main" id="{FD4E9427-702A-9E0E-23E9-0DE34C7CEE95}"/>
              </a:ext>
            </a:extLst>
          </p:cNvPr>
          <p:cNvPicPr>
            <a:picLocks noChangeAspect="1"/>
          </p:cNvPicPr>
          <p:nvPr/>
        </p:nvPicPr>
        <p:blipFill>
          <a:blip r:embed="rId13"/>
          <a:stretch>
            <a:fillRect/>
          </a:stretch>
        </p:blipFill>
        <p:spPr>
          <a:xfrm>
            <a:off x="2846108" y="4182291"/>
            <a:ext cx="3180903" cy="748852"/>
          </a:xfrm>
          <a:prstGeom prst="rect">
            <a:avLst/>
          </a:prstGeom>
        </p:spPr>
      </p:pic>
    </p:spTree>
    <p:extLst>
      <p:ext uri="{BB962C8B-B14F-4D97-AF65-F5344CB8AC3E}">
        <p14:creationId xmlns:p14="http://schemas.microsoft.com/office/powerpoint/2010/main" val="42222113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500" fill="hold"/>
                                        <p:tgtEl>
                                          <p:spTgt spid="92"/>
                                        </p:tgtEl>
                                        <p:attrNameLst>
                                          <p:attrName>ppt_x</p:attrName>
                                        </p:attrNameLst>
                                      </p:cBhvr>
                                      <p:tavLst>
                                        <p:tav tm="0">
                                          <p:val>
                                            <p:strVal val="0-#ppt_w/2"/>
                                          </p:val>
                                        </p:tav>
                                        <p:tav tm="100000">
                                          <p:val>
                                            <p:strVal val="#ppt_x"/>
                                          </p:val>
                                        </p:tav>
                                      </p:tavLst>
                                    </p:anim>
                                    <p:anim calcmode="lin" valueType="num">
                                      <p:cBhvr additive="base">
                                        <p:cTn id="8" dur="500" fill="hold"/>
                                        <p:tgtEl>
                                          <p:spTgt spid="92"/>
                                        </p:tgtEl>
                                        <p:attrNameLst>
                                          <p:attrName>ppt_y</p:attrName>
                                        </p:attrNameLst>
                                      </p:cBhvr>
                                      <p:tavLst>
                                        <p:tav tm="0">
                                          <p:val>
                                            <p:strVal val="#ppt_y"/>
                                          </p:val>
                                        </p:tav>
                                        <p:tav tm="100000">
                                          <p:val>
                                            <p:strVal val="#ppt_y"/>
                                          </p:val>
                                        </p:tav>
                                      </p:tavLst>
                                    </p:anim>
                                  </p:childTnLst>
                                </p:cTn>
                              </p:par>
                              <p:par>
                                <p:cTn id="9" presetID="2" presetClass="entr" presetSubtype="4" decel="50000" fill="hold" grpId="0" nodeType="withEffect">
                                  <p:stCondLst>
                                    <p:cond delay="2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decel="50000" fill="hold" nodeType="withEffect">
                                  <p:stCondLst>
                                    <p:cond delay="3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50000" fill="hold" nodeType="withEffect">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50000" fill="hold" grpId="0" nodeType="withEffect">
                                  <p:stCondLst>
                                    <p:cond delay="7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50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par>
                          <p:cTn id="32" fill="hold">
                            <p:stCondLst>
                              <p:cond delay="1200"/>
                            </p:stCondLst>
                            <p:childTnLst>
                              <p:par>
                                <p:cTn id="33" presetID="2" presetClass="entr" presetSubtype="4"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fill="hold"/>
                                        <p:tgtEl>
                                          <p:spTgt spid="33"/>
                                        </p:tgtEl>
                                        <p:attrNameLst>
                                          <p:attrName>ppt_x</p:attrName>
                                        </p:attrNameLst>
                                      </p:cBhvr>
                                      <p:tavLst>
                                        <p:tav tm="0">
                                          <p:val>
                                            <p:strVal val="#ppt_x"/>
                                          </p:val>
                                        </p:tav>
                                        <p:tav tm="100000">
                                          <p:val>
                                            <p:strVal val="#ppt_x"/>
                                          </p:val>
                                        </p:tav>
                                      </p:tavLst>
                                    </p:anim>
                                    <p:anim calcmode="lin" valueType="num">
                                      <p:cBhvr additive="base">
                                        <p:cTn id="40" dur="500" fill="hold"/>
                                        <p:tgtEl>
                                          <p:spTgt spid="3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3" grpId="0"/>
      <p:bldP spid="12" grpId="0"/>
      <p:bldP spid="18" grpId="0"/>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C2C89B-B8A6-9ECF-4411-A896ED370BD5}"/>
              </a:ext>
            </a:extLst>
          </p:cNvPr>
          <p:cNvSpPr>
            <a:spLocks noGrp="1"/>
          </p:cNvSpPr>
          <p:nvPr>
            <p:ph type="body" sz="quarter" idx="13"/>
          </p:nvPr>
        </p:nvSpPr>
        <p:spPr/>
        <p:txBody>
          <a:bodyPr lIns="91440" tIns="45720" rIns="91440" bIns="45720" anchor="t"/>
          <a:lstStyle/>
          <a:p>
            <a:r>
              <a:rPr kumimoji="0" lang="en-US" sz="2400" u="none" strike="noStrike" kern="1200" cap="none" spc="0" normalizeH="0" baseline="0" noProof="0">
                <a:ln>
                  <a:noFill/>
                </a:ln>
                <a:effectLst/>
                <a:uLnTx/>
                <a:uFillTx/>
                <a:latin typeface="Aptos Light"/>
              </a:rPr>
              <a:t>EFT integrations to </a:t>
            </a:r>
            <a:r>
              <a:rPr lang="en-US" sz="2400">
                <a:latin typeface="Aptos Light"/>
              </a:rPr>
              <a:t>leading </a:t>
            </a:r>
            <a:r>
              <a:rPr lang="en-US" sz="2400" b="1">
                <a:latin typeface="Aptos Light"/>
              </a:rPr>
              <a:t>Payment Service Providers</a:t>
            </a:r>
            <a:r>
              <a:rPr lang="en-US" sz="2400">
                <a:latin typeface="Aptos Light"/>
              </a:rPr>
              <a:t> in all our main market regions</a:t>
            </a:r>
            <a:endParaRPr kumimoji="0" lang="en-US" sz="2400" u="none" strike="noStrike" kern="1200" cap="none" spc="0" normalizeH="0" baseline="0" noProof="0">
              <a:ln>
                <a:noFill/>
              </a:ln>
              <a:effectLst/>
              <a:uLnTx/>
              <a:uFillTx/>
              <a:latin typeface="Aptos Light"/>
            </a:endParaRPr>
          </a:p>
          <a:p>
            <a:r>
              <a:rPr kumimoji="0" lang="en-US" sz="2400" u="none" strike="noStrike" kern="1200" cap="none" spc="0" normalizeH="0" baseline="0" noProof="0">
                <a:ln>
                  <a:noFill/>
                </a:ln>
                <a:effectLst/>
                <a:uLnTx/>
                <a:uFillTx/>
                <a:latin typeface="Aptos Light"/>
              </a:rPr>
              <a:t>Supporting </a:t>
            </a:r>
            <a:r>
              <a:rPr kumimoji="0" lang="en-US" sz="2400" b="1" u="none" strike="noStrike" kern="1200" cap="none" spc="0" normalizeH="0" baseline="0" noProof="0">
                <a:ln>
                  <a:noFill/>
                </a:ln>
                <a:effectLst/>
                <a:uLnTx/>
                <a:uFillTx/>
                <a:latin typeface="Aptos Light"/>
              </a:rPr>
              <a:t>65 payment integrations in 50+ countries</a:t>
            </a:r>
            <a:endParaRPr lang="en-US" sz="2400" b="1" u="none" strike="noStrike" kern="1200" cap="none" spc="0" normalizeH="0" baseline="0" noProof="0">
              <a:ln>
                <a:noFill/>
              </a:ln>
              <a:effectLst/>
              <a:uLnTx/>
              <a:uFillTx/>
              <a:latin typeface="Aptos Light"/>
            </a:endParaRPr>
          </a:p>
          <a:p>
            <a:r>
              <a:rPr lang="en-US" sz="2400">
                <a:latin typeface="Aptos Light"/>
              </a:rPr>
              <a:t>Support for </a:t>
            </a:r>
            <a:r>
              <a:rPr lang="en-US" sz="2400" b="1">
                <a:latin typeface="Aptos Light"/>
              </a:rPr>
              <a:t>all platforms</a:t>
            </a:r>
            <a:r>
              <a:rPr lang="en-US" sz="2400">
                <a:latin typeface="Aptos Light"/>
              </a:rPr>
              <a:t> and form factors</a:t>
            </a:r>
          </a:p>
          <a:p>
            <a:pPr lvl="1">
              <a:buFont typeface="System Font Regular"/>
              <a:buChar char="-"/>
            </a:pPr>
            <a:r>
              <a:rPr lang="en-US" sz="2000">
                <a:latin typeface="Aptos Light"/>
              </a:rPr>
              <a:t>POS hardware, self-checkout, self-ordering kiosks, tablets, phones and </a:t>
            </a:r>
            <a:r>
              <a:rPr lang="en-US" sz="2000" err="1">
                <a:latin typeface="Aptos Light"/>
              </a:rPr>
              <a:t>SoftPay</a:t>
            </a:r>
            <a:r>
              <a:rPr lang="en-US" sz="2000">
                <a:latin typeface="Aptos Light"/>
              </a:rPr>
              <a:t>/Tap to Pay</a:t>
            </a:r>
          </a:p>
          <a:p>
            <a:r>
              <a:rPr lang="en-US" sz="2400"/>
              <a:t>Alternative payments via respective PSPs</a:t>
            </a:r>
          </a:p>
          <a:p>
            <a:r>
              <a:rPr lang="en-US" sz="2400"/>
              <a:t>Back-office payments through LS Pay for Business Central</a:t>
            </a:r>
          </a:p>
          <a:p>
            <a:r>
              <a:rPr lang="en-US" sz="2400"/>
              <a:t>Can be integrated to 3</a:t>
            </a:r>
            <a:r>
              <a:rPr lang="en-US" sz="2400" baseline="30000"/>
              <a:t>rd</a:t>
            </a:r>
            <a:r>
              <a:rPr lang="en-US" sz="2400"/>
              <a:t> party solutions (kiosks)</a:t>
            </a:r>
          </a:p>
        </p:txBody>
      </p:sp>
      <p:pic>
        <p:nvPicPr>
          <p:cNvPr id="5" name="Picture Placeholder 4" descr="A picture containing text, person&#10;&#10;Description automatically generated">
            <a:extLst>
              <a:ext uri="{FF2B5EF4-FFF2-40B4-BE49-F238E27FC236}">
                <a16:creationId xmlns:a16="http://schemas.microsoft.com/office/drawing/2014/main" id="{8D72DE0B-865D-DC92-D8E1-CBCD10BDAB68}"/>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l="1671" r="1671"/>
          <a:stretch/>
        </p:blipFill>
        <p:spPr>
          <a:prstGeom prst="rect">
            <a:avLst/>
          </a:prstGeom>
        </p:spPr>
      </p:pic>
      <p:pic>
        <p:nvPicPr>
          <p:cNvPr id="6" name="Graphic 5">
            <a:extLst>
              <a:ext uri="{FF2B5EF4-FFF2-40B4-BE49-F238E27FC236}">
                <a16:creationId xmlns:a16="http://schemas.microsoft.com/office/drawing/2014/main" id="{5C435FD6-382B-5553-D495-7BC8FED310D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30813" y="180323"/>
            <a:ext cx="2338268" cy="586521"/>
          </a:xfrm>
          <a:prstGeom prst="rect">
            <a:avLst/>
          </a:prstGeom>
        </p:spPr>
      </p:pic>
    </p:spTree>
    <p:extLst>
      <p:ext uri="{BB962C8B-B14F-4D97-AF65-F5344CB8AC3E}">
        <p14:creationId xmlns:p14="http://schemas.microsoft.com/office/powerpoint/2010/main" val="190455797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uple of smartphones with a menu on the screen&#10;&#10;Description automatically generated">
            <a:extLst>
              <a:ext uri="{FF2B5EF4-FFF2-40B4-BE49-F238E27FC236}">
                <a16:creationId xmlns:a16="http://schemas.microsoft.com/office/drawing/2014/main" id="{BAA1357E-365D-345E-7ED5-A094B8303F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7292" y="1076011"/>
            <a:ext cx="5767209" cy="4721107"/>
          </a:xfrm>
          <a:prstGeom prst="rect">
            <a:avLst/>
          </a:prstGeom>
        </p:spPr>
      </p:pic>
      <p:sp>
        <p:nvSpPr>
          <p:cNvPr id="2" name="Title 1">
            <a:extLst>
              <a:ext uri="{FF2B5EF4-FFF2-40B4-BE49-F238E27FC236}">
                <a16:creationId xmlns:a16="http://schemas.microsoft.com/office/drawing/2014/main" id="{CE170D97-6EB2-5203-02BD-C457AC47A46E}"/>
              </a:ext>
            </a:extLst>
          </p:cNvPr>
          <p:cNvSpPr>
            <a:spLocks noGrp="1"/>
          </p:cNvSpPr>
          <p:nvPr>
            <p:ph type="title"/>
          </p:nvPr>
        </p:nvSpPr>
        <p:spPr>
          <a:xfrm>
            <a:off x="4873601" y="656070"/>
            <a:ext cx="7205915" cy="692589"/>
          </a:xfrm>
        </p:spPr>
        <p:txBody>
          <a:bodyPr>
            <a:normAutofit fontScale="90000"/>
          </a:bodyPr>
          <a:lstStyle/>
          <a:p>
            <a:r>
              <a:rPr lang="en-US" err="1">
                <a:solidFill>
                  <a:schemeClr val="bg1"/>
                </a:solidFill>
              </a:rPr>
              <a:t>ScanPayGo</a:t>
            </a:r>
            <a:r>
              <a:rPr lang="en-US">
                <a:solidFill>
                  <a:schemeClr val="bg1"/>
                </a:solidFill>
              </a:rPr>
              <a:t> for LS Central</a:t>
            </a:r>
            <a:br>
              <a:rPr lang="en-US">
                <a:solidFill>
                  <a:schemeClr val="bg1"/>
                </a:solidFill>
              </a:rPr>
            </a:br>
            <a:r>
              <a:rPr lang="en-US" sz="4000" b="0">
                <a:solidFill>
                  <a:schemeClr val="bg1"/>
                </a:solidFill>
                <a:latin typeface="Aptos Light" panose="020B0004020202020204" pitchFamily="34" charset="0"/>
              </a:rPr>
              <a:t>A new generation of loyalty app </a:t>
            </a:r>
            <a:endParaRPr lang="en-US" b="0">
              <a:solidFill>
                <a:schemeClr val="bg1"/>
              </a:solidFill>
              <a:latin typeface="Aptos Light" panose="020B0004020202020204" pitchFamily="34" charset="0"/>
            </a:endParaRPr>
          </a:p>
        </p:txBody>
      </p:sp>
      <p:sp>
        <p:nvSpPr>
          <p:cNvPr id="3" name="Text Placeholder 2">
            <a:extLst>
              <a:ext uri="{FF2B5EF4-FFF2-40B4-BE49-F238E27FC236}">
                <a16:creationId xmlns:a16="http://schemas.microsoft.com/office/drawing/2014/main" id="{931EB998-ED38-AF65-56AD-A029B3F96D3A}"/>
              </a:ext>
            </a:extLst>
          </p:cNvPr>
          <p:cNvSpPr>
            <a:spLocks noGrp="1"/>
          </p:cNvSpPr>
          <p:nvPr>
            <p:ph type="body" sz="quarter" idx="13"/>
          </p:nvPr>
        </p:nvSpPr>
        <p:spPr>
          <a:xfrm>
            <a:off x="4873602" y="2041865"/>
            <a:ext cx="7205916" cy="4464814"/>
          </a:xfrm>
        </p:spPr>
        <p:txBody>
          <a:bodyPr lIns="91440" tIns="45720" rIns="91440" bIns="45720" anchor="t"/>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u="none" strike="noStrike" kern="1200" cap="none" spc="0" normalizeH="0" baseline="0" noProof="0">
                <a:ln>
                  <a:noFill/>
                </a:ln>
                <a:effectLst/>
                <a:uLnTx/>
                <a:uFillTx/>
                <a:latin typeface="Aptos"/>
                <a:cs typeface="Segoe UI"/>
              </a:rPr>
              <a:t>Branded by the retailer</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u="none" strike="noStrike" kern="1200" cap="none" spc="0" normalizeH="0" baseline="0" noProof="0">
                <a:ln>
                  <a:noFill/>
                </a:ln>
                <a:effectLst/>
                <a:uLnTx/>
                <a:uFillTx/>
                <a:latin typeface="Aptos Light"/>
                <a:cs typeface="Segoe UI"/>
              </a:rPr>
              <a:t>An easy-to-use loyalty app</a:t>
            </a:r>
            <a:endParaRPr lang="en-US" sz="1800" u="none" strike="noStrike" kern="1200" cap="none" spc="0" normalizeH="0" baseline="0" noProof="0">
              <a:ln>
                <a:noFill/>
              </a:ln>
              <a:effectLst/>
              <a:uLnTx/>
              <a:uFillTx/>
              <a:latin typeface="Aptos Light"/>
              <a:cs typeface="Segoe UI"/>
            </a:endParaRP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u="none" strike="noStrike" kern="1200" cap="none" spc="0" normalizeH="0" baseline="0" noProof="0">
                <a:ln>
                  <a:noFill/>
                </a:ln>
                <a:effectLst/>
                <a:uLnTx/>
                <a:uFillTx/>
                <a:latin typeface="Aptos Light"/>
                <a:cs typeface="Segoe UI"/>
              </a:rPr>
              <a:t>Designed for the modern shopper</a:t>
            </a:r>
            <a:br>
              <a:rPr lang="en-US" sz="1800" u="none" strike="noStrike" kern="1200" cap="none" spc="0" normalizeH="0" baseline="0" noProof="0">
                <a:ln>
                  <a:noFill/>
                </a:ln>
                <a:effectLst/>
                <a:uLnTx/>
                <a:uFillTx/>
                <a:cs typeface="Segoe UI" panose="020B0502040204020203" pitchFamily="34" charset="0"/>
              </a:rPr>
            </a:br>
            <a:endParaRPr kumimoji="0" lang="en-US" sz="1800" u="none" strike="noStrike" kern="1200" cap="none" spc="0" normalizeH="0" baseline="0" noProof="0">
              <a:ln>
                <a:noFill/>
              </a:ln>
              <a:effectLst/>
              <a:uLnTx/>
              <a:uFillTx/>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None/>
              <a:tabLst/>
              <a:defRPr/>
            </a:pPr>
            <a:r>
              <a:rPr kumimoji="0" lang="en-US" sz="1800" b="1" u="none" strike="noStrike" kern="1200" cap="none" spc="0" normalizeH="0" baseline="0" noProof="0">
                <a:ln>
                  <a:noFill/>
                </a:ln>
                <a:effectLst/>
                <a:uLnTx/>
                <a:uFillTx/>
                <a:latin typeface="Aptos"/>
                <a:cs typeface="Segoe UI"/>
              </a:rPr>
              <a:t>Functions</a:t>
            </a:r>
            <a:endParaRPr lang="en-US" sz="1800" b="1" u="none" strike="noStrike" kern="1200" cap="none" spc="0" normalizeH="0" baseline="0" noProof="0">
              <a:ln>
                <a:noFill/>
              </a:ln>
              <a:effectLst/>
              <a:uLnTx/>
              <a:uFillTx/>
              <a:latin typeface="Aptos"/>
              <a:cs typeface="Segoe UI"/>
            </a:endParaRP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u="none" strike="noStrike" kern="1200" cap="none" spc="0" normalizeH="0" baseline="0" noProof="0">
                <a:ln>
                  <a:noFill/>
                </a:ln>
                <a:effectLst/>
                <a:uLnTx/>
                <a:uFillTx/>
                <a:latin typeface="Aptos Light"/>
                <a:cs typeface="Segoe UI"/>
              </a:rPr>
              <a:t>Scanning on the go</a:t>
            </a:r>
            <a:endParaRPr lang="en-US" sz="1800" u="none" strike="noStrike" kern="1200" cap="none" spc="0" normalizeH="0" baseline="0" noProof="0">
              <a:ln>
                <a:noFill/>
              </a:ln>
              <a:effectLst/>
              <a:uLnTx/>
              <a:uFillTx/>
              <a:latin typeface="Aptos Light"/>
              <a:cs typeface="Segoe UI"/>
            </a:endParaRP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800">
                <a:latin typeface="Aptos Light"/>
                <a:cs typeface="Segoe UI"/>
              </a:rPr>
              <a:t>Integrated payments</a:t>
            </a:r>
            <a:endParaRPr lang="en-US" sz="1800" u="none" strike="noStrike" kern="1200" cap="none" spc="0" normalizeH="0" baseline="0" noProof="0">
              <a:ln>
                <a:noFill/>
              </a:ln>
              <a:effectLst/>
              <a:uLnTx/>
              <a:uFillTx/>
              <a:latin typeface="Aptos Light"/>
              <a:cs typeface="Segoe UI"/>
            </a:endParaRP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u="none" strike="noStrike" kern="1200" cap="none" spc="0" normalizeH="0" baseline="0" noProof="0">
                <a:ln>
                  <a:noFill/>
                </a:ln>
                <a:effectLst/>
                <a:uLnTx/>
                <a:uFillTx/>
                <a:latin typeface="Aptos Light"/>
                <a:cs typeface="Segoe UI"/>
              </a:rPr>
              <a:t>Information about items</a:t>
            </a:r>
            <a:endParaRPr lang="en-US" sz="1800" u="none" strike="noStrike" kern="1200" cap="none" spc="0" normalizeH="0" baseline="0" noProof="0">
              <a:ln>
                <a:noFill/>
              </a:ln>
              <a:effectLst/>
              <a:uLnTx/>
              <a:uFillTx/>
              <a:latin typeface="Aptos Light"/>
              <a:cs typeface="Segoe UI"/>
            </a:endParaRP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u="none" strike="noStrike" kern="1200" cap="none" spc="0" normalizeH="0" baseline="0" noProof="0">
                <a:ln>
                  <a:noFill/>
                </a:ln>
                <a:effectLst/>
                <a:uLnTx/>
                <a:uFillTx/>
                <a:latin typeface="Aptos Light"/>
                <a:cs typeface="Segoe UI"/>
              </a:rPr>
              <a:t>Easy to create shopping lists and share with friends and family</a:t>
            </a:r>
            <a:endParaRPr lang="en-US" sz="1800" u="none" strike="noStrike" kern="1200" cap="none" spc="0" normalizeH="0" baseline="0" noProof="0">
              <a:ln>
                <a:noFill/>
              </a:ln>
              <a:effectLst/>
              <a:uLnTx/>
              <a:uFillTx/>
              <a:latin typeface="Aptos Light"/>
              <a:cs typeface="Segoe UI"/>
            </a:endParaRP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u="none" strike="noStrike" kern="1200" cap="none" spc="0" normalizeH="0" baseline="0" noProof="0">
                <a:ln>
                  <a:noFill/>
                </a:ln>
                <a:effectLst/>
                <a:uLnTx/>
                <a:uFillTx/>
                <a:latin typeface="Aptos Light"/>
                <a:cs typeface="Segoe UI"/>
              </a:rPr>
              <a:t>View offers, promotions</a:t>
            </a:r>
            <a:r>
              <a:rPr lang="en-US" sz="1800">
                <a:latin typeface="Aptos Light"/>
                <a:cs typeface="Segoe UI"/>
              </a:rPr>
              <a:t>,</a:t>
            </a:r>
            <a:r>
              <a:rPr kumimoji="0" lang="en-US" sz="1800" u="none" strike="noStrike" kern="1200" cap="none" spc="0" normalizeH="0" baseline="0" noProof="0">
                <a:ln>
                  <a:noFill/>
                </a:ln>
                <a:effectLst/>
                <a:uLnTx/>
                <a:uFillTx/>
                <a:latin typeface="Aptos Light"/>
                <a:cs typeface="Segoe UI"/>
              </a:rPr>
              <a:t> and coupons</a:t>
            </a:r>
            <a:endParaRPr lang="en-US" sz="1800" u="none" strike="noStrike" kern="1200" cap="none" spc="0" normalizeH="0" baseline="0" noProof="0">
              <a:ln>
                <a:noFill/>
              </a:ln>
              <a:effectLst/>
              <a:uLnTx/>
              <a:uFillTx/>
              <a:latin typeface="Aptos Light"/>
              <a:cs typeface="Segoe UI"/>
            </a:endParaRP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u="none" strike="noStrike" kern="1200" cap="none" spc="0" normalizeH="0" baseline="0" noProof="0">
                <a:ln>
                  <a:noFill/>
                </a:ln>
                <a:effectLst/>
                <a:uLnTx/>
                <a:uFillTx/>
                <a:latin typeface="Aptos Light"/>
                <a:cs typeface="Segoe UI"/>
              </a:rPr>
              <a:t>Create your basket, pay in app or at a self-service POS</a:t>
            </a:r>
            <a:endParaRPr lang="en-US" sz="1800" u="none" strike="noStrike" kern="1200" cap="none" spc="0" normalizeH="0" baseline="0" noProof="0">
              <a:ln>
                <a:noFill/>
              </a:ln>
              <a:effectLst/>
              <a:uLnTx/>
              <a:uFillTx/>
              <a:latin typeface="Aptos Light"/>
              <a:cs typeface="Segoe UI"/>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br>
              <a:rPr lang="en-US" sz="1800" u="none" strike="noStrike" kern="1200" cap="none" spc="0" normalizeH="0" baseline="0" noProof="0">
                <a:ln>
                  <a:noFill/>
                </a:ln>
                <a:effectLst/>
                <a:uLnTx/>
                <a:uFillTx/>
                <a:cs typeface="Segoe UI" panose="020B0502040204020203" pitchFamily="34" charset="0"/>
              </a:rPr>
            </a:br>
            <a:br>
              <a:rPr lang="en-US" sz="1800" u="none" strike="noStrike" kern="1200" cap="none" spc="0" normalizeH="0" baseline="0" noProof="0">
                <a:ln>
                  <a:noFill/>
                </a:ln>
                <a:effectLst/>
                <a:uLnTx/>
                <a:uFillTx/>
                <a:cs typeface="Segoe UI" panose="020B0502040204020203" pitchFamily="34" charset="0"/>
              </a:rPr>
            </a:br>
            <a:endParaRPr kumimoji="0" lang="en-US" sz="1800" u="none" strike="noStrike" kern="1200" cap="none" spc="0" normalizeH="0" baseline="0" noProof="0">
              <a:ln>
                <a:noFill/>
              </a:ln>
              <a:effectLst/>
              <a:uLnTx/>
              <a:uFillTx/>
              <a:cs typeface="Segoe UI" panose="020B0502040204020203" pitchFamily="34" charset="0"/>
            </a:endParaRPr>
          </a:p>
          <a:p>
            <a:pPr marL="347345"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1800" u="none" strike="noStrike" kern="1200" cap="none" spc="0" normalizeH="0" baseline="0" noProof="0">
              <a:ln>
                <a:noFill/>
              </a:ln>
              <a:effectLst/>
              <a:uLnTx/>
              <a:uFillTx/>
              <a:cs typeface="Segoe UI" panose="020B0502040204020203" pitchFamily="34" charset="0"/>
            </a:endParaRPr>
          </a:p>
          <a:p>
            <a:endParaRPr lang="en-US" sz="1800"/>
          </a:p>
        </p:txBody>
      </p:sp>
      <p:pic>
        <p:nvPicPr>
          <p:cNvPr id="7" name="Picture 6" descr="A person walking with a bag of food&#10;&#10;Description automatically generated">
            <a:extLst>
              <a:ext uri="{FF2B5EF4-FFF2-40B4-BE49-F238E27FC236}">
                <a16:creationId xmlns:a16="http://schemas.microsoft.com/office/drawing/2014/main" id="{EEF24071-2BB3-1185-154D-F2904F3D04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7292" y="2924539"/>
            <a:ext cx="2080781" cy="3582140"/>
          </a:xfrm>
          <a:prstGeom prst="rect">
            <a:avLst/>
          </a:prstGeom>
        </p:spPr>
      </p:pic>
    </p:spTree>
    <p:extLst>
      <p:ext uri="{BB962C8B-B14F-4D97-AF65-F5344CB8AC3E}">
        <p14:creationId xmlns:p14="http://schemas.microsoft.com/office/powerpoint/2010/main" val="22053607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8" decel="50000" fill="hold" nodeType="withEffect">
                                  <p:stCondLst>
                                    <p:cond delay="4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decel="5000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decel="5000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decel="5000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decel="5000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decel="50000"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decel="5000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decel="50000" fill="hold" grpId="0"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decel="50000" fill="hold" grpId="0"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decel="50000" fill="hold" grpId="0"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4" decel="50000" fill="hold" grpId="0" nodeType="with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2040F4-3474-DDD9-B34E-9CDAA1737A12}"/>
              </a:ext>
            </a:extLst>
          </p:cNvPr>
          <p:cNvSpPr>
            <a:spLocks noGrp="1"/>
          </p:cNvSpPr>
          <p:nvPr>
            <p:ph type="body" sz="quarter" idx="10"/>
          </p:nvPr>
        </p:nvSpPr>
        <p:spPr/>
        <p:txBody>
          <a:bodyPr lIns="91440" tIns="45720" rIns="91440" bIns="45720" anchor="t"/>
          <a:lstStyle/>
          <a:p>
            <a:r>
              <a:rPr lang="en-US" sz="2400">
                <a:latin typeface="Aptos Light"/>
              </a:rPr>
              <a:t>A unified approach via Adobe Commerce or 3rd party platforms – retail &amp; hospitality</a:t>
            </a:r>
          </a:p>
          <a:p>
            <a:r>
              <a:rPr lang="en-US" sz="2400">
                <a:latin typeface="Aptos Light" panose="020B0004020202020204" pitchFamily="34" charset="0"/>
              </a:rPr>
              <a:t>Items, prices, discounts, basket calculation, loyalty, click &amp; collect, transaction repository, returns, etc.</a:t>
            </a:r>
          </a:p>
          <a:p>
            <a:r>
              <a:rPr lang="en-US" sz="2400">
                <a:latin typeface="Aptos Light" panose="020B0004020202020204" pitchFamily="34" charset="0"/>
              </a:rPr>
              <a:t>A simple approach via Shopify</a:t>
            </a:r>
          </a:p>
          <a:p>
            <a:r>
              <a:rPr lang="en-US" sz="2400">
                <a:latin typeface="Aptos Light" panose="020B0004020202020204" pitchFamily="34" charset="0"/>
              </a:rPr>
              <a:t>Various front-end options</a:t>
            </a:r>
          </a:p>
          <a:p>
            <a:r>
              <a:rPr lang="en-US" sz="2400">
                <a:latin typeface="Aptos Light"/>
              </a:rPr>
              <a:t>Traditional UI, PWA, or headless</a:t>
            </a:r>
          </a:p>
          <a:p>
            <a:r>
              <a:rPr lang="en-US" sz="2400">
                <a:latin typeface="Aptos Light" panose="020B0004020202020204" pitchFamily="34" charset="0"/>
              </a:rPr>
              <a:t>Google Local Inventory</a:t>
            </a:r>
          </a:p>
          <a:p>
            <a:endParaRPr lang="en-US" sz="2400">
              <a:latin typeface="Aptos Light" panose="020B0004020202020204" pitchFamily="34" charset="0"/>
            </a:endParaRPr>
          </a:p>
          <a:p>
            <a:endParaRPr lang="en-US" sz="2400">
              <a:latin typeface="Aptos Light" panose="020B0004020202020204" pitchFamily="34" charset="0"/>
            </a:endParaRPr>
          </a:p>
          <a:p>
            <a:endParaRPr lang="en-US" sz="2400">
              <a:latin typeface="Aptos Light" panose="020B0004020202020204" pitchFamily="34" charset="0"/>
            </a:endParaRPr>
          </a:p>
          <a:p>
            <a:endParaRPr lang="en-US" sz="2400">
              <a:latin typeface="Aptos Light" panose="020B0004020202020204" pitchFamily="34" charset="0"/>
            </a:endParaRPr>
          </a:p>
          <a:p>
            <a:endParaRPr lang="en-US" sz="2400">
              <a:latin typeface="Aptos Light" panose="020B0004020202020204" pitchFamily="34" charset="0"/>
            </a:endParaRPr>
          </a:p>
          <a:p>
            <a:endParaRPr lang="en-US" sz="2400">
              <a:latin typeface="Aptos Light" panose="020B0004020202020204" pitchFamily="34" charset="0"/>
            </a:endParaRPr>
          </a:p>
          <a:p>
            <a:endParaRPr lang="en-US" sz="2400">
              <a:latin typeface="Aptos Light" panose="020B0004020202020204" pitchFamily="34" charset="0"/>
            </a:endParaRPr>
          </a:p>
          <a:p>
            <a:endParaRPr lang="en-US" sz="2400">
              <a:latin typeface="Aptos Light" panose="020B0004020202020204" pitchFamily="34" charset="0"/>
            </a:endParaRPr>
          </a:p>
          <a:p>
            <a:endParaRPr lang="en-US" sz="2400">
              <a:latin typeface="Aptos Light" panose="020B0004020202020204" pitchFamily="34" charset="0"/>
            </a:endParaRPr>
          </a:p>
          <a:p>
            <a:endParaRPr lang="en-US" sz="2400">
              <a:latin typeface="Aptos Light" panose="020B0004020202020204" pitchFamily="34" charset="0"/>
            </a:endParaRPr>
          </a:p>
          <a:p>
            <a:endParaRPr lang="en-US" sz="2400">
              <a:latin typeface="Aptos Light" panose="020B0004020202020204" pitchFamily="34" charset="0"/>
            </a:endParaRPr>
          </a:p>
        </p:txBody>
      </p:sp>
      <p:pic>
        <p:nvPicPr>
          <p:cNvPr id="5" name="Picture 4" descr="A screen shot of a tablet&#10;&#10;Description automatically generated">
            <a:extLst>
              <a:ext uri="{FF2B5EF4-FFF2-40B4-BE49-F238E27FC236}">
                <a16:creationId xmlns:a16="http://schemas.microsoft.com/office/drawing/2014/main" id="{7F9E2BE3-766D-EBF9-2380-DA62194FE4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6502" y="2633964"/>
            <a:ext cx="2895777" cy="2171834"/>
          </a:xfrm>
          <a:prstGeom prst="rect">
            <a:avLst/>
          </a:prstGeom>
        </p:spPr>
      </p:pic>
      <p:sp>
        <p:nvSpPr>
          <p:cNvPr id="6" name="Title 1">
            <a:extLst>
              <a:ext uri="{FF2B5EF4-FFF2-40B4-BE49-F238E27FC236}">
                <a16:creationId xmlns:a16="http://schemas.microsoft.com/office/drawing/2014/main" id="{11A9D6B6-0F4C-7D1E-0D8D-60831CC53B65}"/>
              </a:ext>
            </a:extLst>
          </p:cNvPr>
          <p:cNvSpPr>
            <a:spLocks noGrp="1"/>
          </p:cNvSpPr>
          <p:nvPr>
            <p:ph type="title"/>
          </p:nvPr>
        </p:nvSpPr>
        <p:spPr>
          <a:xfrm>
            <a:off x="396221" y="114531"/>
            <a:ext cx="5351462" cy="2886121"/>
          </a:xfrm>
        </p:spPr>
        <p:txBody>
          <a:bodyPr>
            <a:normAutofit/>
          </a:bodyPr>
          <a:lstStyle/>
          <a:p>
            <a:r>
              <a:rPr lang="en-US" sz="6000"/>
              <a:t>eCommerce for LS Central</a:t>
            </a:r>
          </a:p>
        </p:txBody>
      </p:sp>
      <p:grpSp>
        <p:nvGrpSpPr>
          <p:cNvPr id="18" name="Group 17">
            <a:extLst>
              <a:ext uri="{FF2B5EF4-FFF2-40B4-BE49-F238E27FC236}">
                <a16:creationId xmlns:a16="http://schemas.microsoft.com/office/drawing/2014/main" id="{02F41C17-49B6-AE61-5C47-1CA1214201A5}"/>
              </a:ext>
            </a:extLst>
          </p:cNvPr>
          <p:cNvGrpSpPr/>
          <p:nvPr/>
        </p:nvGrpSpPr>
        <p:grpSpPr>
          <a:xfrm>
            <a:off x="6295293" y="5168868"/>
            <a:ext cx="1532544" cy="664499"/>
            <a:chOff x="6261042" y="5168868"/>
            <a:chExt cx="1532544" cy="664499"/>
          </a:xfrm>
          <a:effectLst>
            <a:outerShdw blurRad="165100" dist="127000" dir="5400000" algn="ctr" rotWithShape="0">
              <a:srgbClr val="000000">
                <a:alpha val="15000"/>
              </a:srgbClr>
            </a:outerShdw>
          </a:effectLst>
        </p:grpSpPr>
        <p:sp>
          <p:nvSpPr>
            <p:cNvPr id="14" name="Freeform 13">
              <a:extLst>
                <a:ext uri="{FF2B5EF4-FFF2-40B4-BE49-F238E27FC236}">
                  <a16:creationId xmlns:a16="http://schemas.microsoft.com/office/drawing/2014/main" id="{82BE5A02-D3E6-8B4E-95F3-AACA03006896}"/>
                </a:ext>
              </a:extLst>
            </p:cNvPr>
            <p:cNvSpPr/>
            <p:nvPr/>
          </p:nvSpPr>
          <p:spPr>
            <a:xfrm>
              <a:off x="6261042" y="5168868"/>
              <a:ext cx="1532544" cy="664499"/>
            </a:xfrm>
            <a:custGeom>
              <a:avLst/>
              <a:gdLst>
                <a:gd name="connsiteX0" fmla="*/ 62458 w 1532544"/>
                <a:gd name="connsiteY0" fmla="*/ 0 h 664499"/>
                <a:gd name="connsiteX1" fmla="*/ 177390 w 1532544"/>
                <a:gd name="connsiteY1" fmla="*/ 0 h 664499"/>
                <a:gd name="connsiteX2" fmla="*/ 312285 w 1532544"/>
                <a:gd name="connsiteY2" fmla="*/ 0 h 664499"/>
                <a:gd name="connsiteX3" fmla="*/ 1220259 w 1532544"/>
                <a:gd name="connsiteY3" fmla="*/ 0 h 664499"/>
                <a:gd name="connsiteX4" fmla="*/ 1427289 w 1532544"/>
                <a:gd name="connsiteY4" fmla="*/ 0 h 664499"/>
                <a:gd name="connsiteX5" fmla="*/ 1470086 w 1532544"/>
                <a:gd name="connsiteY5" fmla="*/ 0 h 664499"/>
                <a:gd name="connsiteX6" fmla="*/ 1532544 w 1532544"/>
                <a:gd name="connsiteY6" fmla="*/ 62458 h 664499"/>
                <a:gd name="connsiteX7" fmla="*/ 1532544 w 1532544"/>
                <a:gd name="connsiteY7" fmla="*/ 602041 h 664499"/>
                <a:gd name="connsiteX8" fmla="*/ 1470086 w 1532544"/>
                <a:gd name="connsiteY8" fmla="*/ 664499 h 664499"/>
                <a:gd name="connsiteX9" fmla="*/ 1427289 w 1532544"/>
                <a:gd name="connsiteY9" fmla="*/ 664499 h 664499"/>
                <a:gd name="connsiteX10" fmla="*/ 1220259 w 1532544"/>
                <a:gd name="connsiteY10" fmla="*/ 664499 h 664499"/>
                <a:gd name="connsiteX11" fmla="*/ 312285 w 1532544"/>
                <a:gd name="connsiteY11" fmla="*/ 664499 h 664499"/>
                <a:gd name="connsiteX12" fmla="*/ 177390 w 1532544"/>
                <a:gd name="connsiteY12" fmla="*/ 664499 h 664499"/>
                <a:gd name="connsiteX13" fmla="*/ 62458 w 1532544"/>
                <a:gd name="connsiteY13" fmla="*/ 664499 h 664499"/>
                <a:gd name="connsiteX14" fmla="*/ 0 w 1532544"/>
                <a:gd name="connsiteY14" fmla="*/ 602041 h 664499"/>
                <a:gd name="connsiteX15" fmla="*/ 0 w 1532544"/>
                <a:gd name="connsiteY15" fmla="*/ 62458 h 664499"/>
                <a:gd name="connsiteX16" fmla="*/ 62458 w 1532544"/>
                <a:gd name="connsiteY16" fmla="*/ 0 h 66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2544" h="664499">
                  <a:moveTo>
                    <a:pt x="62458" y="0"/>
                  </a:moveTo>
                  <a:lnTo>
                    <a:pt x="177390" y="0"/>
                  </a:lnTo>
                  <a:lnTo>
                    <a:pt x="312285" y="0"/>
                  </a:lnTo>
                  <a:lnTo>
                    <a:pt x="1220259" y="0"/>
                  </a:lnTo>
                  <a:lnTo>
                    <a:pt x="1427289" y="0"/>
                  </a:lnTo>
                  <a:lnTo>
                    <a:pt x="1470086" y="0"/>
                  </a:lnTo>
                  <a:cubicBezTo>
                    <a:pt x="1504581" y="0"/>
                    <a:pt x="1532544" y="27963"/>
                    <a:pt x="1532544" y="62458"/>
                  </a:cubicBezTo>
                  <a:lnTo>
                    <a:pt x="1532544" y="602041"/>
                  </a:lnTo>
                  <a:cubicBezTo>
                    <a:pt x="1532544" y="636536"/>
                    <a:pt x="1504581" y="664499"/>
                    <a:pt x="1470086" y="664499"/>
                  </a:cubicBezTo>
                  <a:lnTo>
                    <a:pt x="1427289" y="664499"/>
                  </a:lnTo>
                  <a:lnTo>
                    <a:pt x="1220259" y="664499"/>
                  </a:lnTo>
                  <a:lnTo>
                    <a:pt x="312285" y="664499"/>
                  </a:lnTo>
                  <a:lnTo>
                    <a:pt x="177390" y="664499"/>
                  </a:lnTo>
                  <a:lnTo>
                    <a:pt x="62458" y="664499"/>
                  </a:lnTo>
                  <a:cubicBezTo>
                    <a:pt x="27963" y="664499"/>
                    <a:pt x="0" y="636536"/>
                    <a:pt x="0" y="602041"/>
                  </a:cubicBezTo>
                  <a:lnTo>
                    <a:pt x="0" y="62458"/>
                  </a:lnTo>
                  <a:cubicBezTo>
                    <a:pt x="0" y="27963"/>
                    <a:pt x="27963" y="0"/>
                    <a:pt x="62458"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2" descr="Adobe Commerce Review — Pricing, Comparisons, and FAQs">
              <a:extLst>
                <a:ext uri="{FF2B5EF4-FFF2-40B4-BE49-F238E27FC236}">
                  <a16:creationId xmlns:a16="http://schemas.microsoft.com/office/drawing/2014/main" id="{63D9DF10-E4D5-4907-3159-FAB7551FFA6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400800" y="5341675"/>
              <a:ext cx="1249899" cy="368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6DFCCC9B-6159-7EDC-46F7-CE5DE5563BC8}"/>
              </a:ext>
            </a:extLst>
          </p:cNvPr>
          <p:cNvGrpSpPr/>
          <p:nvPr/>
        </p:nvGrpSpPr>
        <p:grpSpPr>
          <a:xfrm>
            <a:off x="8020391" y="5168868"/>
            <a:ext cx="1532544" cy="664499"/>
            <a:chOff x="8133731" y="5168868"/>
            <a:chExt cx="1532544" cy="664499"/>
          </a:xfrm>
          <a:effectLst>
            <a:outerShdw blurRad="165100" dist="127000" dir="5400000" algn="ctr" rotWithShape="0">
              <a:srgbClr val="000000">
                <a:alpha val="15000"/>
              </a:srgbClr>
            </a:outerShdw>
          </a:effectLst>
        </p:grpSpPr>
        <p:sp>
          <p:nvSpPr>
            <p:cNvPr id="16" name="Freeform 15">
              <a:extLst>
                <a:ext uri="{FF2B5EF4-FFF2-40B4-BE49-F238E27FC236}">
                  <a16:creationId xmlns:a16="http://schemas.microsoft.com/office/drawing/2014/main" id="{7485CBCF-54D1-379C-9924-C9CB2AA12268}"/>
                </a:ext>
              </a:extLst>
            </p:cNvPr>
            <p:cNvSpPr/>
            <p:nvPr/>
          </p:nvSpPr>
          <p:spPr>
            <a:xfrm>
              <a:off x="8133731" y="5168868"/>
              <a:ext cx="1532544" cy="664499"/>
            </a:xfrm>
            <a:custGeom>
              <a:avLst/>
              <a:gdLst>
                <a:gd name="connsiteX0" fmla="*/ 62458 w 1532544"/>
                <a:gd name="connsiteY0" fmla="*/ 0 h 664499"/>
                <a:gd name="connsiteX1" fmla="*/ 177390 w 1532544"/>
                <a:gd name="connsiteY1" fmla="*/ 0 h 664499"/>
                <a:gd name="connsiteX2" fmla="*/ 312285 w 1532544"/>
                <a:gd name="connsiteY2" fmla="*/ 0 h 664499"/>
                <a:gd name="connsiteX3" fmla="*/ 1220259 w 1532544"/>
                <a:gd name="connsiteY3" fmla="*/ 0 h 664499"/>
                <a:gd name="connsiteX4" fmla="*/ 1427289 w 1532544"/>
                <a:gd name="connsiteY4" fmla="*/ 0 h 664499"/>
                <a:gd name="connsiteX5" fmla="*/ 1470086 w 1532544"/>
                <a:gd name="connsiteY5" fmla="*/ 0 h 664499"/>
                <a:gd name="connsiteX6" fmla="*/ 1532544 w 1532544"/>
                <a:gd name="connsiteY6" fmla="*/ 62458 h 664499"/>
                <a:gd name="connsiteX7" fmla="*/ 1532544 w 1532544"/>
                <a:gd name="connsiteY7" fmla="*/ 602041 h 664499"/>
                <a:gd name="connsiteX8" fmla="*/ 1470086 w 1532544"/>
                <a:gd name="connsiteY8" fmla="*/ 664499 h 664499"/>
                <a:gd name="connsiteX9" fmla="*/ 1427289 w 1532544"/>
                <a:gd name="connsiteY9" fmla="*/ 664499 h 664499"/>
                <a:gd name="connsiteX10" fmla="*/ 1220259 w 1532544"/>
                <a:gd name="connsiteY10" fmla="*/ 664499 h 664499"/>
                <a:gd name="connsiteX11" fmla="*/ 312285 w 1532544"/>
                <a:gd name="connsiteY11" fmla="*/ 664499 h 664499"/>
                <a:gd name="connsiteX12" fmla="*/ 177390 w 1532544"/>
                <a:gd name="connsiteY12" fmla="*/ 664499 h 664499"/>
                <a:gd name="connsiteX13" fmla="*/ 62458 w 1532544"/>
                <a:gd name="connsiteY13" fmla="*/ 664499 h 664499"/>
                <a:gd name="connsiteX14" fmla="*/ 0 w 1532544"/>
                <a:gd name="connsiteY14" fmla="*/ 602041 h 664499"/>
                <a:gd name="connsiteX15" fmla="*/ 0 w 1532544"/>
                <a:gd name="connsiteY15" fmla="*/ 62458 h 664499"/>
                <a:gd name="connsiteX16" fmla="*/ 62458 w 1532544"/>
                <a:gd name="connsiteY16" fmla="*/ 0 h 66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2544" h="664499">
                  <a:moveTo>
                    <a:pt x="62458" y="0"/>
                  </a:moveTo>
                  <a:lnTo>
                    <a:pt x="177390" y="0"/>
                  </a:lnTo>
                  <a:lnTo>
                    <a:pt x="312285" y="0"/>
                  </a:lnTo>
                  <a:lnTo>
                    <a:pt x="1220259" y="0"/>
                  </a:lnTo>
                  <a:lnTo>
                    <a:pt x="1427289" y="0"/>
                  </a:lnTo>
                  <a:lnTo>
                    <a:pt x="1470086" y="0"/>
                  </a:lnTo>
                  <a:cubicBezTo>
                    <a:pt x="1504581" y="0"/>
                    <a:pt x="1532544" y="27963"/>
                    <a:pt x="1532544" y="62458"/>
                  </a:cubicBezTo>
                  <a:lnTo>
                    <a:pt x="1532544" y="602041"/>
                  </a:lnTo>
                  <a:cubicBezTo>
                    <a:pt x="1532544" y="636536"/>
                    <a:pt x="1504581" y="664499"/>
                    <a:pt x="1470086" y="664499"/>
                  </a:cubicBezTo>
                  <a:lnTo>
                    <a:pt x="1427289" y="664499"/>
                  </a:lnTo>
                  <a:lnTo>
                    <a:pt x="1220259" y="664499"/>
                  </a:lnTo>
                  <a:lnTo>
                    <a:pt x="312285" y="664499"/>
                  </a:lnTo>
                  <a:lnTo>
                    <a:pt x="177390" y="664499"/>
                  </a:lnTo>
                  <a:lnTo>
                    <a:pt x="62458" y="664499"/>
                  </a:lnTo>
                  <a:cubicBezTo>
                    <a:pt x="27963" y="664499"/>
                    <a:pt x="0" y="636536"/>
                    <a:pt x="0" y="602041"/>
                  </a:cubicBezTo>
                  <a:lnTo>
                    <a:pt x="0" y="62458"/>
                  </a:lnTo>
                  <a:cubicBezTo>
                    <a:pt x="0" y="27963"/>
                    <a:pt x="27963" y="0"/>
                    <a:pt x="62458"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E0A756CE-C51E-488C-C350-800AD134EAA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43262" y="5241666"/>
              <a:ext cx="924405" cy="519978"/>
            </a:xfrm>
            <a:prstGeom prst="rect">
              <a:avLst/>
            </a:prstGeom>
          </p:spPr>
        </p:pic>
      </p:grpSp>
      <p:grpSp>
        <p:nvGrpSpPr>
          <p:cNvPr id="20" name="Group 19">
            <a:extLst>
              <a:ext uri="{FF2B5EF4-FFF2-40B4-BE49-F238E27FC236}">
                <a16:creationId xmlns:a16="http://schemas.microsoft.com/office/drawing/2014/main" id="{78267761-E361-C0B0-E07E-94DB381FA28F}"/>
              </a:ext>
            </a:extLst>
          </p:cNvPr>
          <p:cNvGrpSpPr/>
          <p:nvPr/>
        </p:nvGrpSpPr>
        <p:grpSpPr>
          <a:xfrm>
            <a:off x="9745489" y="5168868"/>
            <a:ext cx="1532544" cy="664499"/>
            <a:chOff x="10006420" y="5168868"/>
            <a:chExt cx="1532544" cy="664499"/>
          </a:xfrm>
          <a:effectLst>
            <a:outerShdw blurRad="165100" dist="127000" dir="5400000" algn="ctr" rotWithShape="0">
              <a:srgbClr val="000000">
                <a:alpha val="15000"/>
              </a:srgbClr>
            </a:outerShdw>
          </a:effectLst>
        </p:grpSpPr>
        <p:sp>
          <p:nvSpPr>
            <p:cNvPr id="17" name="Freeform 16">
              <a:extLst>
                <a:ext uri="{FF2B5EF4-FFF2-40B4-BE49-F238E27FC236}">
                  <a16:creationId xmlns:a16="http://schemas.microsoft.com/office/drawing/2014/main" id="{4699D044-0FB2-5E4D-E777-ECC7EABD9D94}"/>
                </a:ext>
              </a:extLst>
            </p:cNvPr>
            <p:cNvSpPr/>
            <p:nvPr/>
          </p:nvSpPr>
          <p:spPr>
            <a:xfrm>
              <a:off x="10006420" y="5168868"/>
              <a:ext cx="1532544" cy="664499"/>
            </a:xfrm>
            <a:custGeom>
              <a:avLst/>
              <a:gdLst>
                <a:gd name="connsiteX0" fmla="*/ 62458 w 1532544"/>
                <a:gd name="connsiteY0" fmla="*/ 0 h 664499"/>
                <a:gd name="connsiteX1" fmla="*/ 177390 w 1532544"/>
                <a:gd name="connsiteY1" fmla="*/ 0 h 664499"/>
                <a:gd name="connsiteX2" fmla="*/ 312285 w 1532544"/>
                <a:gd name="connsiteY2" fmla="*/ 0 h 664499"/>
                <a:gd name="connsiteX3" fmla="*/ 1220259 w 1532544"/>
                <a:gd name="connsiteY3" fmla="*/ 0 h 664499"/>
                <a:gd name="connsiteX4" fmla="*/ 1427289 w 1532544"/>
                <a:gd name="connsiteY4" fmla="*/ 0 h 664499"/>
                <a:gd name="connsiteX5" fmla="*/ 1470086 w 1532544"/>
                <a:gd name="connsiteY5" fmla="*/ 0 h 664499"/>
                <a:gd name="connsiteX6" fmla="*/ 1532544 w 1532544"/>
                <a:gd name="connsiteY6" fmla="*/ 62458 h 664499"/>
                <a:gd name="connsiteX7" fmla="*/ 1532544 w 1532544"/>
                <a:gd name="connsiteY7" fmla="*/ 602041 h 664499"/>
                <a:gd name="connsiteX8" fmla="*/ 1470086 w 1532544"/>
                <a:gd name="connsiteY8" fmla="*/ 664499 h 664499"/>
                <a:gd name="connsiteX9" fmla="*/ 1427289 w 1532544"/>
                <a:gd name="connsiteY9" fmla="*/ 664499 h 664499"/>
                <a:gd name="connsiteX10" fmla="*/ 1220259 w 1532544"/>
                <a:gd name="connsiteY10" fmla="*/ 664499 h 664499"/>
                <a:gd name="connsiteX11" fmla="*/ 312285 w 1532544"/>
                <a:gd name="connsiteY11" fmla="*/ 664499 h 664499"/>
                <a:gd name="connsiteX12" fmla="*/ 177390 w 1532544"/>
                <a:gd name="connsiteY12" fmla="*/ 664499 h 664499"/>
                <a:gd name="connsiteX13" fmla="*/ 62458 w 1532544"/>
                <a:gd name="connsiteY13" fmla="*/ 664499 h 664499"/>
                <a:gd name="connsiteX14" fmla="*/ 0 w 1532544"/>
                <a:gd name="connsiteY14" fmla="*/ 602041 h 664499"/>
                <a:gd name="connsiteX15" fmla="*/ 0 w 1532544"/>
                <a:gd name="connsiteY15" fmla="*/ 62458 h 664499"/>
                <a:gd name="connsiteX16" fmla="*/ 62458 w 1532544"/>
                <a:gd name="connsiteY16" fmla="*/ 0 h 66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2544" h="664499">
                  <a:moveTo>
                    <a:pt x="62458" y="0"/>
                  </a:moveTo>
                  <a:lnTo>
                    <a:pt x="177390" y="0"/>
                  </a:lnTo>
                  <a:lnTo>
                    <a:pt x="312285" y="0"/>
                  </a:lnTo>
                  <a:lnTo>
                    <a:pt x="1220259" y="0"/>
                  </a:lnTo>
                  <a:lnTo>
                    <a:pt x="1427289" y="0"/>
                  </a:lnTo>
                  <a:lnTo>
                    <a:pt x="1470086" y="0"/>
                  </a:lnTo>
                  <a:cubicBezTo>
                    <a:pt x="1504581" y="0"/>
                    <a:pt x="1532544" y="27963"/>
                    <a:pt x="1532544" y="62458"/>
                  </a:cubicBezTo>
                  <a:lnTo>
                    <a:pt x="1532544" y="602041"/>
                  </a:lnTo>
                  <a:cubicBezTo>
                    <a:pt x="1532544" y="636536"/>
                    <a:pt x="1504581" y="664499"/>
                    <a:pt x="1470086" y="664499"/>
                  </a:cubicBezTo>
                  <a:lnTo>
                    <a:pt x="1427289" y="664499"/>
                  </a:lnTo>
                  <a:lnTo>
                    <a:pt x="1220259" y="664499"/>
                  </a:lnTo>
                  <a:lnTo>
                    <a:pt x="312285" y="664499"/>
                  </a:lnTo>
                  <a:lnTo>
                    <a:pt x="177390" y="664499"/>
                  </a:lnTo>
                  <a:lnTo>
                    <a:pt x="62458" y="664499"/>
                  </a:lnTo>
                  <a:cubicBezTo>
                    <a:pt x="27963" y="664499"/>
                    <a:pt x="0" y="636536"/>
                    <a:pt x="0" y="602041"/>
                  </a:cubicBezTo>
                  <a:lnTo>
                    <a:pt x="0" y="62458"/>
                  </a:lnTo>
                  <a:cubicBezTo>
                    <a:pt x="0" y="27963"/>
                    <a:pt x="27963" y="0"/>
                    <a:pt x="62458"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10" descr="Google Logo PNG">
              <a:extLst>
                <a:ext uri="{FF2B5EF4-FFF2-40B4-BE49-F238E27FC236}">
                  <a16:creationId xmlns:a16="http://schemas.microsoft.com/office/drawing/2014/main" id="{B5394FDE-E118-8A8C-5753-70A82A097CE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198974" y="5307263"/>
              <a:ext cx="1147437" cy="387709"/>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5" descr="A computer with a screen on&#10;&#10;Description automatically generated">
            <a:extLst>
              <a:ext uri="{FF2B5EF4-FFF2-40B4-BE49-F238E27FC236}">
                <a16:creationId xmlns:a16="http://schemas.microsoft.com/office/drawing/2014/main" id="{3ADDDF77-898F-5DCB-8014-511F2757A9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4562" y="3719881"/>
            <a:ext cx="4597132" cy="2827483"/>
          </a:xfrm>
          <a:prstGeom prst="rect">
            <a:avLst/>
          </a:prstGeom>
        </p:spPr>
      </p:pic>
      <p:pic>
        <p:nvPicPr>
          <p:cNvPr id="24" name="Picture 23" descr="A person in purple suit holding a phone&#10;&#10;Description automatically generated">
            <a:extLst>
              <a:ext uri="{FF2B5EF4-FFF2-40B4-BE49-F238E27FC236}">
                <a16:creationId xmlns:a16="http://schemas.microsoft.com/office/drawing/2014/main" id="{924214A8-E607-72B5-8CD8-C69B7295B1F4}"/>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167920" y="2558865"/>
            <a:ext cx="2450693" cy="4299135"/>
          </a:xfrm>
          <a:prstGeom prst="rect">
            <a:avLst/>
          </a:prstGeom>
        </p:spPr>
      </p:pic>
    </p:spTree>
    <p:extLst>
      <p:ext uri="{BB962C8B-B14F-4D97-AF65-F5344CB8AC3E}">
        <p14:creationId xmlns:p14="http://schemas.microsoft.com/office/powerpoint/2010/main" val="289452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4" decel="50000" fill="hold" nodeType="withEffect">
                                  <p:stCondLst>
                                    <p:cond delay="4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decel="50000" fill="hold" nodeType="withEffect">
                                  <p:stCondLst>
                                    <p:cond delay="2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8" decel="5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decel="50000" fill="hold" nodeType="withEffect">
                                  <p:stCondLst>
                                    <p:cond delay="2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2" decel="50000" fill="hold" nodeType="withEffect">
                                  <p:stCondLst>
                                    <p:cond delay="40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1+#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par>
                                <p:cTn id="29" presetID="2" presetClass="entr" presetSubtype="2" decel="50000" fill="hold" nodeType="withEffect">
                                  <p:stCondLst>
                                    <p:cond delay="60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1+#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EF3DEB-B7A9-4CA0-9338-47BB7EC20847}"/>
              </a:ext>
            </a:extLst>
          </p:cNvPr>
          <p:cNvSpPr>
            <a:spLocks noGrp="1"/>
          </p:cNvSpPr>
          <p:nvPr>
            <p:ph type="body" sz="quarter" idx="11"/>
          </p:nvPr>
        </p:nvSpPr>
        <p:spPr/>
        <p:txBody>
          <a:bodyPr/>
          <a:lstStyle/>
          <a:p>
            <a:r>
              <a:rPr lang="en-US" sz="3200" err="1">
                <a:solidFill>
                  <a:srgbClr val="351C5C"/>
                </a:solidFill>
                <a:cs typeface="Segoe UI"/>
              </a:rPr>
              <a:t>CentralConnect</a:t>
            </a:r>
            <a:r>
              <a:rPr lang="en-US" sz="3200">
                <a:solidFill>
                  <a:srgbClr val="351C5C"/>
                </a:solidFill>
                <a:cs typeface="Segoe UI"/>
              </a:rPr>
              <a:t> </a:t>
            </a:r>
            <a:r>
              <a:rPr lang="en-US" sz="3200" err="1">
                <a:solidFill>
                  <a:srgbClr val="351C5C"/>
                </a:solidFill>
                <a:cs typeface="Segoe UI"/>
              </a:rPr>
              <a:t>ǀ</a:t>
            </a:r>
            <a:r>
              <a:rPr lang="en-US" sz="3200">
                <a:solidFill>
                  <a:srgbClr val="351C5C"/>
                </a:solidFill>
                <a:cs typeface="Segoe UI"/>
              </a:rPr>
              <a:t> Functionality</a:t>
            </a:r>
          </a:p>
        </p:txBody>
      </p:sp>
      <p:pic>
        <p:nvPicPr>
          <p:cNvPr id="6" name="Picture Placeholder 5" descr="A close up of a glowing light&#10;&#10;Description automatically generated with medium confidence">
            <a:extLst>
              <a:ext uri="{FF2B5EF4-FFF2-40B4-BE49-F238E27FC236}">
                <a16:creationId xmlns:a16="http://schemas.microsoft.com/office/drawing/2014/main" id="{4A19A6A5-6392-084E-5EE3-0F5775622AE3}"/>
              </a:ext>
            </a:extLst>
          </p:cNvPr>
          <p:cNvPicPr>
            <a:picLocks noGrp="1" noChangeAspect="1"/>
          </p:cNvPicPr>
          <p:nvPr>
            <p:ph type="pic" sz="quarter" idx="10"/>
          </p:nvPr>
        </p:nvPicPr>
        <p:blipFill>
          <a:blip r:embed="rId4"/>
          <a:srcRect t="8626" b="8626"/>
          <a:stretch/>
        </p:blipFill>
        <p:spPr>
          <a:xfrm>
            <a:off x="482719" y="451827"/>
            <a:ext cx="3991987" cy="5893486"/>
          </a:xfrm>
        </p:spPr>
      </p:pic>
      <p:sp>
        <p:nvSpPr>
          <p:cNvPr id="3" name="Text Placeholder 2">
            <a:extLst>
              <a:ext uri="{FF2B5EF4-FFF2-40B4-BE49-F238E27FC236}">
                <a16:creationId xmlns:a16="http://schemas.microsoft.com/office/drawing/2014/main" id="{B0F24BCF-2EFD-328A-A6B4-AF3B0EFB2604}"/>
              </a:ext>
            </a:extLst>
          </p:cNvPr>
          <p:cNvSpPr>
            <a:spLocks noGrp="1"/>
          </p:cNvSpPr>
          <p:nvPr>
            <p:ph type="body" sz="quarter" idx="13"/>
          </p:nvPr>
        </p:nvSpPr>
        <p:spPr/>
        <p:txBody>
          <a:bodyPr lIns="91440" tIns="45720" rIns="91440" bIns="45720" anchor="t"/>
          <a:lstStyle/>
          <a:p>
            <a:pPr marL="285750" indent="-285750">
              <a:spcBef>
                <a:spcPts val="1800"/>
              </a:spcBef>
              <a:buFont typeface="Arial"/>
              <a:buChar char="•"/>
            </a:pPr>
            <a:r>
              <a:rPr lang="en-US" sz="2400" dirty="0">
                <a:solidFill>
                  <a:srgbClr val="323133"/>
                </a:solidFill>
                <a:latin typeface="+mn-lt"/>
                <a:cs typeface="Segoe UI"/>
              </a:rPr>
              <a:t>Uses </a:t>
            </a:r>
            <a:r>
              <a:rPr lang="en-US" sz="2400" b="1" dirty="0">
                <a:solidFill>
                  <a:srgbClr val="323133"/>
                </a:solidFill>
                <a:latin typeface="+mn-lt"/>
                <a:cs typeface="Segoe UI"/>
              </a:rPr>
              <a:t>Azure storage</a:t>
            </a:r>
          </a:p>
          <a:p>
            <a:pPr lvl="1">
              <a:spcBef>
                <a:spcPts val="600"/>
              </a:spcBef>
              <a:buFont typeface="System Font Regular"/>
              <a:buChar char="-"/>
            </a:pPr>
            <a:r>
              <a:rPr lang="en-US" sz="2400" dirty="0">
                <a:solidFill>
                  <a:srgbClr val="323133"/>
                </a:solidFill>
                <a:latin typeface="+mn-lt"/>
                <a:cs typeface="Segoe UI"/>
              </a:rPr>
              <a:t>Azure blob storage for </a:t>
            </a:r>
            <a:r>
              <a:rPr lang="en-US" sz="2400" b="1" dirty="0">
                <a:solidFill>
                  <a:srgbClr val="323133"/>
                </a:solidFill>
                <a:latin typeface="+mn-lt"/>
                <a:cs typeface="Segoe UI"/>
              </a:rPr>
              <a:t>data packages</a:t>
            </a:r>
          </a:p>
          <a:p>
            <a:pPr marL="285750" indent="-285750">
              <a:spcBef>
                <a:spcPts val="1800"/>
              </a:spcBef>
              <a:buFont typeface="Arial"/>
              <a:buChar char="•"/>
            </a:pPr>
            <a:r>
              <a:rPr lang="en-US" sz="2400" b="1" dirty="0">
                <a:solidFill>
                  <a:srgbClr val="323133"/>
                </a:solidFill>
                <a:latin typeface="+mn-lt"/>
                <a:cs typeface="Segoe UI"/>
              </a:rPr>
              <a:t>Web services </a:t>
            </a:r>
            <a:r>
              <a:rPr lang="en-US" sz="2400" dirty="0">
                <a:solidFill>
                  <a:srgbClr val="323133"/>
                </a:solidFill>
                <a:latin typeface="+mn-lt"/>
                <a:cs typeface="Segoe UI"/>
              </a:rPr>
              <a:t>for data transfers</a:t>
            </a:r>
          </a:p>
          <a:p>
            <a:pPr marL="285750" indent="-285750">
              <a:spcBef>
                <a:spcPts val="1800"/>
              </a:spcBef>
              <a:buFont typeface="Arial"/>
              <a:buChar char="•"/>
            </a:pPr>
            <a:r>
              <a:rPr lang="en-US" sz="2400" b="1" dirty="0">
                <a:solidFill>
                  <a:srgbClr val="323133"/>
                </a:solidFill>
                <a:latin typeface="+mn-lt"/>
                <a:cs typeface="Segoe UI"/>
              </a:rPr>
              <a:t>Export data </a:t>
            </a:r>
            <a:r>
              <a:rPr lang="en-US" sz="2400" dirty="0">
                <a:solidFill>
                  <a:srgbClr val="323133"/>
                </a:solidFill>
                <a:latin typeface="+mn-lt"/>
                <a:cs typeface="Segoe UI"/>
              </a:rPr>
              <a:t>to </a:t>
            </a:r>
            <a:r>
              <a:rPr lang="en-US" sz="2400" b="1" dirty="0">
                <a:solidFill>
                  <a:srgbClr val="323133"/>
                </a:solidFill>
                <a:latin typeface="+mn-lt"/>
                <a:cs typeface="Segoe UI"/>
              </a:rPr>
              <a:t>Azure storage</a:t>
            </a:r>
            <a:r>
              <a:rPr lang="en-US" sz="2400" dirty="0">
                <a:solidFill>
                  <a:srgbClr val="323133"/>
                </a:solidFill>
                <a:latin typeface="+mn-lt"/>
                <a:cs typeface="Segoe UI"/>
              </a:rPr>
              <a:t> for 3</a:t>
            </a:r>
            <a:r>
              <a:rPr lang="en-US" sz="2400" baseline="30000" dirty="0">
                <a:solidFill>
                  <a:srgbClr val="323133"/>
                </a:solidFill>
                <a:latin typeface="+mn-lt"/>
                <a:cs typeface="Segoe UI"/>
              </a:rPr>
              <a:t>rd</a:t>
            </a:r>
            <a:r>
              <a:rPr lang="en-US" sz="2400" dirty="0">
                <a:solidFill>
                  <a:srgbClr val="323133"/>
                </a:solidFill>
                <a:latin typeface="+mn-lt"/>
                <a:cs typeface="Segoe UI"/>
              </a:rPr>
              <a:t> party applications</a:t>
            </a:r>
          </a:p>
          <a:p>
            <a:pPr marL="285750" indent="-285750">
              <a:spcBef>
                <a:spcPts val="1800"/>
              </a:spcBef>
              <a:buFont typeface="Arial"/>
              <a:buChar char="•"/>
            </a:pPr>
            <a:r>
              <a:rPr lang="en-US" sz="2400" b="1" dirty="0">
                <a:solidFill>
                  <a:srgbClr val="323133"/>
                </a:solidFill>
                <a:latin typeface="+mn-lt"/>
                <a:cs typeface="Segoe UI"/>
              </a:rPr>
              <a:t>XML file-based transfers</a:t>
            </a:r>
            <a:r>
              <a:rPr lang="en-US" sz="2400" dirty="0">
                <a:solidFill>
                  <a:srgbClr val="323133"/>
                </a:solidFill>
                <a:latin typeface="+mn-lt"/>
                <a:cs typeface="Segoe UI"/>
              </a:rPr>
              <a:t> (other formats available if needed)</a:t>
            </a:r>
          </a:p>
          <a:p>
            <a:pPr marL="285750" indent="-285750">
              <a:spcBef>
                <a:spcPts val="1800"/>
              </a:spcBef>
              <a:buFont typeface="Arial"/>
              <a:buChar char="•"/>
            </a:pPr>
            <a:r>
              <a:rPr lang="en-US" sz="2400" dirty="0">
                <a:solidFill>
                  <a:srgbClr val="323133"/>
                </a:solidFill>
                <a:latin typeface="+mn-lt"/>
                <a:cs typeface="Segoe UI"/>
              </a:rPr>
              <a:t>Azure environment </a:t>
            </a:r>
            <a:r>
              <a:rPr lang="en-US" sz="2400" b="1" dirty="0">
                <a:solidFill>
                  <a:srgbClr val="323133"/>
                </a:solidFill>
                <a:latin typeface="+mn-lt"/>
                <a:cs typeface="Segoe UI"/>
              </a:rPr>
              <a:t>security</a:t>
            </a:r>
          </a:p>
          <a:p>
            <a:pPr marL="285750" indent="-285750">
              <a:spcBef>
                <a:spcPts val="1800"/>
              </a:spcBef>
              <a:buFont typeface="Arial"/>
              <a:buChar char="•"/>
            </a:pPr>
            <a:r>
              <a:rPr lang="en-US" sz="2400" dirty="0">
                <a:solidFill>
                  <a:srgbClr val="323133"/>
                </a:solidFill>
                <a:latin typeface="+mn-lt"/>
                <a:cs typeface="Segoe UI"/>
              </a:rPr>
              <a:t>Integrations logs for </a:t>
            </a:r>
            <a:r>
              <a:rPr lang="en-US" sz="2400" b="1" dirty="0">
                <a:solidFill>
                  <a:srgbClr val="323133"/>
                </a:solidFill>
                <a:latin typeface="+mn-lt"/>
                <a:cs typeface="Segoe UI"/>
              </a:rPr>
              <a:t>traceability</a:t>
            </a:r>
          </a:p>
          <a:p>
            <a:pPr marL="285750" indent="-285750">
              <a:spcBef>
                <a:spcPts val="1800"/>
              </a:spcBef>
              <a:buFont typeface="Arial"/>
              <a:buChar char="•"/>
            </a:pPr>
            <a:r>
              <a:rPr lang="en-US" sz="2400" dirty="0">
                <a:solidFill>
                  <a:srgbClr val="323133"/>
                </a:solidFill>
                <a:latin typeface="+mn-lt"/>
                <a:cs typeface="Segoe UI"/>
              </a:rPr>
              <a:t>Built using the Microsoft Dynamics 365 Business Central </a:t>
            </a:r>
            <a:r>
              <a:rPr lang="en-US" sz="2400" b="1" dirty="0">
                <a:solidFill>
                  <a:srgbClr val="323133"/>
                </a:solidFill>
                <a:latin typeface="+mn-lt"/>
                <a:cs typeface="Segoe UI"/>
              </a:rPr>
              <a:t>extensibility framework </a:t>
            </a:r>
            <a:r>
              <a:rPr lang="en-US" sz="2400" dirty="0">
                <a:solidFill>
                  <a:srgbClr val="323133"/>
                </a:solidFill>
                <a:latin typeface="+mn-lt"/>
                <a:cs typeface="Segoe UI"/>
              </a:rPr>
              <a:t>and can be extended by partners</a:t>
            </a:r>
          </a:p>
          <a:p>
            <a:endParaRPr lang="en-US" dirty="0">
              <a:latin typeface="+mn-lt"/>
            </a:endParaRPr>
          </a:p>
          <a:p>
            <a:endParaRPr lang="en-US" dirty="0">
              <a:latin typeface="+mn-lt"/>
            </a:endParaRPr>
          </a:p>
        </p:txBody>
      </p:sp>
    </p:spTree>
    <p:extLst>
      <p:ext uri="{BB962C8B-B14F-4D97-AF65-F5344CB8AC3E}">
        <p14:creationId xmlns:p14="http://schemas.microsoft.com/office/powerpoint/2010/main" val="4211345839"/>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8990EA-2525-8F9A-F7FD-DF3ABECB81CA}"/>
              </a:ext>
            </a:extLst>
          </p:cNvPr>
          <p:cNvSpPr>
            <a:spLocks noGrp="1"/>
          </p:cNvSpPr>
          <p:nvPr>
            <p:ph type="title"/>
          </p:nvPr>
        </p:nvSpPr>
        <p:spPr/>
        <p:txBody>
          <a:bodyPr>
            <a:normAutofit fontScale="90000"/>
          </a:bodyPr>
          <a:lstStyle/>
          <a:p>
            <a:r>
              <a:rPr lang="en-US">
                <a:cs typeface="Segoe UI"/>
              </a:rPr>
              <a:t>Data flow from head-office</a:t>
            </a:r>
            <a:endParaRPr lang="en-US"/>
          </a:p>
        </p:txBody>
      </p:sp>
      <p:sp>
        <p:nvSpPr>
          <p:cNvPr id="6" name="Text Placeholder 5">
            <a:extLst>
              <a:ext uri="{FF2B5EF4-FFF2-40B4-BE49-F238E27FC236}">
                <a16:creationId xmlns:a16="http://schemas.microsoft.com/office/drawing/2014/main" id="{09D77BCC-9FCF-AD2D-0D3A-6D1FD2AC60EE}"/>
              </a:ext>
            </a:extLst>
          </p:cNvPr>
          <p:cNvSpPr>
            <a:spLocks noGrp="1"/>
          </p:cNvSpPr>
          <p:nvPr>
            <p:ph type="body" sz="quarter" idx="11"/>
          </p:nvPr>
        </p:nvSpPr>
        <p:spPr/>
        <p:txBody>
          <a:bodyPr lIns="91440" tIns="45720" rIns="91440" bIns="45720" anchor="t"/>
          <a:lstStyle/>
          <a:p>
            <a:pPr marL="0" indent="0">
              <a:buNone/>
            </a:pPr>
            <a:r>
              <a:rPr lang="en-US" sz="1800" dirty="0">
                <a:cs typeface="Segoe UI"/>
              </a:rPr>
              <a:t>Azure storage used for temporary data storage.</a:t>
            </a:r>
            <a:endParaRPr lang="en-US" sz="1800" dirty="0"/>
          </a:p>
          <a:p>
            <a:r>
              <a:rPr lang="en-US" sz="1800" dirty="0">
                <a:cs typeface="Segoe UI"/>
              </a:rPr>
              <a:t>Azure function triggers data export from F&amp;O</a:t>
            </a:r>
            <a:endParaRPr lang="en-US" sz="1800" dirty="0"/>
          </a:p>
          <a:p>
            <a:r>
              <a:rPr lang="en-US" sz="1800" dirty="0">
                <a:cs typeface="Segoe UI"/>
              </a:rPr>
              <a:t>Data packages inserted into Azure storage</a:t>
            </a:r>
            <a:endParaRPr lang="en-US" sz="1800" dirty="0"/>
          </a:p>
          <a:p>
            <a:r>
              <a:rPr lang="en-US" sz="1800" dirty="0">
                <a:cs typeface="Segoe UI"/>
              </a:rPr>
              <a:t>Message created in message queue</a:t>
            </a:r>
            <a:endParaRPr lang="en-US" sz="1800" dirty="0"/>
          </a:p>
          <a:p>
            <a:r>
              <a:rPr lang="en-US" sz="1800" dirty="0">
                <a:cs typeface="Segoe UI"/>
              </a:rPr>
              <a:t>Data imported into LS Central</a:t>
            </a:r>
            <a:endParaRPr lang="en-US" sz="1800" dirty="0"/>
          </a:p>
          <a:p>
            <a:r>
              <a:rPr lang="en-US" sz="1800" dirty="0">
                <a:cs typeface="Segoe UI"/>
              </a:rPr>
              <a:t>Data validated and inserted into LS Central tables</a:t>
            </a:r>
            <a:endParaRPr lang="en-US" sz="1800" dirty="0"/>
          </a:p>
          <a:p>
            <a:pPr lvl="1">
              <a:buFont typeface="Courier New" panose="020B0604020202020204" pitchFamily="34" charset="0"/>
              <a:buChar char="o"/>
            </a:pPr>
            <a:endParaRPr lang="en-US" sz="1800" dirty="0"/>
          </a:p>
        </p:txBody>
      </p:sp>
      <p:sp>
        <p:nvSpPr>
          <p:cNvPr id="26" name="Freeform 23">
            <a:extLst>
              <a:ext uri="{FF2B5EF4-FFF2-40B4-BE49-F238E27FC236}">
                <a16:creationId xmlns:a16="http://schemas.microsoft.com/office/drawing/2014/main" id="{DBAE7350-DB5A-8E95-EB6A-F5C96E24E2C8}"/>
              </a:ext>
            </a:extLst>
          </p:cNvPr>
          <p:cNvSpPr/>
          <p:nvPr/>
        </p:nvSpPr>
        <p:spPr>
          <a:xfrm>
            <a:off x="7352469" y="3196482"/>
            <a:ext cx="4484870" cy="3387269"/>
          </a:xfrm>
          <a:custGeom>
            <a:avLst/>
            <a:gdLst>
              <a:gd name="connsiteX0" fmla="*/ 56574 w 3135303"/>
              <a:gd name="connsiteY0" fmla="*/ 0 h 3359727"/>
              <a:gd name="connsiteX1" fmla="*/ 497168 w 3135303"/>
              <a:gd name="connsiteY1" fmla="*/ 0 h 3359727"/>
              <a:gd name="connsiteX2" fmla="*/ 2638135 w 3135303"/>
              <a:gd name="connsiteY2" fmla="*/ 0 h 3359727"/>
              <a:gd name="connsiteX3" fmla="*/ 3078729 w 3135303"/>
              <a:gd name="connsiteY3" fmla="*/ 0 h 3359727"/>
              <a:gd name="connsiteX4" fmla="*/ 3135303 w 3135303"/>
              <a:gd name="connsiteY4" fmla="*/ 56574 h 3359727"/>
              <a:gd name="connsiteX5" fmla="*/ 3135303 w 3135303"/>
              <a:gd name="connsiteY5" fmla="*/ 145472 h 3359727"/>
              <a:gd name="connsiteX6" fmla="*/ 3135303 w 3135303"/>
              <a:gd name="connsiteY6" fmla="*/ 282862 h 3359727"/>
              <a:gd name="connsiteX7" fmla="*/ 3135303 w 3135303"/>
              <a:gd name="connsiteY7" fmla="*/ 3076865 h 3359727"/>
              <a:gd name="connsiteX8" fmla="*/ 3135303 w 3135303"/>
              <a:gd name="connsiteY8" fmla="*/ 3241963 h 3359727"/>
              <a:gd name="connsiteX9" fmla="*/ 3135303 w 3135303"/>
              <a:gd name="connsiteY9" fmla="*/ 3303153 h 3359727"/>
              <a:gd name="connsiteX10" fmla="*/ 3078729 w 3135303"/>
              <a:gd name="connsiteY10" fmla="*/ 3359727 h 3359727"/>
              <a:gd name="connsiteX11" fmla="*/ 2638135 w 3135303"/>
              <a:gd name="connsiteY11" fmla="*/ 3359727 h 3359727"/>
              <a:gd name="connsiteX12" fmla="*/ 497168 w 3135303"/>
              <a:gd name="connsiteY12" fmla="*/ 3359727 h 3359727"/>
              <a:gd name="connsiteX13" fmla="*/ 56574 w 3135303"/>
              <a:gd name="connsiteY13" fmla="*/ 3359727 h 3359727"/>
              <a:gd name="connsiteX14" fmla="*/ 0 w 3135303"/>
              <a:gd name="connsiteY14" fmla="*/ 3303153 h 3359727"/>
              <a:gd name="connsiteX15" fmla="*/ 0 w 3135303"/>
              <a:gd name="connsiteY15" fmla="*/ 3076865 h 3359727"/>
              <a:gd name="connsiteX16" fmla="*/ 0 w 3135303"/>
              <a:gd name="connsiteY16" fmla="*/ 282862 h 3359727"/>
              <a:gd name="connsiteX17" fmla="*/ 0 w 3135303"/>
              <a:gd name="connsiteY17" fmla="*/ 145472 h 3359727"/>
              <a:gd name="connsiteX18" fmla="*/ 0 w 3135303"/>
              <a:gd name="connsiteY18" fmla="*/ 56574 h 3359727"/>
              <a:gd name="connsiteX19" fmla="*/ 56574 w 3135303"/>
              <a:gd name="connsiteY19" fmla="*/ 0 h 33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35303" h="3359727">
                <a:moveTo>
                  <a:pt x="56574" y="0"/>
                </a:moveTo>
                <a:lnTo>
                  <a:pt x="497168" y="0"/>
                </a:lnTo>
                <a:lnTo>
                  <a:pt x="2638135" y="0"/>
                </a:lnTo>
                <a:lnTo>
                  <a:pt x="3078729" y="0"/>
                </a:lnTo>
                <a:cubicBezTo>
                  <a:pt x="3109974" y="0"/>
                  <a:pt x="3135303" y="25329"/>
                  <a:pt x="3135303" y="56574"/>
                </a:cubicBezTo>
                <a:lnTo>
                  <a:pt x="3135303" y="145472"/>
                </a:lnTo>
                <a:lnTo>
                  <a:pt x="3135303" y="282862"/>
                </a:lnTo>
                <a:lnTo>
                  <a:pt x="3135303" y="3076865"/>
                </a:lnTo>
                <a:lnTo>
                  <a:pt x="3135303" y="3241963"/>
                </a:lnTo>
                <a:lnTo>
                  <a:pt x="3135303" y="3303153"/>
                </a:lnTo>
                <a:cubicBezTo>
                  <a:pt x="3135303" y="3334398"/>
                  <a:pt x="3109974" y="3359727"/>
                  <a:pt x="3078729" y="3359727"/>
                </a:cubicBezTo>
                <a:lnTo>
                  <a:pt x="2638135" y="3359727"/>
                </a:lnTo>
                <a:lnTo>
                  <a:pt x="497168" y="3359727"/>
                </a:lnTo>
                <a:lnTo>
                  <a:pt x="56574" y="3359727"/>
                </a:lnTo>
                <a:cubicBezTo>
                  <a:pt x="25329" y="3359727"/>
                  <a:pt x="0" y="3334398"/>
                  <a:pt x="0" y="3303153"/>
                </a:cubicBezTo>
                <a:lnTo>
                  <a:pt x="0" y="3076865"/>
                </a:lnTo>
                <a:lnTo>
                  <a:pt x="0" y="282862"/>
                </a:lnTo>
                <a:lnTo>
                  <a:pt x="0" y="145472"/>
                </a:lnTo>
                <a:lnTo>
                  <a:pt x="0" y="56574"/>
                </a:lnTo>
                <a:cubicBezTo>
                  <a:pt x="0" y="25329"/>
                  <a:pt x="25329" y="0"/>
                  <a:pt x="56574" y="0"/>
                </a:cubicBezTo>
                <a:close/>
              </a:path>
            </a:pathLst>
          </a:cu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Freeform 22">
            <a:extLst>
              <a:ext uri="{FF2B5EF4-FFF2-40B4-BE49-F238E27FC236}">
                <a16:creationId xmlns:a16="http://schemas.microsoft.com/office/drawing/2014/main" id="{58378EC8-7635-EE67-B9F7-83AF794E627C}"/>
              </a:ext>
            </a:extLst>
          </p:cNvPr>
          <p:cNvSpPr/>
          <p:nvPr/>
        </p:nvSpPr>
        <p:spPr>
          <a:xfrm>
            <a:off x="358188" y="3196482"/>
            <a:ext cx="3098582" cy="3387269"/>
          </a:xfrm>
          <a:custGeom>
            <a:avLst/>
            <a:gdLst>
              <a:gd name="connsiteX0" fmla="*/ 56574 w 3135304"/>
              <a:gd name="connsiteY0" fmla="*/ 0 h 3359727"/>
              <a:gd name="connsiteX1" fmla="*/ 497169 w 3135304"/>
              <a:gd name="connsiteY1" fmla="*/ 0 h 3359727"/>
              <a:gd name="connsiteX2" fmla="*/ 2638135 w 3135304"/>
              <a:gd name="connsiteY2" fmla="*/ 0 h 3359727"/>
              <a:gd name="connsiteX3" fmla="*/ 3078730 w 3135304"/>
              <a:gd name="connsiteY3" fmla="*/ 0 h 3359727"/>
              <a:gd name="connsiteX4" fmla="*/ 3135304 w 3135304"/>
              <a:gd name="connsiteY4" fmla="*/ 56574 h 3359727"/>
              <a:gd name="connsiteX5" fmla="*/ 3135304 w 3135304"/>
              <a:gd name="connsiteY5" fmla="*/ 145472 h 3359727"/>
              <a:gd name="connsiteX6" fmla="*/ 3135304 w 3135304"/>
              <a:gd name="connsiteY6" fmla="*/ 282862 h 3359727"/>
              <a:gd name="connsiteX7" fmla="*/ 3135304 w 3135304"/>
              <a:gd name="connsiteY7" fmla="*/ 3076865 h 3359727"/>
              <a:gd name="connsiteX8" fmla="*/ 3135304 w 3135304"/>
              <a:gd name="connsiteY8" fmla="*/ 3241963 h 3359727"/>
              <a:gd name="connsiteX9" fmla="*/ 3135304 w 3135304"/>
              <a:gd name="connsiteY9" fmla="*/ 3303153 h 3359727"/>
              <a:gd name="connsiteX10" fmla="*/ 3078730 w 3135304"/>
              <a:gd name="connsiteY10" fmla="*/ 3359727 h 3359727"/>
              <a:gd name="connsiteX11" fmla="*/ 2638135 w 3135304"/>
              <a:gd name="connsiteY11" fmla="*/ 3359727 h 3359727"/>
              <a:gd name="connsiteX12" fmla="*/ 497169 w 3135304"/>
              <a:gd name="connsiteY12" fmla="*/ 3359727 h 3359727"/>
              <a:gd name="connsiteX13" fmla="*/ 56574 w 3135304"/>
              <a:gd name="connsiteY13" fmla="*/ 3359727 h 3359727"/>
              <a:gd name="connsiteX14" fmla="*/ 0 w 3135304"/>
              <a:gd name="connsiteY14" fmla="*/ 3303153 h 3359727"/>
              <a:gd name="connsiteX15" fmla="*/ 0 w 3135304"/>
              <a:gd name="connsiteY15" fmla="*/ 3076865 h 3359727"/>
              <a:gd name="connsiteX16" fmla="*/ 0 w 3135304"/>
              <a:gd name="connsiteY16" fmla="*/ 282862 h 3359727"/>
              <a:gd name="connsiteX17" fmla="*/ 0 w 3135304"/>
              <a:gd name="connsiteY17" fmla="*/ 145472 h 3359727"/>
              <a:gd name="connsiteX18" fmla="*/ 0 w 3135304"/>
              <a:gd name="connsiteY18" fmla="*/ 56574 h 3359727"/>
              <a:gd name="connsiteX19" fmla="*/ 56574 w 3135304"/>
              <a:gd name="connsiteY19" fmla="*/ 0 h 33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35304" h="3359727">
                <a:moveTo>
                  <a:pt x="56574" y="0"/>
                </a:moveTo>
                <a:lnTo>
                  <a:pt x="497169" y="0"/>
                </a:lnTo>
                <a:lnTo>
                  <a:pt x="2638135" y="0"/>
                </a:lnTo>
                <a:lnTo>
                  <a:pt x="3078730" y="0"/>
                </a:lnTo>
                <a:cubicBezTo>
                  <a:pt x="3109975" y="0"/>
                  <a:pt x="3135304" y="25329"/>
                  <a:pt x="3135304" y="56574"/>
                </a:cubicBezTo>
                <a:lnTo>
                  <a:pt x="3135304" y="145472"/>
                </a:lnTo>
                <a:lnTo>
                  <a:pt x="3135304" y="282862"/>
                </a:lnTo>
                <a:lnTo>
                  <a:pt x="3135304" y="3076865"/>
                </a:lnTo>
                <a:lnTo>
                  <a:pt x="3135304" y="3241963"/>
                </a:lnTo>
                <a:lnTo>
                  <a:pt x="3135304" y="3303153"/>
                </a:lnTo>
                <a:cubicBezTo>
                  <a:pt x="3135304" y="3334398"/>
                  <a:pt x="3109975" y="3359727"/>
                  <a:pt x="3078730" y="3359727"/>
                </a:cubicBezTo>
                <a:lnTo>
                  <a:pt x="2638135" y="3359727"/>
                </a:lnTo>
                <a:lnTo>
                  <a:pt x="497169" y="3359727"/>
                </a:lnTo>
                <a:lnTo>
                  <a:pt x="56574" y="3359727"/>
                </a:lnTo>
                <a:cubicBezTo>
                  <a:pt x="25329" y="3359727"/>
                  <a:pt x="0" y="3334398"/>
                  <a:pt x="0" y="3303153"/>
                </a:cubicBezTo>
                <a:lnTo>
                  <a:pt x="0" y="3076865"/>
                </a:lnTo>
                <a:lnTo>
                  <a:pt x="0" y="282862"/>
                </a:lnTo>
                <a:lnTo>
                  <a:pt x="0" y="145472"/>
                </a:lnTo>
                <a:lnTo>
                  <a:pt x="0" y="56574"/>
                </a:lnTo>
                <a:cubicBezTo>
                  <a:pt x="0" y="25329"/>
                  <a:pt x="25329" y="0"/>
                  <a:pt x="56574" y="0"/>
                </a:cubicBezTo>
                <a:close/>
              </a:path>
            </a:pathLst>
          </a:cu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Freeform 8">
            <a:extLst>
              <a:ext uri="{FF2B5EF4-FFF2-40B4-BE49-F238E27FC236}">
                <a16:creationId xmlns:a16="http://schemas.microsoft.com/office/drawing/2014/main" id="{BA271EEA-91DF-5921-FFBF-685D003B65A8}"/>
              </a:ext>
            </a:extLst>
          </p:cNvPr>
          <p:cNvSpPr/>
          <p:nvPr/>
        </p:nvSpPr>
        <p:spPr>
          <a:xfrm>
            <a:off x="3698419" y="3196482"/>
            <a:ext cx="3407217" cy="3387269"/>
          </a:xfrm>
          <a:custGeom>
            <a:avLst/>
            <a:gdLst>
              <a:gd name="connsiteX0" fmla="*/ 56574 w 4765963"/>
              <a:gd name="connsiteY0" fmla="*/ 0 h 3359727"/>
              <a:gd name="connsiteX1" fmla="*/ 2127828 w 4765963"/>
              <a:gd name="connsiteY1" fmla="*/ 0 h 3359727"/>
              <a:gd name="connsiteX2" fmla="*/ 2638135 w 4765963"/>
              <a:gd name="connsiteY2" fmla="*/ 0 h 3359727"/>
              <a:gd name="connsiteX3" fmla="*/ 4709389 w 4765963"/>
              <a:gd name="connsiteY3" fmla="*/ 0 h 3359727"/>
              <a:gd name="connsiteX4" fmla="*/ 4765963 w 4765963"/>
              <a:gd name="connsiteY4" fmla="*/ 56574 h 3359727"/>
              <a:gd name="connsiteX5" fmla="*/ 4765963 w 4765963"/>
              <a:gd name="connsiteY5" fmla="*/ 145472 h 3359727"/>
              <a:gd name="connsiteX6" fmla="*/ 4765963 w 4765963"/>
              <a:gd name="connsiteY6" fmla="*/ 282862 h 3359727"/>
              <a:gd name="connsiteX7" fmla="*/ 4765963 w 4765963"/>
              <a:gd name="connsiteY7" fmla="*/ 3076865 h 3359727"/>
              <a:gd name="connsiteX8" fmla="*/ 4765963 w 4765963"/>
              <a:gd name="connsiteY8" fmla="*/ 3241963 h 3359727"/>
              <a:gd name="connsiteX9" fmla="*/ 4765963 w 4765963"/>
              <a:gd name="connsiteY9" fmla="*/ 3303153 h 3359727"/>
              <a:gd name="connsiteX10" fmla="*/ 4709389 w 4765963"/>
              <a:gd name="connsiteY10" fmla="*/ 3359727 h 3359727"/>
              <a:gd name="connsiteX11" fmla="*/ 2638135 w 4765963"/>
              <a:gd name="connsiteY11" fmla="*/ 3359727 h 3359727"/>
              <a:gd name="connsiteX12" fmla="*/ 2127828 w 4765963"/>
              <a:gd name="connsiteY12" fmla="*/ 3359727 h 3359727"/>
              <a:gd name="connsiteX13" fmla="*/ 56574 w 4765963"/>
              <a:gd name="connsiteY13" fmla="*/ 3359727 h 3359727"/>
              <a:gd name="connsiteX14" fmla="*/ 0 w 4765963"/>
              <a:gd name="connsiteY14" fmla="*/ 3303153 h 3359727"/>
              <a:gd name="connsiteX15" fmla="*/ 0 w 4765963"/>
              <a:gd name="connsiteY15" fmla="*/ 3076865 h 3359727"/>
              <a:gd name="connsiteX16" fmla="*/ 0 w 4765963"/>
              <a:gd name="connsiteY16" fmla="*/ 282862 h 3359727"/>
              <a:gd name="connsiteX17" fmla="*/ 0 w 4765963"/>
              <a:gd name="connsiteY17" fmla="*/ 145472 h 3359727"/>
              <a:gd name="connsiteX18" fmla="*/ 0 w 4765963"/>
              <a:gd name="connsiteY18" fmla="*/ 56574 h 3359727"/>
              <a:gd name="connsiteX19" fmla="*/ 56574 w 4765963"/>
              <a:gd name="connsiteY19" fmla="*/ 0 h 33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5963" h="3359727">
                <a:moveTo>
                  <a:pt x="56574" y="0"/>
                </a:moveTo>
                <a:lnTo>
                  <a:pt x="2127828" y="0"/>
                </a:lnTo>
                <a:lnTo>
                  <a:pt x="2638135" y="0"/>
                </a:lnTo>
                <a:lnTo>
                  <a:pt x="4709389" y="0"/>
                </a:lnTo>
                <a:cubicBezTo>
                  <a:pt x="4740634" y="0"/>
                  <a:pt x="4765963" y="25329"/>
                  <a:pt x="4765963" y="56574"/>
                </a:cubicBezTo>
                <a:lnTo>
                  <a:pt x="4765963" y="145472"/>
                </a:lnTo>
                <a:lnTo>
                  <a:pt x="4765963" y="282862"/>
                </a:lnTo>
                <a:lnTo>
                  <a:pt x="4765963" y="3076865"/>
                </a:lnTo>
                <a:lnTo>
                  <a:pt x="4765963" y="3241963"/>
                </a:lnTo>
                <a:lnTo>
                  <a:pt x="4765963" y="3303153"/>
                </a:lnTo>
                <a:cubicBezTo>
                  <a:pt x="4765963" y="3334398"/>
                  <a:pt x="4740634" y="3359727"/>
                  <a:pt x="4709389" y="3359727"/>
                </a:cubicBezTo>
                <a:lnTo>
                  <a:pt x="2638135" y="3359727"/>
                </a:lnTo>
                <a:lnTo>
                  <a:pt x="2127828" y="3359727"/>
                </a:lnTo>
                <a:lnTo>
                  <a:pt x="56574" y="3359727"/>
                </a:lnTo>
                <a:cubicBezTo>
                  <a:pt x="25329" y="3359727"/>
                  <a:pt x="0" y="3334398"/>
                  <a:pt x="0" y="3303153"/>
                </a:cubicBezTo>
                <a:lnTo>
                  <a:pt x="0" y="3076865"/>
                </a:lnTo>
                <a:lnTo>
                  <a:pt x="0" y="282862"/>
                </a:lnTo>
                <a:lnTo>
                  <a:pt x="0" y="145472"/>
                </a:lnTo>
                <a:lnTo>
                  <a:pt x="0" y="56574"/>
                </a:lnTo>
                <a:cubicBezTo>
                  <a:pt x="0" y="25329"/>
                  <a:pt x="25329" y="0"/>
                  <a:pt x="56574" y="0"/>
                </a:cubicBezTo>
                <a:close/>
              </a:path>
            </a:pathLst>
          </a:cu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9" name="Picture 28">
            <a:extLst>
              <a:ext uri="{FF2B5EF4-FFF2-40B4-BE49-F238E27FC236}">
                <a16:creationId xmlns:a16="http://schemas.microsoft.com/office/drawing/2014/main" id="{268DDF60-9642-B308-59D1-FEF1CCA04D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6848" y="3344533"/>
            <a:ext cx="1572103" cy="405994"/>
          </a:xfrm>
          <a:prstGeom prst="rect">
            <a:avLst/>
          </a:prstGeom>
        </p:spPr>
      </p:pic>
      <p:pic>
        <p:nvPicPr>
          <p:cNvPr id="30" name="Picture 29">
            <a:extLst>
              <a:ext uri="{FF2B5EF4-FFF2-40B4-BE49-F238E27FC236}">
                <a16:creationId xmlns:a16="http://schemas.microsoft.com/office/drawing/2014/main" id="{E8215C1F-B4E6-E0D9-3D75-AC2A877DCD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1826" y="3464172"/>
            <a:ext cx="1240401" cy="421078"/>
          </a:xfrm>
          <a:prstGeom prst="rect">
            <a:avLst/>
          </a:prstGeom>
        </p:spPr>
      </p:pic>
      <p:pic>
        <p:nvPicPr>
          <p:cNvPr id="31" name="Graphic 12">
            <a:extLst>
              <a:ext uri="{FF2B5EF4-FFF2-40B4-BE49-F238E27FC236}">
                <a16:creationId xmlns:a16="http://schemas.microsoft.com/office/drawing/2014/main" id="{76417D16-70E8-837A-61EA-065DB4482F7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845188" y="3413515"/>
            <a:ext cx="1499431" cy="268030"/>
          </a:xfrm>
          <a:prstGeom prst="rect">
            <a:avLst/>
          </a:prstGeom>
        </p:spPr>
      </p:pic>
      <p:sp>
        <p:nvSpPr>
          <p:cNvPr id="32" name="Rounded Rectangle 13">
            <a:extLst>
              <a:ext uri="{FF2B5EF4-FFF2-40B4-BE49-F238E27FC236}">
                <a16:creationId xmlns:a16="http://schemas.microsoft.com/office/drawing/2014/main" id="{BD9C9EC3-ABCA-1897-6328-AF663A75975F}"/>
              </a:ext>
            </a:extLst>
          </p:cNvPr>
          <p:cNvSpPr/>
          <p:nvPr/>
        </p:nvSpPr>
        <p:spPr>
          <a:xfrm>
            <a:off x="5174888" y="4113221"/>
            <a:ext cx="1317380" cy="634876"/>
          </a:xfrm>
          <a:prstGeom prst="roundRect">
            <a:avLst/>
          </a:prstGeom>
          <a:solidFill>
            <a:srgbClr val="01ADC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Storage</a:t>
            </a:r>
            <a:endParaRPr lang="en-US" sz="1200">
              <a:solidFill>
                <a:schemeClr val="bg1"/>
              </a:solidFill>
              <a:cs typeface="Calibri"/>
            </a:endParaRPr>
          </a:p>
        </p:txBody>
      </p:sp>
      <p:sp>
        <p:nvSpPr>
          <p:cNvPr id="33" name="Rounded Rectangle 14">
            <a:extLst>
              <a:ext uri="{FF2B5EF4-FFF2-40B4-BE49-F238E27FC236}">
                <a16:creationId xmlns:a16="http://schemas.microsoft.com/office/drawing/2014/main" id="{517AB542-44A3-E9D9-D071-F910DAD533CA}"/>
              </a:ext>
            </a:extLst>
          </p:cNvPr>
          <p:cNvSpPr/>
          <p:nvPr/>
        </p:nvSpPr>
        <p:spPr>
          <a:xfrm>
            <a:off x="5165708" y="5683034"/>
            <a:ext cx="1329092" cy="671598"/>
          </a:xfrm>
          <a:prstGeom prst="roundRect">
            <a:avLst/>
          </a:prstGeom>
          <a:solidFill>
            <a:srgbClr val="01ADC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Message queue</a:t>
            </a:r>
            <a:endParaRPr lang="en-US" sz="1200">
              <a:solidFill>
                <a:schemeClr val="bg1"/>
              </a:solidFill>
              <a:cs typeface="Calibri"/>
            </a:endParaRPr>
          </a:p>
        </p:txBody>
      </p:sp>
      <p:sp>
        <p:nvSpPr>
          <p:cNvPr id="34" name="Rounded Rectangle 16">
            <a:extLst>
              <a:ext uri="{FF2B5EF4-FFF2-40B4-BE49-F238E27FC236}">
                <a16:creationId xmlns:a16="http://schemas.microsoft.com/office/drawing/2014/main" id="{09818537-03C8-CAE1-F6B2-9167EF29CA14}"/>
              </a:ext>
            </a:extLst>
          </p:cNvPr>
          <p:cNvSpPr/>
          <p:nvPr/>
        </p:nvSpPr>
        <p:spPr>
          <a:xfrm>
            <a:off x="7649787" y="5572865"/>
            <a:ext cx="1047311" cy="891936"/>
          </a:xfrm>
          <a:prstGeom prst="roundRect">
            <a:avLst/>
          </a:prstGeom>
          <a:solidFill>
            <a:srgbClr val="10889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Message imported</a:t>
            </a:r>
          </a:p>
        </p:txBody>
      </p:sp>
      <p:sp>
        <p:nvSpPr>
          <p:cNvPr id="35" name="Rounded Rectangle 17">
            <a:extLst>
              <a:ext uri="{FF2B5EF4-FFF2-40B4-BE49-F238E27FC236}">
                <a16:creationId xmlns:a16="http://schemas.microsoft.com/office/drawing/2014/main" id="{7DC86B0A-0816-C68D-D75D-B2FCF422A69D}"/>
              </a:ext>
            </a:extLst>
          </p:cNvPr>
          <p:cNvSpPr/>
          <p:nvPr/>
        </p:nvSpPr>
        <p:spPr>
          <a:xfrm>
            <a:off x="7643089" y="3963352"/>
            <a:ext cx="1048657" cy="934614"/>
          </a:xfrm>
          <a:prstGeom prst="roundRect">
            <a:avLst/>
          </a:prstGeom>
          <a:solidFill>
            <a:srgbClr val="10889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Data processed</a:t>
            </a:r>
            <a:endParaRPr lang="en-US" sz="1200">
              <a:solidFill>
                <a:schemeClr val="bg1"/>
              </a:solidFill>
              <a:cs typeface="Calibri"/>
            </a:endParaRPr>
          </a:p>
        </p:txBody>
      </p:sp>
      <p:sp>
        <p:nvSpPr>
          <p:cNvPr id="36" name="Rounded Rectangle 18">
            <a:extLst>
              <a:ext uri="{FF2B5EF4-FFF2-40B4-BE49-F238E27FC236}">
                <a16:creationId xmlns:a16="http://schemas.microsoft.com/office/drawing/2014/main" id="{9B874921-7F5B-0071-30C3-421A4D9FC4DD}"/>
              </a:ext>
            </a:extLst>
          </p:cNvPr>
          <p:cNvSpPr/>
          <p:nvPr/>
        </p:nvSpPr>
        <p:spPr>
          <a:xfrm>
            <a:off x="9083259" y="3963352"/>
            <a:ext cx="1048657" cy="934615"/>
          </a:xfrm>
          <a:prstGeom prst="roundRect">
            <a:avLst/>
          </a:prstGeom>
          <a:solidFill>
            <a:srgbClr val="108890"/>
          </a:solidFill>
          <a:ln>
            <a:solidFill>
              <a:srgbClr val="108890"/>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Validation before insert</a:t>
            </a:r>
            <a:endParaRPr lang="en-US" sz="1200">
              <a:solidFill>
                <a:schemeClr val="bg1"/>
              </a:solidFill>
              <a:cs typeface="Calibri"/>
            </a:endParaRPr>
          </a:p>
        </p:txBody>
      </p:sp>
      <p:sp>
        <p:nvSpPr>
          <p:cNvPr id="37" name="Rounded Rectangle 19">
            <a:extLst>
              <a:ext uri="{FF2B5EF4-FFF2-40B4-BE49-F238E27FC236}">
                <a16:creationId xmlns:a16="http://schemas.microsoft.com/office/drawing/2014/main" id="{CAF5BAC6-65A8-7895-3217-6E0C17DECAC7}"/>
              </a:ext>
            </a:extLst>
          </p:cNvPr>
          <p:cNvSpPr/>
          <p:nvPr/>
        </p:nvSpPr>
        <p:spPr>
          <a:xfrm>
            <a:off x="10523430" y="3963352"/>
            <a:ext cx="1048657" cy="934614"/>
          </a:xfrm>
          <a:prstGeom prst="roundRect">
            <a:avLst/>
          </a:prstGeom>
          <a:solidFill>
            <a:srgbClr val="10889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Data inserted</a:t>
            </a:r>
          </a:p>
        </p:txBody>
      </p:sp>
      <p:sp>
        <p:nvSpPr>
          <p:cNvPr id="38" name="Rounded Rectangle 24">
            <a:extLst>
              <a:ext uri="{FF2B5EF4-FFF2-40B4-BE49-F238E27FC236}">
                <a16:creationId xmlns:a16="http://schemas.microsoft.com/office/drawing/2014/main" id="{6C555EAC-EB84-112D-E90D-442A5741CB19}"/>
              </a:ext>
            </a:extLst>
          </p:cNvPr>
          <p:cNvSpPr/>
          <p:nvPr/>
        </p:nvSpPr>
        <p:spPr>
          <a:xfrm>
            <a:off x="923063" y="4850806"/>
            <a:ext cx="1987191" cy="729511"/>
          </a:xfrm>
          <a:prstGeom prst="roundRect">
            <a:avLst/>
          </a:prstGeom>
          <a:solidFill>
            <a:srgbClr val="13204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Data management framework</a:t>
            </a:r>
            <a:endParaRPr lang="en-US">
              <a:solidFill>
                <a:schemeClr val="bg1"/>
              </a:solidFill>
            </a:endParaRPr>
          </a:p>
        </p:txBody>
      </p:sp>
      <p:cxnSp>
        <p:nvCxnSpPr>
          <p:cNvPr id="39" name="Straight Arrow Connector 38">
            <a:extLst>
              <a:ext uri="{FF2B5EF4-FFF2-40B4-BE49-F238E27FC236}">
                <a16:creationId xmlns:a16="http://schemas.microsoft.com/office/drawing/2014/main" id="{5D810986-CB20-2EA8-1C6B-3A63C45E48FF}"/>
              </a:ext>
            </a:extLst>
          </p:cNvPr>
          <p:cNvCxnSpPr>
            <a:cxnSpLocks/>
            <a:stCxn id="36" idx="3"/>
            <a:endCxn id="37" idx="1"/>
          </p:cNvCxnSpPr>
          <p:nvPr/>
        </p:nvCxnSpPr>
        <p:spPr>
          <a:xfrm flipV="1">
            <a:off x="10131916" y="4430659"/>
            <a:ext cx="391514" cy="1"/>
          </a:xfrm>
          <a:prstGeom prst="straightConnector1">
            <a:avLst/>
          </a:prstGeom>
          <a:ln w="12700">
            <a:solidFill>
              <a:srgbClr val="351C5C"/>
            </a:solidFill>
            <a:tailEnd type="triangle"/>
          </a:ln>
        </p:spPr>
        <p:style>
          <a:lnRef idx="1">
            <a:schemeClr val="accent1"/>
          </a:lnRef>
          <a:fillRef idx="0">
            <a:schemeClr val="accent1"/>
          </a:fillRef>
          <a:effectRef idx="0">
            <a:schemeClr val="accent1"/>
          </a:effectRef>
          <a:fontRef idx="minor">
            <a:schemeClr val="tx1"/>
          </a:fontRef>
        </p:style>
      </p:cxnSp>
      <p:sp>
        <p:nvSpPr>
          <p:cNvPr id="44" name="Rounded Rectangle 74">
            <a:extLst>
              <a:ext uri="{FF2B5EF4-FFF2-40B4-BE49-F238E27FC236}">
                <a16:creationId xmlns:a16="http://schemas.microsoft.com/office/drawing/2014/main" id="{9F1DEA3F-C242-BD5D-3D06-A1F5F3884C93}"/>
              </a:ext>
            </a:extLst>
          </p:cNvPr>
          <p:cNvSpPr/>
          <p:nvPr/>
        </p:nvSpPr>
        <p:spPr>
          <a:xfrm>
            <a:off x="4084925" y="4850807"/>
            <a:ext cx="1000192" cy="729516"/>
          </a:xfrm>
          <a:prstGeom prst="roundRect">
            <a:avLst/>
          </a:prstGeom>
          <a:solidFill>
            <a:srgbClr val="01ADC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Azure function</a:t>
            </a:r>
            <a:endParaRPr lang="en-US">
              <a:solidFill>
                <a:schemeClr val="bg1"/>
              </a:solidFill>
            </a:endParaRPr>
          </a:p>
        </p:txBody>
      </p:sp>
      <p:cxnSp>
        <p:nvCxnSpPr>
          <p:cNvPr id="47" name="Elbow Connector 82">
            <a:extLst>
              <a:ext uri="{FF2B5EF4-FFF2-40B4-BE49-F238E27FC236}">
                <a16:creationId xmlns:a16="http://schemas.microsoft.com/office/drawing/2014/main" id="{FCA08E30-8890-5232-2C43-89CE42E3F172}"/>
              </a:ext>
            </a:extLst>
          </p:cNvPr>
          <p:cNvCxnSpPr>
            <a:cxnSpLocks/>
            <a:stCxn id="44" idx="1"/>
            <a:endCxn id="38" idx="3"/>
          </p:cNvCxnSpPr>
          <p:nvPr/>
        </p:nvCxnSpPr>
        <p:spPr>
          <a:xfrm rot="10800000">
            <a:off x="2910255" y="5215563"/>
            <a:ext cx="1174671" cy="3"/>
          </a:xfrm>
          <a:prstGeom prst="bentConnector3">
            <a:avLst/>
          </a:prstGeom>
          <a:ln w="12700">
            <a:solidFill>
              <a:srgbClr val="351C5C"/>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0702E98-DDE4-D6BB-D993-A95B09615C2E}"/>
              </a:ext>
            </a:extLst>
          </p:cNvPr>
          <p:cNvCxnSpPr>
            <a:cxnSpLocks/>
            <a:stCxn id="32" idx="3"/>
            <a:endCxn id="35" idx="1"/>
          </p:cNvCxnSpPr>
          <p:nvPr/>
        </p:nvCxnSpPr>
        <p:spPr>
          <a:xfrm>
            <a:off x="6492268" y="4430659"/>
            <a:ext cx="1150821" cy="0"/>
          </a:xfrm>
          <a:prstGeom prst="straightConnector1">
            <a:avLst/>
          </a:prstGeom>
          <a:ln w="12700">
            <a:solidFill>
              <a:srgbClr val="351C5C"/>
            </a:solidFill>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8AFE0B2D-597C-AE6F-DD9F-715BF06D7EAB}"/>
              </a:ext>
            </a:extLst>
          </p:cNvPr>
          <p:cNvCxnSpPr>
            <a:cxnSpLocks/>
            <a:stCxn id="33" idx="3"/>
            <a:endCxn id="34" idx="1"/>
          </p:cNvCxnSpPr>
          <p:nvPr/>
        </p:nvCxnSpPr>
        <p:spPr>
          <a:xfrm>
            <a:off x="6494800" y="6018833"/>
            <a:ext cx="1154987" cy="0"/>
          </a:xfrm>
          <a:prstGeom prst="straightConnector1">
            <a:avLst/>
          </a:prstGeom>
          <a:ln w="12700">
            <a:solidFill>
              <a:srgbClr val="351C5C"/>
            </a:solidFill>
            <a:tailEnd type="triangle"/>
          </a:ln>
        </p:spPr>
        <p:style>
          <a:lnRef idx="1">
            <a:schemeClr val="dk1"/>
          </a:lnRef>
          <a:fillRef idx="0">
            <a:schemeClr val="dk1"/>
          </a:fillRef>
          <a:effectRef idx="0">
            <a:schemeClr val="dk1"/>
          </a:effectRef>
          <a:fontRef idx="minor">
            <a:schemeClr val="tx1"/>
          </a:fontRef>
        </p:style>
      </p:cxnSp>
      <p:cxnSp>
        <p:nvCxnSpPr>
          <p:cNvPr id="2" name="Straight Arrow Connector 1">
            <a:extLst>
              <a:ext uri="{FF2B5EF4-FFF2-40B4-BE49-F238E27FC236}">
                <a16:creationId xmlns:a16="http://schemas.microsoft.com/office/drawing/2014/main" id="{8B2C070D-03A1-0B54-90AC-A8455DC9894C}"/>
              </a:ext>
            </a:extLst>
          </p:cNvPr>
          <p:cNvCxnSpPr>
            <a:cxnSpLocks/>
            <a:stCxn id="34" idx="0"/>
            <a:endCxn id="35" idx="2"/>
          </p:cNvCxnSpPr>
          <p:nvPr/>
        </p:nvCxnSpPr>
        <p:spPr>
          <a:xfrm flipH="1" flipV="1">
            <a:off x="8167418" y="4897966"/>
            <a:ext cx="6025" cy="674899"/>
          </a:xfrm>
          <a:prstGeom prst="straightConnector1">
            <a:avLst/>
          </a:prstGeom>
          <a:ln w="12700">
            <a:solidFill>
              <a:srgbClr val="351C5C"/>
            </a:solidFill>
            <a:tailEnd type="triangle"/>
          </a:ln>
        </p:spPr>
        <p:style>
          <a:lnRef idx="1">
            <a:schemeClr val="dk1"/>
          </a:lnRef>
          <a:fillRef idx="0">
            <a:schemeClr val="dk1"/>
          </a:fillRef>
          <a:effectRef idx="0">
            <a:schemeClr val="dk1"/>
          </a:effectRef>
          <a:fontRef idx="minor">
            <a:schemeClr val="tx1"/>
          </a:fontRef>
        </p:style>
      </p:cxnSp>
      <p:cxnSp>
        <p:nvCxnSpPr>
          <p:cNvPr id="4" name="Straight Arrow Connector 3">
            <a:extLst>
              <a:ext uri="{FF2B5EF4-FFF2-40B4-BE49-F238E27FC236}">
                <a16:creationId xmlns:a16="http://schemas.microsoft.com/office/drawing/2014/main" id="{BC94D7B4-68E6-B6F6-246B-54D543225CC9}"/>
              </a:ext>
            </a:extLst>
          </p:cNvPr>
          <p:cNvCxnSpPr>
            <a:cxnSpLocks/>
            <a:stCxn id="35" idx="3"/>
            <a:endCxn id="36" idx="1"/>
          </p:cNvCxnSpPr>
          <p:nvPr/>
        </p:nvCxnSpPr>
        <p:spPr>
          <a:xfrm>
            <a:off x="8691746" y="4430659"/>
            <a:ext cx="391513" cy="1"/>
          </a:xfrm>
          <a:prstGeom prst="straightConnector1">
            <a:avLst/>
          </a:prstGeom>
          <a:ln w="12700">
            <a:solidFill>
              <a:srgbClr val="351C5C"/>
            </a:solidFill>
            <a:tailEnd type="triangle"/>
          </a:ln>
        </p:spPr>
        <p:style>
          <a:lnRef idx="1">
            <a:schemeClr val="accent1"/>
          </a:lnRef>
          <a:fillRef idx="0">
            <a:schemeClr val="accent1"/>
          </a:fillRef>
          <a:effectRef idx="0">
            <a:schemeClr val="accent1"/>
          </a:effectRef>
          <a:fontRef idx="minor">
            <a:schemeClr val="tx1"/>
          </a:fontRef>
        </p:style>
      </p:cxnSp>
      <p:cxnSp>
        <p:nvCxnSpPr>
          <p:cNvPr id="7" name="Elbow Connector 6">
            <a:extLst>
              <a:ext uri="{FF2B5EF4-FFF2-40B4-BE49-F238E27FC236}">
                <a16:creationId xmlns:a16="http://schemas.microsoft.com/office/drawing/2014/main" id="{6F7A2630-42A9-7404-5930-37B0556F31D5}"/>
              </a:ext>
            </a:extLst>
          </p:cNvPr>
          <p:cNvCxnSpPr>
            <a:cxnSpLocks/>
            <a:stCxn id="44" idx="2"/>
            <a:endCxn id="33" idx="1"/>
          </p:cNvCxnSpPr>
          <p:nvPr/>
        </p:nvCxnSpPr>
        <p:spPr>
          <a:xfrm rot="16200000" flipH="1">
            <a:off x="4656109" y="5509234"/>
            <a:ext cx="438510" cy="580687"/>
          </a:xfrm>
          <a:prstGeom prst="bentConnector2">
            <a:avLst/>
          </a:prstGeom>
          <a:ln w="12700">
            <a:solidFill>
              <a:srgbClr val="351C5C"/>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a16="http://schemas.microsoft.com/office/drawing/2014/main" id="{1EBD4BB1-7AF9-5A89-479A-663F9186C039}"/>
              </a:ext>
            </a:extLst>
          </p:cNvPr>
          <p:cNvCxnSpPr>
            <a:cxnSpLocks/>
            <a:stCxn id="44" idx="0"/>
            <a:endCxn id="32" idx="1"/>
          </p:cNvCxnSpPr>
          <p:nvPr/>
        </p:nvCxnSpPr>
        <p:spPr>
          <a:xfrm rot="5400000" flipH="1" flipV="1">
            <a:off x="4669880" y="4345800"/>
            <a:ext cx="420148" cy="589867"/>
          </a:xfrm>
          <a:prstGeom prst="bentConnector2">
            <a:avLst/>
          </a:prstGeom>
          <a:ln w="12700">
            <a:solidFill>
              <a:srgbClr val="351C5C"/>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DD29A4F7-88B5-532F-2A13-47630C95DA82}"/>
              </a:ext>
            </a:extLst>
          </p:cNvPr>
          <p:cNvSpPr/>
          <p:nvPr/>
        </p:nvSpPr>
        <p:spPr>
          <a:xfrm>
            <a:off x="7347285" y="962526"/>
            <a:ext cx="4484870" cy="2005020"/>
          </a:xfrm>
          <a:prstGeom prst="roundRect">
            <a:avLst>
              <a:gd name="adj" fmla="val 3094"/>
            </a:avLst>
          </a:prstGeom>
          <a:solidFill>
            <a:srgbClr val="6057C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Even if the data flow in this example is based on Dynamics F&amp;SCM this can be applied to any ERP platform that can access Azure and work with XML documents</a:t>
            </a:r>
          </a:p>
        </p:txBody>
      </p:sp>
    </p:spTree>
    <p:extLst>
      <p:ext uri="{BB962C8B-B14F-4D97-AF65-F5344CB8AC3E}">
        <p14:creationId xmlns:p14="http://schemas.microsoft.com/office/powerpoint/2010/main" val="182682803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252FCA-7C1F-7C37-CF89-D1DFD10101F2}"/>
              </a:ext>
            </a:extLst>
          </p:cNvPr>
          <p:cNvSpPr>
            <a:spLocks noGrp="1"/>
          </p:cNvSpPr>
          <p:nvPr>
            <p:ph type="body" sz="quarter" idx="10"/>
          </p:nvPr>
        </p:nvSpPr>
        <p:spPr/>
        <p:txBody>
          <a:bodyPr/>
          <a:lstStyle/>
          <a:p>
            <a:r>
              <a:rPr lang="en-US"/>
              <a:t>CentralConnect</a:t>
            </a:r>
          </a:p>
        </p:txBody>
      </p:sp>
      <p:sp>
        <p:nvSpPr>
          <p:cNvPr id="3" name="Text Placeholder 2">
            <a:extLst>
              <a:ext uri="{FF2B5EF4-FFF2-40B4-BE49-F238E27FC236}">
                <a16:creationId xmlns:a16="http://schemas.microsoft.com/office/drawing/2014/main" id="{8CAD5C9B-CD00-CDB5-7F8E-EBD64010F9F0}"/>
              </a:ext>
            </a:extLst>
          </p:cNvPr>
          <p:cNvSpPr>
            <a:spLocks noGrp="1"/>
          </p:cNvSpPr>
          <p:nvPr>
            <p:ph type="body" sz="quarter" idx="11"/>
          </p:nvPr>
        </p:nvSpPr>
        <p:spPr/>
        <p:txBody>
          <a:bodyPr/>
          <a:lstStyle/>
          <a:p>
            <a:r>
              <a:rPr lang="en-US" sz="2400"/>
              <a:t>LS Central integration to 3rd party head-office platforms</a:t>
            </a:r>
          </a:p>
        </p:txBody>
      </p:sp>
      <p:sp>
        <p:nvSpPr>
          <p:cNvPr id="4" name="Text Placeholder 3">
            <a:extLst>
              <a:ext uri="{FF2B5EF4-FFF2-40B4-BE49-F238E27FC236}">
                <a16:creationId xmlns:a16="http://schemas.microsoft.com/office/drawing/2014/main" id="{099FB5AC-B728-28F8-77D5-EF22146B264A}"/>
              </a:ext>
            </a:extLst>
          </p:cNvPr>
          <p:cNvSpPr>
            <a:spLocks noGrp="1"/>
          </p:cNvSpPr>
          <p:nvPr>
            <p:ph type="body" sz="quarter" idx="12"/>
          </p:nvPr>
        </p:nvSpPr>
        <p:spPr/>
        <p:txBody>
          <a:bodyPr/>
          <a:lstStyle/>
          <a:p>
            <a:r>
              <a:rPr lang="en-US"/>
              <a:t>Johann </a:t>
            </a:r>
            <a:r>
              <a:rPr lang="en-US" err="1"/>
              <a:t>Thorlaksson</a:t>
            </a:r>
            <a:endParaRPr lang="en-US"/>
          </a:p>
          <a:p>
            <a:r>
              <a:rPr lang="en-US"/>
              <a:t>Sævar Jonasson</a:t>
            </a:r>
          </a:p>
        </p:txBody>
      </p:sp>
    </p:spTree>
    <p:extLst>
      <p:ext uri="{BB962C8B-B14F-4D97-AF65-F5344CB8AC3E}">
        <p14:creationId xmlns:p14="http://schemas.microsoft.com/office/powerpoint/2010/main" val="82107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4BE4D-F6C0-B4FD-C2EF-06EECA5658E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7B9D3A8-8F9D-E45B-5B63-80BA9DE44CCD}"/>
              </a:ext>
            </a:extLst>
          </p:cNvPr>
          <p:cNvSpPr>
            <a:spLocks noGrp="1"/>
          </p:cNvSpPr>
          <p:nvPr>
            <p:ph type="title"/>
          </p:nvPr>
        </p:nvSpPr>
        <p:spPr/>
        <p:txBody>
          <a:bodyPr>
            <a:normAutofit fontScale="90000"/>
          </a:bodyPr>
          <a:lstStyle/>
          <a:p>
            <a:r>
              <a:rPr lang="en-US">
                <a:cs typeface="Segoe UI"/>
              </a:rPr>
              <a:t>Example of End of day – Retail sales flow </a:t>
            </a:r>
            <a:endParaRPr lang="en-US"/>
          </a:p>
        </p:txBody>
      </p:sp>
      <p:sp>
        <p:nvSpPr>
          <p:cNvPr id="6" name="Text Placeholder 5">
            <a:extLst>
              <a:ext uri="{FF2B5EF4-FFF2-40B4-BE49-F238E27FC236}">
                <a16:creationId xmlns:a16="http://schemas.microsoft.com/office/drawing/2014/main" id="{0DBD0920-4799-9777-09B4-6E3DA0CF259B}"/>
              </a:ext>
            </a:extLst>
          </p:cNvPr>
          <p:cNvSpPr>
            <a:spLocks noGrp="1"/>
          </p:cNvSpPr>
          <p:nvPr>
            <p:ph type="body" sz="quarter" idx="11"/>
          </p:nvPr>
        </p:nvSpPr>
        <p:spPr/>
        <p:txBody>
          <a:bodyPr lIns="91440" tIns="45720" rIns="91440" bIns="45720" anchor="t"/>
          <a:lstStyle/>
          <a:p>
            <a:r>
              <a:rPr lang="en-US" sz="2000" dirty="0">
                <a:latin typeface="Aptos Light"/>
                <a:cs typeface="Segoe UI"/>
              </a:rPr>
              <a:t>Sales data flow from LS Central and into Azure storage</a:t>
            </a:r>
          </a:p>
          <a:p>
            <a:r>
              <a:rPr lang="en-US" sz="2000" dirty="0">
                <a:latin typeface="Aptos Light"/>
                <a:cs typeface="Segoe UI"/>
              </a:rPr>
              <a:t>End of day in LS Central triggers an Azure function</a:t>
            </a:r>
            <a:endParaRPr lang="en-US" sz="2000" dirty="0">
              <a:latin typeface="Aptos Light"/>
            </a:endParaRPr>
          </a:p>
          <a:p>
            <a:pPr lvl="1">
              <a:buFont typeface="System Font Regular"/>
              <a:buChar char="-"/>
            </a:pPr>
            <a:r>
              <a:rPr lang="en-US" sz="2000" dirty="0">
                <a:latin typeface="Aptos Light"/>
                <a:cs typeface="Segoe UI"/>
              </a:rPr>
              <a:t>Creates F&amp;O data package</a:t>
            </a:r>
            <a:endParaRPr lang="en-US" sz="2000" dirty="0">
              <a:latin typeface="Aptos Light"/>
            </a:endParaRPr>
          </a:p>
          <a:p>
            <a:pPr lvl="1">
              <a:buFont typeface="System Font Regular"/>
              <a:buChar char="-"/>
            </a:pPr>
            <a:r>
              <a:rPr lang="en-US" sz="2000" dirty="0">
                <a:latin typeface="Aptos Light"/>
                <a:cs typeface="Segoe UI"/>
              </a:rPr>
              <a:t>Stored in Azure storage</a:t>
            </a:r>
          </a:p>
          <a:p>
            <a:pPr lvl="1">
              <a:buFont typeface="System Font Regular"/>
              <a:buChar char="-"/>
            </a:pPr>
            <a:r>
              <a:rPr lang="en-US" sz="2000" dirty="0">
                <a:latin typeface="Aptos Light"/>
                <a:cs typeface="Segoe UI"/>
              </a:rPr>
              <a:t>Trigger import into data management via web-service</a:t>
            </a:r>
            <a:endParaRPr lang="en-US" sz="2000" dirty="0">
              <a:latin typeface="Aptos Light"/>
            </a:endParaRPr>
          </a:p>
          <a:p>
            <a:pPr lvl="1">
              <a:buFont typeface="System Font Regular"/>
              <a:buChar char="-"/>
            </a:pPr>
            <a:r>
              <a:rPr lang="en-US" sz="2000" dirty="0">
                <a:latin typeface="Aptos Light"/>
                <a:cs typeface="Segoe UI"/>
              </a:rPr>
              <a:t>Data flow into F&amp;O, data management validates and inserts sales orders</a:t>
            </a:r>
          </a:p>
          <a:p>
            <a:endParaRPr lang="en-US" sz="2000" dirty="0">
              <a:cs typeface="Segoe UI"/>
            </a:endParaRPr>
          </a:p>
          <a:p>
            <a:endParaRPr lang="en-US" sz="2000" dirty="0">
              <a:cs typeface="Segoe UI"/>
            </a:endParaRPr>
          </a:p>
          <a:p>
            <a:endParaRPr lang="en-US" sz="2000" dirty="0">
              <a:cs typeface="Segoe UI"/>
            </a:endParaRPr>
          </a:p>
          <a:p>
            <a:endParaRPr lang="en-US" sz="2000" dirty="0">
              <a:cs typeface="Segoe UI"/>
            </a:endParaRPr>
          </a:p>
        </p:txBody>
      </p:sp>
      <p:sp>
        <p:nvSpPr>
          <p:cNvPr id="26" name="Freeform 23">
            <a:extLst>
              <a:ext uri="{FF2B5EF4-FFF2-40B4-BE49-F238E27FC236}">
                <a16:creationId xmlns:a16="http://schemas.microsoft.com/office/drawing/2014/main" id="{72CBBECD-34AE-3B09-1E5C-F8CA46A06B90}"/>
              </a:ext>
            </a:extLst>
          </p:cNvPr>
          <p:cNvSpPr/>
          <p:nvPr/>
        </p:nvSpPr>
        <p:spPr>
          <a:xfrm>
            <a:off x="7352469" y="3196482"/>
            <a:ext cx="4484870" cy="3387269"/>
          </a:xfrm>
          <a:custGeom>
            <a:avLst/>
            <a:gdLst>
              <a:gd name="connsiteX0" fmla="*/ 56574 w 3135303"/>
              <a:gd name="connsiteY0" fmla="*/ 0 h 3359727"/>
              <a:gd name="connsiteX1" fmla="*/ 497168 w 3135303"/>
              <a:gd name="connsiteY1" fmla="*/ 0 h 3359727"/>
              <a:gd name="connsiteX2" fmla="*/ 2638135 w 3135303"/>
              <a:gd name="connsiteY2" fmla="*/ 0 h 3359727"/>
              <a:gd name="connsiteX3" fmla="*/ 3078729 w 3135303"/>
              <a:gd name="connsiteY3" fmla="*/ 0 h 3359727"/>
              <a:gd name="connsiteX4" fmla="*/ 3135303 w 3135303"/>
              <a:gd name="connsiteY4" fmla="*/ 56574 h 3359727"/>
              <a:gd name="connsiteX5" fmla="*/ 3135303 w 3135303"/>
              <a:gd name="connsiteY5" fmla="*/ 145472 h 3359727"/>
              <a:gd name="connsiteX6" fmla="*/ 3135303 w 3135303"/>
              <a:gd name="connsiteY6" fmla="*/ 282862 h 3359727"/>
              <a:gd name="connsiteX7" fmla="*/ 3135303 w 3135303"/>
              <a:gd name="connsiteY7" fmla="*/ 3076865 h 3359727"/>
              <a:gd name="connsiteX8" fmla="*/ 3135303 w 3135303"/>
              <a:gd name="connsiteY8" fmla="*/ 3241963 h 3359727"/>
              <a:gd name="connsiteX9" fmla="*/ 3135303 w 3135303"/>
              <a:gd name="connsiteY9" fmla="*/ 3303153 h 3359727"/>
              <a:gd name="connsiteX10" fmla="*/ 3078729 w 3135303"/>
              <a:gd name="connsiteY10" fmla="*/ 3359727 h 3359727"/>
              <a:gd name="connsiteX11" fmla="*/ 2638135 w 3135303"/>
              <a:gd name="connsiteY11" fmla="*/ 3359727 h 3359727"/>
              <a:gd name="connsiteX12" fmla="*/ 497168 w 3135303"/>
              <a:gd name="connsiteY12" fmla="*/ 3359727 h 3359727"/>
              <a:gd name="connsiteX13" fmla="*/ 56574 w 3135303"/>
              <a:gd name="connsiteY13" fmla="*/ 3359727 h 3359727"/>
              <a:gd name="connsiteX14" fmla="*/ 0 w 3135303"/>
              <a:gd name="connsiteY14" fmla="*/ 3303153 h 3359727"/>
              <a:gd name="connsiteX15" fmla="*/ 0 w 3135303"/>
              <a:gd name="connsiteY15" fmla="*/ 3076865 h 3359727"/>
              <a:gd name="connsiteX16" fmla="*/ 0 w 3135303"/>
              <a:gd name="connsiteY16" fmla="*/ 282862 h 3359727"/>
              <a:gd name="connsiteX17" fmla="*/ 0 w 3135303"/>
              <a:gd name="connsiteY17" fmla="*/ 145472 h 3359727"/>
              <a:gd name="connsiteX18" fmla="*/ 0 w 3135303"/>
              <a:gd name="connsiteY18" fmla="*/ 56574 h 3359727"/>
              <a:gd name="connsiteX19" fmla="*/ 56574 w 3135303"/>
              <a:gd name="connsiteY19" fmla="*/ 0 h 33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35303" h="3359727">
                <a:moveTo>
                  <a:pt x="56574" y="0"/>
                </a:moveTo>
                <a:lnTo>
                  <a:pt x="497168" y="0"/>
                </a:lnTo>
                <a:lnTo>
                  <a:pt x="2638135" y="0"/>
                </a:lnTo>
                <a:lnTo>
                  <a:pt x="3078729" y="0"/>
                </a:lnTo>
                <a:cubicBezTo>
                  <a:pt x="3109974" y="0"/>
                  <a:pt x="3135303" y="25329"/>
                  <a:pt x="3135303" y="56574"/>
                </a:cubicBezTo>
                <a:lnTo>
                  <a:pt x="3135303" y="145472"/>
                </a:lnTo>
                <a:lnTo>
                  <a:pt x="3135303" y="282862"/>
                </a:lnTo>
                <a:lnTo>
                  <a:pt x="3135303" y="3076865"/>
                </a:lnTo>
                <a:lnTo>
                  <a:pt x="3135303" y="3241963"/>
                </a:lnTo>
                <a:lnTo>
                  <a:pt x="3135303" y="3303153"/>
                </a:lnTo>
                <a:cubicBezTo>
                  <a:pt x="3135303" y="3334398"/>
                  <a:pt x="3109974" y="3359727"/>
                  <a:pt x="3078729" y="3359727"/>
                </a:cubicBezTo>
                <a:lnTo>
                  <a:pt x="2638135" y="3359727"/>
                </a:lnTo>
                <a:lnTo>
                  <a:pt x="497168" y="3359727"/>
                </a:lnTo>
                <a:lnTo>
                  <a:pt x="56574" y="3359727"/>
                </a:lnTo>
                <a:cubicBezTo>
                  <a:pt x="25329" y="3359727"/>
                  <a:pt x="0" y="3334398"/>
                  <a:pt x="0" y="3303153"/>
                </a:cubicBezTo>
                <a:lnTo>
                  <a:pt x="0" y="3076865"/>
                </a:lnTo>
                <a:lnTo>
                  <a:pt x="0" y="282862"/>
                </a:lnTo>
                <a:lnTo>
                  <a:pt x="0" y="145472"/>
                </a:lnTo>
                <a:lnTo>
                  <a:pt x="0" y="56574"/>
                </a:lnTo>
                <a:cubicBezTo>
                  <a:pt x="0" y="25329"/>
                  <a:pt x="25329" y="0"/>
                  <a:pt x="56574" y="0"/>
                </a:cubicBezTo>
                <a:close/>
              </a:path>
            </a:pathLst>
          </a:cu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Freeform 22">
            <a:extLst>
              <a:ext uri="{FF2B5EF4-FFF2-40B4-BE49-F238E27FC236}">
                <a16:creationId xmlns:a16="http://schemas.microsoft.com/office/drawing/2014/main" id="{D547C7F4-328D-3C9B-6090-27CEA13674A8}"/>
              </a:ext>
            </a:extLst>
          </p:cNvPr>
          <p:cNvSpPr/>
          <p:nvPr/>
        </p:nvSpPr>
        <p:spPr>
          <a:xfrm>
            <a:off x="358188" y="3196482"/>
            <a:ext cx="3098582" cy="3387269"/>
          </a:xfrm>
          <a:custGeom>
            <a:avLst/>
            <a:gdLst>
              <a:gd name="connsiteX0" fmla="*/ 56574 w 3135304"/>
              <a:gd name="connsiteY0" fmla="*/ 0 h 3359727"/>
              <a:gd name="connsiteX1" fmla="*/ 497169 w 3135304"/>
              <a:gd name="connsiteY1" fmla="*/ 0 h 3359727"/>
              <a:gd name="connsiteX2" fmla="*/ 2638135 w 3135304"/>
              <a:gd name="connsiteY2" fmla="*/ 0 h 3359727"/>
              <a:gd name="connsiteX3" fmla="*/ 3078730 w 3135304"/>
              <a:gd name="connsiteY3" fmla="*/ 0 h 3359727"/>
              <a:gd name="connsiteX4" fmla="*/ 3135304 w 3135304"/>
              <a:gd name="connsiteY4" fmla="*/ 56574 h 3359727"/>
              <a:gd name="connsiteX5" fmla="*/ 3135304 w 3135304"/>
              <a:gd name="connsiteY5" fmla="*/ 145472 h 3359727"/>
              <a:gd name="connsiteX6" fmla="*/ 3135304 w 3135304"/>
              <a:gd name="connsiteY6" fmla="*/ 282862 h 3359727"/>
              <a:gd name="connsiteX7" fmla="*/ 3135304 w 3135304"/>
              <a:gd name="connsiteY7" fmla="*/ 3076865 h 3359727"/>
              <a:gd name="connsiteX8" fmla="*/ 3135304 w 3135304"/>
              <a:gd name="connsiteY8" fmla="*/ 3241963 h 3359727"/>
              <a:gd name="connsiteX9" fmla="*/ 3135304 w 3135304"/>
              <a:gd name="connsiteY9" fmla="*/ 3303153 h 3359727"/>
              <a:gd name="connsiteX10" fmla="*/ 3078730 w 3135304"/>
              <a:gd name="connsiteY10" fmla="*/ 3359727 h 3359727"/>
              <a:gd name="connsiteX11" fmla="*/ 2638135 w 3135304"/>
              <a:gd name="connsiteY11" fmla="*/ 3359727 h 3359727"/>
              <a:gd name="connsiteX12" fmla="*/ 497169 w 3135304"/>
              <a:gd name="connsiteY12" fmla="*/ 3359727 h 3359727"/>
              <a:gd name="connsiteX13" fmla="*/ 56574 w 3135304"/>
              <a:gd name="connsiteY13" fmla="*/ 3359727 h 3359727"/>
              <a:gd name="connsiteX14" fmla="*/ 0 w 3135304"/>
              <a:gd name="connsiteY14" fmla="*/ 3303153 h 3359727"/>
              <a:gd name="connsiteX15" fmla="*/ 0 w 3135304"/>
              <a:gd name="connsiteY15" fmla="*/ 3076865 h 3359727"/>
              <a:gd name="connsiteX16" fmla="*/ 0 w 3135304"/>
              <a:gd name="connsiteY16" fmla="*/ 282862 h 3359727"/>
              <a:gd name="connsiteX17" fmla="*/ 0 w 3135304"/>
              <a:gd name="connsiteY17" fmla="*/ 145472 h 3359727"/>
              <a:gd name="connsiteX18" fmla="*/ 0 w 3135304"/>
              <a:gd name="connsiteY18" fmla="*/ 56574 h 3359727"/>
              <a:gd name="connsiteX19" fmla="*/ 56574 w 3135304"/>
              <a:gd name="connsiteY19" fmla="*/ 0 h 33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35304" h="3359727">
                <a:moveTo>
                  <a:pt x="56574" y="0"/>
                </a:moveTo>
                <a:lnTo>
                  <a:pt x="497169" y="0"/>
                </a:lnTo>
                <a:lnTo>
                  <a:pt x="2638135" y="0"/>
                </a:lnTo>
                <a:lnTo>
                  <a:pt x="3078730" y="0"/>
                </a:lnTo>
                <a:cubicBezTo>
                  <a:pt x="3109975" y="0"/>
                  <a:pt x="3135304" y="25329"/>
                  <a:pt x="3135304" y="56574"/>
                </a:cubicBezTo>
                <a:lnTo>
                  <a:pt x="3135304" y="145472"/>
                </a:lnTo>
                <a:lnTo>
                  <a:pt x="3135304" y="282862"/>
                </a:lnTo>
                <a:lnTo>
                  <a:pt x="3135304" y="3076865"/>
                </a:lnTo>
                <a:lnTo>
                  <a:pt x="3135304" y="3241963"/>
                </a:lnTo>
                <a:lnTo>
                  <a:pt x="3135304" y="3303153"/>
                </a:lnTo>
                <a:cubicBezTo>
                  <a:pt x="3135304" y="3334398"/>
                  <a:pt x="3109975" y="3359727"/>
                  <a:pt x="3078730" y="3359727"/>
                </a:cubicBezTo>
                <a:lnTo>
                  <a:pt x="2638135" y="3359727"/>
                </a:lnTo>
                <a:lnTo>
                  <a:pt x="497169" y="3359727"/>
                </a:lnTo>
                <a:lnTo>
                  <a:pt x="56574" y="3359727"/>
                </a:lnTo>
                <a:cubicBezTo>
                  <a:pt x="25329" y="3359727"/>
                  <a:pt x="0" y="3334398"/>
                  <a:pt x="0" y="3303153"/>
                </a:cubicBezTo>
                <a:lnTo>
                  <a:pt x="0" y="3076865"/>
                </a:lnTo>
                <a:lnTo>
                  <a:pt x="0" y="282862"/>
                </a:lnTo>
                <a:lnTo>
                  <a:pt x="0" y="145472"/>
                </a:lnTo>
                <a:lnTo>
                  <a:pt x="0" y="56574"/>
                </a:lnTo>
                <a:cubicBezTo>
                  <a:pt x="0" y="25329"/>
                  <a:pt x="25329" y="0"/>
                  <a:pt x="56574" y="0"/>
                </a:cubicBezTo>
                <a:close/>
              </a:path>
            </a:pathLst>
          </a:cu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Freeform 8">
            <a:extLst>
              <a:ext uri="{FF2B5EF4-FFF2-40B4-BE49-F238E27FC236}">
                <a16:creationId xmlns:a16="http://schemas.microsoft.com/office/drawing/2014/main" id="{126BEDD3-1CA7-62CB-CE35-D63D60B9C2F1}"/>
              </a:ext>
            </a:extLst>
          </p:cNvPr>
          <p:cNvSpPr/>
          <p:nvPr/>
        </p:nvSpPr>
        <p:spPr>
          <a:xfrm>
            <a:off x="3698419" y="3196482"/>
            <a:ext cx="3407217" cy="3387269"/>
          </a:xfrm>
          <a:custGeom>
            <a:avLst/>
            <a:gdLst>
              <a:gd name="connsiteX0" fmla="*/ 56574 w 4765963"/>
              <a:gd name="connsiteY0" fmla="*/ 0 h 3359727"/>
              <a:gd name="connsiteX1" fmla="*/ 2127828 w 4765963"/>
              <a:gd name="connsiteY1" fmla="*/ 0 h 3359727"/>
              <a:gd name="connsiteX2" fmla="*/ 2638135 w 4765963"/>
              <a:gd name="connsiteY2" fmla="*/ 0 h 3359727"/>
              <a:gd name="connsiteX3" fmla="*/ 4709389 w 4765963"/>
              <a:gd name="connsiteY3" fmla="*/ 0 h 3359727"/>
              <a:gd name="connsiteX4" fmla="*/ 4765963 w 4765963"/>
              <a:gd name="connsiteY4" fmla="*/ 56574 h 3359727"/>
              <a:gd name="connsiteX5" fmla="*/ 4765963 w 4765963"/>
              <a:gd name="connsiteY5" fmla="*/ 145472 h 3359727"/>
              <a:gd name="connsiteX6" fmla="*/ 4765963 w 4765963"/>
              <a:gd name="connsiteY6" fmla="*/ 282862 h 3359727"/>
              <a:gd name="connsiteX7" fmla="*/ 4765963 w 4765963"/>
              <a:gd name="connsiteY7" fmla="*/ 3076865 h 3359727"/>
              <a:gd name="connsiteX8" fmla="*/ 4765963 w 4765963"/>
              <a:gd name="connsiteY8" fmla="*/ 3241963 h 3359727"/>
              <a:gd name="connsiteX9" fmla="*/ 4765963 w 4765963"/>
              <a:gd name="connsiteY9" fmla="*/ 3303153 h 3359727"/>
              <a:gd name="connsiteX10" fmla="*/ 4709389 w 4765963"/>
              <a:gd name="connsiteY10" fmla="*/ 3359727 h 3359727"/>
              <a:gd name="connsiteX11" fmla="*/ 2638135 w 4765963"/>
              <a:gd name="connsiteY11" fmla="*/ 3359727 h 3359727"/>
              <a:gd name="connsiteX12" fmla="*/ 2127828 w 4765963"/>
              <a:gd name="connsiteY12" fmla="*/ 3359727 h 3359727"/>
              <a:gd name="connsiteX13" fmla="*/ 56574 w 4765963"/>
              <a:gd name="connsiteY13" fmla="*/ 3359727 h 3359727"/>
              <a:gd name="connsiteX14" fmla="*/ 0 w 4765963"/>
              <a:gd name="connsiteY14" fmla="*/ 3303153 h 3359727"/>
              <a:gd name="connsiteX15" fmla="*/ 0 w 4765963"/>
              <a:gd name="connsiteY15" fmla="*/ 3076865 h 3359727"/>
              <a:gd name="connsiteX16" fmla="*/ 0 w 4765963"/>
              <a:gd name="connsiteY16" fmla="*/ 282862 h 3359727"/>
              <a:gd name="connsiteX17" fmla="*/ 0 w 4765963"/>
              <a:gd name="connsiteY17" fmla="*/ 145472 h 3359727"/>
              <a:gd name="connsiteX18" fmla="*/ 0 w 4765963"/>
              <a:gd name="connsiteY18" fmla="*/ 56574 h 3359727"/>
              <a:gd name="connsiteX19" fmla="*/ 56574 w 4765963"/>
              <a:gd name="connsiteY19" fmla="*/ 0 h 33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5963" h="3359727">
                <a:moveTo>
                  <a:pt x="56574" y="0"/>
                </a:moveTo>
                <a:lnTo>
                  <a:pt x="2127828" y="0"/>
                </a:lnTo>
                <a:lnTo>
                  <a:pt x="2638135" y="0"/>
                </a:lnTo>
                <a:lnTo>
                  <a:pt x="4709389" y="0"/>
                </a:lnTo>
                <a:cubicBezTo>
                  <a:pt x="4740634" y="0"/>
                  <a:pt x="4765963" y="25329"/>
                  <a:pt x="4765963" y="56574"/>
                </a:cubicBezTo>
                <a:lnTo>
                  <a:pt x="4765963" y="145472"/>
                </a:lnTo>
                <a:lnTo>
                  <a:pt x="4765963" y="282862"/>
                </a:lnTo>
                <a:lnTo>
                  <a:pt x="4765963" y="3076865"/>
                </a:lnTo>
                <a:lnTo>
                  <a:pt x="4765963" y="3241963"/>
                </a:lnTo>
                <a:lnTo>
                  <a:pt x="4765963" y="3303153"/>
                </a:lnTo>
                <a:cubicBezTo>
                  <a:pt x="4765963" y="3334398"/>
                  <a:pt x="4740634" y="3359727"/>
                  <a:pt x="4709389" y="3359727"/>
                </a:cubicBezTo>
                <a:lnTo>
                  <a:pt x="2638135" y="3359727"/>
                </a:lnTo>
                <a:lnTo>
                  <a:pt x="2127828" y="3359727"/>
                </a:lnTo>
                <a:lnTo>
                  <a:pt x="56574" y="3359727"/>
                </a:lnTo>
                <a:cubicBezTo>
                  <a:pt x="25329" y="3359727"/>
                  <a:pt x="0" y="3334398"/>
                  <a:pt x="0" y="3303153"/>
                </a:cubicBezTo>
                <a:lnTo>
                  <a:pt x="0" y="3076865"/>
                </a:lnTo>
                <a:lnTo>
                  <a:pt x="0" y="282862"/>
                </a:lnTo>
                <a:lnTo>
                  <a:pt x="0" y="145472"/>
                </a:lnTo>
                <a:lnTo>
                  <a:pt x="0" y="56574"/>
                </a:lnTo>
                <a:cubicBezTo>
                  <a:pt x="0" y="25329"/>
                  <a:pt x="25329" y="0"/>
                  <a:pt x="56574" y="0"/>
                </a:cubicBezTo>
                <a:close/>
              </a:path>
            </a:pathLst>
          </a:cu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9" name="Picture 28">
            <a:extLst>
              <a:ext uri="{FF2B5EF4-FFF2-40B4-BE49-F238E27FC236}">
                <a16:creationId xmlns:a16="http://schemas.microsoft.com/office/drawing/2014/main" id="{8A27FE96-604D-D5E5-5C60-E3193C38D3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4378" y="3344533"/>
            <a:ext cx="1572103" cy="405994"/>
          </a:xfrm>
          <a:prstGeom prst="rect">
            <a:avLst/>
          </a:prstGeom>
        </p:spPr>
      </p:pic>
      <p:pic>
        <p:nvPicPr>
          <p:cNvPr id="30" name="Picture 29">
            <a:extLst>
              <a:ext uri="{FF2B5EF4-FFF2-40B4-BE49-F238E27FC236}">
                <a16:creationId xmlns:a16="http://schemas.microsoft.com/office/drawing/2014/main" id="{A2B46C82-AB9E-8EC7-0796-52D32E59EC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6415" y="3336991"/>
            <a:ext cx="1240401" cy="421078"/>
          </a:xfrm>
          <a:prstGeom prst="rect">
            <a:avLst/>
          </a:prstGeom>
        </p:spPr>
      </p:pic>
      <p:pic>
        <p:nvPicPr>
          <p:cNvPr id="31" name="Graphic 12">
            <a:extLst>
              <a:ext uri="{FF2B5EF4-FFF2-40B4-BE49-F238E27FC236}">
                <a16:creationId xmlns:a16="http://schemas.microsoft.com/office/drawing/2014/main" id="{3C3D4055-F469-6069-C7C5-52680B96714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845188" y="3413515"/>
            <a:ext cx="1499431" cy="268030"/>
          </a:xfrm>
          <a:prstGeom prst="rect">
            <a:avLst/>
          </a:prstGeom>
        </p:spPr>
      </p:pic>
      <p:sp>
        <p:nvSpPr>
          <p:cNvPr id="3" name="Rounded Rectangle 13">
            <a:extLst>
              <a:ext uri="{FF2B5EF4-FFF2-40B4-BE49-F238E27FC236}">
                <a16:creationId xmlns:a16="http://schemas.microsoft.com/office/drawing/2014/main" id="{514CC6C8-96B4-A84A-23D0-1623998A5AF7}"/>
              </a:ext>
            </a:extLst>
          </p:cNvPr>
          <p:cNvSpPr/>
          <p:nvPr/>
        </p:nvSpPr>
        <p:spPr>
          <a:xfrm>
            <a:off x="4767150" y="5358470"/>
            <a:ext cx="1269755" cy="628528"/>
          </a:xfrm>
          <a:prstGeom prst="roundRect">
            <a:avLst/>
          </a:prstGeom>
          <a:solidFill>
            <a:srgbClr val="01ADC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Storage</a:t>
            </a:r>
            <a:endParaRPr lang="en-US" sz="1200">
              <a:solidFill>
                <a:schemeClr val="bg1"/>
              </a:solidFill>
              <a:cs typeface="Calibri"/>
            </a:endParaRPr>
          </a:p>
        </p:txBody>
      </p:sp>
      <p:sp>
        <p:nvSpPr>
          <p:cNvPr id="8" name="Rounded Rectangle 17">
            <a:extLst>
              <a:ext uri="{FF2B5EF4-FFF2-40B4-BE49-F238E27FC236}">
                <a16:creationId xmlns:a16="http://schemas.microsoft.com/office/drawing/2014/main" id="{0AC9B277-F0FC-E49E-F0FD-60481E5F7C27}"/>
              </a:ext>
            </a:extLst>
          </p:cNvPr>
          <p:cNvSpPr/>
          <p:nvPr/>
        </p:nvSpPr>
        <p:spPr>
          <a:xfrm>
            <a:off x="7965437" y="4215469"/>
            <a:ext cx="1343203" cy="628528"/>
          </a:xfrm>
          <a:prstGeom prst="roundRect">
            <a:avLst/>
          </a:prstGeom>
          <a:solidFill>
            <a:srgbClr val="10889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End of day procedure</a:t>
            </a:r>
            <a:endParaRPr lang="en-US" sz="1200">
              <a:solidFill>
                <a:schemeClr val="bg1"/>
              </a:solidFill>
              <a:cs typeface="Calibri"/>
            </a:endParaRPr>
          </a:p>
        </p:txBody>
      </p:sp>
      <p:sp>
        <p:nvSpPr>
          <p:cNvPr id="9" name="Rounded Rectangle 18">
            <a:extLst>
              <a:ext uri="{FF2B5EF4-FFF2-40B4-BE49-F238E27FC236}">
                <a16:creationId xmlns:a16="http://schemas.microsoft.com/office/drawing/2014/main" id="{195D34AB-85F6-7C2C-BAC6-C400AFCB45E7}"/>
              </a:ext>
            </a:extLst>
          </p:cNvPr>
          <p:cNvSpPr/>
          <p:nvPr/>
        </p:nvSpPr>
        <p:spPr>
          <a:xfrm>
            <a:off x="9844047" y="4215470"/>
            <a:ext cx="1343203" cy="628528"/>
          </a:xfrm>
          <a:prstGeom prst="roundRect">
            <a:avLst/>
          </a:prstGeom>
          <a:solidFill>
            <a:srgbClr val="108890"/>
          </a:solidFill>
          <a:ln>
            <a:solidFill>
              <a:srgbClr val="108890"/>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Daily retail operation</a:t>
            </a:r>
            <a:endParaRPr lang="en-US" sz="1200">
              <a:solidFill>
                <a:schemeClr val="bg1"/>
              </a:solidFill>
              <a:cs typeface="Calibri"/>
            </a:endParaRPr>
          </a:p>
        </p:txBody>
      </p:sp>
      <p:sp>
        <p:nvSpPr>
          <p:cNvPr id="10" name="Rounded Rectangle 24">
            <a:extLst>
              <a:ext uri="{FF2B5EF4-FFF2-40B4-BE49-F238E27FC236}">
                <a16:creationId xmlns:a16="http://schemas.microsoft.com/office/drawing/2014/main" id="{235D0A24-5FA8-A28B-067B-FCEE7B5B1543}"/>
              </a:ext>
            </a:extLst>
          </p:cNvPr>
          <p:cNvSpPr/>
          <p:nvPr/>
        </p:nvSpPr>
        <p:spPr>
          <a:xfrm>
            <a:off x="923787" y="4215469"/>
            <a:ext cx="1987191" cy="628528"/>
          </a:xfrm>
          <a:prstGeom prst="roundRect">
            <a:avLst/>
          </a:prstGeom>
          <a:solidFill>
            <a:srgbClr val="13204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Data Management framework</a:t>
            </a:r>
            <a:endParaRPr lang="en-US"/>
          </a:p>
        </p:txBody>
      </p:sp>
      <p:sp>
        <p:nvSpPr>
          <p:cNvPr id="11" name="Rounded Rectangle 74">
            <a:extLst>
              <a:ext uri="{FF2B5EF4-FFF2-40B4-BE49-F238E27FC236}">
                <a16:creationId xmlns:a16="http://schemas.microsoft.com/office/drawing/2014/main" id="{96C919B4-9727-2152-6F39-26E17747A52C}"/>
              </a:ext>
            </a:extLst>
          </p:cNvPr>
          <p:cNvSpPr/>
          <p:nvPr/>
        </p:nvSpPr>
        <p:spPr>
          <a:xfrm>
            <a:off x="4768200" y="4215469"/>
            <a:ext cx="1267655" cy="628528"/>
          </a:xfrm>
          <a:prstGeom prst="roundRect">
            <a:avLst/>
          </a:prstGeom>
          <a:solidFill>
            <a:srgbClr val="01ADC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Azure Function</a:t>
            </a:r>
            <a:endParaRPr lang="en-US"/>
          </a:p>
        </p:txBody>
      </p:sp>
      <p:sp>
        <p:nvSpPr>
          <p:cNvPr id="13" name="Rounded Rectangle 24">
            <a:extLst>
              <a:ext uri="{FF2B5EF4-FFF2-40B4-BE49-F238E27FC236}">
                <a16:creationId xmlns:a16="http://schemas.microsoft.com/office/drawing/2014/main" id="{F7D40A4F-0EE1-E092-6050-E0604C343341}"/>
              </a:ext>
            </a:extLst>
          </p:cNvPr>
          <p:cNvSpPr/>
          <p:nvPr/>
        </p:nvSpPr>
        <p:spPr>
          <a:xfrm>
            <a:off x="923787" y="5358469"/>
            <a:ext cx="1987191" cy="628528"/>
          </a:xfrm>
          <a:prstGeom prst="roundRect">
            <a:avLst/>
          </a:prstGeom>
          <a:solidFill>
            <a:srgbClr val="13204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cs typeface="Calibri"/>
              </a:rPr>
              <a:t>Sales order</a:t>
            </a:r>
          </a:p>
        </p:txBody>
      </p:sp>
      <p:cxnSp>
        <p:nvCxnSpPr>
          <p:cNvPr id="14" name="Straight Arrow Connector 13">
            <a:extLst>
              <a:ext uri="{FF2B5EF4-FFF2-40B4-BE49-F238E27FC236}">
                <a16:creationId xmlns:a16="http://schemas.microsoft.com/office/drawing/2014/main" id="{ED43C771-947C-468D-02B8-8EA3BF02AA68}"/>
              </a:ext>
            </a:extLst>
          </p:cNvPr>
          <p:cNvCxnSpPr>
            <a:cxnSpLocks/>
            <a:stCxn id="10" idx="2"/>
            <a:endCxn id="13" idx="0"/>
          </p:cNvCxnSpPr>
          <p:nvPr/>
        </p:nvCxnSpPr>
        <p:spPr>
          <a:xfrm>
            <a:off x="1917383" y="4843997"/>
            <a:ext cx="0" cy="514472"/>
          </a:xfrm>
          <a:prstGeom prst="straightConnector1">
            <a:avLst/>
          </a:prstGeom>
          <a:ln w="12700">
            <a:solidFill>
              <a:srgbClr val="351C5C"/>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F70C965F-1B87-B845-27E7-7D1351A402BA}"/>
              </a:ext>
            </a:extLst>
          </p:cNvPr>
          <p:cNvCxnSpPr>
            <a:cxnSpLocks/>
            <a:stCxn id="11" idx="1"/>
            <a:endCxn id="10" idx="3"/>
          </p:cNvCxnSpPr>
          <p:nvPr/>
        </p:nvCxnSpPr>
        <p:spPr>
          <a:xfrm flipH="1">
            <a:off x="2910978" y="4529733"/>
            <a:ext cx="1857222" cy="0"/>
          </a:xfrm>
          <a:prstGeom prst="straightConnector1">
            <a:avLst/>
          </a:prstGeom>
          <a:ln w="12700">
            <a:solidFill>
              <a:srgbClr val="351C5C"/>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08D206EE-DF70-0579-B691-16F52200E020}"/>
              </a:ext>
            </a:extLst>
          </p:cNvPr>
          <p:cNvCxnSpPr>
            <a:cxnSpLocks/>
            <a:stCxn id="8" idx="1"/>
            <a:endCxn id="11" idx="3"/>
          </p:cNvCxnSpPr>
          <p:nvPr/>
        </p:nvCxnSpPr>
        <p:spPr>
          <a:xfrm flipH="1">
            <a:off x="6035855" y="4529733"/>
            <a:ext cx="1929582" cy="0"/>
          </a:xfrm>
          <a:prstGeom prst="straightConnector1">
            <a:avLst/>
          </a:prstGeom>
          <a:ln w="12700">
            <a:solidFill>
              <a:srgbClr val="351C5C"/>
            </a:solidFill>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7293D427-BB40-D8CC-0B5E-FD7AB509371A}"/>
              </a:ext>
            </a:extLst>
          </p:cNvPr>
          <p:cNvCxnSpPr>
            <a:cxnSpLocks/>
            <a:stCxn id="9" idx="1"/>
            <a:endCxn id="8" idx="3"/>
          </p:cNvCxnSpPr>
          <p:nvPr/>
        </p:nvCxnSpPr>
        <p:spPr>
          <a:xfrm flipH="1" flipV="1">
            <a:off x="9308640" y="4529733"/>
            <a:ext cx="535407" cy="1"/>
          </a:xfrm>
          <a:prstGeom prst="straightConnector1">
            <a:avLst/>
          </a:prstGeom>
          <a:ln w="12700">
            <a:solidFill>
              <a:srgbClr val="351C5C"/>
            </a:solidFill>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9751D66D-636E-4358-6E7B-5CA8779C6662}"/>
              </a:ext>
            </a:extLst>
          </p:cNvPr>
          <p:cNvCxnSpPr>
            <a:stCxn id="11" idx="2"/>
            <a:endCxn id="3" idx="0"/>
          </p:cNvCxnSpPr>
          <p:nvPr/>
        </p:nvCxnSpPr>
        <p:spPr>
          <a:xfrm>
            <a:off x="5402028" y="4843997"/>
            <a:ext cx="0" cy="514473"/>
          </a:xfrm>
          <a:prstGeom prst="straightConnector1">
            <a:avLst/>
          </a:prstGeom>
          <a:ln w="12700">
            <a:solidFill>
              <a:srgbClr val="351C5C"/>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83182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FD463-C43B-AE28-D473-D16BB9EB712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D76B32D-33A4-E1DC-2350-351044E40FFC}"/>
              </a:ext>
            </a:extLst>
          </p:cNvPr>
          <p:cNvSpPr>
            <a:spLocks noGrp="1"/>
          </p:cNvSpPr>
          <p:nvPr>
            <p:ph type="title"/>
          </p:nvPr>
        </p:nvSpPr>
        <p:spPr/>
        <p:txBody>
          <a:bodyPr>
            <a:normAutofit fontScale="90000"/>
          </a:bodyPr>
          <a:lstStyle/>
          <a:p>
            <a:r>
              <a:rPr lang="en-US">
                <a:cs typeface="Segoe UI"/>
              </a:rPr>
              <a:t>Export to external storage LS Central</a:t>
            </a:r>
            <a:endParaRPr lang="en-US"/>
          </a:p>
        </p:txBody>
      </p:sp>
      <p:sp>
        <p:nvSpPr>
          <p:cNvPr id="6" name="Text Placeholder 5">
            <a:extLst>
              <a:ext uri="{FF2B5EF4-FFF2-40B4-BE49-F238E27FC236}">
                <a16:creationId xmlns:a16="http://schemas.microsoft.com/office/drawing/2014/main" id="{31E9968F-CEC0-4D0F-CA0C-B3448C7BA23A}"/>
              </a:ext>
            </a:extLst>
          </p:cNvPr>
          <p:cNvSpPr>
            <a:spLocks noGrp="1"/>
          </p:cNvSpPr>
          <p:nvPr>
            <p:ph type="body" sz="quarter" idx="11"/>
          </p:nvPr>
        </p:nvSpPr>
        <p:spPr/>
        <p:txBody>
          <a:bodyPr lIns="91440" tIns="45720" rIns="91440" bIns="45720" anchor="t"/>
          <a:lstStyle/>
          <a:p>
            <a:pPr marL="0" indent="0">
              <a:buNone/>
            </a:pPr>
            <a:r>
              <a:rPr lang="en-US" sz="2000" dirty="0">
                <a:cs typeface="Segoe UI"/>
              </a:rPr>
              <a:t>Azure storage used for temporary data storage.</a:t>
            </a:r>
            <a:endParaRPr lang="en-US" sz="2000" dirty="0"/>
          </a:p>
          <a:p>
            <a:r>
              <a:rPr lang="en-US" sz="2000" dirty="0">
                <a:latin typeface="Aptos Light"/>
                <a:cs typeface="Segoe UI"/>
              </a:rPr>
              <a:t>Export is triggered in Central Connect.</a:t>
            </a:r>
            <a:endParaRPr lang="en-US" sz="2000" dirty="0">
              <a:latin typeface="Aptos Light"/>
            </a:endParaRPr>
          </a:p>
          <a:p>
            <a:r>
              <a:rPr lang="en-US" sz="2000" dirty="0">
                <a:latin typeface="Aptos Light"/>
                <a:cs typeface="Segoe UI"/>
              </a:rPr>
              <a:t>Data packages inserted into Azure storage </a:t>
            </a:r>
          </a:p>
          <a:p>
            <a:pPr lvl="1">
              <a:buFont typeface="System Font Regular"/>
              <a:buChar char="-"/>
            </a:pPr>
            <a:r>
              <a:rPr lang="en-US" sz="2000" dirty="0">
                <a:cs typeface="Segoe UI"/>
              </a:rPr>
              <a:t>Formats supported in first version XML/JSON/CSV</a:t>
            </a:r>
            <a:endParaRPr lang="en-US" sz="2000" dirty="0"/>
          </a:p>
          <a:p>
            <a:r>
              <a:rPr lang="en-US" sz="2000" dirty="0">
                <a:latin typeface="Aptos Light"/>
                <a:cs typeface="Segoe UI"/>
              </a:rPr>
              <a:t>Data ready to be used in 3rd party applications</a:t>
            </a:r>
            <a:endParaRPr lang="en-US" sz="2000" dirty="0">
              <a:cs typeface="Segoe UI"/>
            </a:endParaRPr>
          </a:p>
          <a:p>
            <a:pPr lvl="1">
              <a:buFont typeface="Courier New" panose="020B0604020202020204" pitchFamily="34" charset="0"/>
              <a:buChar char="o"/>
            </a:pPr>
            <a:endParaRPr lang="en-US" sz="2000" dirty="0"/>
          </a:p>
        </p:txBody>
      </p:sp>
      <p:sp>
        <p:nvSpPr>
          <p:cNvPr id="26" name="Freeform 23">
            <a:extLst>
              <a:ext uri="{FF2B5EF4-FFF2-40B4-BE49-F238E27FC236}">
                <a16:creationId xmlns:a16="http://schemas.microsoft.com/office/drawing/2014/main" id="{B39B32F0-A7DF-E439-3746-AD1D64067575}"/>
              </a:ext>
            </a:extLst>
          </p:cNvPr>
          <p:cNvSpPr/>
          <p:nvPr/>
        </p:nvSpPr>
        <p:spPr>
          <a:xfrm>
            <a:off x="5075674" y="3104391"/>
            <a:ext cx="4484870" cy="3387269"/>
          </a:xfrm>
          <a:custGeom>
            <a:avLst/>
            <a:gdLst>
              <a:gd name="connsiteX0" fmla="*/ 56574 w 3135303"/>
              <a:gd name="connsiteY0" fmla="*/ 0 h 3359727"/>
              <a:gd name="connsiteX1" fmla="*/ 497168 w 3135303"/>
              <a:gd name="connsiteY1" fmla="*/ 0 h 3359727"/>
              <a:gd name="connsiteX2" fmla="*/ 2638135 w 3135303"/>
              <a:gd name="connsiteY2" fmla="*/ 0 h 3359727"/>
              <a:gd name="connsiteX3" fmla="*/ 3078729 w 3135303"/>
              <a:gd name="connsiteY3" fmla="*/ 0 h 3359727"/>
              <a:gd name="connsiteX4" fmla="*/ 3135303 w 3135303"/>
              <a:gd name="connsiteY4" fmla="*/ 56574 h 3359727"/>
              <a:gd name="connsiteX5" fmla="*/ 3135303 w 3135303"/>
              <a:gd name="connsiteY5" fmla="*/ 145472 h 3359727"/>
              <a:gd name="connsiteX6" fmla="*/ 3135303 w 3135303"/>
              <a:gd name="connsiteY6" fmla="*/ 282862 h 3359727"/>
              <a:gd name="connsiteX7" fmla="*/ 3135303 w 3135303"/>
              <a:gd name="connsiteY7" fmla="*/ 3076865 h 3359727"/>
              <a:gd name="connsiteX8" fmla="*/ 3135303 w 3135303"/>
              <a:gd name="connsiteY8" fmla="*/ 3241963 h 3359727"/>
              <a:gd name="connsiteX9" fmla="*/ 3135303 w 3135303"/>
              <a:gd name="connsiteY9" fmla="*/ 3303153 h 3359727"/>
              <a:gd name="connsiteX10" fmla="*/ 3078729 w 3135303"/>
              <a:gd name="connsiteY10" fmla="*/ 3359727 h 3359727"/>
              <a:gd name="connsiteX11" fmla="*/ 2638135 w 3135303"/>
              <a:gd name="connsiteY11" fmla="*/ 3359727 h 3359727"/>
              <a:gd name="connsiteX12" fmla="*/ 497168 w 3135303"/>
              <a:gd name="connsiteY12" fmla="*/ 3359727 h 3359727"/>
              <a:gd name="connsiteX13" fmla="*/ 56574 w 3135303"/>
              <a:gd name="connsiteY13" fmla="*/ 3359727 h 3359727"/>
              <a:gd name="connsiteX14" fmla="*/ 0 w 3135303"/>
              <a:gd name="connsiteY14" fmla="*/ 3303153 h 3359727"/>
              <a:gd name="connsiteX15" fmla="*/ 0 w 3135303"/>
              <a:gd name="connsiteY15" fmla="*/ 3076865 h 3359727"/>
              <a:gd name="connsiteX16" fmla="*/ 0 w 3135303"/>
              <a:gd name="connsiteY16" fmla="*/ 282862 h 3359727"/>
              <a:gd name="connsiteX17" fmla="*/ 0 w 3135303"/>
              <a:gd name="connsiteY17" fmla="*/ 145472 h 3359727"/>
              <a:gd name="connsiteX18" fmla="*/ 0 w 3135303"/>
              <a:gd name="connsiteY18" fmla="*/ 56574 h 3359727"/>
              <a:gd name="connsiteX19" fmla="*/ 56574 w 3135303"/>
              <a:gd name="connsiteY19" fmla="*/ 0 h 33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35303" h="3359727">
                <a:moveTo>
                  <a:pt x="56574" y="0"/>
                </a:moveTo>
                <a:lnTo>
                  <a:pt x="497168" y="0"/>
                </a:lnTo>
                <a:lnTo>
                  <a:pt x="2638135" y="0"/>
                </a:lnTo>
                <a:lnTo>
                  <a:pt x="3078729" y="0"/>
                </a:lnTo>
                <a:cubicBezTo>
                  <a:pt x="3109974" y="0"/>
                  <a:pt x="3135303" y="25329"/>
                  <a:pt x="3135303" y="56574"/>
                </a:cubicBezTo>
                <a:lnTo>
                  <a:pt x="3135303" y="145472"/>
                </a:lnTo>
                <a:lnTo>
                  <a:pt x="3135303" y="282862"/>
                </a:lnTo>
                <a:lnTo>
                  <a:pt x="3135303" y="3076865"/>
                </a:lnTo>
                <a:lnTo>
                  <a:pt x="3135303" y="3241963"/>
                </a:lnTo>
                <a:lnTo>
                  <a:pt x="3135303" y="3303153"/>
                </a:lnTo>
                <a:cubicBezTo>
                  <a:pt x="3135303" y="3334398"/>
                  <a:pt x="3109974" y="3359727"/>
                  <a:pt x="3078729" y="3359727"/>
                </a:cubicBezTo>
                <a:lnTo>
                  <a:pt x="2638135" y="3359727"/>
                </a:lnTo>
                <a:lnTo>
                  <a:pt x="497168" y="3359727"/>
                </a:lnTo>
                <a:lnTo>
                  <a:pt x="56574" y="3359727"/>
                </a:lnTo>
                <a:cubicBezTo>
                  <a:pt x="25329" y="3359727"/>
                  <a:pt x="0" y="3334398"/>
                  <a:pt x="0" y="3303153"/>
                </a:cubicBezTo>
                <a:lnTo>
                  <a:pt x="0" y="3076865"/>
                </a:lnTo>
                <a:lnTo>
                  <a:pt x="0" y="282862"/>
                </a:lnTo>
                <a:lnTo>
                  <a:pt x="0" y="145472"/>
                </a:lnTo>
                <a:lnTo>
                  <a:pt x="0" y="56574"/>
                </a:lnTo>
                <a:cubicBezTo>
                  <a:pt x="0" y="25329"/>
                  <a:pt x="25329" y="0"/>
                  <a:pt x="56574" y="0"/>
                </a:cubicBezTo>
                <a:close/>
              </a:path>
            </a:pathLst>
          </a:cu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Freeform 8">
            <a:extLst>
              <a:ext uri="{FF2B5EF4-FFF2-40B4-BE49-F238E27FC236}">
                <a16:creationId xmlns:a16="http://schemas.microsoft.com/office/drawing/2014/main" id="{C2C6C8F2-6669-565E-09D1-45D48223929C}"/>
              </a:ext>
            </a:extLst>
          </p:cNvPr>
          <p:cNvSpPr/>
          <p:nvPr/>
        </p:nvSpPr>
        <p:spPr>
          <a:xfrm>
            <a:off x="437259" y="3104391"/>
            <a:ext cx="4077411" cy="3387269"/>
          </a:xfrm>
          <a:custGeom>
            <a:avLst/>
            <a:gdLst>
              <a:gd name="connsiteX0" fmla="*/ 56574 w 4765963"/>
              <a:gd name="connsiteY0" fmla="*/ 0 h 3359727"/>
              <a:gd name="connsiteX1" fmla="*/ 2127828 w 4765963"/>
              <a:gd name="connsiteY1" fmla="*/ 0 h 3359727"/>
              <a:gd name="connsiteX2" fmla="*/ 2638135 w 4765963"/>
              <a:gd name="connsiteY2" fmla="*/ 0 h 3359727"/>
              <a:gd name="connsiteX3" fmla="*/ 4709389 w 4765963"/>
              <a:gd name="connsiteY3" fmla="*/ 0 h 3359727"/>
              <a:gd name="connsiteX4" fmla="*/ 4765963 w 4765963"/>
              <a:gd name="connsiteY4" fmla="*/ 56574 h 3359727"/>
              <a:gd name="connsiteX5" fmla="*/ 4765963 w 4765963"/>
              <a:gd name="connsiteY5" fmla="*/ 145472 h 3359727"/>
              <a:gd name="connsiteX6" fmla="*/ 4765963 w 4765963"/>
              <a:gd name="connsiteY6" fmla="*/ 282862 h 3359727"/>
              <a:gd name="connsiteX7" fmla="*/ 4765963 w 4765963"/>
              <a:gd name="connsiteY7" fmla="*/ 3076865 h 3359727"/>
              <a:gd name="connsiteX8" fmla="*/ 4765963 w 4765963"/>
              <a:gd name="connsiteY8" fmla="*/ 3241963 h 3359727"/>
              <a:gd name="connsiteX9" fmla="*/ 4765963 w 4765963"/>
              <a:gd name="connsiteY9" fmla="*/ 3303153 h 3359727"/>
              <a:gd name="connsiteX10" fmla="*/ 4709389 w 4765963"/>
              <a:gd name="connsiteY10" fmla="*/ 3359727 h 3359727"/>
              <a:gd name="connsiteX11" fmla="*/ 2638135 w 4765963"/>
              <a:gd name="connsiteY11" fmla="*/ 3359727 h 3359727"/>
              <a:gd name="connsiteX12" fmla="*/ 2127828 w 4765963"/>
              <a:gd name="connsiteY12" fmla="*/ 3359727 h 3359727"/>
              <a:gd name="connsiteX13" fmla="*/ 56574 w 4765963"/>
              <a:gd name="connsiteY13" fmla="*/ 3359727 h 3359727"/>
              <a:gd name="connsiteX14" fmla="*/ 0 w 4765963"/>
              <a:gd name="connsiteY14" fmla="*/ 3303153 h 3359727"/>
              <a:gd name="connsiteX15" fmla="*/ 0 w 4765963"/>
              <a:gd name="connsiteY15" fmla="*/ 3076865 h 3359727"/>
              <a:gd name="connsiteX16" fmla="*/ 0 w 4765963"/>
              <a:gd name="connsiteY16" fmla="*/ 282862 h 3359727"/>
              <a:gd name="connsiteX17" fmla="*/ 0 w 4765963"/>
              <a:gd name="connsiteY17" fmla="*/ 145472 h 3359727"/>
              <a:gd name="connsiteX18" fmla="*/ 0 w 4765963"/>
              <a:gd name="connsiteY18" fmla="*/ 56574 h 3359727"/>
              <a:gd name="connsiteX19" fmla="*/ 56574 w 4765963"/>
              <a:gd name="connsiteY19" fmla="*/ 0 h 33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5963" h="3359727">
                <a:moveTo>
                  <a:pt x="56574" y="0"/>
                </a:moveTo>
                <a:lnTo>
                  <a:pt x="2127828" y="0"/>
                </a:lnTo>
                <a:lnTo>
                  <a:pt x="2638135" y="0"/>
                </a:lnTo>
                <a:lnTo>
                  <a:pt x="4709389" y="0"/>
                </a:lnTo>
                <a:cubicBezTo>
                  <a:pt x="4740634" y="0"/>
                  <a:pt x="4765963" y="25329"/>
                  <a:pt x="4765963" y="56574"/>
                </a:cubicBezTo>
                <a:lnTo>
                  <a:pt x="4765963" y="145472"/>
                </a:lnTo>
                <a:lnTo>
                  <a:pt x="4765963" y="282862"/>
                </a:lnTo>
                <a:lnTo>
                  <a:pt x="4765963" y="3076865"/>
                </a:lnTo>
                <a:lnTo>
                  <a:pt x="4765963" y="3241963"/>
                </a:lnTo>
                <a:lnTo>
                  <a:pt x="4765963" y="3303153"/>
                </a:lnTo>
                <a:cubicBezTo>
                  <a:pt x="4765963" y="3334398"/>
                  <a:pt x="4740634" y="3359727"/>
                  <a:pt x="4709389" y="3359727"/>
                </a:cubicBezTo>
                <a:lnTo>
                  <a:pt x="2638135" y="3359727"/>
                </a:lnTo>
                <a:lnTo>
                  <a:pt x="2127828" y="3359727"/>
                </a:lnTo>
                <a:lnTo>
                  <a:pt x="56574" y="3359727"/>
                </a:lnTo>
                <a:cubicBezTo>
                  <a:pt x="25329" y="3359727"/>
                  <a:pt x="0" y="3334398"/>
                  <a:pt x="0" y="3303153"/>
                </a:cubicBezTo>
                <a:lnTo>
                  <a:pt x="0" y="3076865"/>
                </a:lnTo>
                <a:lnTo>
                  <a:pt x="0" y="282862"/>
                </a:lnTo>
                <a:lnTo>
                  <a:pt x="0" y="145472"/>
                </a:lnTo>
                <a:lnTo>
                  <a:pt x="0" y="56574"/>
                </a:lnTo>
                <a:cubicBezTo>
                  <a:pt x="0" y="25329"/>
                  <a:pt x="25329" y="0"/>
                  <a:pt x="56574" y="0"/>
                </a:cubicBezTo>
                <a:close/>
              </a:path>
            </a:pathLst>
          </a:cu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 name="Picture 29">
            <a:extLst>
              <a:ext uri="{FF2B5EF4-FFF2-40B4-BE49-F238E27FC236}">
                <a16:creationId xmlns:a16="http://schemas.microsoft.com/office/drawing/2014/main" id="{F0258D44-8302-81CF-CCB7-797FF68D12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44114" y="3393377"/>
            <a:ext cx="1240401" cy="421078"/>
          </a:xfrm>
          <a:prstGeom prst="rect">
            <a:avLst/>
          </a:prstGeom>
        </p:spPr>
      </p:pic>
      <p:pic>
        <p:nvPicPr>
          <p:cNvPr id="31" name="Graphic 12">
            <a:extLst>
              <a:ext uri="{FF2B5EF4-FFF2-40B4-BE49-F238E27FC236}">
                <a16:creationId xmlns:a16="http://schemas.microsoft.com/office/drawing/2014/main" id="{73AC88D3-8425-3103-5AA9-F13FF81AEA8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568393" y="3321424"/>
            <a:ext cx="1499431" cy="268030"/>
          </a:xfrm>
          <a:prstGeom prst="rect">
            <a:avLst/>
          </a:prstGeom>
        </p:spPr>
      </p:pic>
      <p:sp>
        <p:nvSpPr>
          <p:cNvPr id="32" name="Rounded Rectangle 13">
            <a:extLst>
              <a:ext uri="{FF2B5EF4-FFF2-40B4-BE49-F238E27FC236}">
                <a16:creationId xmlns:a16="http://schemas.microsoft.com/office/drawing/2014/main" id="{12A6E42C-E22D-56AA-5E4A-0135675AAD3C}"/>
              </a:ext>
            </a:extLst>
          </p:cNvPr>
          <p:cNvSpPr/>
          <p:nvPr/>
        </p:nvSpPr>
        <p:spPr>
          <a:xfrm>
            <a:off x="1744114" y="4162632"/>
            <a:ext cx="1317380" cy="634876"/>
          </a:xfrm>
          <a:prstGeom prst="roundRect">
            <a:avLst/>
          </a:prstGeom>
          <a:solidFill>
            <a:srgbClr val="01ADC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Storage</a:t>
            </a:r>
            <a:endParaRPr lang="en-US" sz="1200">
              <a:solidFill>
                <a:schemeClr val="bg1"/>
              </a:solidFill>
              <a:cs typeface="Calibri"/>
            </a:endParaRPr>
          </a:p>
        </p:txBody>
      </p:sp>
      <p:sp>
        <p:nvSpPr>
          <p:cNvPr id="35" name="Rounded Rectangle 17">
            <a:extLst>
              <a:ext uri="{FF2B5EF4-FFF2-40B4-BE49-F238E27FC236}">
                <a16:creationId xmlns:a16="http://schemas.microsoft.com/office/drawing/2014/main" id="{00BB147B-A088-0733-7538-0E7D5F4B1F9F}"/>
              </a:ext>
            </a:extLst>
          </p:cNvPr>
          <p:cNvSpPr/>
          <p:nvPr/>
        </p:nvSpPr>
        <p:spPr>
          <a:xfrm>
            <a:off x="5372092" y="4015634"/>
            <a:ext cx="1048657" cy="934614"/>
          </a:xfrm>
          <a:prstGeom prst="roundRect">
            <a:avLst/>
          </a:prstGeom>
          <a:solidFill>
            <a:srgbClr val="10889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Data processed</a:t>
            </a:r>
            <a:endParaRPr lang="en-US" sz="1200">
              <a:solidFill>
                <a:schemeClr val="bg1"/>
              </a:solidFill>
              <a:cs typeface="Calibri"/>
            </a:endParaRPr>
          </a:p>
        </p:txBody>
      </p:sp>
      <p:sp>
        <p:nvSpPr>
          <p:cNvPr id="36" name="Rounded Rectangle 18">
            <a:extLst>
              <a:ext uri="{FF2B5EF4-FFF2-40B4-BE49-F238E27FC236}">
                <a16:creationId xmlns:a16="http://schemas.microsoft.com/office/drawing/2014/main" id="{5FE1A1F9-36FE-4905-EA9B-42EA16B704CE}"/>
              </a:ext>
            </a:extLst>
          </p:cNvPr>
          <p:cNvSpPr/>
          <p:nvPr/>
        </p:nvSpPr>
        <p:spPr>
          <a:xfrm>
            <a:off x="6806464" y="4015634"/>
            <a:ext cx="1048657" cy="934615"/>
          </a:xfrm>
          <a:prstGeom prst="roundRect">
            <a:avLst/>
          </a:prstGeom>
          <a:solidFill>
            <a:srgbClr val="108890"/>
          </a:solidFill>
          <a:ln>
            <a:solidFill>
              <a:srgbClr val="108890"/>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Validation before insert</a:t>
            </a:r>
            <a:endParaRPr lang="en-US" sz="1200">
              <a:solidFill>
                <a:schemeClr val="bg1"/>
              </a:solidFill>
              <a:cs typeface="Calibri"/>
            </a:endParaRPr>
          </a:p>
        </p:txBody>
      </p:sp>
      <p:sp>
        <p:nvSpPr>
          <p:cNvPr id="37" name="Rounded Rectangle 19">
            <a:extLst>
              <a:ext uri="{FF2B5EF4-FFF2-40B4-BE49-F238E27FC236}">
                <a16:creationId xmlns:a16="http://schemas.microsoft.com/office/drawing/2014/main" id="{1E3027D7-CBCF-D230-347E-E11309999762}"/>
              </a:ext>
            </a:extLst>
          </p:cNvPr>
          <p:cNvSpPr/>
          <p:nvPr/>
        </p:nvSpPr>
        <p:spPr>
          <a:xfrm>
            <a:off x="8246634" y="3985891"/>
            <a:ext cx="1048657" cy="934614"/>
          </a:xfrm>
          <a:prstGeom prst="roundRect">
            <a:avLst/>
          </a:prstGeom>
          <a:solidFill>
            <a:srgbClr val="10889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Data inserted</a:t>
            </a:r>
          </a:p>
        </p:txBody>
      </p:sp>
      <p:cxnSp>
        <p:nvCxnSpPr>
          <p:cNvPr id="39" name="Straight Arrow Connector 38">
            <a:extLst>
              <a:ext uri="{FF2B5EF4-FFF2-40B4-BE49-F238E27FC236}">
                <a16:creationId xmlns:a16="http://schemas.microsoft.com/office/drawing/2014/main" id="{B45686EA-8D95-13E9-CD5A-6A17BCD90791}"/>
              </a:ext>
            </a:extLst>
          </p:cNvPr>
          <p:cNvCxnSpPr>
            <a:cxnSpLocks/>
          </p:cNvCxnSpPr>
          <p:nvPr/>
        </p:nvCxnSpPr>
        <p:spPr>
          <a:xfrm flipH="1">
            <a:off x="7855121" y="4482941"/>
            <a:ext cx="391513" cy="1"/>
          </a:xfrm>
          <a:prstGeom prst="straightConnector1">
            <a:avLst/>
          </a:prstGeom>
          <a:ln w="12700">
            <a:solidFill>
              <a:srgbClr val="351C5C"/>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F51FE9E3-B95C-5084-3722-D7CA61E65FD3}"/>
              </a:ext>
            </a:extLst>
          </p:cNvPr>
          <p:cNvCxnSpPr>
            <a:cxnSpLocks/>
          </p:cNvCxnSpPr>
          <p:nvPr/>
        </p:nvCxnSpPr>
        <p:spPr>
          <a:xfrm flipH="1" flipV="1">
            <a:off x="3061494" y="4480071"/>
            <a:ext cx="2310598" cy="2870"/>
          </a:xfrm>
          <a:prstGeom prst="straightConnector1">
            <a:avLst/>
          </a:prstGeom>
          <a:ln w="12700">
            <a:solidFill>
              <a:srgbClr val="351C5C"/>
            </a:solidFill>
            <a:tailEnd type="triangle"/>
          </a:ln>
        </p:spPr>
        <p:style>
          <a:lnRef idx="1">
            <a:schemeClr val="dk1"/>
          </a:lnRef>
          <a:fillRef idx="0">
            <a:schemeClr val="dk1"/>
          </a:fillRef>
          <a:effectRef idx="0">
            <a:schemeClr val="dk1"/>
          </a:effectRef>
          <a:fontRef idx="minor">
            <a:schemeClr val="tx1"/>
          </a:fontRef>
        </p:style>
      </p:cxnSp>
      <p:cxnSp>
        <p:nvCxnSpPr>
          <p:cNvPr id="4" name="Straight Arrow Connector 3">
            <a:extLst>
              <a:ext uri="{FF2B5EF4-FFF2-40B4-BE49-F238E27FC236}">
                <a16:creationId xmlns:a16="http://schemas.microsoft.com/office/drawing/2014/main" id="{E59D3274-9356-A590-7FBA-97443791F937}"/>
              </a:ext>
            </a:extLst>
          </p:cNvPr>
          <p:cNvCxnSpPr>
            <a:cxnSpLocks/>
          </p:cNvCxnSpPr>
          <p:nvPr/>
        </p:nvCxnSpPr>
        <p:spPr>
          <a:xfrm flipH="1">
            <a:off x="6414951" y="4480071"/>
            <a:ext cx="391513" cy="0"/>
          </a:xfrm>
          <a:prstGeom prst="straightConnector1">
            <a:avLst/>
          </a:prstGeom>
          <a:ln w="12700">
            <a:solidFill>
              <a:srgbClr val="351C5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5116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person using a computer&#10;&#10;AI-generated content may be incorrect.">
            <a:extLst>
              <a:ext uri="{FF2B5EF4-FFF2-40B4-BE49-F238E27FC236}">
                <a16:creationId xmlns:a16="http://schemas.microsoft.com/office/drawing/2014/main" id="{E707A618-90AB-2680-33FD-9E79F1591C93}"/>
              </a:ext>
            </a:extLst>
          </p:cNvPr>
          <p:cNvPicPr>
            <a:picLocks noGrp="1" noChangeAspect="1"/>
          </p:cNvPicPr>
          <p:nvPr>
            <p:ph type="pic" sz="quarter" idx="10"/>
          </p:nvPr>
        </p:nvPicPr>
        <p:blipFill>
          <a:blip r:embed="rId4"/>
          <a:srcRect l="885" r="885"/>
          <a:stretch>
            <a:fillRect/>
          </a:stretch>
        </p:blipFill>
        <p:spPr/>
      </p:pic>
      <p:sp>
        <p:nvSpPr>
          <p:cNvPr id="2" name="Title 1">
            <a:extLst>
              <a:ext uri="{FF2B5EF4-FFF2-40B4-BE49-F238E27FC236}">
                <a16:creationId xmlns:a16="http://schemas.microsoft.com/office/drawing/2014/main" id="{96489D95-7532-64E6-34F4-DC00267B3BC6}"/>
              </a:ext>
            </a:extLst>
          </p:cNvPr>
          <p:cNvSpPr>
            <a:spLocks noGrp="1"/>
          </p:cNvSpPr>
          <p:nvPr>
            <p:ph type="title"/>
          </p:nvPr>
        </p:nvSpPr>
        <p:spPr/>
        <p:txBody>
          <a:bodyPr>
            <a:normAutofit fontScale="90000"/>
          </a:bodyPr>
          <a:lstStyle/>
          <a:p>
            <a:r>
              <a:rPr lang="en-US"/>
              <a:t>Requirements</a:t>
            </a:r>
          </a:p>
        </p:txBody>
      </p:sp>
      <p:sp>
        <p:nvSpPr>
          <p:cNvPr id="3" name="Text Placeholder 2">
            <a:extLst>
              <a:ext uri="{FF2B5EF4-FFF2-40B4-BE49-F238E27FC236}">
                <a16:creationId xmlns:a16="http://schemas.microsoft.com/office/drawing/2014/main" id="{00D075B8-BEEE-1E02-E0D2-4B9D96B8D4AF}"/>
              </a:ext>
            </a:extLst>
          </p:cNvPr>
          <p:cNvSpPr>
            <a:spLocks noGrp="1"/>
          </p:cNvSpPr>
          <p:nvPr>
            <p:ph type="body" sz="quarter" idx="12"/>
          </p:nvPr>
        </p:nvSpPr>
        <p:spPr>
          <a:xfrm>
            <a:off x="6873950" y="968313"/>
            <a:ext cx="4977414" cy="4894264"/>
          </a:xfrm>
        </p:spPr>
        <p:txBody>
          <a:bodyPr lIns="91440" tIns="45720" rIns="91440" bIns="45720" anchor="t"/>
          <a:lstStyle/>
          <a:p>
            <a:pPr>
              <a:spcAft>
                <a:spcPts val="1200"/>
              </a:spcAft>
            </a:pPr>
            <a:r>
              <a:rPr lang="en-US" dirty="0">
                <a:latin typeface="Aptos" panose="020B0004020202020204" pitchFamily="34" charset="0"/>
              </a:rPr>
              <a:t>Data needs to be written and read from </a:t>
            </a:r>
            <a:r>
              <a:rPr lang="en-US" b="1" dirty="0">
                <a:latin typeface="Aptos" panose="020B0004020202020204" pitchFamily="34" charset="0"/>
              </a:rPr>
              <a:t>Azure Storage</a:t>
            </a:r>
          </a:p>
          <a:p>
            <a:pPr>
              <a:spcAft>
                <a:spcPts val="1200"/>
              </a:spcAft>
            </a:pPr>
            <a:r>
              <a:rPr lang="en-US" dirty="0">
                <a:latin typeface="Aptos" panose="020B0004020202020204" pitchFamily="34" charset="0"/>
              </a:rPr>
              <a:t>Current format is </a:t>
            </a:r>
            <a:r>
              <a:rPr lang="en-US" b="1" dirty="0">
                <a:latin typeface="Aptos" panose="020B0004020202020204" pitchFamily="34" charset="0"/>
              </a:rPr>
              <a:t>XML</a:t>
            </a:r>
          </a:p>
          <a:p>
            <a:pPr lvl="1">
              <a:spcAft>
                <a:spcPts val="1200"/>
              </a:spcAft>
              <a:buFont typeface="System Font Regular"/>
              <a:buChar char="-"/>
            </a:pPr>
            <a:r>
              <a:rPr lang="en-US" dirty="0"/>
              <a:t>We may support </a:t>
            </a:r>
            <a:r>
              <a:rPr lang="en-US" b="1" dirty="0"/>
              <a:t>other types </a:t>
            </a:r>
            <a:r>
              <a:rPr lang="en-US" dirty="0"/>
              <a:t>such as Json and CSV as well</a:t>
            </a:r>
          </a:p>
          <a:p>
            <a:pPr>
              <a:spcAft>
                <a:spcPts val="1200"/>
              </a:spcAft>
            </a:pPr>
            <a:r>
              <a:rPr lang="en-US" dirty="0">
                <a:latin typeface="Aptos"/>
              </a:rPr>
              <a:t>For F&amp;O we can trigger the import and export of data using </a:t>
            </a:r>
            <a:r>
              <a:rPr lang="en-US" b="1" dirty="0">
                <a:latin typeface="Aptos"/>
              </a:rPr>
              <a:t>web-services</a:t>
            </a:r>
          </a:p>
          <a:p>
            <a:pPr lvl="1">
              <a:spcAft>
                <a:spcPts val="1200"/>
              </a:spcAft>
              <a:buFont typeface="System Font Regular"/>
              <a:buChar char="-"/>
            </a:pPr>
            <a:r>
              <a:rPr lang="en-US" dirty="0"/>
              <a:t>For systems that don’t support web-services, this can also be accomplished using </a:t>
            </a:r>
            <a:r>
              <a:rPr lang="en-US" b="1" dirty="0"/>
              <a:t>scheduled jobs</a:t>
            </a:r>
          </a:p>
        </p:txBody>
      </p:sp>
    </p:spTree>
    <p:extLst>
      <p:ext uri="{BB962C8B-B14F-4D97-AF65-F5344CB8AC3E}">
        <p14:creationId xmlns:p14="http://schemas.microsoft.com/office/powerpoint/2010/main" val="3332172393"/>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DE6340D3-B612-BEA0-A2BC-1CAF7F193D01}"/>
              </a:ext>
            </a:extLst>
          </p:cNvPr>
          <p:cNvCxnSpPr/>
          <p:nvPr/>
        </p:nvCxnSpPr>
        <p:spPr>
          <a:xfrm flipV="1">
            <a:off x="9701408" y="2645228"/>
            <a:ext cx="0" cy="21880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61929B13-CE4C-2960-337D-12CB8B0B4EC4}"/>
              </a:ext>
            </a:extLst>
          </p:cNvPr>
          <p:cNvCxnSpPr/>
          <p:nvPr/>
        </p:nvCxnSpPr>
        <p:spPr>
          <a:xfrm>
            <a:off x="6789107" y="2645228"/>
            <a:ext cx="0" cy="21880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82B70AB-949C-FB3D-D6AF-2722FFD07DE8}"/>
              </a:ext>
            </a:extLst>
          </p:cNvPr>
          <p:cNvSpPr>
            <a:spLocks noGrp="1"/>
          </p:cNvSpPr>
          <p:nvPr>
            <p:ph type="title"/>
          </p:nvPr>
        </p:nvSpPr>
        <p:spPr/>
        <p:txBody>
          <a:bodyPr>
            <a:normAutofit fontScale="90000"/>
          </a:bodyPr>
          <a:lstStyle/>
          <a:p>
            <a:r>
              <a:rPr lang="en-US">
                <a:latin typeface="Aptos ExtraBold"/>
                <a:cs typeface="Segoe UI"/>
              </a:rPr>
              <a:t>Inventory management </a:t>
            </a:r>
            <a:endParaRPr lang="en-US"/>
          </a:p>
        </p:txBody>
      </p:sp>
      <p:sp>
        <p:nvSpPr>
          <p:cNvPr id="3" name="Text Placeholder 2">
            <a:extLst>
              <a:ext uri="{FF2B5EF4-FFF2-40B4-BE49-F238E27FC236}">
                <a16:creationId xmlns:a16="http://schemas.microsoft.com/office/drawing/2014/main" id="{431C3651-EF30-170C-6030-6D6957DE7E00}"/>
              </a:ext>
            </a:extLst>
          </p:cNvPr>
          <p:cNvSpPr>
            <a:spLocks noGrp="1"/>
          </p:cNvSpPr>
          <p:nvPr>
            <p:ph type="body" sz="quarter" idx="11"/>
          </p:nvPr>
        </p:nvSpPr>
        <p:spPr>
          <a:xfrm>
            <a:off x="340290" y="942474"/>
            <a:ext cx="4529883" cy="5564204"/>
          </a:xfrm>
        </p:spPr>
        <p:txBody>
          <a:bodyPr lIns="91440" tIns="45720" rIns="91440" bIns="45720" anchor="t"/>
          <a:lstStyle/>
          <a:p>
            <a:r>
              <a:rPr lang="en-US" dirty="0">
                <a:latin typeface="Aptos"/>
              </a:rPr>
              <a:t>In general, we assume that </a:t>
            </a:r>
            <a:r>
              <a:rPr lang="en-US" b="1" dirty="0">
                <a:latin typeface="Aptos"/>
              </a:rPr>
              <a:t>inventory</a:t>
            </a:r>
            <a:r>
              <a:rPr lang="en-US" dirty="0">
                <a:latin typeface="Aptos"/>
              </a:rPr>
              <a:t> is managed in </a:t>
            </a:r>
            <a:br>
              <a:rPr lang="en-US" dirty="0">
                <a:latin typeface="Aptos" panose="020B0004020202020204" pitchFamily="34" charset="0"/>
              </a:rPr>
            </a:br>
            <a:r>
              <a:rPr lang="en-US" dirty="0">
                <a:latin typeface="Aptos"/>
              </a:rPr>
              <a:t>LS Central.</a:t>
            </a:r>
            <a:endParaRPr lang="en-US" dirty="0">
              <a:latin typeface="Aptos" panose="020B0004020202020204" pitchFamily="34" charset="0"/>
            </a:endParaRPr>
          </a:p>
          <a:p>
            <a:r>
              <a:rPr lang="en-US" dirty="0">
                <a:latin typeface="Aptos"/>
              </a:rPr>
              <a:t>Inventory changes </a:t>
            </a:r>
            <a:r>
              <a:rPr lang="en-US" b="1" dirty="0">
                <a:latin typeface="Aptos"/>
              </a:rPr>
              <a:t>sent to </a:t>
            </a:r>
            <a:r>
              <a:rPr lang="en-US" dirty="0">
                <a:latin typeface="Aptos"/>
              </a:rPr>
              <a:t>for example SAP or F&amp;O either during the day or at EOD.</a:t>
            </a:r>
          </a:p>
          <a:p>
            <a:r>
              <a:rPr lang="en-US" dirty="0">
                <a:latin typeface="Aptos" panose="020B0004020202020204" pitchFamily="34" charset="0"/>
              </a:rPr>
              <a:t>LS Central will manage:</a:t>
            </a:r>
          </a:p>
          <a:p>
            <a:pPr lvl="1">
              <a:buFont typeface="System Font Regular"/>
              <a:buChar char="-"/>
            </a:pPr>
            <a:r>
              <a:rPr lang="en-US" dirty="0">
                <a:latin typeface="Aptos Light"/>
              </a:rPr>
              <a:t>Receiving</a:t>
            </a:r>
          </a:p>
          <a:p>
            <a:pPr lvl="1">
              <a:buFont typeface="System Font Regular"/>
              <a:buChar char="-"/>
            </a:pPr>
            <a:r>
              <a:rPr lang="en-US" dirty="0">
                <a:latin typeface="Aptos Light"/>
              </a:rPr>
              <a:t>Transfers</a:t>
            </a:r>
          </a:p>
          <a:p>
            <a:pPr lvl="1">
              <a:buFont typeface="System Font Regular"/>
              <a:buChar char="-"/>
            </a:pPr>
            <a:r>
              <a:rPr lang="en-US" dirty="0">
                <a:latin typeface="Aptos Light"/>
              </a:rPr>
              <a:t>Stock count</a:t>
            </a:r>
          </a:p>
          <a:p>
            <a:pPr lvl="1">
              <a:buFont typeface="System Font Regular"/>
              <a:buChar char="-"/>
            </a:pPr>
            <a:r>
              <a:rPr lang="en-US" dirty="0">
                <a:latin typeface="Aptos Light"/>
              </a:rPr>
              <a:t>Positive/Negative </a:t>
            </a:r>
            <a:r>
              <a:rPr lang="en-US" dirty="0" err="1">
                <a:latin typeface="Aptos Light"/>
              </a:rPr>
              <a:t>adjustm</a:t>
            </a:r>
            <a:r>
              <a:rPr lang="en-US" dirty="0">
                <a:latin typeface="Aptos Light"/>
              </a:rPr>
              <a:t>.</a:t>
            </a:r>
          </a:p>
          <a:p>
            <a:pPr lvl="1"/>
            <a:endParaRPr lang="en-US" dirty="0">
              <a:latin typeface="Aptos Light"/>
            </a:endParaRPr>
          </a:p>
          <a:p>
            <a:pPr lvl="1"/>
            <a:endParaRPr lang="en-US" dirty="0">
              <a:latin typeface="Aptos Light"/>
            </a:endParaRPr>
          </a:p>
          <a:p>
            <a:endParaRPr lang="en-US" dirty="0">
              <a:latin typeface="Aptos Light"/>
            </a:endParaRPr>
          </a:p>
          <a:p>
            <a:endParaRPr lang="en-US" dirty="0"/>
          </a:p>
        </p:txBody>
      </p:sp>
      <p:sp>
        <p:nvSpPr>
          <p:cNvPr id="18" name="Rounded Rectangle 9">
            <a:extLst>
              <a:ext uri="{FF2B5EF4-FFF2-40B4-BE49-F238E27FC236}">
                <a16:creationId xmlns:a16="http://schemas.microsoft.com/office/drawing/2014/main" id="{64D2620B-2B0F-DD08-2779-371D14869286}"/>
              </a:ext>
            </a:extLst>
          </p:cNvPr>
          <p:cNvSpPr/>
          <p:nvPr/>
        </p:nvSpPr>
        <p:spPr>
          <a:xfrm>
            <a:off x="5520596" y="3429000"/>
            <a:ext cx="2616305" cy="699650"/>
          </a:xfrm>
          <a:prstGeom prst="roundRect">
            <a:avLst/>
          </a:prstGeom>
          <a:solidFill>
            <a:srgbClr val="6057C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Aptos"/>
              </a:rPr>
              <a:t>Items, Barcodes, Prices, Vendors, </a:t>
            </a:r>
            <a:r>
              <a:rPr lang="en-US" sz="1400" err="1">
                <a:latin typeface="Aptos"/>
              </a:rPr>
              <a:t>etc</a:t>
            </a:r>
            <a:endParaRPr lang="en-US" sz="1400">
              <a:latin typeface="Aptos" panose="020B0004020202020204" pitchFamily="34" charset="0"/>
            </a:endParaRPr>
          </a:p>
        </p:txBody>
      </p:sp>
      <p:sp>
        <p:nvSpPr>
          <p:cNvPr id="22" name="Rounded Rectangle 11">
            <a:extLst>
              <a:ext uri="{FF2B5EF4-FFF2-40B4-BE49-F238E27FC236}">
                <a16:creationId xmlns:a16="http://schemas.microsoft.com/office/drawing/2014/main" id="{5B2165CB-E850-62D2-3A6C-A9894D4E20D9}"/>
              </a:ext>
            </a:extLst>
          </p:cNvPr>
          <p:cNvSpPr/>
          <p:nvPr/>
        </p:nvSpPr>
        <p:spPr>
          <a:xfrm>
            <a:off x="8869861" y="3429000"/>
            <a:ext cx="1457636" cy="699650"/>
          </a:xfrm>
          <a:prstGeom prst="roundRect">
            <a:avLst/>
          </a:prstGeom>
          <a:solidFill>
            <a:srgbClr val="746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Aptos" panose="020B0004020202020204" pitchFamily="34" charset="0"/>
              </a:rPr>
              <a:t>Stock movements</a:t>
            </a:r>
          </a:p>
        </p:txBody>
      </p:sp>
      <p:sp>
        <p:nvSpPr>
          <p:cNvPr id="26" name="Freeform 6">
            <a:extLst>
              <a:ext uri="{FF2B5EF4-FFF2-40B4-BE49-F238E27FC236}">
                <a16:creationId xmlns:a16="http://schemas.microsoft.com/office/drawing/2014/main" id="{CEAED8C3-AA3D-2A2D-DE1F-9E9B3BEA1C37}"/>
              </a:ext>
            </a:extLst>
          </p:cNvPr>
          <p:cNvSpPr/>
          <p:nvPr/>
        </p:nvSpPr>
        <p:spPr>
          <a:xfrm>
            <a:off x="5366656" y="1088571"/>
            <a:ext cx="6498771" cy="1556657"/>
          </a:xfrm>
          <a:custGeom>
            <a:avLst/>
            <a:gdLst>
              <a:gd name="connsiteX0" fmla="*/ 70759 w 6498771"/>
              <a:gd name="connsiteY0" fmla="*/ 0 h 1556657"/>
              <a:gd name="connsiteX1" fmla="*/ 6428012 w 6498771"/>
              <a:gd name="connsiteY1" fmla="*/ 0 h 1556657"/>
              <a:gd name="connsiteX2" fmla="*/ 6498771 w 6498771"/>
              <a:gd name="connsiteY2" fmla="*/ 70759 h 1556657"/>
              <a:gd name="connsiteX3" fmla="*/ 6498771 w 6498771"/>
              <a:gd name="connsiteY3" fmla="*/ 237677 h 1556657"/>
              <a:gd name="connsiteX4" fmla="*/ 6498771 w 6498771"/>
              <a:gd name="connsiteY4" fmla="*/ 353784 h 1556657"/>
              <a:gd name="connsiteX5" fmla="*/ 6498771 w 6498771"/>
              <a:gd name="connsiteY5" fmla="*/ 1188353 h 1556657"/>
              <a:gd name="connsiteX6" fmla="*/ 6496800 w 6498771"/>
              <a:gd name="connsiteY6" fmla="*/ 1198115 h 1556657"/>
              <a:gd name="connsiteX7" fmla="*/ 6498771 w 6498771"/>
              <a:gd name="connsiteY7" fmla="*/ 1202873 h 1556657"/>
              <a:gd name="connsiteX8" fmla="*/ 6498771 w 6498771"/>
              <a:gd name="connsiteY8" fmla="*/ 1485898 h 1556657"/>
              <a:gd name="connsiteX9" fmla="*/ 6428012 w 6498771"/>
              <a:gd name="connsiteY9" fmla="*/ 1556657 h 1556657"/>
              <a:gd name="connsiteX10" fmla="*/ 70759 w 6498771"/>
              <a:gd name="connsiteY10" fmla="*/ 1556657 h 1556657"/>
              <a:gd name="connsiteX11" fmla="*/ 0 w 6498771"/>
              <a:gd name="connsiteY11" fmla="*/ 1485898 h 1556657"/>
              <a:gd name="connsiteX12" fmla="*/ 0 w 6498771"/>
              <a:gd name="connsiteY12" fmla="*/ 1202873 h 1556657"/>
              <a:gd name="connsiteX13" fmla="*/ 1971 w 6498771"/>
              <a:gd name="connsiteY13" fmla="*/ 1198115 h 1556657"/>
              <a:gd name="connsiteX14" fmla="*/ 0 w 6498771"/>
              <a:gd name="connsiteY14" fmla="*/ 1188353 h 1556657"/>
              <a:gd name="connsiteX15" fmla="*/ 0 w 6498771"/>
              <a:gd name="connsiteY15" fmla="*/ 353784 h 1556657"/>
              <a:gd name="connsiteX16" fmla="*/ 0 w 6498771"/>
              <a:gd name="connsiteY16" fmla="*/ 237677 h 1556657"/>
              <a:gd name="connsiteX17" fmla="*/ 0 w 6498771"/>
              <a:gd name="connsiteY17" fmla="*/ 70759 h 1556657"/>
              <a:gd name="connsiteX18" fmla="*/ 70759 w 6498771"/>
              <a:gd name="connsiteY18" fmla="*/ 0 h 155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98771" h="1556657">
                <a:moveTo>
                  <a:pt x="70759" y="0"/>
                </a:moveTo>
                <a:lnTo>
                  <a:pt x="6428012" y="0"/>
                </a:lnTo>
                <a:cubicBezTo>
                  <a:pt x="6467091" y="0"/>
                  <a:pt x="6498771" y="31680"/>
                  <a:pt x="6498771" y="70759"/>
                </a:cubicBezTo>
                <a:lnTo>
                  <a:pt x="6498771" y="237677"/>
                </a:lnTo>
                <a:lnTo>
                  <a:pt x="6498771" y="353784"/>
                </a:lnTo>
                <a:lnTo>
                  <a:pt x="6498771" y="1188353"/>
                </a:lnTo>
                <a:lnTo>
                  <a:pt x="6496800" y="1198115"/>
                </a:lnTo>
                <a:lnTo>
                  <a:pt x="6498771" y="1202873"/>
                </a:lnTo>
                <a:lnTo>
                  <a:pt x="6498771" y="1485898"/>
                </a:lnTo>
                <a:cubicBezTo>
                  <a:pt x="6498771" y="1524977"/>
                  <a:pt x="6467091" y="1556657"/>
                  <a:pt x="6428012" y="1556657"/>
                </a:cubicBezTo>
                <a:lnTo>
                  <a:pt x="70759" y="1556657"/>
                </a:lnTo>
                <a:cubicBezTo>
                  <a:pt x="31680" y="1556657"/>
                  <a:pt x="0" y="1524977"/>
                  <a:pt x="0" y="1485898"/>
                </a:cubicBezTo>
                <a:lnTo>
                  <a:pt x="0" y="1202873"/>
                </a:lnTo>
                <a:lnTo>
                  <a:pt x="1971" y="1198115"/>
                </a:lnTo>
                <a:lnTo>
                  <a:pt x="0" y="1188353"/>
                </a:lnTo>
                <a:lnTo>
                  <a:pt x="0" y="353784"/>
                </a:lnTo>
                <a:lnTo>
                  <a:pt x="0" y="237677"/>
                </a:lnTo>
                <a:lnTo>
                  <a:pt x="0" y="70759"/>
                </a:lnTo>
                <a:cubicBezTo>
                  <a:pt x="0" y="31680"/>
                  <a:pt x="31680" y="0"/>
                  <a:pt x="70759" y="0"/>
                </a:cubicBezTo>
                <a:close/>
              </a:path>
            </a:pathLst>
          </a:cu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5" name="Straight Arrow Connector 14">
            <a:extLst>
              <a:ext uri="{FF2B5EF4-FFF2-40B4-BE49-F238E27FC236}">
                <a16:creationId xmlns:a16="http://schemas.microsoft.com/office/drawing/2014/main" id="{22B7BC2E-5414-18EB-0BBE-BB80EC97566E}"/>
              </a:ext>
            </a:extLst>
          </p:cNvPr>
          <p:cNvCxnSpPr/>
          <p:nvPr/>
        </p:nvCxnSpPr>
        <p:spPr>
          <a:xfrm flipV="1">
            <a:off x="11219145" y="2645228"/>
            <a:ext cx="0" cy="21880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42F5466B-04AA-FAAA-9B55-8C78946889E3}"/>
              </a:ext>
            </a:extLst>
          </p:cNvPr>
          <p:cNvGrpSpPr/>
          <p:nvPr/>
        </p:nvGrpSpPr>
        <p:grpSpPr>
          <a:xfrm>
            <a:off x="5366656" y="4833256"/>
            <a:ext cx="6498771" cy="1556657"/>
            <a:chOff x="5366656" y="4833256"/>
            <a:chExt cx="6498771" cy="1556657"/>
          </a:xfrm>
        </p:grpSpPr>
        <p:sp>
          <p:nvSpPr>
            <p:cNvPr id="30" name="Freeform 7">
              <a:extLst>
                <a:ext uri="{FF2B5EF4-FFF2-40B4-BE49-F238E27FC236}">
                  <a16:creationId xmlns:a16="http://schemas.microsoft.com/office/drawing/2014/main" id="{42338D4A-FFCE-FFB8-1599-03E9BE090391}"/>
                </a:ext>
              </a:extLst>
            </p:cNvPr>
            <p:cNvSpPr/>
            <p:nvPr/>
          </p:nvSpPr>
          <p:spPr>
            <a:xfrm>
              <a:off x="5366656" y="4833256"/>
              <a:ext cx="6498771" cy="1556657"/>
            </a:xfrm>
            <a:custGeom>
              <a:avLst/>
              <a:gdLst>
                <a:gd name="connsiteX0" fmla="*/ 70759 w 6498771"/>
                <a:gd name="connsiteY0" fmla="*/ 0 h 1556657"/>
                <a:gd name="connsiteX1" fmla="*/ 6428012 w 6498771"/>
                <a:gd name="connsiteY1" fmla="*/ 0 h 1556657"/>
                <a:gd name="connsiteX2" fmla="*/ 6498771 w 6498771"/>
                <a:gd name="connsiteY2" fmla="*/ 70759 h 1556657"/>
                <a:gd name="connsiteX3" fmla="*/ 6498771 w 6498771"/>
                <a:gd name="connsiteY3" fmla="*/ 237677 h 1556657"/>
                <a:gd name="connsiteX4" fmla="*/ 6498771 w 6498771"/>
                <a:gd name="connsiteY4" fmla="*/ 353784 h 1556657"/>
                <a:gd name="connsiteX5" fmla="*/ 6498771 w 6498771"/>
                <a:gd name="connsiteY5" fmla="*/ 1188353 h 1556657"/>
                <a:gd name="connsiteX6" fmla="*/ 6496800 w 6498771"/>
                <a:gd name="connsiteY6" fmla="*/ 1198115 h 1556657"/>
                <a:gd name="connsiteX7" fmla="*/ 6498771 w 6498771"/>
                <a:gd name="connsiteY7" fmla="*/ 1202873 h 1556657"/>
                <a:gd name="connsiteX8" fmla="*/ 6498771 w 6498771"/>
                <a:gd name="connsiteY8" fmla="*/ 1485898 h 1556657"/>
                <a:gd name="connsiteX9" fmla="*/ 6428012 w 6498771"/>
                <a:gd name="connsiteY9" fmla="*/ 1556657 h 1556657"/>
                <a:gd name="connsiteX10" fmla="*/ 70759 w 6498771"/>
                <a:gd name="connsiteY10" fmla="*/ 1556657 h 1556657"/>
                <a:gd name="connsiteX11" fmla="*/ 0 w 6498771"/>
                <a:gd name="connsiteY11" fmla="*/ 1485898 h 1556657"/>
                <a:gd name="connsiteX12" fmla="*/ 0 w 6498771"/>
                <a:gd name="connsiteY12" fmla="*/ 1202873 h 1556657"/>
                <a:gd name="connsiteX13" fmla="*/ 1971 w 6498771"/>
                <a:gd name="connsiteY13" fmla="*/ 1198115 h 1556657"/>
                <a:gd name="connsiteX14" fmla="*/ 0 w 6498771"/>
                <a:gd name="connsiteY14" fmla="*/ 1188353 h 1556657"/>
                <a:gd name="connsiteX15" fmla="*/ 0 w 6498771"/>
                <a:gd name="connsiteY15" fmla="*/ 353784 h 1556657"/>
                <a:gd name="connsiteX16" fmla="*/ 0 w 6498771"/>
                <a:gd name="connsiteY16" fmla="*/ 237677 h 1556657"/>
                <a:gd name="connsiteX17" fmla="*/ 0 w 6498771"/>
                <a:gd name="connsiteY17" fmla="*/ 70759 h 1556657"/>
                <a:gd name="connsiteX18" fmla="*/ 70759 w 6498771"/>
                <a:gd name="connsiteY18" fmla="*/ 0 h 155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98771" h="1556657">
                  <a:moveTo>
                    <a:pt x="70759" y="0"/>
                  </a:moveTo>
                  <a:lnTo>
                    <a:pt x="6428012" y="0"/>
                  </a:lnTo>
                  <a:cubicBezTo>
                    <a:pt x="6467091" y="0"/>
                    <a:pt x="6498771" y="31680"/>
                    <a:pt x="6498771" y="70759"/>
                  </a:cubicBezTo>
                  <a:lnTo>
                    <a:pt x="6498771" y="237677"/>
                  </a:lnTo>
                  <a:lnTo>
                    <a:pt x="6498771" y="353784"/>
                  </a:lnTo>
                  <a:lnTo>
                    <a:pt x="6498771" y="1188353"/>
                  </a:lnTo>
                  <a:lnTo>
                    <a:pt x="6496800" y="1198115"/>
                  </a:lnTo>
                  <a:lnTo>
                    <a:pt x="6498771" y="1202873"/>
                  </a:lnTo>
                  <a:lnTo>
                    <a:pt x="6498771" y="1485898"/>
                  </a:lnTo>
                  <a:cubicBezTo>
                    <a:pt x="6498771" y="1524977"/>
                    <a:pt x="6467091" y="1556657"/>
                    <a:pt x="6428012" y="1556657"/>
                  </a:cubicBezTo>
                  <a:lnTo>
                    <a:pt x="70759" y="1556657"/>
                  </a:lnTo>
                  <a:cubicBezTo>
                    <a:pt x="31680" y="1556657"/>
                    <a:pt x="0" y="1524977"/>
                    <a:pt x="0" y="1485898"/>
                  </a:cubicBezTo>
                  <a:lnTo>
                    <a:pt x="0" y="1202873"/>
                  </a:lnTo>
                  <a:lnTo>
                    <a:pt x="1971" y="1198115"/>
                  </a:lnTo>
                  <a:lnTo>
                    <a:pt x="0" y="1188353"/>
                  </a:lnTo>
                  <a:lnTo>
                    <a:pt x="0" y="353784"/>
                  </a:lnTo>
                  <a:lnTo>
                    <a:pt x="0" y="237677"/>
                  </a:lnTo>
                  <a:lnTo>
                    <a:pt x="0" y="70759"/>
                  </a:lnTo>
                  <a:cubicBezTo>
                    <a:pt x="0" y="31680"/>
                    <a:pt x="31680" y="0"/>
                    <a:pt x="70759" y="0"/>
                  </a:cubicBezTo>
                  <a:close/>
                </a:path>
              </a:pathLst>
            </a:cu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1" name="Graphic 30">
              <a:extLst>
                <a:ext uri="{FF2B5EF4-FFF2-40B4-BE49-F238E27FC236}">
                  <a16:creationId xmlns:a16="http://schemas.microsoft.com/office/drawing/2014/main" id="{4F842D1A-208B-FBD8-8804-83F1E04EA76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955711" y="5312964"/>
              <a:ext cx="3320657" cy="597239"/>
            </a:xfrm>
            <a:prstGeom prst="rect">
              <a:avLst/>
            </a:prstGeom>
          </p:spPr>
        </p:pic>
      </p:grpSp>
      <p:pic>
        <p:nvPicPr>
          <p:cNvPr id="6" name="Picture 5" descr="A couple of people looking at a tablet&#10;&#10;Description automatically generated">
            <a:extLst>
              <a:ext uri="{FF2B5EF4-FFF2-40B4-BE49-F238E27FC236}">
                <a16:creationId xmlns:a16="http://schemas.microsoft.com/office/drawing/2014/main" id="{90152358-1F8B-416D-4C80-5BBE92143863}"/>
              </a:ext>
            </a:extLst>
          </p:cNvPr>
          <p:cNvPicPr>
            <a:picLocks noChangeAspect="1"/>
          </p:cNvPicPr>
          <p:nvPr/>
        </p:nvPicPr>
        <p:blipFill>
          <a:blip r:embed="rId6"/>
          <a:srcRect t="15456" r="140" b="17355"/>
          <a:stretch/>
        </p:blipFill>
        <p:spPr>
          <a:xfrm>
            <a:off x="5530995" y="1156027"/>
            <a:ext cx="6178272" cy="1412588"/>
          </a:xfrm>
          <a:prstGeom prst="rect">
            <a:avLst/>
          </a:prstGeom>
        </p:spPr>
      </p:pic>
      <p:sp>
        <p:nvSpPr>
          <p:cNvPr id="24" name="Rounded Rectangle 12">
            <a:extLst>
              <a:ext uri="{FF2B5EF4-FFF2-40B4-BE49-F238E27FC236}">
                <a16:creationId xmlns:a16="http://schemas.microsoft.com/office/drawing/2014/main" id="{773B0971-3284-1B25-514F-DB8A1AA6D67E}"/>
              </a:ext>
            </a:extLst>
          </p:cNvPr>
          <p:cNvSpPr/>
          <p:nvPr/>
        </p:nvSpPr>
        <p:spPr>
          <a:xfrm>
            <a:off x="10546613" y="3429000"/>
            <a:ext cx="1318813" cy="699650"/>
          </a:xfrm>
          <a:prstGeom prst="roundRect">
            <a:avLst/>
          </a:prstGeom>
          <a:solidFill>
            <a:srgbClr val="746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Aptos" panose="020B0004020202020204" pitchFamily="34" charset="0"/>
              </a:rPr>
              <a:t>EOD statements</a:t>
            </a:r>
          </a:p>
        </p:txBody>
      </p:sp>
    </p:spTree>
    <p:extLst>
      <p:ext uri="{BB962C8B-B14F-4D97-AF65-F5344CB8AC3E}">
        <p14:creationId xmlns:p14="http://schemas.microsoft.com/office/powerpoint/2010/main" val="2226394179"/>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3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p:stCondLst>
                                    <p:cond delay="5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60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decel="50000" fill="hold" nodeType="withEffect">
                                  <p:stCondLst>
                                    <p:cond delay="7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1DCA-3B3E-0CA2-54E2-634979B3A054}"/>
              </a:ext>
            </a:extLst>
          </p:cNvPr>
          <p:cNvSpPr>
            <a:spLocks noGrp="1"/>
          </p:cNvSpPr>
          <p:nvPr>
            <p:ph type="title"/>
          </p:nvPr>
        </p:nvSpPr>
        <p:spPr>
          <a:xfrm>
            <a:off x="764835" y="2490064"/>
            <a:ext cx="4906622" cy="1877871"/>
          </a:xfrm>
        </p:spPr>
        <p:txBody>
          <a:bodyPr>
            <a:normAutofit/>
          </a:bodyPr>
          <a:lstStyle/>
          <a:p>
            <a:r>
              <a:rPr lang="en-IS" sz="11500">
                <a:solidFill>
                  <a:schemeClr val="bg1"/>
                </a:solidFill>
              </a:rPr>
              <a:t>Demo</a:t>
            </a:r>
          </a:p>
        </p:txBody>
      </p:sp>
    </p:spTree>
    <p:extLst>
      <p:ext uri="{BB962C8B-B14F-4D97-AF65-F5344CB8AC3E}">
        <p14:creationId xmlns:p14="http://schemas.microsoft.com/office/powerpoint/2010/main" val="506753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21579-A2E3-A554-6E84-08572028B1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A2EF7E-564B-984C-9FD4-089A8321259A}"/>
              </a:ext>
            </a:extLst>
          </p:cNvPr>
          <p:cNvSpPr>
            <a:spLocks noGrp="1"/>
          </p:cNvSpPr>
          <p:nvPr>
            <p:ph type="title"/>
          </p:nvPr>
        </p:nvSpPr>
        <p:spPr/>
        <p:txBody>
          <a:bodyPr>
            <a:normAutofit fontScale="90000"/>
          </a:bodyPr>
          <a:lstStyle/>
          <a:p>
            <a:r>
              <a:rPr lang="en-US"/>
              <a:t>Scenario 1</a:t>
            </a:r>
          </a:p>
        </p:txBody>
      </p:sp>
      <p:sp>
        <p:nvSpPr>
          <p:cNvPr id="3" name="Text Placeholder 2">
            <a:extLst>
              <a:ext uri="{FF2B5EF4-FFF2-40B4-BE49-F238E27FC236}">
                <a16:creationId xmlns:a16="http://schemas.microsoft.com/office/drawing/2014/main" id="{1CB2031E-16EF-B6C0-7763-BDFCA76A533F}"/>
              </a:ext>
            </a:extLst>
          </p:cNvPr>
          <p:cNvSpPr>
            <a:spLocks noGrp="1"/>
          </p:cNvSpPr>
          <p:nvPr>
            <p:ph type="body" sz="quarter" idx="10"/>
          </p:nvPr>
        </p:nvSpPr>
        <p:spPr/>
        <p:txBody>
          <a:bodyPr lIns="91440" tIns="45720" rIns="91440" bIns="45720" anchor="t"/>
          <a:lstStyle/>
          <a:p>
            <a:pPr marL="514350" indent="-514350">
              <a:buFont typeface="+mj-lt"/>
              <a:buAutoNum type="arabicPeriod"/>
            </a:pPr>
            <a:r>
              <a:rPr lang="en-US">
                <a:latin typeface="Aptos Light"/>
              </a:rPr>
              <a:t>Review the configuration for </a:t>
            </a:r>
            <a:r>
              <a:rPr lang="en-US" err="1">
                <a:latin typeface="Aptos Light"/>
              </a:rPr>
              <a:t>CentralConnect</a:t>
            </a:r>
            <a:endParaRPr lang="en-US">
              <a:latin typeface="Aptos Light"/>
            </a:endParaRPr>
          </a:p>
          <a:p>
            <a:pPr lvl="1"/>
            <a:r>
              <a:rPr lang="en-US">
                <a:latin typeface="Aptos Light"/>
              </a:rPr>
              <a:t>Azure Functions, Azure Storage, Azure Application, Azure Service Bus</a:t>
            </a:r>
          </a:p>
          <a:p>
            <a:pPr marL="514350" indent="-514350">
              <a:buFont typeface="+mj-lt"/>
              <a:buAutoNum type="arabicPeriod"/>
            </a:pPr>
            <a:r>
              <a:rPr lang="en-US">
                <a:latin typeface="Aptos Light"/>
              </a:rPr>
              <a:t>Create a mapping for Vendors from F&amp;O to Central</a:t>
            </a:r>
          </a:p>
          <a:p>
            <a:pPr marL="514350" indent="-514350">
              <a:buFont typeface="+mj-lt"/>
              <a:buAutoNum type="arabicPeriod"/>
            </a:pPr>
            <a:r>
              <a:rPr lang="en-US">
                <a:latin typeface="Aptos Light"/>
              </a:rPr>
              <a:t>Change a Vendor in F&amp;O</a:t>
            </a:r>
            <a:endParaRPr lang="en-US"/>
          </a:p>
          <a:p>
            <a:pPr marL="514350" indent="-514350">
              <a:buFont typeface="+mj-lt"/>
              <a:buAutoNum type="arabicPeriod"/>
            </a:pPr>
            <a:r>
              <a:rPr lang="en-US">
                <a:latin typeface="Aptos Light"/>
              </a:rPr>
              <a:t>Run the data export/import process</a:t>
            </a:r>
          </a:p>
          <a:p>
            <a:pPr marL="514350" indent="-514350">
              <a:buFont typeface="+mj-lt"/>
              <a:buAutoNum type="arabicPeriod"/>
            </a:pPr>
            <a:r>
              <a:rPr lang="en-US">
                <a:latin typeface="Aptos Light"/>
              </a:rPr>
              <a:t>Review the changes in </a:t>
            </a:r>
            <a:r>
              <a:rPr lang="en-US" err="1">
                <a:latin typeface="Aptos Light"/>
              </a:rPr>
              <a:t>LSCentral</a:t>
            </a:r>
            <a:endParaRPr lang="en-US">
              <a:latin typeface="Aptos Light"/>
            </a:endParaRPr>
          </a:p>
        </p:txBody>
      </p:sp>
    </p:spTree>
    <p:extLst>
      <p:ext uri="{BB962C8B-B14F-4D97-AF65-F5344CB8AC3E}">
        <p14:creationId xmlns:p14="http://schemas.microsoft.com/office/powerpoint/2010/main" val="217135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CE92F-9B1C-7B55-2F3D-BE7D330C4C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74D96D-8EC8-22C2-2F88-4A154AB8D22E}"/>
              </a:ext>
            </a:extLst>
          </p:cNvPr>
          <p:cNvSpPr>
            <a:spLocks noGrp="1"/>
          </p:cNvSpPr>
          <p:nvPr>
            <p:ph type="title"/>
          </p:nvPr>
        </p:nvSpPr>
        <p:spPr/>
        <p:txBody>
          <a:bodyPr>
            <a:normAutofit fontScale="90000"/>
          </a:bodyPr>
          <a:lstStyle/>
          <a:p>
            <a:r>
              <a:rPr lang="en-US"/>
              <a:t>Scenario 2</a:t>
            </a:r>
          </a:p>
        </p:txBody>
      </p:sp>
      <p:sp>
        <p:nvSpPr>
          <p:cNvPr id="3" name="Text Placeholder 2">
            <a:extLst>
              <a:ext uri="{FF2B5EF4-FFF2-40B4-BE49-F238E27FC236}">
                <a16:creationId xmlns:a16="http://schemas.microsoft.com/office/drawing/2014/main" id="{7BB48329-A29D-52B0-7A5B-60BAE8536974}"/>
              </a:ext>
            </a:extLst>
          </p:cNvPr>
          <p:cNvSpPr>
            <a:spLocks noGrp="1"/>
          </p:cNvSpPr>
          <p:nvPr>
            <p:ph type="body" sz="quarter" idx="10"/>
          </p:nvPr>
        </p:nvSpPr>
        <p:spPr/>
        <p:txBody>
          <a:bodyPr lIns="91440" tIns="45720" rIns="91440" bIns="45720" anchor="t"/>
          <a:lstStyle/>
          <a:p>
            <a:pPr marL="514350" indent="-514350">
              <a:buFont typeface="+mj-lt"/>
              <a:buAutoNum type="arabicPeriod"/>
            </a:pPr>
            <a:r>
              <a:rPr lang="en-US">
                <a:latin typeface="Aptos Light"/>
              </a:rPr>
              <a:t>Open Point of sale</a:t>
            </a:r>
          </a:p>
          <a:p>
            <a:pPr marL="514350" indent="-514350">
              <a:buFont typeface="+mj-lt"/>
              <a:buAutoNum type="arabicPeriod"/>
            </a:pPr>
            <a:r>
              <a:rPr lang="en-US">
                <a:latin typeface="Aptos Light"/>
              </a:rPr>
              <a:t>Sell a transaction on POS </a:t>
            </a:r>
          </a:p>
          <a:p>
            <a:pPr marL="514350" indent="-514350">
              <a:buFont typeface="+mj-lt"/>
              <a:buAutoNum type="arabicPeriod"/>
            </a:pPr>
            <a:r>
              <a:rPr lang="en-US">
                <a:latin typeface="Aptos Light"/>
              </a:rPr>
              <a:t>Run the Statement Post process (end-of-day)</a:t>
            </a:r>
          </a:p>
          <a:p>
            <a:pPr marL="514350" indent="-514350">
              <a:buFont typeface="+mj-lt"/>
              <a:buAutoNum type="arabicPeriod"/>
            </a:pPr>
            <a:r>
              <a:rPr lang="en-US">
                <a:latin typeface="Aptos Light"/>
              </a:rPr>
              <a:t>Run the data import/export process to import the sales data into F&amp;O</a:t>
            </a:r>
          </a:p>
          <a:p>
            <a:pPr marL="514350" indent="-514350">
              <a:buFont typeface="+mj-lt"/>
              <a:buAutoNum type="arabicPeriod"/>
            </a:pPr>
            <a:r>
              <a:rPr lang="en-US">
                <a:latin typeface="Aptos Light"/>
              </a:rPr>
              <a:t>Create a sales order and review in F&amp;O</a:t>
            </a:r>
            <a:endParaRPr lang="en-US"/>
          </a:p>
        </p:txBody>
      </p:sp>
    </p:spTree>
    <p:extLst>
      <p:ext uri="{BB962C8B-B14F-4D97-AF65-F5344CB8AC3E}">
        <p14:creationId xmlns:p14="http://schemas.microsoft.com/office/powerpoint/2010/main" val="27166743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F929D-FA13-A868-2F72-E267902ABC72}"/>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E15D143B-70D3-B89B-E7E7-0A710162B99F}"/>
              </a:ext>
            </a:extLst>
          </p:cNvPr>
          <p:cNvGrpSpPr/>
          <p:nvPr/>
        </p:nvGrpSpPr>
        <p:grpSpPr>
          <a:xfrm>
            <a:off x="328613" y="2120098"/>
            <a:ext cx="11662759" cy="3091543"/>
            <a:chOff x="328613" y="2438400"/>
            <a:chExt cx="5553067" cy="3091543"/>
          </a:xfrm>
        </p:grpSpPr>
        <p:sp>
          <p:nvSpPr>
            <p:cNvPr id="6" name="Freeform 5">
              <a:extLst>
                <a:ext uri="{FF2B5EF4-FFF2-40B4-BE49-F238E27FC236}">
                  <a16:creationId xmlns:a16="http://schemas.microsoft.com/office/drawing/2014/main" id="{3CE9CF68-E77B-203D-A469-B8DF042B1460}"/>
                </a:ext>
              </a:extLst>
            </p:cNvPr>
            <p:cNvSpPr/>
            <p:nvPr/>
          </p:nvSpPr>
          <p:spPr>
            <a:xfrm>
              <a:off x="328613" y="2438400"/>
              <a:ext cx="5553067" cy="3091543"/>
            </a:xfrm>
            <a:custGeom>
              <a:avLst/>
              <a:gdLst>
                <a:gd name="connsiteX0" fmla="*/ 127003 w 5442857"/>
                <a:gd name="connsiteY0" fmla="*/ 0 h 3091543"/>
                <a:gd name="connsiteX1" fmla="*/ 515267 w 5442857"/>
                <a:gd name="connsiteY1" fmla="*/ 0 h 3091543"/>
                <a:gd name="connsiteX2" fmla="*/ 634997 w 5442857"/>
                <a:gd name="connsiteY2" fmla="*/ 0 h 3091543"/>
                <a:gd name="connsiteX3" fmla="*/ 4807860 w 5442857"/>
                <a:gd name="connsiteY3" fmla="*/ 0 h 3091543"/>
                <a:gd name="connsiteX4" fmla="*/ 4927590 w 5442857"/>
                <a:gd name="connsiteY4" fmla="*/ 0 h 3091543"/>
                <a:gd name="connsiteX5" fmla="*/ 5315854 w 5442857"/>
                <a:gd name="connsiteY5" fmla="*/ 0 h 3091543"/>
                <a:gd name="connsiteX6" fmla="*/ 5442857 w 5442857"/>
                <a:gd name="connsiteY6" fmla="*/ 127003 h 3091543"/>
                <a:gd name="connsiteX7" fmla="*/ 5442857 w 5442857"/>
                <a:gd name="connsiteY7" fmla="*/ 515267 h 3091543"/>
                <a:gd name="connsiteX8" fmla="*/ 5442857 w 5442857"/>
                <a:gd name="connsiteY8" fmla="*/ 2576276 h 3091543"/>
                <a:gd name="connsiteX9" fmla="*/ 5442857 w 5442857"/>
                <a:gd name="connsiteY9" fmla="*/ 2964540 h 3091543"/>
                <a:gd name="connsiteX10" fmla="*/ 5315854 w 5442857"/>
                <a:gd name="connsiteY10" fmla="*/ 3091543 h 3091543"/>
                <a:gd name="connsiteX11" fmla="*/ 4927590 w 5442857"/>
                <a:gd name="connsiteY11" fmla="*/ 3091543 h 3091543"/>
                <a:gd name="connsiteX12" fmla="*/ 4807860 w 5442857"/>
                <a:gd name="connsiteY12" fmla="*/ 3091543 h 3091543"/>
                <a:gd name="connsiteX13" fmla="*/ 634997 w 5442857"/>
                <a:gd name="connsiteY13" fmla="*/ 3091543 h 3091543"/>
                <a:gd name="connsiteX14" fmla="*/ 515267 w 5442857"/>
                <a:gd name="connsiteY14" fmla="*/ 3091543 h 3091543"/>
                <a:gd name="connsiteX15" fmla="*/ 127003 w 5442857"/>
                <a:gd name="connsiteY15" fmla="*/ 3091543 h 3091543"/>
                <a:gd name="connsiteX16" fmla="*/ 0 w 5442857"/>
                <a:gd name="connsiteY16" fmla="*/ 2964540 h 3091543"/>
                <a:gd name="connsiteX17" fmla="*/ 0 w 5442857"/>
                <a:gd name="connsiteY17" fmla="*/ 2576277 h 3091543"/>
                <a:gd name="connsiteX18" fmla="*/ 0 w 5442857"/>
                <a:gd name="connsiteY18" fmla="*/ 2576276 h 3091543"/>
                <a:gd name="connsiteX19" fmla="*/ 0 w 5442857"/>
                <a:gd name="connsiteY19" fmla="*/ 515267 h 3091543"/>
                <a:gd name="connsiteX20" fmla="*/ 0 w 5442857"/>
                <a:gd name="connsiteY20" fmla="*/ 515266 h 3091543"/>
                <a:gd name="connsiteX21" fmla="*/ 0 w 5442857"/>
                <a:gd name="connsiteY21" fmla="*/ 127003 h 3091543"/>
                <a:gd name="connsiteX22" fmla="*/ 127003 w 5442857"/>
                <a:gd name="connsiteY22" fmla="*/ 0 h 309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42857" h="3091543">
                  <a:moveTo>
                    <a:pt x="127003" y="0"/>
                  </a:moveTo>
                  <a:lnTo>
                    <a:pt x="515267" y="0"/>
                  </a:lnTo>
                  <a:lnTo>
                    <a:pt x="634997" y="0"/>
                  </a:lnTo>
                  <a:lnTo>
                    <a:pt x="4807860" y="0"/>
                  </a:lnTo>
                  <a:lnTo>
                    <a:pt x="4927590" y="0"/>
                  </a:lnTo>
                  <a:lnTo>
                    <a:pt x="5315854" y="0"/>
                  </a:lnTo>
                  <a:cubicBezTo>
                    <a:pt x="5385996" y="0"/>
                    <a:pt x="5442857" y="56861"/>
                    <a:pt x="5442857" y="127003"/>
                  </a:cubicBezTo>
                  <a:lnTo>
                    <a:pt x="5442857" y="515267"/>
                  </a:lnTo>
                  <a:lnTo>
                    <a:pt x="5442857" y="2576276"/>
                  </a:lnTo>
                  <a:lnTo>
                    <a:pt x="5442857" y="2964540"/>
                  </a:lnTo>
                  <a:cubicBezTo>
                    <a:pt x="5442857" y="3034682"/>
                    <a:pt x="5385996" y="3091543"/>
                    <a:pt x="5315854" y="3091543"/>
                  </a:cubicBezTo>
                  <a:lnTo>
                    <a:pt x="4927590" y="3091543"/>
                  </a:lnTo>
                  <a:lnTo>
                    <a:pt x="4807860" y="3091543"/>
                  </a:lnTo>
                  <a:lnTo>
                    <a:pt x="634997" y="3091543"/>
                  </a:lnTo>
                  <a:lnTo>
                    <a:pt x="515267" y="3091543"/>
                  </a:lnTo>
                  <a:lnTo>
                    <a:pt x="127003" y="3091543"/>
                  </a:lnTo>
                  <a:cubicBezTo>
                    <a:pt x="56861" y="3091543"/>
                    <a:pt x="0" y="3034682"/>
                    <a:pt x="0" y="2964540"/>
                  </a:cubicBezTo>
                  <a:lnTo>
                    <a:pt x="0" y="2576277"/>
                  </a:lnTo>
                  <a:lnTo>
                    <a:pt x="0" y="2576276"/>
                  </a:lnTo>
                  <a:lnTo>
                    <a:pt x="0" y="515267"/>
                  </a:lnTo>
                  <a:lnTo>
                    <a:pt x="0" y="515266"/>
                  </a:lnTo>
                  <a:lnTo>
                    <a:pt x="0" y="127003"/>
                  </a:lnTo>
                  <a:cubicBezTo>
                    <a:pt x="0" y="56861"/>
                    <a:pt x="56861" y="0"/>
                    <a:pt x="127003" y="0"/>
                  </a:cubicBezTo>
                  <a:close/>
                </a:path>
              </a:pathLst>
            </a:custGeom>
            <a:solidFill>
              <a:schemeClr val="bg1"/>
            </a:solidFill>
            <a:ln>
              <a:noFill/>
            </a:ln>
            <a:effectLst>
              <a:outerShdw blurRad="165100" dist="1270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 Placeholder 1">
              <a:extLst>
                <a:ext uri="{FF2B5EF4-FFF2-40B4-BE49-F238E27FC236}">
                  <a16:creationId xmlns:a16="http://schemas.microsoft.com/office/drawing/2014/main" id="{5C31E2D5-6A23-9F16-A541-D5EE7A8BA263}"/>
                </a:ext>
              </a:extLst>
            </p:cNvPr>
            <p:cNvSpPr txBox="1">
              <a:spLocks/>
            </p:cNvSpPr>
            <p:nvPr/>
          </p:nvSpPr>
          <p:spPr>
            <a:xfrm>
              <a:off x="602849" y="2757549"/>
              <a:ext cx="5004594" cy="243147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341C5C"/>
                  </a:solidFill>
                  <a:effectLst/>
                  <a:uLnTx/>
                  <a:uFillTx/>
                  <a:latin typeface="Aptos" panose="020B0004020202020204" pitchFamily="34" charset="0"/>
                </a:rPr>
                <a:t>CentralConnect</a:t>
              </a:r>
              <a:r>
                <a:rPr kumimoji="0" lang="en-US" sz="3600" i="0" u="none" strike="noStrike" kern="1200" cap="none" spc="0" normalizeH="0" baseline="0" noProof="0" dirty="0">
                  <a:ln>
                    <a:noFill/>
                  </a:ln>
                  <a:solidFill>
                    <a:srgbClr val="341C5C"/>
                  </a:solidFill>
                  <a:effectLst/>
                  <a:uLnTx/>
                  <a:uFillTx/>
                  <a:latin typeface="Aptos" panose="020B0004020202020204" pitchFamily="34" charset="0"/>
                </a:rPr>
                <a:t> is an integration platform that enables </a:t>
              </a:r>
              <a:r>
                <a:rPr kumimoji="0" lang="en-US" sz="3600" b="1" i="0" u="none" strike="noStrike" kern="1200" cap="none" spc="0" normalizeH="0" baseline="0" noProof="0" dirty="0">
                  <a:ln>
                    <a:noFill/>
                  </a:ln>
                  <a:solidFill>
                    <a:srgbClr val="341C5C"/>
                  </a:solidFill>
                  <a:effectLst/>
                  <a:uLnTx/>
                  <a:uFillTx/>
                  <a:latin typeface="Aptos" panose="020B0004020202020204" pitchFamily="34" charset="0"/>
                </a:rPr>
                <a:t>retail and hospitality</a:t>
              </a:r>
              <a:r>
                <a:rPr kumimoji="0" lang="en-US" sz="3600" i="0" u="none" strike="noStrike" kern="1200" cap="none" spc="0" normalizeH="0" baseline="0" noProof="0" dirty="0">
                  <a:ln>
                    <a:noFill/>
                  </a:ln>
                  <a:solidFill>
                    <a:srgbClr val="341C5C"/>
                  </a:solidFill>
                  <a:effectLst/>
                  <a:uLnTx/>
                  <a:uFillTx/>
                  <a:latin typeface="Aptos" panose="020B0004020202020204" pitchFamily="34" charset="0"/>
                </a:rPr>
                <a:t> businesses to use </a:t>
              </a:r>
              <a:r>
                <a:rPr kumimoji="0" lang="en-US" sz="3600" b="1" i="0" u="none" strike="noStrike" kern="1200" cap="none" spc="0" normalizeH="0" baseline="0" noProof="0" dirty="0">
                  <a:ln>
                    <a:noFill/>
                  </a:ln>
                  <a:solidFill>
                    <a:srgbClr val="341C5C"/>
                  </a:solidFill>
                  <a:effectLst/>
                  <a:uLnTx/>
                  <a:uFillTx/>
                  <a:latin typeface="Aptos" panose="020B0004020202020204" pitchFamily="34" charset="0"/>
                </a:rPr>
                <a:t>LS Central</a:t>
              </a:r>
              <a:r>
                <a:rPr kumimoji="0" lang="en-US" sz="3600" i="0" u="none" strike="noStrike" kern="1200" cap="none" spc="0" normalizeH="0" baseline="0" noProof="0" dirty="0">
                  <a:ln>
                    <a:noFill/>
                  </a:ln>
                  <a:solidFill>
                    <a:srgbClr val="341C5C"/>
                  </a:solidFill>
                  <a:effectLst/>
                  <a:uLnTx/>
                  <a:uFillTx/>
                  <a:latin typeface="Aptos" panose="020B0004020202020204" pitchFamily="34" charset="0"/>
                </a:rPr>
                <a:t> as their retail or point of sale solution and </a:t>
              </a:r>
              <a:r>
                <a:rPr kumimoji="0" lang="en-US" sz="3600" b="1" i="0" u="none" strike="noStrike" kern="1200" cap="none" spc="0" normalizeH="0" baseline="0" noProof="0" dirty="0">
                  <a:ln>
                    <a:noFill/>
                  </a:ln>
                  <a:solidFill>
                    <a:srgbClr val="341C5C"/>
                  </a:solidFill>
                  <a:effectLst/>
                  <a:uLnTx/>
                  <a:uFillTx/>
                  <a:latin typeface="Aptos" panose="020B0004020202020204" pitchFamily="34" charset="0"/>
                </a:rPr>
                <a:t>seamlessly connect it </a:t>
              </a:r>
              <a:r>
                <a:rPr kumimoji="0" lang="en-US" sz="3600" i="0" u="none" strike="noStrike" kern="1200" cap="none" spc="0" normalizeH="0" baseline="0" noProof="0" dirty="0">
                  <a:ln>
                    <a:noFill/>
                  </a:ln>
                  <a:solidFill>
                    <a:srgbClr val="341C5C"/>
                  </a:solidFill>
                  <a:effectLst/>
                  <a:uLnTx/>
                  <a:uFillTx/>
                  <a:latin typeface="Aptos" panose="020B0004020202020204" pitchFamily="34" charset="0"/>
                </a:rPr>
                <a:t>to a 3</a:t>
              </a:r>
              <a:r>
                <a:rPr kumimoji="0" lang="en-US" sz="3600" i="0" u="none" strike="noStrike" kern="1200" cap="none" spc="0" normalizeH="0" baseline="30000" noProof="0" dirty="0">
                  <a:ln>
                    <a:noFill/>
                  </a:ln>
                  <a:solidFill>
                    <a:srgbClr val="341C5C"/>
                  </a:solidFill>
                  <a:effectLst/>
                  <a:uLnTx/>
                  <a:uFillTx/>
                  <a:latin typeface="Aptos" panose="020B0004020202020204" pitchFamily="34" charset="0"/>
                </a:rPr>
                <a:t>rd</a:t>
              </a:r>
              <a:r>
                <a:rPr kumimoji="0" lang="en-US" sz="3600" i="0" u="none" strike="noStrike" kern="1200" cap="none" spc="0" normalizeH="0" baseline="0" noProof="0" dirty="0">
                  <a:ln>
                    <a:noFill/>
                  </a:ln>
                  <a:solidFill>
                    <a:srgbClr val="341C5C"/>
                  </a:solidFill>
                  <a:effectLst/>
                  <a:uLnTx/>
                  <a:uFillTx/>
                  <a:latin typeface="Aptos" panose="020B0004020202020204" pitchFamily="34" charset="0"/>
                </a:rPr>
                <a:t> party enterprise ERP or head office platform.</a:t>
              </a:r>
              <a:endParaRPr kumimoji="0" lang="en-US" sz="3600" b="0" i="0" u="none" strike="noStrike" kern="1200" cap="none" spc="0" normalizeH="0" baseline="0" noProof="0" dirty="0">
                <a:ln>
                  <a:noFill/>
                </a:ln>
                <a:solidFill>
                  <a:srgbClr val="341C5C"/>
                </a:solidFill>
                <a:effectLst/>
                <a:uLnTx/>
                <a:uFillTx/>
                <a:latin typeface="Aptos" panose="020B0004020202020204" pitchFamily="34" charset="0"/>
              </a:endParaRPr>
            </a:p>
          </p:txBody>
        </p:sp>
      </p:grpSp>
      <p:sp>
        <p:nvSpPr>
          <p:cNvPr id="8" name="Title 2">
            <a:extLst>
              <a:ext uri="{FF2B5EF4-FFF2-40B4-BE49-F238E27FC236}">
                <a16:creationId xmlns:a16="http://schemas.microsoft.com/office/drawing/2014/main" id="{E2E9A824-8FB9-9D07-1D91-66D7A5F5B466}"/>
              </a:ext>
            </a:extLst>
          </p:cNvPr>
          <p:cNvSpPr>
            <a:spLocks noGrp="1"/>
          </p:cNvSpPr>
          <p:nvPr>
            <p:ph type="title" idx="4294967295"/>
          </p:nvPr>
        </p:nvSpPr>
        <p:spPr>
          <a:xfrm>
            <a:off x="1104900" y="869950"/>
            <a:ext cx="9982200" cy="588963"/>
          </a:xfrm>
          <a:prstGeom prst="rect">
            <a:avLst/>
          </a:prstGeom>
        </p:spPr>
        <p:txBody>
          <a:bodyPr>
            <a:normAutofit fontScale="90000"/>
          </a:bodyPr>
          <a:lstStyle/>
          <a:p>
            <a:pPr algn="ctr"/>
            <a:r>
              <a:rPr lang="en-US" sz="4900" b="1" dirty="0">
                <a:solidFill>
                  <a:srgbClr val="341C5C"/>
                </a:solidFill>
                <a:latin typeface="Aptos ExtraBold" panose="020B0004020202020204" pitchFamily="34" charset="0"/>
              </a:rPr>
              <a:t>Summary</a:t>
            </a:r>
            <a:br>
              <a:rPr lang="en-US" b="0" dirty="0">
                <a:solidFill>
                  <a:srgbClr val="341C5C"/>
                </a:solidFill>
                <a:latin typeface="Aptos Light" panose="020B0004020202020204" pitchFamily="34" charset="0"/>
              </a:rPr>
            </a:br>
            <a:endParaRPr lang="en-US" b="0" dirty="0">
              <a:solidFill>
                <a:srgbClr val="761449"/>
              </a:solidFill>
              <a:latin typeface="Aptos Light" panose="020B0004020202020204" pitchFamily="34" charset="0"/>
            </a:endParaRPr>
          </a:p>
        </p:txBody>
      </p:sp>
      <p:pic>
        <p:nvPicPr>
          <p:cNvPr id="10" name="Graphic 9">
            <a:extLst>
              <a:ext uri="{FF2B5EF4-FFF2-40B4-BE49-F238E27FC236}">
                <a16:creationId xmlns:a16="http://schemas.microsoft.com/office/drawing/2014/main" id="{4DF25C95-0646-2971-8E14-B4A6DF4CED8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04090" y="5973284"/>
            <a:ext cx="1583820" cy="652161"/>
          </a:xfrm>
          <a:prstGeom prst="rect">
            <a:avLst/>
          </a:prstGeom>
        </p:spPr>
      </p:pic>
    </p:spTree>
    <p:extLst>
      <p:ext uri="{BB962C8B-B14F-4D97-AF65-F5344CB8AC3E}">
        <p14:creationId xmlns:p14="http://schemas.microsoft.com/office/powerpoint/2010/main" val="4252448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4A1BC8D-894E-B321-84D7-F9E8339BEEF5}"/>
              </a:ext>
            </a:extLst>
          </p:cNvPr>
          <p:cNvSpPr/>
          <p:nvPr/>
        </p:nvSpPr>
        <p:spPr>
          <a:xfrm>
            <a:off x="479891" y="2729239"/>
            <a:ext cx="5755709" cy="1870652"/>
          </a:xfrm>
          <a:prstGeom prst="roundRect">
            <a:avLst>
              <a:gd name="adj" fmla="val 3432"/>
            </a:avLst>
          </a:prstGeom>
          <a:solidFill>
            <a:srgbClr val="605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 name="Title 1">
            <a:extLst>
              <a:ext uri="{FF2B5EF4-FFF2-40B4-BE49-F238E27FC236}">
                <a16:creationId xmlns:a16="http://schemas.microsoft.com/office/drawing/2014/main" id="{9AD92D06-2525-0A4B-B295-0950DFC0C212}"/>
              </a:ext>
            </a:extLst>
          </p:cNvPr>
          <p:cNvSpPr>
            <a:spLocks noGrp="1"/>
          </p:cNvSpPr>
          <p:nvPr>
            <p:ph type="title"/>
          </p:nvPr>
        </p:nvSpPr>
        <p:spPr/>
        <p:txBody>
          <a:bodyPr>
            <a:normAutofit fontScale="90000"/>
          </a:bodyPr>
          <a:lstStyle/>
          <a:p>
            <a:r>
              <a:rPr lang="en-US"/>
              <a:t>Are you interested?</a:t>
            </a:r>
          </a:p>
        </p:txBody>
      </p:sp>
      <p:sp>
        <p:nvSpPr>
          <p:cNvPr id="3" name="Text Placeholder 2">
            <a:extLst>
              <a:ext uri="{FF2B5EF4-FFF2-40B4-BE49-F238E27FC236}">
                <a16:creationId xmlns:a16="http://schemas.microsoft.com/office/drawing/2014/main" id="{EBA46CDE-E77E-E0C0-1BD2-0E709303A00E}"/>
              </a:ext>
            </a:extLst>
          </p:cNvPr>
          <p:cNvSpPr>
            <a:spLocks noGrp="1"/>
          </p:cNvSpPr>
          <p:nvPr>
            <p:ph type="body" sz="quarter" idx="11"/>
          </p:nvPr>
        </p:nvSpPr>
        <p:spPr>
          <a:xfrm>
            <a:off x="388417" y="792802"/>
            <a:ext cx="8814595" cy="5544152"/>
          </a:xfrm>
        </p:spPr>
        <p:txBody>
          <a:bodyPr lIns="91440" tIns="45720" rIns="91440" bIns="45720" anchor="t"/>
          <a:lstStyle/>
          <a:p>
            <a:pPr marL="0" indent="0">
              <a:spcAft>
                <a:spcPts val="1200"/>
              </a:spcAft>
              <a:buNone/>
            </a:pPr>
            <a:r>
              <a:rPr lang="en-US" sz="2400" b="1" err="1">
                <a:latin typeface="+mn-lt"/>
              </a:rPr>
              <a:t>CentralConnect</a:t>
            </a:r>
            <a:r>
              <a:rPr lang="en-US" sz="2400">
                <a:latin typeface="+mn-lt"/>
              </a:rPr>
              <a:t> is now available through our partner portal and pricelists – sold as a </a:t>
            </a:r>
            <a:r>
              <a:rPr lang="en-US" sz="2400" b="1">
                <a:latin typeface="+mn-lt"/>
              </a:rPr>
              <a:t>consulting add-on</a:t>
            </a:r>
            <a:r>
              <a:rPr lang="en-US" sz="2400">
                <a:latin typeface="+mn-lt"/>
              </a:rPr>
              <a:t>.</a:t>
            </a:r>
          </a:p>
          <a:p>
            <a:pPr marL="0" indent="0">
              <a:spcAft>
                <a:spcPts val="1200"/>
              </a:spcAft>
              <a:buNone/>
            </a:pPr>
            <a:r>
              <a:rPr lang="en-US" sz="2400">
                <a:solidFill>
                  <a:schemeClr val="tx1"/>
                </a:solidFill>
                <a:latin typeface="+mn-lt"/>
              </a:rPr>
              <a:t>Please reach out to </a:t>
            </a:r>
            <a:r>
              <a:rPr lang="en-US" sz="2400" b="1">
                <a:solidFill>
                  <a:schemeClr val="tx1"/>
                </a:solidFill>
                <a:latin typeface="+mn-lt"/>
              </a:rPr>
              <a:t>respective PM Office</a:t>
            </a:r>
            <a:r>
              <a:rPr lang="en-US" sz="2400">
                <a:solidFill>
                  <a:schemeClr val="tx1"/>
                </a:solidFill>
                <a:latin typeface="+mn-lt"/>
              </a:rPr>
              <a:t> for more details:</a:t>
            </a:r>
          </a:p>
          <a:p>
            <a:pPr marL="0" indent="0">
              <a:spcAft>
                <a:spcPts val="1200"/>
              </a:spcAft>
              <a:buNone/>
            </a:pPr>
            <a:endParaRPr lang="en-US" sz="2400">
              <a:solidFill>
                <a:schemeClr val="tx1"/>
              </a:solidFill>
              <a:latin typeface="+mn-lt"/>
            </a:endParaRPr>
          </a:p>
          <a:p>
            <a:pPr marL="457200" lvl="1" indent="0">
              <a:buNone/>
            </a:pPr>
            <a:r>
              <a:rPr lang="en-US" b="1">
                <a:solidFill>
                  <a:schemeClr val="bg1"/>
                </a:solidFill>
                <a:latin typeface="+mn-lt"/>
              </a:rPr>
              <a:t>Europe: </a:t>
            </a:r>
            <a:r>
              <a:rPr lang="en-US" err="1">
                <a:solidFill>
                  <a:schemeClr val="bg1"/>
                </a:solidFill>
                <a:latin typeface="+mn-lt"/>
              </a:rPr>
              <a:t>pmeurope@lsretail.com</a:t>
            </a:r>
            <a:endParaRPr lang="en-US">
              <a:solidFill>
                <a:schemeClr val="bg1"/>
              </a:solidFill>
              <a:latin typeface="+mn-lt"/>
            </a:endParaRPr>
          </a:p>
          <a:p>
            <a:pPr marL="457200" lvl="1" indent="0">
              <a:buNone/>
            </a:pPr>
            <a:r>
              <a:rPr lang="en-US" b="1">
                <a:solidFill>
                  <a:schemeClr val="bg1"/>
                </a:solidFill>
                <a:latin typeface="+mn-lt"/>
              </a:rPr>
              <a:t>APAC: </a:t>
            </a:r>
            <a:r>
              <a:rPr lang="en-US" err="1">
                <a:solidFill>
                  <a:schemeClr val="bg1"/>
                </a:solidFill>
                <a:latin typeface="+mn-lt"/>
              </a:rPr>
              <a:t>pmapac@lsretail.com</a:t>
            </a:r>
            <a:endParaRPr lang="en-US">
              <a:solidFill>
                <a:schemeClr val="bg1"/>
              </a:solidFill>
              <a:latin typeface="+mn-lt"/>
            </a:endParaRPr>
          </a:p>
          <a:p>
            <a:pPr marL="457200" lvl="1" indent="0">
              <a:buNone/>
            </a:pPr>
            <a:r>
              <a:rPr lang="en-US" b="1">
                <a:solidFill>
                  <a:schemeClr val="bg1"/>
                </a:solidFill>
                <a:latin typeface="+mn-lt"/>
              </a:rPr>
              <a:t>MEA&amp;I: </a:t>
            </a:r>
            <a:r>
              <a:rPr lang="en-US" err="1">
                <a:solidFill>
                  <a:schemeClr val="bg1"/>
                </a:solidFill>
                <a:latin typeface="+mn-lt"/>
              </a:rPr>
              <a:t>pmmea@lsretail.com</a:t>
            </a:r>
            <a:endParaRPr lang="en-US">
              <a:solidFill>
                <a:schemeClr val="bg1"/>
              </a:solidFill>
              <a:latin typeface="+mn-lt"/>
            </a:endParaRPr>
          </a:p>
          <a:p>
            <a:pPr marL="457200" lvl="1" indent="0">
              <a:spcAft>
                <a:spcPts val="1200"/>
              </a:spcAft>
              <a:buNone/>
            </a:pPr>
            <a:r>
              <a:rPr lang="en-US" b="1">
                <a:solidFill>
                  <a:schemeClr val="bg1"/>
                </a:solidFill>
                <a:latin typeface="+mn-lt"/>
              </a:rPr>
              <a:t>Americas: </a:t>
            </a:r>
            <a:r>
              <a:rPr lang="en-US" err="1">
                <a:solidFill>
                  <a:schemeClr val="bg1"/>
                </a:solidFill>
                <a:latin typeface="+mn-lt"/>
              </a:rPr>
              <a:t>pmamericas@lsretail.com</a:t>
            </a:r>
            <a:br>
              <a:rPr lang="en-US">
                <a:latin typeface="+mn-lt"/>
              </a:rPr>
            </a:br>
            <a:endParaRPr lang="en-US">
              <a:solidFill>
                <a:schemeClr val="bg1"/>
              </a:solidFill>
              <a:latin typeface="+mn-lt"/>
            </a:endParaRPr>
          </a:p>
          <a:p>
            <a:pPr marL="0" indent="0">
              <a:buNone/>
            </a:pPr>
            <a:r>
              <a:rPr lang="en-US" sz="2400">
                <a:latin typeface="+mn-lt"/>
              </a:rPr>
              <a:t>More information can also be found at our homepage:</a:t>
            </a:r>
          </a:p>
          <a:p>
            <a:pPr marL="0" indent="0">
              <a:buNone/>
            </a:pPr>
            <a:r>
              <a:rPr lang="en-US" sz="2400">
                <a:latin typeface="+mn-lt"/>
                <a:hlinkClick r:id="rId3"/>
              </a:rPr>
              <a:t>www.lsretail.com</a:t>
            </a:r>
            <a:r>
              <a:rPr lang="en-US" sz="2400">
                <a:latin typeface="+mn-lt"/>
              </a:rPr>
              <a:t> </a:t>
            </a:r>
          </a:p>
          <a:p>
            <a:pPr marL="0" indent="0">
              <a:buNone/>
            </a:pPr>
            <a:endParaRPr lang="en-US" sz="2400">
              <a:latin typeface="+mn-lt"/>
            </a:endParaRPr>
          </a:p>
        </p:txBody>
      </p:sp>
      <p:sp>
        <p:nvSpPr>
          <p:cNvPr id="5" name="Title 2">
            <a:extLst>
              <a:ext uri="{FF2B5EF4-FFF2-40B4-BE49-F238E27FC236}">
                <a16:creationId xmlns:a16="http://schemas.microsoft.com/office/drawing/2014/main" id="{1CDD7573-8F59-591A-1D32-9F299EBF4698}"/>
              </a:ext>
            </a:extLst>
          </p:cNvPr>
          <p:cNvSpPr txBox="1">
            <a:spLocks/>
          </p:cNvSpPr>
          <p:nvPr/>
        </p:nvSpPr>
        <p:spPr>
          <a:xfrm>
            <a:off x="6727371" y="3011329"/>
            <a:ext cx="4867469" cy="1173454"/>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pPr algn="ctr"/>
            <a:r>
              <a:rPr lang="en-US" sz="4900">
                <a:solidFill>
                  <a:srgbClr val="341C5C"/>
                </a:solidFill>
                <a:latin typeface="Aptos ExtraBold" panose="020B0004020202020204" pitchFamily="34" charset="0"/>
              </a:rPr>
              <a:t>CentralConnect</a:t>
            </a:r>
            <a:br>
              <a:rPr lang="en-US" b="0">
                <a:solidFill>
                  <a:srgbClr val="341C5C"/>
                </a:solidFill>
                <a:latin typeface="Aptos Light" panose="020B0004020202020204" pitchFamily="34" charset="0"/>
              </a:rPr>
            </a:br>
            <a:r>
              <a:rPr lang="en-US" sz="3600" b="0">
                <a:solidFill>
                  <a:srgbClr val="761449"/>
                </a:solidFill>
                <a:latin typeface="Aptos Light" panose="020B0004020202020204" pitchFamily="34" charset="0"/>
              </a:rPr>
              <a:t>An LS Central integration to head-office platforms</a:t>
            </a:r>
            <a:endParaRPr lang="en-US" b="0">
              <a:solidFill>
                <a:srgbClr val="761449"/>
              </a:solidFill>
              <a:latin typeface="Aptos Light" panose="020B0004020202020204" pitchFamily="34" charset="0"/>
            </a:endParaRPr>
          </a:p>
        </p:txBody>
      </p:sp>
    </p:spTree>
    <p:extLst>
      <p:ext uri="{BB962C8B-B14F-4D97-AF65-F5344CB8AC3E}">
        <p14:creationId xmlns:p14="http://schemas.microsoft.com/office/powerpoint/2010/main" val="2942047507"/>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78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CE30F-806E-67DC-7BF5-78FF35D44331}"/>
              </a:ext>
            </a:extLst>
          </p:cNvPr>
          <p:cNvSpPr>
            <a:spLocks noGrp="1"/>
          </p:cNvSpPr>
          <p:nvPr>
            <p:ph type="title"/>
          </p:nvPr>
        </p:nvSpPr>
        <p:spPr>
          <a:xfrm>
            <a:off x="836463" y="1732844"/>
            <a:ext cx="4979271" cy="4364760"/>
          </a:xfrm>
        </p:spPr>
        <p:txBody>
          <a:bodyPr anchor="t" anchorCtr="0"/>
          <a:lstStyle/>
          <a:p>
            <a:r>
              <a:rPr lang="en-US" sz="7200"/>
              <a:t>About</a:t>
            </a:r>
            <a:br>
              <a:rPr lang="en-US"/>
            </a:br>
            <a:r>
              <a:rPr lang="en-US" sz="7200"/>
              <a:t>LS Central   </a:t>
            </a:r>
            <a:r>
              <a:rPr lang="en-US" sz="3600"/>
              <a:t>Built on a solid base</a:t>
            </a:r>
            <a:endParaRPr lang="en-US"/>
          </a:p>
        </p:txBody>
      </p:sp>
      <p:sp>
        <p:nvSpPr>
          <p:cNvPr id="7" name="Text Placeholder 6">
            <a:extLst>
              <a:ext uri="{FF2B5EF4-FFF2-40B4-BE49-F238E27FC236}">
                <a16:creationId xmlns:a16="http://schemas.microsoft.com/office/drawing/2014/main" id="{CD05B77C-EA86-3CC5-9992-86B73EB0EE9F}"/>
              </a:ext>
            </a:extLst>
          </p:cNvPr>
          <p:cNvSpPr>
            <a:spLocks noGrp="1"/>
          </p:cNvSpPr>
          <p:nvPr>
            <p:ph type="body" sz="quarter" idx="10"/>
          </p:nvPr>
        </p:nvSpPr>
        <p:spPr>
          <a:xfrm>
            <a:off x="6224272" y="1772355"/>
            <a:ext cx="5351462" cy="4130713"/>
          </a:xfrm>
        </p:spPr>
        <p:txBody>
          <a:bodyPr/>
          <a:lstStyle/>
          <a:p>
            <a:pPr marL="0" indent="0" algn="ctr">
              <a:buNone/>
            </a:pPr>
            <a:r>
              <a:rPr lang="en-US" sz="2400" b="1"/>
              <a:t>LS Central extends </a:t>
            </a:r>
            <a:r>
              <a:rPr lang="en-US" sz="2400" b="1">
                <a:solidFill>
                  <a:prstClr val="black"/>
                </a:solidFill>
                <a:cs typeface="Segoe UI" panose="020B0502040204020203" pitchFamily="34" charset="0"/>
              </a:rPr>
              <a:t>head-office platforms</a:t>
            </a:r>
            <a:endParaRPr lang="en-US" sz="2400" b="1"/>
          </a:p>
          <a:p>
            <a:pPr marL="0" indent="0" algn="ctr">
              <a:buNone/>
            </a:pPr>
            <a:r>
              <a:rPr lang="en-US" sz="2400"/>
              <a:t>Leveraging the Microsoft Dynamics 365 investment and ecosystem</a:t>
            </a:r>
          </a:p>
        </p:txBody>
      </p:sp>
      <p:grpSp>
        <p:nvGrpSpPr>
          <p:cNvPr id="6" name="Group 5">
            <a:extLst>
              <a:ext uri="{FF2B5EF4-FFF2-40B4-BE49-F238E27FC236}">
                <a16:creationId xmlns:a16="http://schemas.microsoft.com/office/drawing/2014/main" id="{FDDF2134-6099-52EB-42AC-5D18D2EE0D9D}"/>
              </a:ext>
            </a:extLst>
          </p:cNvPr>
          <p:cNvGrpSpPr/>
          <p:nvPr/>
        </p:nvGrpSpPr>
        <p:grpSpPr>
          <a:xfrm>
            <a:off x="974210" y="5071761"/>
            <a:ext cx="1671208" cy="366851"/>
            <a:chOff x="7766894" y="1142635"/>
            <a:chExt cx="2108035" cy="462740"/>
          </a:xfrm>
        </p:grpSpPr>
        <p:pic>
          <p:nvPicPr>
            <p:cNvPr id="4" name="Graphic 3">
              <a:extLst>
                <a:ext uri="{FF2B5EF4-FFF2-40B4-BE49-F238E27FC236}">
                  <a16:creationId xmlns:a16="http://schemas.microsoft.com/office/drawing/2014/main" id="{54AB86DC-A6F6-894B-74FB-71670EEE6F3C}"/>
                </a:ext>
              </a:extLst>
            </p:cNvPr>
            <p:cNvPicPr>
              <a:picLocks noChangeAspect="1"/>
            </p:cNvPicPr>
            <p:nvPr/>
          </p:nvPicPr>
          <p:blipFill>
            <a:blip r:embed="rId3">
              <a:extLst>
                <a:ext uri="{96DAC541-7B7A-43D3-8B79-37D633B846F1}">
                  <asvg:svgBlip xmlns:asvg="http://schemas.microsoft.com/office/drawing/2016/SVG/main" r:embed="rId4"/>
                </a:ext>
              </a:extLst>
            </a:blip>
            <a:srcRect r="74777"/>
            <a:stretch/>
          </p:blipFill>
          <p:spPr>
            <a:xfrm>
              <a:off x="7766894" y="1142635"/>
              <a:ext cx="531716" cy="462740"/>
            </a:xfrm>
            <a:prstGeom prst="rect">
              <a:avLst/>
            </a:prstGeom>
          </p:spPr>
        </p:pic>
        <p:pic>
          <p:nvPicPr>
            <p:cNvPr id="5" name="Graphic 4">
              <a:extLst>
                <a:ext uri="{FF2B5EF4-FFF2-40B4-BE49-F238E27FC236}">
                  <a16:creationId xmlns:a16="http://schemas.microsoft.com/office/drawing/2014/main" id="{D885C04A-9CA3-4090-F3FC-A9017427833D}"/>
                </a:ext>
              </a:extLst>
            </p:cNvPr>
            <p:cNvPicPr>
              <a:picLocks noChangeAspect="1"/>
            </p:cNvPicPr>
            <p:nvPr/>
          </p:nvPicPr>
          <p:blipFill>
            <a:blip r:embed="rId5">
              <a:extLst>
                <a:ext uri="{96DAC541-7B7A-43D3-8B79-37D633B846F1}">
                  <asvg:svgBlip xmlns:asvg="http://schemas.microsoft.com/office/drawing/2016/SVG/main" r:embed="rId6"/>
                </a:ext>
              </a:extLst>
            </a:blip>
            <a:srcRect l="25224"/>
            <a:stretch/>
          </p:blipFill>
          <p:spPr>
            <a:xfrm>
              <a:off x="8298610" y="1142635"/>
              <a:ext cx="1576319" cy="462740"/>
            </a:xfrm>
            <a:prstGeom prst="rect">
              <a:avLst/>
            </a:prstGeom>
          </p:spPr>
        </p:pic>
      </p:grpSp>
      <p:sp>
        <p:nvSpPr>
          <p:cNvPr id="8" name="Rounded Rectangle 7">
            <a:extLst>
              <a:ext uri="{FF2B5EF4-FFF2-40B4-BE49-F238E27FC236}">
                <a16:creationId xmlns:a16="http://schemas.microsoft.com/office/drawing/2014/main" id="{B11693A2-C499-A12E-8DAD-38EBEF2E2D0A}"/>
              </a:ext>
            </a:extLst>
          </p:cNvPr>
          <p:cNvSpPr/>
          <p:nvPr/>
        </p:nvSpPr>
        <p:spPr>
          <a:xfrm>
            <a:off x="6224273" y="3597993"/>
            <a:ext cx="2513328" cy="2209673"/>
          </a:xfrm>
          <a:prstGeom prst="roundRect">
            <a:avLst/>
          </a:pr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1600" i="0" u="none" strike="noStrike">
                <a:solidFill>
                  <a:srgbClr val="361C5C"/>
                </a:solidFill>
                <a:effectLst/>
                <a:latin typeface="Aptos" panose="020B0004020202020204" pitchFamily="34" charset="0"/>
                <a:cs typeface="Segoe UI Semibold" panose="020B0702040204020203" pitchFamily="34" charset="0"/>
              </a:rPr>
              <a:t>More than 40,000 businesses use </a:t>
            </a:r>
            <a:r>
              <a:rPr lang="en-GB" sz="1600" b="1" i="0" u="none" strike="noStrike">
                <a:solidFill>
                  <a:srgbClr val="361C5C"/>
                </a:solidFill>
                <a:effectLst/>
                <a:latin typeface="Aptos" panose="020B0004020202020204" pitchFamily="34" charset="0"/>
                <a:cs typeface="Segoe UI Semibold" panose="020B0702040204020203" pitchFamily="34" charset="0"/>
              </a:rPr>
              <a:t>Business Central </a:t>
            </a:r>
            <a:r>
              <a:rPr lang="en-GB" sz="1600" i="0" u="none" strike="noStrike">
                <a:solidFill>
                  <a:srgbClr val="361C5C"/>
                </a:solidFill>
                <a:effectLst/>
                <a:latin typeface="Aptos" panose="020B0004020202020204" pitchFamily="34" charset="0"/>
                <a:cs typeface="Segoe UI Semibold" panose="020B0702040204020203" pitchFamily="34" charset="0"/>
              </a:rPr>
              <a:t>as their ERP</a:t>
            </a:r>
            <a:endParaRPr lang="en-GB" sz="1600">
              <a:solidFill>
                <a:srgbClr val="361C5C"/>
              </a:solidFill>
              <a:latin typeface="Aptos" panose="020B0004020202020204" pitchFamily="34" charset="0"/>
              <a:cs typeface="Segoe UI Semibold" panose="020B0702040204020203" pitchFamily="34" charset="0"/>
            </a:endParaRPr>
          </a:p>
        </p:txBody>
      </p:sp>
      <p:sp>
        <p:nvSpPr>
          <p:cNvPr id="11" name="Rounded Rectangle 10">
            <a:extLst>
              <a:ext uri="{FF2B5EF4-FFF2-40B4-BE49-F238E27FC236}">
                <a16:creationId xmlns:a16="http://schemas.microsoft.com/office/drawing/2014/main" id="{8EC8E06C-FAF7-A260-F207-9B39D8CDD81A}"/>
              </a:ext>
            </a:extLst>
          </p:cNvPr>
          <p:cNvSpPr/>
          <p:nvPr/>
        </p:nvSpPr>
        <p:spPr>
          <a:xfrm>
            <a:off x="9062406" y="3597993"/>
            <a:ext cx="2513328" cy="2209673"/>
          </a:xfrm>
          <a:prstGeom prst="roundRect">
            <a:avLst/>
          </a:pr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1600" i="0" u="none" strike="noStrike">
                <a:solidFill>
                  <a:srgbClr val="361C5C"/>
                </a:solidFill>
                <a:effectLst/>
                <a:latin typeface="Aptos" panose="020B0004020202020204" pitchFamily="34" charset="0"/>
                <a:cs typeface="Segoe UI Semibold" panose="020B0702040204020203" pitchFamily="34" charset="0"/>
              </a:rPr>
              <a:t>LS Central is </a:t>
            </a:r>
            <a:r>
              <a:rPr lang="en-US" sz="1600">
                <a:solidFill>
                  <a:srgbClr val="361C5C"/>
                </a:solidFill>
                <a:latin typeface="Aptos" panose="020B0004020202020204" pitchFamily="34" charset="0"/>
                <a:cs typeface="Segoe UI Semibold" panose="020B0702040204020203" pitchFamily="34" charset="0"/>
              </a:rPr>
              <a:t>recognized by </a:t>
            </a:r>
            <a:r>
              <a:rPr lang="en-US" sz="1600" b="1">
                <a:solidFill>
                  <a:srgbClr val="361C5C"/>
                </a:solidFill>
                <a:latin typeface="Aptos" panose="020B0004020202020204" pitchFamily="34" charset="0"/>
                <a:cs typeface="Segoe UI Semibold" panose="020B0702040204020203" pitchFamily="34" charset="0"/>
              </a:rPr>
              <a:t>Gartner</a:t>
            </a:r>
            <a:r>
              <a:rPr lang="en-US" sz="1600">
                <a:solidFill>
                  <a:srgbClr val="361C5C"/>
                </a:solidFill>
                <a:latin typeface="Aptos" panose="020B0004020202020204" pitchFamily="34" charset="0"/>
                <a:cs typeface="Segoe UI Semibold" panose="020B0702040204020203" pitchFamily="34" charset="0"/>
              </a:rPr>
              <a:t>® as a representative vendor in the Digital-Business-Ready POS applications </a:t>
            </a:r>
            <a:r>
              <a:rPr lang="en-GB" sz="1600" i="0" u="none" strike="noStrike">
                <a:solidFill>
                  <a:srgbClr val="361C5C"/>
                </a:solidFill>
                <a:effectLst/>
                <a:latin typeface="Aptos" panose="020B0004020202020204" pitchFamily="34" charset="0"/>
                <a:cs typeface="Segoe UI Semibold" panose="020B0702040204020203" pitchFamily="34" charset="0"/>
              </a:rPr>
              <a:t> </a:t>
            </a:r>
          </a:p>
        </p:txBody>
      </p:sp>
      <p:pic>
        <p:nvPicPr>
          <p:cNvPr id="12" name="Picture 11">
            <a:extLst>
              <a:ext uri="{FF2B5EF4-FFF2-40B4-BE49-F238E27FC236}">
                <a16:creationId xmlns:a16="http://schemas.microsoft.com/office/drawing/2014/main" id="{11B1094E-5B3E-4A4B-1451-6F2A363779A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87029" y="1021927"/>
            <a:ext cx="2014026" cy="594953"/>
          </a:xfrm>
          <a:prstGeom prst="rect">
            <a:avLst/>
          </a:prstGeom>
        </p:spPr>
      </p:pic>
      <p:pic>
        <p:nvPicPr>
          <p:cNvPr id="13" name="Graphic 12">
            <a:extLst>
              <a:ext uri="{FF2B5EF4-FFF2-40B4-BE49-F238E27FC236}">
                <a16:creationId xmlns:a16="http://schemas.microsoft.com/office/drawing/2014/main" id="{7ADAB8A0-4A3D-7C0F-ABEA-4230E6DDA9AE}"/>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9142236" y="1178279"/>
            <a:ext cx="1569308" cy="282249"/>
          </a:xfrm>
          <a:prstGeom prst="rect">
            <a:avLst/>
          </a:prstGeom>
        </p:spPr>
      </p:pic>
    </p:spTree>
    <p:extLst>
      <p:ext uri="{BB962C8B-B14F-4D97-AF65-F5344CB8AC3E}">
        <p14:creationId xmlns:p14="http://schemas.microsoft.com/office/powerpoint/2010/main" val="13018326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3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4" decel="50000" fill="hold" grpId="0" nodeType="withEffect">
                                  <p:stCondLst>
                                    <p:cond delay="2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2" decel="50000" fill="hold" nodeType="withEffect">
                                  <p:stCondLst>
                                    <p:cond delay="5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2" decel="50000" fill="hold" nodeType="withEffect">
                                  <p:stCondLst>
                                    <p:cond delay="8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1+#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16" presetClass="entr" presetSubtype="37" fill="hold" grpId="0" nodeType="withEffect">
                                  <p:stCondLst>
                                    <p:cond delay="30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barn(outVertical)">
                                      <p:cBhvr>
                                        <p:cTn id="31" dur="500"/>
                                        <p:tgtEl>
                                          <p:spTgt spid="7">
                                            <p:txEl>
                                              <p:pRg st="0" end="0"/>
                                            </p:txEl>
                                          </p:spTgt>
                                        </p:tgtEl>
                                      </p:cBhvr>
                                    </p:animEffect>
                                  </p:childTnLst>
                                </p:cTn>
                              </p:par>
                              <p:par>
                                <p:cTn id="32" presetID="16" presetClass="entr" presetSubtype="37" fill="hold" grpId="0" nodeType="withEffect">
                                  <p:stCondLst>
                                    <p:cond delay="30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barn(outVertical)">
                                      <p:cBhvr>
                                        <p:cTn id="3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P spid="8"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8F509-651B-96EA-3ACB-8285FF0B8A23}"/>
              </a:ext>
            </a:extLst>
          </p:cNvPr>
          <p:cNvSpPr>
            <a:spLocks noGrp="1"/>
          </p:cNvSpPr>
          <p:nvPr>
            <p:ph type="title"/>
          </p:nvPr>
        </p:nvSpPr>
        <p:spPr/>
        <p:txBody>
          <a:bodyPr vert="horz" lIns="91440" tIns="45720" rIns="91440" bIns="45720" rtlCol="0" anchor="t" anchorCtr="0">
            <a:noAutofit/>
          </a:bodyPr>
          <a:lstStyle/>
          <a:p>
            <a:r>
              <a:rPr lang="en-US" sz="4000"/>
              <a:t>A global POS solution </a:t>
            </a:r>
          </a:p>
        </p:txBody>
      </p:sp>
      <p:sp>
        <p:nvSpPr>
          <p:cNvPr id="2" name="Text Placeholder 1">
            <a:extLst>
              <a:ext uri="{FF2B5EF4-FFF2-40B4-BE49-F238E27FC236}">
                <a16:creationId xmlns:a16="http://schemas.microsoft.com/office/drawing/2014/main" id="{B2F4E816-AAB7-BC6F-E29C-FEE7829CE211}"/>
              </a:ext>
            </a:extLst>
          </p:cNvPr>
          <p:cNvSpPr>
            <a:spLocks noGrp="1"/>
          </p:cNvSpPr>
          <p:nvPr>
            <p:ph type="body" sz="quarter" idx="13"/>
          </p:nvPr>
        </p:nvSpPr>
        <p:spPr/>
        <p:txBody>
          <a:bodyPr lIns="91440" tIns="45720" rIns="91440" bIns="45720" anchor="t"/>
          <a:lstStyle/>
          <a:p>
            <a:r>
              <a:rPr lang="en-US" sz="2400">
                <a:cs typeface="Segoe UI"/>
              </a:rPr>
              <a:t>The LS Central Point of Sale solution has a </a:t>
            </a:r>
            <a:r>
              <a:rPr lang="en-US" sz="2400" b="1">
                <a:latin typeface="Aptos" panose="020B0004020202020204" pitchFamily="34" charset="0"/>
                <a:cs typeface="Segoe UI"/>
              </a:rPr>
              <a:t>unique market advantage</a:t>
            </a:r>
          </a:p>
          <a:p>
            <a:r>
              <a:rPr lang="en-US" sz="2400">
                <a:cs typeface="Segoe UI"/>
              </a:rPr>
              <a:t>We have a global presence that is </a:t>
            </a:r>
            <a:r>
              <a:rPr lang="en-US" sz="2400" b="1">
                <a:latin typeface="Aptos" panose="020B0004020202020204" pitchFamily="34" charset="0"/>
                <a:cs typeface="Segoe UI"/>
              </a:rPr>
              <a:t>unmatched by competitors</a:t>
            </a:r>
          </a:p>
          <a:p>
            <a:r>
              <a:rPr lang="en-US" sz="2400">
                <a:latin typeface="Aptos Light"/>
                <a:cs typeface="Segoe UI"/>
              </a:rPr>
              <a:t>This global footprint makes LS Retail the </a:t>
            </a:r>
            <a:r>
              <a:rPr lang="en-US" sz="2400" b="1">
                <a:latin typeface="Aptos Light"/>
                <a:cs typeface="Segoe UI"/>
              </a:rPr>
              <a:t>ideal provider </a:t>
            </a:r>
            <a:r>
              <a:rPr lang="en-US" sz="2400">
                <a:latin typeface="Aptos Light"/>
                <a:cs typeface="Segoe UI"/>
              </a:rPr>
              <a:t>for retailers who want to work with the same solution in all the regions and countries where they operate</a:t>
            </a:r>
          </a:p>
          <a:p>
            <a:pPr lvl="1">
              <a:buFont typeface="System Font Regular"/>
              <a:buChar char="-"/>
            </a:pPr>
            <a:r>
              <a:rPr lang="en-US">
                <a:cs typeface="Segoe UI"/>
              </a:rPr>
              <a:t>Some competitors have good coverage in </a:t>
            </a:r>
            <a:r>
              <a:rPr lang="en-US" b="1">
                <a:latin typeface="Aptos" panose="020B0004020202020204" pitchFamily="34" charset="0"/>
                <a:cs typeface="Segoe UI"/>
              </a:rPr>
              <a:t>multiple regions </a:t>
            </a:r>
            <a:r>
              <a:rPr lang="en-US">
                <a:cs typeface="Segoe UI"/>
              </a:rPr>
              <a:t>with 1-3 verticals</a:t>
            </a:r>
          </a:p>
          <a:p>
            <a:pPr lvl="1">
              <a:buFont typeface="System Font Regular"/>
              <a:buChar char="-"/>
            </a:pPr>
            <a:r>
              <a:rPr lang="en-US">
                <a:cs typeface="Segoe UI"/>
              </a:rPr>
              <a:t>Some competitors have good coverage in </a:t>
            </a:r>
            <a:r>
              <a:rPr lang="en-US" b="1">
                <a:latin typeface="Aptos" panose="020B0004020202020204" pitchFamily="34" charset="0"/>
                <a:cs typeface="Segoe UI"/>
              </a:rPr>
              <a:t>multiple verticals</a:t>
            </a:r>
            <a:r>
              <a:rPr lang="en-US">
                <a:latin typeface="Aptos" panose="020B0004020202020204" pitchFamily="34" charset="0"/>
                <a:cs typeface="Segoe UI"/>
              </a:rPr>
              <a:t> </a:t>
            </a:r>
            <a:r>
              <a:rPr lang="en-US">
                <a:cs typeface="Segoe UI"/>
              </a:rPr>
              <a:t>with 1-3 regions</a:t>
            </a:r>
          </a:p>
          <a:p>
            <a:pPr lvl="1">
              <a:buFont typeface="System Font Regular"/>
              <a:buChar char="-"/>
            </a:pPr>
            <a:r>
              <a:rPr lang="en-US">
                <a:cs typeface="Segoe UI"/>
              </a:rPr>
              <a:t>But LS Retail is unique with coverage in </a:t>
            </a:r>
            <a:r>
              <a:rPr lang="en-US" b="1">
                <a:latin typeface="Aptos" panose="020B0004020202020204" pitchFamily="34" charset="0"/>
                <a:cs typeface="Segoe UI"/>
              </a:rPr>
              <a:t>multiple verticals in multiple countries </a:t>
            </a:r>
            <a:endParaRPr lang="en-US" b="1">
              <a:latin typeface="Aptos" panose="020B0004020202020204" pitchFamily="34" charset="0"/>
            </a:endParaRPr>
          </a:p>
          <a:p>
            <a:endParaRPr lang="en-US" sz="2400">
              <a:latin typeface="Aptos" panose="020B0004020202020204" pitchFamily="34" charset="0"/>
            </a:endParaRPr>
          </a:p>
          <a:p>
            <a:endParaRPr lang="en-US" sz="2400">
              <a:latin typeface="Aptos" panose="020B0004020202020204" pitchFamily="34" charset="0"/>
            </a:endParaRPr>
          </a:p>
        </p:txBody>
      </p:sp>
      <p:pic>
        <p:nvPicPr>
          <p:cNvPr id="6" name="Picture 5" descr="A planet earth with continents and water&#10;&#10;Description automatically generated">
            <a:extLst>
              <a:ext uri="{FF2B5EF4-FFF2-40B4-BE49-F238E27FC236}">
                <a16:creationId xmlns:a16="http://schemas.microsoft.com/office/drawing/2014/main" id="{9901EF53-4E2A-239C-7507-27D3B4C0B31A}"/>
              </a:ext>
            </a:extLst>
          </p:cNvPr>
          <p:cNvPicPr>
            <a:picLocks noChangeAspect="1"/>
          </p:cNvPicPr>
          <p:nvPr/>
        </p:nvPicPr>
        <p:blipFill>
          <a:blip r:embed="rId3"/>
          <a:srcRect l="16702" t="21810" r="16155" b="26914"/>
          <a:stretch/>
        </p:blipFill>
        <p:spPr>
          <a:xfrm>
            <a:off x="7154896" y="711015"/>
            <a:ext cx="4264074" cy="4319540"/>
          </a:xfrm>
          <a:prstGeom prst="rect">
            <a:avLst/>
          </a:prstGeom>
        </p:spPr>
      </p:pic>
    </p:spTree>
    <p:extLst>
      <p:ext uri="{BB962C8B-B14F-4D97-AF65-F5344CB8AC3E}">
        <p14:creationId xmlns:p14="http://schemas.microsoft.com/office/powerpoint/2010/main" val="1427674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par>
                                <p:cTn id="23" presetID="2" presetClass="entr" presetSubtype="2" decel="5000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CA66C5-BCCE-1383-031E-901443D46372}"/>
              </a:ext>
            </a:extLst>
          </p:cNvPr>
          <p:cNvSpPr txBox="1"/>
          <p:nvPr/>
        </p:nvSpPr>
        <p:spPr>
          <a:xfrm>
            <a:off x="583326" y="434662"/>
            <a:ext cx="6471634"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S" sz="4400" b="0" i="0" u="none" strike="noStrike" kern="1200" cap="none" spc="0" normalizeH="0" baseline="0" noProof="0">
                <a:ln>
                  <a:noFill/>
                </a:ln>
                <a:solidFill>
                  <a:srgbClr val="FFFFFF"/>
                </a:solidFill>
                <a:effectLst/>
                <a:uLnTx/>
                <a:uFillTx/>
                <a:latin typeface="Aptos Light" panose="020B0004020202020204" pitchFamily="34" charset="0"/>
                <a:ea typeface="+mn-ea"/>
                <a:cs typeface="Segoe UI" panose="020B0502040204020203" pitchFamily="34" charset="0"/>
              </a:rPr>
              <a:t>LS Retail named </a:t>
            </a:r>
            <a:r>
              <a:rPr kumimoji="0" lang="en-IS" sz="4400" b="1" i="0" u="none" strike="noStrike" kern="1200" cap="none" spc="0" normalizeH="0" baseline="0" noProof="0">
                <a:ln>
                  <a:noFill/>
                </a:ln>
                <a:solidFill>
                  <a:srgbClr val="EFBC6E"/>
                </a:solidFill>
                <a:effectLst/>
                <a:uLnTx/>
                <a:uFillTx/>
                <a:latin typeface="Aptos ExtraBold" panose="020B0004020202020204" pitchFamily="34" charset="0"/>
                <a:ea typeface="+mn-ea"/>
                <a:cs typeface="Segoe UI" panose="020B0502040204020203" pitchFamily="34" charset="0"/>
              </a:rPr>
              <a:t>one of the 10 largest </a:t>
            </a:r>
            <a:r>
              <a:rPr kumimoji="0" lang="en-IS" sz="4400" b="0" i="0" u="none" strike="noStrike" kern="1200" cap="none" spc="0" normalizeH="0" baseline="0" noProof="0">
                <a:ln>
                  <a:noFill/>
                </a:ln>
                <a:solidFill>
                  <a:srgbClr val="FFFFFF"/>
                </a:solidFill>
                <a:effectLst/>
                <a:uLnTx/>
                <a:uFillTx/>
                <a:latin typeface="Aptos Light" panose="020B0004020202020204" pitchFamily="34" charset="0"/>
                <a:ea typeface="+mn-ea"/>
                <a:cs typeface="Segoe UI" panose="020B0502040204020203" pitchFamily="34" charset="0"/>
              </a:rPr>
              <a:t>point of sale software </a:t>
            </a:r>
            <a:r>
              <a:rPr kumimoji="0" lang="en-IS" sz="4400" b="0" i="0" u="none" strike="noStrike" kern="1200" cap="none" spc="0" normalizeH="0" baseline="0" noProof="0">
                <a:ln>
                  <a:noFill/>
                </a:ln>
                <a:solidFill>
                  <a:srgbClr val="EFBC6E"/>
                </a:solidFill>
                <a:effectLst/>
                <a:uLnTx/>
                <a:uFillTx/>
                <a:latin typeface="Aptos Light" panose="020B0004020202020204" pitchFamily="34" charset="0"/>
                <a:ea typeface="+mn-ea"/>
                <a:cs typeface="Segoe UI" panose="020B0502040204020203" pitchFamily="34" charset="0"/>
              </a:rPr>
              <a:t>suppliers</a:t>
            </a:r>
            <a:endParaRPr kumimoji="0" lang="is-IS" sz="4400" b="0" i="0" u="none" strike="noStrike" kern="1200" cap="none" spc="0" normalizeH="0" baseline="0" noProof="0">
              <a:ln>
                <a:noFill/>
              </a:ln>
              <a:solidFill>
                <a:srgbClr val="EFBC6E"/>
              </a:solidFill>
              <a:effectLst/>
              <a:uLnTx/>
              <a:uFillTx/>
              <a:latin typeface="Aptos Light" panose="020B0004020202020204"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S" sz="4400" b="1" i="0" u="none" strike="noStrike" kern="1200" cap="none" spc="0" normalizeH="0" baseline="0" noProof="0">
                <a:ln>
                  <a:noFill/>
                </a:ln>
                <a:solidFill>
                  <a:srgbClr val="EFBC6E"/>
                </a:solidFill>
                <a:effectLst/>
                <a:uLnTx/>
                <a:uFillTx/>
                <a:latin typeface="Aptos ExtraBold" panose="020B0004020202020204" pitchFamily="34" charset="0"/>
                <a:ea typeface="+mn-ea"/>
                <a:cs typeface="Segoe UI" panose="020B0502040204020203" pitchFamily="34" charset="0"/>
              </a:rPr>
              <a:t>in the world*</a:t>
            </a:r>
          </a:p>
        </p:txBody>
      </p:sp>
      <p:sp>
        <p:nvSpPr>
          <p:cNvPr id="3" name="TextBox 2">
            <a:extLst>
              <a:ext uri="{FF2B5EF4-FFF2-40B4-BE49-F238E27FC236}">
                <a16:creationId xmlns:a16="http://schemas.microsoft.com/office/drawing/2014/main" id="{90E8E7A3-FFA4-8EDD-243D-C4C09903524D}"/>
              </a:ext>
            </a:extLst>
          </p:cNvPr>
          <p:cNvSpPr txBox="1"/>
          <p:nvPr/>
        </p:nvSpPr>
        <p:spPr>
          <a:xfrm>
            <a:off x="583326" y="3429000"/>
            <a:ext cx="59564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S" sz="1200" b="0" i="0" u="none" strike="noStrike" kern="1200" cap="none" spc="0" normalizeH="0" baseline="0" noProof="0">
                <a:ln>
                  <a:noFill/>
                </a:ln>
                <a:solidFill>
                  <a:srgbClr val="EFBC6E"/>
                </a:solidFill>
                <a:effectLst/>
                <a:uLnTx/>
                <a:uFillTx/>
                <a:latin typeface="Aptos" panose="020B0004020202020204" pitchFamily="34" charset="0"/>
                <a:ea typeface="+mn-ea"/>
                <a:cs typeface="Segoe UI" panose="020B0502040204020203" pitchFamily="34" charset="0"/>
              </a:rPr>
              <a:t>*according to RBR’s annual “Global POS software” report</a:t>
            </a:r>
          </a:p>
        </p:txBody>
      </p:sp>
      <p:sp>
        <p:nvSpPr>
          <p:cNvPr id="26" name="Freeform 25">
            <a:extLst>
              <a:ext uri="{FF2B5EF4-FFF2-40B4-BE49-F238E27FC236}">
                <a16:creationId xmlns:a16="http://schemas.microsoft.com/office/drawing/2014/main" id="{9D6F9006-746F-1E8D-67DD-0023BEF9A40C}"/>
              </a:ext>
            </a:extLst>
          </p:cNvPr>
          <p:cNvSpPr/>
          <p:nvPr/>
        </p:nvSpPr>
        <p:spPr>
          <a:xfrm rot="2700000">
            <a:off x="11233724" y="2924111"/>
            <a:ext cx="1520974" cy="1561309"/>
          </a:xfrm>
          <a:custGeom>
            <a:avLst/>
            <a:gdLst>
              <a:gd name="connsiteX0" fmla="*/ 237622 w 1520974"/>
              <a:gd name="connsiteY0" fmla="*/ 43669 h 1561309"/>
              <a:gd name="connsiteX1" fmla="*/ 289016 w 1520974"/>
              <a:gd name="connsiteY1" fmla="*/ 0 h 1561309"/>
              <a:gd name="connsiteX2" fmla="*/ 1520974 w 1520974"/>
              <a:gd name="connsiteY2" fmla="*/ 1231958 h 1561309"/>
              <a:gd name="connsiteX3" fmla="*/ 1460447 w 1520974"/>
              <a:gd name="connsiteY3" fmla="*/ 1308925 h 1561309"/>
              <a:gd name="connsiteX4" fmla="*/ 846811 w 1520974"/>
              <a:gd name="connsiteY4" fmla="*/ 1561309 h 1561309"/>
              <a:gd name="connsiteX5" fmla="*/ 0 w 1520974"/>
              <a:gd name="connsiteY5" fmla="*/ 677999 h 1561309"/>
              <a:gd name="connsiteX6" fmla="*/ 237622 w 1520974"/>
              <a:gd name="connsiteY6" fmla="*/ 43669 h 156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0974" h="1561309">
                <a:moveTo>
                  <a:pt x="237622" y="43669"/>
                </a:moveTo>
                <a:lnTo>
                  <a:pt x="289016" y="0"/>
                </a:lnTo>
                <a:lnTo>
                  <a:pt x="1520974" y="1231958"/>
                </a:lnTo>
                <a:lnTo>
                  <a:pt x="1460447" y="1308925"/>
                </a:lnTo>
                <a:cubicBezTo>
                  <a:pt x="1308449" y="1466663"/>
                  <a:pt x="1094524" y="1561309"/>
                  <a:pt x="846811" y="1561309"/>
                </a:cubicBezTo>
                <a:cubicBezTo>
                  <a:pt x="351386" y="1561309"/>
                  <a:pt x="0" y="1182722"/>
                  <a:pt x="0" y="677999"/>
                </a:cubicBezTo>
                <a:cubicBezTo>
                  <a:pt x="0" y="421100"/>
                  <a:pt x="87847" y="200272"/>
                  <a:pt x="237622" y="43669"/>
                </a:cubicBezTo>
                <a:close/>
              </a:path>
            </a:pathLst>
          </a:custGeom>
          <a:solidFill>
            <a:srgbClr val="00706E"/>
          </a:solidFill>
          <a:ln w="94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27" name="Freeform 26">
            <a:extLst>
              <a:ext uri="{FF2B5EF4-FFF2-40B4-BE49-F238E27FC236}">
                <a16:creationId xmlns:a16="http://schemas.microsoft.com/office/drawing/2014/main" id="{3BFFDE8A-2527-E9EE-06EE-D60DF3709ABA}"/>
              </a:ext>
            </a:extLst>
          </p:cNvPr>
          <p:cNvSpPr/>
          <p:nvPr/>
        </p:nvSpPr>
        <p:spPr>
          <a:xfrm rot="2700000">
            <a:off x="10248302" y="4733850"/>
            <a:ext cx="1666594" cy="3178922"/>
          </a:xfrm>
          <a:custGeom>
            <a:avLst/>
            <a:gdLst>
              <a:gd name="connsiteX0" fmla="*/ 488135 w 1666594"/>
              <a:gd name="connsiteY0" fmla="*/ 269764 h 3178922"/>
              <a:gd name="connsiteX1" fmla="*/ 734786 w 1666594"/>
              <a:gd name="connsiteY1" fmla="*/ 66166 h 3178922"/>
              <a:gd name="connsiteX2" fmla="*/ 843648 w 1666594"/>
              <a:gd name="connsiteY2" fmla="*/ 0 h 3178922"/>
              <a:gd name="connsiteX3" fmla="*/ 1666594 w 1666594"/>
              <a:gd name="connsiteY3" fmla="*/ 822946 h 3178922"/>
              <a:gd name="connsiteX4" fmla="*/ 1666593 w 1666594"/>
              <a:gd name="connsiteY4" fmla="*/ 1512328 h 3178922"/>
              <a:gd name="connsiteX5" fmla="*/ 0 w 1666594"/>
              <a:gd name="connsiteY5" fmla="*/ 3178922 h 3178922"/>
              <a:gd name="connsiteX6" fmla="*/ 0 w 1666594"/>
              <a:gd name="connsiteY6" fmla="*/ 1448757 h 3178922"/>
              <a:gd name="connsiteX7" fmla="*/ 488135 w 1666594"/>
              <a:gd name="connsiteY7" fmla="*/ 269764 h 317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594" h="3178922">
                <a:moveTo>
                  <a:pt x="488135" y="269764"/>
                </a:moveTo>
                <a:cubicBezTo>
                  <a:pt x="563533" y="194331"/>
                  <a:pt x="646123" y="126093"/>
                  <a:pt x="734786" y="66166"/>
                </a:cubicBezTo>
                <a:lnTo>
                  <a:pt x="843648" y="0"/>
                </a:lnTo>
                <a:lnTo>
                  <a:pt x="1666594" y="822946"/>
                </a:lnTo>
                <a:lnTo>
                  <a:pt x="1666593" y="1512328"/>
                </a:lnTo>
                <a:lnTo>
                  <a:pt x="0" y="3178922"/>
                </a:lnTo>
                <a:lnTo>
                  <a:pt x="0" y="1448757"/>
                </a:lnTo>
                <a:cubicBezTo>
                  <a:pt x="0" y="988332"/>
                  <a:pt x="186540" y="571495"/>
                  <a:pt x="488135" y="269764"/>
                </a:cubicBezTo>
                <a:close/>
              </a:path>
            </a:pathLst>
          </a:custGeom>
          <a:solidFill>
            <a:srgbClr val="B58214"/>
          </a:solidFill>
          <a:ln w="94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23" name="Freeform 22">
            <a:extLst>
              <a:ext uri="{FF2B5EF4-FFF2-40B4-BE49-F238E27FC236}">
                <a16:creationId xmlns:a16="http://schemas.microsoft.com/office/drawing/2014/main" id="{1E92439B-DF04-EF36-D641-82F23ACFF75A}"/>
              </a:ext>
            </a:extLst>
          </p:cNvPr>
          <p:cNvSpPr/>
          <p:nvPr/>
        </p:nvSpPr>
        <p:spPr>
          <a:xfrm rot="2700000">
            <a:off x="5835652" y="2965821"/>
            <a:ext cx="5752920" cy="4148624"/>
          </a:xfrm>
          <a:custGeom>
            <a:avLst/>
            <a:gdLst>
              <a:gd name="connsiteX0" fmla="*/ 952824 w 5752920"/>
              <a:gd name="connsiteY0" fmla="*/ 870256 h 4148624"/>
              <a:gd name="connsiteX1" fmla="*/ 3140422 w 5752920"/>
              <a:gd name="connsiteY1" fmla="*/ 0 h 4148624"/>
              <a:gd name="connsiteX2" fmla="*/ 5701157 w 5752920"/>
              <a:gd name="connsiteY2" fmla="*/ 1648975 h 4148624"/>
              <a:gd name="connsiteX3" fmla="*/ 5752920 w 5752920"/>
              <a:gd name="connsiteY3" fmla="*/ 1768704 h 4148624"/>
              <a:gd name="connsiteX4" fmla="*/ 4974655 w 5752920"/>
              <a:gd name="connsiteY4" fmla="*/ 2546969 h 4148624"/>
              <a:gd name="connsiteX5" fmla="*/ 4927579 w 5752920"/>
              <a:gd name="connsiteY5" fmla="*/ 2529835 h 4148624"/>
              <a:gd name="connsiteX6" fmla="*/ 4084327 w 5752920"/>
              <a:gd name="connsiteY6" fmla="*/ 2404775 h 4148624"/>
              <a:gd name="connsiteX7" fmla="*/ 3271303 w 5752920"/>
              <a:gd name="connsiteY7" fmla="*/ 2551371 h 4148624"/>
              <a:gd name="connsiteX8" fmla="*/ 3165851 w 5752920"/>
              <a:gd name="connsiteY8" fmla="*/ 2545499 h 4148624"/>
              <a:gd name="connsiteX9" fmla="*/ 2272806 w 5752920"/>
              <a:gd name="connsiteY9" fmla="*/ 3004857 h 4148624"/>
              <a:gd name="connsiteX10" fmla="*/ 2079330 w 5752920"/>
              <a:gd name="connsiteY10" fmla="*/ 3671654 h 4148624"/>
              <a:gd name="connsiteX11" fmla="*/ 2079330 w 5752920"/>
              <a:gd name="connsiteY11" fmla="*/ 4148624 h 4148624"/>
              <a:gd name="connsiteX12" fmla="*/ 0 w 5752920"/>
              <a:gd name="connsiteY12" fmla="*/ 4148624 h 4148624"/>
              <a:gd name="connsiteX13" fmla="*/ 0 w 5752920"/>
              <a:gd name="connsiteY13" fmla="*/ 3380242 h 4148624"/>
              <a:gd name="connsiteX14" fmla="*/ 78244 w 5752920"/>
              <a:gd name="connsiteY14" fmla="*/ 2562936 h 4148624"/>
              <a:gd name="connsiteX15" fmla="*/ 952824 w 5752920"/>
              <a:gd name="connsiteY15" fmla="*/ 870256 h 414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52920" h="4148624">
                <a:moveTo>
                  <a:pt x="952824" y="870256"/>
                </a:moveTo>
                <a:cubicBezTo>
                  <a:pt x="1508015" y="315511"/>
                  <a:pt x="2269783" y="0"/>
                  <a:pt x="3140422" y="0"/>
                </a:cubicBezTo>
                <a:cubicBezTo>
                  <a:pt x="4221387" y="0"/>
                  <a:pt x="5219830" y="640936"/>
                  <a:pt x="5701157" y="1648975"/>
                </a:cubicBezTo>
                <a:lnTo>
                  <a:pt x="5752920" y="1768704"/>
                </a:lnTo>
                <a:lnTo>
                  <a:pt x="4974655" y="2546969"/>
                </a:lnTo>
                <a:lnTo>
                  <a:pt x="4927579" y="2529835"/>
                </a:lnTo>
                <a:cubicBezTo>
                  <a:pt x="4671667" y="2448518"/>
                  <a:pt x="4388189" y="2404774"/>
                  <a:pt x="4084327" y="2404775"/>
                </a:cubicBezTo>
                <a:cubicBezTo>
                  <a:pt x="3787356" y="2404775"/>
                  <a:pt x="3515636" y="2457614"/>
                  <a:pt x="3271303" y="2551371"/>
                </a:cubicBezTo>
                <a:cubicBezTo>
                  <a:pt x="3236093" y="2547458"/>
                  <a:pt x="3200883" y="2545500"/>
                  <a:pt x="3165851" y="2545499"/>
                </a:cubicBezTo>
                <a:cubicBezTo>
                  <a:pt x="2786725" y="2545500"/>
                  <a:pt x="2464325" y="2717536"/>
                  <a:pt x="2272806" y="3004857"/>
                </a:cubicBezTo>
                <a:cubicBezTo>
                  <a:pt x="2149749" y="3186678"/>
                  <a:pt x="2079330" y="3413510"/>
                  <a:pt x="2079330" y="3671654"/>
                </a:cubicBezTo>
                <a:lnTo>
                  <a:pt x="2079330" y="4148624"/>
                </a:lnTo>
                <a:lnTo>
                  <a:pt x="0" y="4148624"/>
                </a:lnTo>
                <a:lnTo>
                  <a:pt x="0" y="3380242"/>
                </a:lnTo>
                <a:cubicBezTo>
                  <a:pt x="0" y="3092743"/>
                  <a:pt x="27386" y="2821080"/>
                  <a:pt x="78244" y="2562936"/>
                </a:cubicBezTo>
                <a:cubicBezTo>
                  <a:pt x="214159" y="1877914"/>
                  <a:pt x="521009" y="1301724"/>
                  <a:pt x="952824" y="870256"/>
                </a:cubicBezTo>
                <a:close/>
              </a:path>
            </a:pathLst>
          </a:custGeom>
          <a:solidFill>
            <a:srgbClr val="5C3E8C"/>
          </a:solidFill>
          <a:ln w="94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9" name="Freeform 18">
            <a:extLst>
              <a:ext uri="{FF2B5EF4-FFF2-40B4-BE49-F238E27FC236}">
                <a16:creationId xmlns:a16="http://schemas.microsoft.com/office/drawing/2014/main" id="{AF7F85AB-3C82-2AA0-51F8-67F69612ABEB}"/>
              </a:ext>
            </a:extLst>
          </p:cNvPr>
          <p:cNvSpPr/>
          <p:nvPr/>
        </p:nvSpPr>
        <p:spPr>
          <a:xfrm rot="2700000">
            <a:off x="8184128" y="6020330"/>
            <a:ext cx="1701740" cy="917241"/>
          </a:xfrm>
          <a:custGeom>
            <a:avLst/>
            <a:gdLst>
              <a:gd name="connsiteX0" fmla="*/ 0 w 1701740"/>
              <a:gd name="connsiteY0" fmla="*/ 146774 h 917241"/>
              <a:gd name="connsiteX1" fmla="*/ 813024 w 1701740"/>
              <a:gd name="connsiteY1" fmla="*/ 178 h 917241"/>
              <a:gd name="connsiteX2" fmla="*/ 813025 w 1701740"/>
              <a:gd name="connsiteY2" fmla="*/ 0 h 917241"/>
              <a:gd name="connsiteX3" fmla="*/ 1656277 w 1701740"/>
              <a:gd name="connsiteY3" fmla="*/ 125061 h 917241"/>
              <a:gd name="connsiteX4" fmla="*/ 1701740 w 1701740"/>
              <a:gd name="connsiteY4" fmla="*/ 143807 h 917241"/>
              <a:gd name="connsiteX5" fmla="*/ 928306 w 1701740"/>
              <a:gd name="connsiteY5" fmla="*/ 917241 h 917241"/>
              <a:gd name="connsiteX6" fmla="*/ 906376 w 1701740"/>
              <a:gd name="connsiteY6" fmla="*/ 835751 h 917241"/>
              <a:gd name="connsiteX7" fmla="*/ 0 w 1701740"/>
              <a:gd name="connsiteY7" fmla="*/ 146774 h 91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1740" h="917241">
                <a:moveTo>
                  <a:pt x="0" y="146774"/>
                </a:moveTo>
                <a:cubicBezTo>
                  <a:pt x="244334" y="53017"/>
                  <a:pt x="515876" y="178"/>
                  <a:pt x="813024" y="178"/>
                </a:cubicBezTo>
                <a:lnTo>
                  <a:pt x="813025" y="0"/>
                </a:lnTo>
                <a:cubicBezTo>
                  <a:pt x="1116887" y="0"/>
                  <a:pt x="1400365" y="43743"/>
                  <a:pt x="1656277" y="125061"/>
                </a:cubicBezTo>
                <a:lnTo>
                  <a:pt x="1701740" y="143807"/>
                </a:lnTo>
                <a:lnTo>
                  <a:pt x="928306" y="917241"/>
                </a:lnTo>
                <a:lnTo>
                  <a:pt x="906376" y="835751"/>
                </a:lnTo>
                <a:cubicBezTo>
                  <a:pt x="761444" y="444423"/>
                  <a:pt x="419183" y="183467"/>
                  <a:pt x="0" y="146774"/>
                </a:cubicBezTo>
                <a:close/>
              </a:path>
            </a:pathLst>
          </a:custGeom>
          <a:solidFill>
            <a:srgbClr val="00706E"/>
          </a:solidFill>
          <a:ln w="94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8" name="Freeform 17">
            <a:extLst>
              <a:ext uri="{FF2B5EF4-FFF2-40B4-BE49-F238E27FC236}">
                <a16:creationId xmlns:a16="http://schemas.microsoft.com/office/drawing/2014/main" id="{E34AA5D1-00F4-D997-4635-EA367BE4E0F1}"/>
              </a:ext>
            </a:extLst>
          </p:cNvPr>
          <p:cNvSpPr/>
          <p:nvPr/>
        </p:nvSpPr>
        <p:spPr>
          <a:xfrm rot="2700000">
            <a:off x="5161022" y="4594349"/>
            <a:ext cx="4199609" cy="1597431"/>
          </a:xfrm>
          <a:custGeom>
            <a:avLst/>
            <a:gdLst>
              <a:gd name="connsiteX0" fmla="*/ 78244 w 4199609"/>
              <a:gd name="connsiteY0" fmla="*/ 11743 h 1597431"/>
              <a:gd name="connsiteX1" fmla="*/ 2272806 w 4199609"/>
              <a:gd name="connsiteY1" fmla="*/ 11742 h 1597431"/>
              <a:gd name="connsiteX2" fmla="*/ 2272806 w 4199609"/>
              <a:gd name="connsiteY2" fmla="*/ 778167 h 1597431"/>
              <a:gd name="connsiteX3" fmla="*/ 3271480 w 4199609"/>
              <a:gd name="connsiteY3" fmla="*/ 0 h 1597431"/>
              <a:gd name="connsiteX4" fmla="*/ 3271302 w 4199609"/>
              <a:gd name="connsiteY4" fmla="*/ 178 h 1597431"/>
              <a:gd name="connsiteX5" fmla="*/ 4177679 w 4199609"/>
              <a:gd name="connsiteY5" fmla="*/ 689154 h 1597431"/>
              <a:gd name="connsiteX6" fmla="*/ 4199609 w 4199609"/>
              <a:gd name="connsiteY6" fmla="*/ 770644 h 1597431"/>
              <a:gd name="connsiteX7" fmla="*/ 3372822 w 4199609"/>
              <a:gd name="connsiteY7" fmla="*/ 1597431 h 1597431"/>
              <a:gd name="connsiteX8" fmla="*/ 0 w 4199609"/>
              <a:gd name="connsiteY8" fmla="*/ 1597431 h 1597431"/>
              <a:gd name="connsiteX9" fmla="*/ 0 w 4199609"/>
              <a:gd name="connsiteY9" fmla="*/ 829049 h 1597431"/>
              <a:gd name="connsiteX10" fmla="*/ 78244 w 4199609"/>
              <a:gd name="connsiteY10" fmla="*/ 11743 h 159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99609" h="1597431">
                <a:moveTo>
                  <a:pt x="78244" y="11743"/>
                </a:moveTo>
                <a:lnTo>
                  <a:pt x="2272806" y="11742"/>
                </a:lnTo>
                <a:lnTo>
                  <a:pt x="2272806" y="778167"/>
                </a:lnTo>
                <a:cubicBezTo>
                  <a:pt x="2485841" y="455621"/>
                  <a:pt x="2829759" y="164208"/>
                  <a:pt x="3271480" y="0"/>
                </a:cubicBezTo>
                <a:lnTo>
                  <a:pt x="3271302" y="178"/>
                </a:lnTo>
                <a:cubicBezTo>
                  <a:pt x="3690485" y="36871"/>
                  <a:pt x="4032746" y="297828"/>
                  <a:pt x="4177679" y="689154"/>
                </a:cubicBezTo>
                <a:lnTo>
                  <a:pt x="4199609" y="770644"/>
                </a:lnTo>
                <a:lnTo>
                  <a:pt x="3372822" y="1597431"/>
                </a:lnTo>
                <a:lnTo>
                  <a:pt x="0" y="1597431"/>
                </a:lnTo>
                <a:lnTo>
                  <a:pt x="0" y="829049"/>
                </a:lnTo>
                <a:cubicBezTo>
                  <a:pt x="0" y="541550"/>
                  <a:pt x="27386" y="269884"/>
                  <a:pt x="78244" y="11743"/>
                </a:cubicBezTo>
                <a:close/>
              </a:path>
            </a:pathLst>
          </a:custGeom>
          <a:solidFill>
            <a:srgbClr val="B58214"/>
          </a:solidFill>
          <a:ln w="94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7" name="Freeform 16">
            <a:extLst>
              <a:ext uri="{FF2B5EF4-FFF2-40B4-BE49-F238E27FC236}">
                <a16:creationId xmlns:a16="http://schemas.microsoft.com/office/drawing/2014/main" id="{791D9D9A-7E23-4990-1558-3C20D0B274EE}"/>
              </a:ext>
            </a:extLst>
          </p:cNvPr>
          <p:cNvSpPr/>
          <p:nvPr/>
        </p:nvSpPr>
        <p:spPr>
          <a:xfrm rot="2700000">
            <a:off x="3930929" y="5598560"/>
            <a:ext cx="2931432" cy="1522889"/>
          </a:xfrm>
          <a:custGeom>
            <a:avLst/>
            <a:gdLst>
              <a:gd name="connsiteX0" fmla="*/ 445812 w 2931432"/>
              <a:gd name="connsiteY0" fmla="*/ 446014 h 1522889"/>
              <a:gd name="connsiteX1" fmla="*/ 1522199 w 2931432"/>
              <a:gd name="connsiteY1" fmla="*/ 0 h 1522889"/>
              <a:gd name="connsiteX2" fmla="*/ 2931432 w 2931432"/>
              <a:gd name="connsiteY2" fmla="*/ 0 h 1522889"/>
              <a:gd name="connsiteX3" fmla="*/ 1408544 w 2931432"/>
              <a:gd name="connsiteY3" fmla="*/ 1522889 h 1522889"/>
              <a:gd name="connsiteX4" fmla="*/ 1119322 w 2931432"/>
              <a:gd name="connsiteY4" fmla="*/ 1522889 h 1522889"/>
              <a:gd name="connsiteX5" fmla="*/ 0 w 2931432"/>
              <a:gd name="connsiteY5" fmla="*/ 1522889 h 1522889"/>
              <a:gd name="connsiteX6" fmla="*/ 445812 w 2931432"/>
              <a:gd name="connsiteY6" fmla="*/ 446014 h 152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1432" h="1522889">
                <a:moveTo>
                  <a:pt x="445812" y="446014"/>
                </a:moveTo>
                <a:cubicBezTo>
                  <a:pt x="721266" y="170436"/>
                  <a:pt x="1101816" y="0"/>
                  <a:pt x="1522199" y="0"/>
                </a:cubicBezTo>
                <a:lnTo>
                  <a:pt x="2931432" y="0"/>
                </a:lnTo>
                <a:lnTo>
                  <a:pt x="1408544" y="1522889"/>
                </a:lnTo>
                <a:lnTo>
                  <a:pt x="1119322" y="1522889"/>
                </a:lnTo>
                <a:cubicBezTo>
                  <a:pt x="471294" y="1522889"/>
                  <a:pt x="0" y="1522889"/>
                  <a:pt x="0" y="1522889"/>
                </a:cubicBezTo>
                <a:cubicBezTo>
                  <a:pt x="0" y="1102315"/>
                  <a:pt x="170359" y="721593"/>
                  <a:pt x="445812" y="446014"/>
                </a:cubicBezTo>
                <a:close/>
              </a:path>
            </a:pathLst>
          </a:custGeom>
          <a:solidFill>
            <a:srgbClr val="EFBC6E"/>
          </a:solidFill>
          <a:ln w="94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pic>
        <p:nvPicPr>
          <p:cNvPr id="29" name="Picture 28" descr="A machine with a screen and buttons&#10;&#10;Description automatically generated">
            <a:extLst>
              <a:ext uri="{FF2B5EF4-FFF2-40B4-BE49-F238E27FC236}">
                <a16:creationId xmlns:a16="http://schemas.microsoft.com/office/drawing/2014/main" id="{BA44D120-023A-499A-1999-DCE825C410F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56796" y="1243206"/>
            <a:ext cx="2649930" cy="5614793"/>
          </a:xfrm>
          <a:prstGeom prst="rect">
            <a:avLst/>
          </a:prstGeom>
        </p:spPr>
      </p:pic>
      <p:pic>
        <p:nvPicPr>
          <p:cNvPr id="31" name="Picture 30" descr="A couple of cell phones with a menu on them&#10;&#10;Description automatically generated">
            <a:extLst>
              <a:ext uri="{FF2B5EF4-FFF2-40B4-BE49-F238E27FC236}">
                <a16:creationId xmlns:a16="http://schemas.microsoft.com/office/drawing/2014/main" id="{B1CF53B0-AA21-73DA-8B40-E10015E668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47904" y="1414248"/>
            <a:ext cx="1970599" cy="2640408"/>
          </a:xfrm>
          <a:prstGeom prst="rect">
            <a:avLst/>
          </a:prstGeom>
        </p:spPr>
      </p:pic>
      <p:pic>
        <p:nvPicPr>
          <p:cNvPr id="33" name="Picture 32" descr="A computer monitor with a white base&#10;&#10;Description automatically generated">
            <a:extLst>
              <a:ext uri="{FF2B5EF4-FFF2-40B4-BE49-F238E27FC236}">
                <a16:creationId xmlns:a16="http://schemas.microsoft.com/office/drawing/2014/main" id="{F39FAD11-C1E9-2489-8756-7108E13009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11455" y="4656190"/>
            <a:ext cx="3462560" cy="3082640"/>
          </a:xfrm>
          <a:prstGeom prst="rect">
            <a:avLst/>
          </a:prstGeom>
        </p:spPr>
      </p:pic>
    </p:spTree>
    <p:extLst>
      <p:ext uri="{BB962C8B-B14F-4D97-AF65-F5344CB8AC3E}">
        <p14:creationId xmlns:p14="http://schemas.microsoft.com/office/powerpoint/2010/main" val="301599088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4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decel="5000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decel="50000" fill="hold" nodeType="withEffect">
                                  <p:stCondLst>
                                    <p:cond delay="40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2" decel="50000" fill="hold" nodeType="withEffect">
                                  <p:stCondLst>
                                    <p:cond delay="20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1+#ppt_w/2"/>
                                          </p:val>
                                        </p:tav>
                                        <p:tav tm="100000">
                                          <p:val>
                                            <p:strVal val="#ppt_x"/>
                                          </p:val>
                                        </p:tav>
                                      </p:tavLst>
                                    </p:anim>
                                    <p:anim calcmode="lin" valueType="num">
                                      <p:cBhvr additive="base">
                                        <p:cTn id="24"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B3D37-C766-2677-C26E-A7EAD1D3630E}"/>
              </a:ext>
            </a:extLst>
          </p:cNvPr>
          <p:cNvSpPr>
            <a:spLocks noGrp="1"/>
          </p:cNvSpPr>
          <p:nvPr>
            <p:ph type="title"/>
          </p:nvPr>
        </p:nvSpPr>
        <p:spPr/>
        <p:txBody>
          <a:bodyPr anchor="t">
            <a:normAutofit/>
          </a:bodyPr>
          <a:lstStyle/>
          <a:p>
            <a:r>
              <a:rPr lang="en-US" sz="3400">
                <a:latin typeface="Aptos"/>
                <a:cs typeface="Segoe UI"/>
              </a:rPr>
              <a:t>Have you...</a:t>
            </a:r>
            <a:endParaRPr lang="en-US" sz="3400">
              <a:latin typeface="Aptos" panose="020B0004020202020204" pitchFamily="34" charset="0"/>
            </a:endParaRPr>
          </a:p>
        </p:txBody>
      </p:sp>
      <p:pic>
        <p:nvPicPr>
          <p:cNvPr id="6" name="Picture Placeholder 5" descr="A person with a beard and glasses&#10;&#10;AI-generated content may be incorrect.">
            <a:extLst>
              <a:ext uri="{FF2B5EF4-FFF2-40B4-BE49-F238E27FC236}">
                <a16:creationId xmlns:a16="http://schemas.microsoft.com/office/drawing/2014/main" id="{842F9D4B-32B7-10AB-82DB-6488AE4E3A11}"/>
              </a:ext>
            </a:extLst>
          </p:cNvPr>
          <p:cNvPicPr>
            <a:picLocks noGrp="1" noChangeAspect="1"/>
          </p:cNvPicPr>
          <p:nvPr>
            <p:ph type="pic" sz="quarter" idx="11"/>
          </p:nvPr>
        </p:nvPicPr>
        <p:blipFill>
          <a:blip r:embed="rId3"/>
          <a:srcRect l="23864" r="5290"/>
          <a:stretch/>
        </p:blipFill>
        <p:spPr>
          <a:xfrm>
            <a:off x="6358534" y="1197696"/>
            <a:ext cx="5428158" cy="5106617"/>
          </a:xfrm>
        </p:spPr>
      </p:pic>
      <p:sp>
        <p:nvSpPr>
          <p:cNvPr id="3" name="Text Placeholder 2">
            <a:extLst>
              <a:ext uri="{FF2B5EF4-FFF2-40B4-BE49-F238E27FC236}">
                <a16:creationId xmlns:a16="http://schemas.microsoft.com/office/drawing/2014/main" id="{17714208-3437-64D0-2C71-AE419BDFC673}"/>
              </a:ext>
            </a:extLst>
          </p:cNvPr>
          <p:cNvSpPr>
            <a:spLocks noGrp="1"/>
          </p:cNvSpPr>
          <p:nvPr>
            <p:ph type="body" sz="quarter" idx="12"/>
          </p:nvPr>
        </p:nvSpPr>
        <p:spPr>
          <a:xfrm>
            <a:off x="340291" y="2313346"/>
            <a:ext cx="5613819" cy="2331392"/>
          </a:xfrm>
        </p:spPr>
        <p:txBody>
          <a:bodyPr>
            <a:normAutofit fontScale="85000" lnSpcReduction="10000"/>
          </a:bodyPr>
          <a:lstStyle/>
          <a:p>
            <a:pPr marL="0" indent="0">
              <a:buNone/>
            </a:pPr>
            <a:r>
              <a:rPr lang="en-US" dirty="0">
                <a:latin typeface="+mn-lt"/>
              </a:rPr>
              <a:t>Ever had an opportunity with a </a:t>
            </a:r>
            <a:r>
              <a:rPr lang="en-US" b="1" dirty="0">
                <a:latin typeface="+mn-lt"/>
              </a:rPr>
              <a:t>large chain or enterprise business</a:t>
            </a:r>
            <a:r>
              <a:rPr lang="en-US" dirty="0">
                <a:latin typeface="+mn-lt"/>
              </a:rPr>
              <a:t> interested in using LS Central for their operations?</a:t>
            </a:r>
          </a:p>
          <a:p>
            <a:pPr marL="0" indent="0">
              <a:buNone/>
            </a:pPr>
            <a:endParaRPr lang="en-US" dirty="0">
              <a:latin typeface="+mn-lt"/>
            </a:endParaRPr>
          </a:p>
          <a:p>
            <a:pPr marL="0" indent="0">
              <a:buNone/>
            </a:pPr>
            <a:r>
              <a:rPr lang="en-US" dirty="0">
                <a:latin typeface="+mn-lt"/>
              </a:rPr>
              <a:t>Possibly a prospects </a:t>
            </a:r>
            <a:r>
              <a:rPr lang="en-US" b="1" dirty="0">
                <a:latin typeface="+mn-lt"/>
              </a:rPr>
              <a:t>using third-party ERP</a:t>
            </a:r>
            <a:r>
              <a:rPr lang="en-US" dirty="0">
                <a:latin typeface="+mn-lt"/>
              </a:rPr>
              <a:t> but interested in LS Central?</a:t>
            </a:r>
          </a:p>
          <a:p>
            <a:pPr marL="0" indent="0">
              <a:buNone/>
            </a:pPr>
            <a:endParaRPr lang="en-US" dirty="0">
              <a:latin typeface="+mn-lt"/>
            </a:endParaRPr>
          </a:p>
          <a:p>
            <a:pPr marL="0" indent="0">
              <a:buNone/>
            </a:pPr>
            <a:endParaRPr lang="en-US" dirty="0">
              <a:latin typeface="+mn-lt"/>
            </a:endParaRPr>
          </a:p>
        </p:txBody>
      </p:sp>
    </p:spTree>
    <p:extLst>
      <p:ext uri="{BB962C8B-B14F-4D97-AF65-F5344CB8AC3E}">
        <p14:creationId xmlns:p14="http://schemas.microsoft.com/office/powerpoint/2010/main" val="301788915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552BA-A165-E097-47A1-59E2E4CBABA8}"/>
              </a:ext>
            </a:extLst>
          </p:cNvPr>
          <p:cNvSpPr>
            <a:spLocks noGrp="1"/>
          </p:cNvSpPr>
          <p:nvPr>
            <p:ph type="title"/>
          </p:nvPr>
        </p:nvSpPr>
        <p:spPr/>
        <p:txBody>
          <a:bodyPr anchor="t">
            <a:normAutofit/>
          </a:bodyPr>
          <a:lstStyle/>
          <a:p>
            <a:r>
              <a:rPr lang="en-US" sz="3400">
                <a:latin typeface="Aptos" panose="020B0004020202020204" pitchFamily="34" charset="0"/>
              </a:rPr>
              <a:t>The challenge</a:t>
            </a:r>
          </a:p>
        </p:txBody>
      </p:sp>
      <p:pic>
        <p:nvPicPr>
          <p:cNvPr id="8" name="Picture Placeholder 7" descr="A person typing on a computer&#10;&#10;AI-generated content may be incorrect.">
            <a:extLst>
              <a:ext uri="{FF2B5EF4-FFF2-40B4-BE49-F238E27FC236}">
                <a16:creationId xmlns:a16="http://schemas.microsoft.com/office/drawing/2014/main" id="{DCA91C2C-504F-C69A-BCC5-3D2972145C40}"/>
              </a:ext>
            </a:extLst>
          </p:cNvPr>
          <p:cNvPicPr>
            <a:picLocks noGrp="1" noChangeAspect="1"/>
          </p:cNvPicPr>
          <p:nvPr>
            <p:ph type="pic" sz="quarter" idx="11"/>
          </p:nvPr>
        </p:nvPicPr>
        <p:blipFill>
          <a:blip r:embed="rId4"/>
          <a:srcRect l="16778" r="16778"/>
          <a:stretch>
            <a:fillRect/>
          </a:stretch>
        </p:blipFill>
        <p:spPr/>
      </p:pic>
      <p:sp>
        <p:nvSpPr>
          <p:cNvPr id="3" name="Text Placeholder 2">
            <a:extLst>
              <a:ext uri="{FF2B5EF4-FFF2-40B4-BE49-F238E27FC236}">
                <a16:creationId xmlns:a16="http://schemas.microsoft.com/office/drawing/2014/main" id="{92AA2061-04C6-FF5B-4424-CA4B0BC3989F}"/>
              </a:ext>
            </a:extLst>
          </p:cNvPr>
          <p:cNvSpPr>
            <a:spLocks noGrp="1"/>
          </p:cNvSpPr>
          <p:nvPr>
            <p:ph type="body" sz="quarter" idx="12"/>
          </p:nvPr>
        </p:nvSpPr>
        <p:spPr>
          <a:xfrm>
            <a:off x="340292" y="962526"/>
            <a:ext cx="5755708" cy="5544152"/>
          </a:xfrm>
        </p:spPr>
        <p:txBody>
          <a:bodyPr lIns="91440" tIns="45720" rIns="91440" bIns="45720" anchor="t">
            <a:normAutofit/>
          </a:bodyPr>
          <a:lstStyle/>
          <a:p>
            <a:pPr marL="0" indent="0">
              <a:buNone/>
            </a:pPr>
            <a:r>
              <a:rPr lang="en-US" sz="2000">
                <a:latin typeface="+mn-lt"/>
              </a:rPr>
              <a:t>Customers have made considerable investments in a </a:t>
            </a:r>
            <a:r>
              <a:rPr lang="en-US" sz="2000" b="1">
                <a:latin typeface="+mn-lt"/>
              </a:rPr>
              <a:t>3</a:t>
            </a:r>
            <a:r>
              <a:rPr lang="en-US" sz="2000" b="1" baseline="30000">
                <a:latin typeface="+mn-lt"/>
              </a:rPr>
              <a:t>rd</a:t>
            </a:r>
            <a:r>
              <a:rPr lang="en-US" sz="2000" b="1">
                <a:latin typeface="+mn-lt"/>
              </a:rPr>
              <a:t> party head-office platform </a:t>
            </a:r>
            <a:r>
              <a:rPr lang="en-US" sz="2000">
                <a:latin typeface="+mn-lt"/>
              </a:rPr>
              <a:t>which they want to retain</a:t>
            </a:r>
          </a:p>
          <a:p>
            <a:pPr marL="0" indent="0">
              <a:buNone/>
            </a:pPr>
            <a:r>
              <a:rPr lang="en-US" sz="2000">
                <a:latin typeface="+mn-lt"/>
              </a:rPr>
              <a:t>Many of these solutions are built to handle a very high number of </a:t>
            </a:r>
            <a:r>
              <a:rPr lang="en-US" sz="2000" b="1">
                <a:latin typeface="+mn-lt"/>
              </a:rPr>
              <a:t>users in multiple countries</a:t>
            </a:r>
          </a:p>
          <a:p>
            <a:pPr marL="0" indent="0">
              <a:buNone/>
            </a:pPr>
            <a:r>
              <a:rPr lang="en-US" sz="2000">
                <a:latin typeface="+mn-lt"/>
              </a:rPr>
              <a:t>They still have a need for a modern retail system </a:t>
            </a:r>
            <a:r>
              <a:rPr lang="en-US" sz="2000" b="1">
                <a:latin typeface="+mn-lt"/>
              </a:rPr>
              <a:t>like LS Central</a:t>
            </a:r>
          </a:p>
          <a:p>
            <a:pPr marL="0" indent="0">
              <a:buNone/>
            </a:pPr>
            <a:r>
              <a:rPr lang="en-US" sz="2000">
                <a:latin typeface="+mn-lt"/>
              </a:rPr>
              <a:t>They want the head-office platform to run processes like </a:t>
            </a:r>
            <a:r>
              <a:rPr lang="en-US" sz="2000" b="1">
                <a:latin typeface="+mn-lt"/>
              </a:rPr>
              <a:t>finance, warehousing &amp; distribution</a:t>
            </a:r>
          </a:p>
          <a:p>
            <a:pPr marL="0" indent="0">
              <a:buNone/>
            </a:pPr>
            <a:r>
              <a:rPr lang="en-US" sz="2000">
                <a:latin typeface="+mn-lt"/>
              </a:rPr>
              <a:t>But </a:t>
            </a:r>
            <a:r>
              <a:rPr lang="en-US" sz="2000" b="1">
                <a:latin typeface="+mn-lt"/>
              </a:rPr>
              <a:t>LS Central to take care of retail &amp; hospitality</a:t>
            </a:r>
          </a:p>
          <a:p>
            <a:pPr marL="0" indent="0">
              <a:buNone/>
            </a:pPr>
            <a:r>
              <a:rPr lang="en-US" sz="2000">
                <a:latin typeface="+mn-lt"/>
              </a:rPr>
              <a:t>There has been no </a:t>
            </a:r>
            <a:r>
              <a:rPr lang="en-US" sz="2000" b="1">
                <a:latin typeface="+mn-lt"/>
              </a:rPr>
              <a:t>standardized</a:t>
            </a:r>
            <a:r>
              <a:rPr lang="en-US" sz="2000">
                <a:latin typeface="+mn-lt"/>
              </a:rPr>
              <a:t> way or an integration framework that can connect LS Central to these head-office platforms </a:t>
            </a:r>
            <a:r>
              <a:rPr lang="en-US" sz="2000" b="1">
                <a:latin typeface="+mn-lt"/>
              </a:rPr>
              <a:t>in an easy way</a:t>
            </a:r>
          </a:p>
          <a:p>
            <a:pPr marL="0" indent="0">
              <a:buNone/>
            </a:pPr>
            <a:r>
              <a:rPr lang="en-US" sz="2000">
                <a:latin typeface="+mn-lt"/>
              </a:rPr>
              <a:t>Building an integration between ERP systems takes </a:t>
            </a:r>
            <a:r>
              <a:rPr lang="en-US" sz="2000" b="1">
                <a:latin typeface="+mn-lt"/>
              </a:rPr>
              <a:t>time &amp; effort</a:t>
            </a:r>
          </a:p>
          <a:p>
            <a:endParaRPr lang="en-US" sz="2000" b="1">
              <a:latin typeface="+mn-lt"/>
            </a:endParaRPr>
          </a:p>
        </p:txBody>
      </p:sp>
    </p:spTree>
    <p:extLst>
      <p:ext uri="{BB962C8B-B14F-4D97-AF65-F5344CB8AC3E}">
        <p14:creationId xmlns:p14="http://schemas.microsoft.com/office/powerpoint/2010/main" val="703679323"/>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4F8E4-DA3C-2649-FC25-0A6F33438D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429FEC-3340-9B03-CAF5-F4093FE07B9B}"/>
              </a:ext>
            </a:extLst>
          </p:cNvPr>
          <p:cNvSpPr>
            <a:spLocks noGrp="1"/>
          </p:cNvSpPr>
          <p:nvPr>
            <p:ph type="title"/>
          </p:nvPr>
        </p:nvSpPr>
        <p:spPr/>
        <p:txBody>
          <a:bodyPr anchor="t">
            <a:normAutofit/>
          </a:bodyPr>
          <a:lstStyle/>
          <a:p>
            <a:r>
              <a:rPr lang="en-US" sz="3400">
                <a:latin typeface="Aptos"/>
                <a:cs typeface="Segoe UI"/>
              </a:rPr>
              <a:t>Have you...</a:t>
            </a:r>
            <a:endParaRPr lang="en-US" sz="3400">
              <a:latin typeface="Aptos" panose="020B0004020202020204" pitchFamily="34" charset="0"/>
            </a:endParaRPr>
          </a:p>
        </p:txBody>
      </p:sp>
      <p:pic>
        <p:nvPicPr>
          <p:cNvPr id="6" name="Picture Placeholder 5" descr="A person with a beard and glasses&#10;&#10;AI-generated content may be incorrect.">
            <a:extLst>
              <a:ext uri="{FF2B5EF4-FFF2-40B4-BE49-F238E27FC236}">
                <a16:creationId xmlns:a16="http://schemas.microsoft.com/office/drawing/2014/main" id="{2CEFA7FA-0342-328F-F554-0E7F0CDACAE3}"/>
              </a:ext>
            </a:extLst>
          </p:cNvPr>
          <p:cNvPicPr>
            <a:picLocks noGrp="1" noChangeAspect="1"/>
          </p:cNvPicPr>
          <p:nvPr>
            <p:ph type="pic" sz="quarter" idx="11"/>
          </p:nvPr>
        </p:nvPicPr>
        <p:blipFill>
          <a:blip r:embed="rId3"/>
          <a:srcRect l="23864" r="5290"/>
          <a:stretch/>
        </p:blipFill>
        <p:spPr>
          <a:xfrm>
            <a:off x="6358534" y="1197696"/>
            <a:ext cx="5428158" cy="5106617"/>
          </a:xfrm>
        </p:spPr>
      </p:pic>
      <p:sp>
        <p:nvSpPr>
          <p:cNvPr id="3" name="Text Placeholder 2">
            <a:extLst>
              <a:ext uri="{FF2B5EF4-FFF2-40B4-BE49-F238E27FC236}">
                <a16:creationId xmlns:a16="http://schemas.microsoft.com/office/drawing/2014/main" id="{0944F27C-B1DA-5DD4-8C27-AD98F475CF9C}"/>
              </a:ext>
            </a:extLst>
          </p:cNvPr>
          <p:cNvSpPr>
            <a:spLocks noGrp="1"/>
          </p:cNvSpPr>
          <p:nvPr>
            <p:ph type="body" sz="quarter" idx="12"/>
          </p:nvPr>
        </p:nvSpPr>
        <p:spPr>
          <a:xfrm>
            <a:off x="340291" y="2292564"/>
            <a:ext cx="5613819" cy="3058756"/>
          </a:xfrm>
        </p:spPr>
        <p:txBody>
          <a:bodyPr>
            <a:normAutofit/>
          </a:bodyPr>
          <a:lstStyle/>
          <a:p>
            <a:pPr marL="0" indent="0">
              <a:buNone/>
            </a:pPr>
            <a:r>
              <a:rPr lang="en-US">
                <a:latin typeface="+mn-lt"/>
              </a:rPr>
              <a:t>Ever wished that there was on </a:t>
            </a:r>
            <a:r>
              <a:rPr lang="en-US" b="1" i="0">
                <a:effectLst/>
                <a:latin typeface="+mn-lt"/>
              </a:rPr>
              <a:t>out-of-the-box integration</a:t>
            </a:r>
            <a:r>
              <a:rPr lang="en-US" b="0" i="0">
                <a:effectLst/>
                <a:latin typeface="+mn-lt"/>
              </a:rPr>
              <a:t> that would seamlessly connect </a:t>
            </a:r>
            <a:r>
              <a:rPr lang="en-US" b="1" i="0">
                <a:effectLst/>
                <a:latin typeface="+mn-lt"/>
              </a:rPr>
              <a:t>LS Central’s</a:t>
            </a:r>
            <a:r>
              <a:rPr lang="en-US" b="0" i="0">
                <a:effectLst/>
                <a:latin typeface="+mn-lt"/>
              </a:rPr>
              <a:t> industry-leading functionality with </a:t>
            </a:r>
            <a:r>
              <a:rPr lang="en-US">
                <a:latin typeface="+mn-lt"/>
              </a:rPr>
              <a:t>the customer’s </a:t>
            </a:r>
            <a:r>
              <a:rPr lang="en-US" b="0" i="0">
                <a:effectLst/>
                <a:latin typeface="+mn-lt"/>
              </a:rPr>
              <a:t>current head office or ERP platform?</a:t>
            </a:r>
            <a:endParaRPr lang="en-US">
              <a:latin typeface="+mn-lt"/>
            </a:endParaRPr>
          </a:p>
          <a:p>
            <a:endParaRPr lang="en-US">
              <a:latin typeface="+mn-lt"/>
            </a:endParaRPr>
          </a:p>
          <a:p>
            <a:endParaRPr lang="en-US">
              <a:latin typeface="+mn-lt"/>
            </a:endParaRPr>
          </a:p>
        </p:txBody>
      </p:sp>
    </p:spTree>
    <p:extLst>
      <p:ext uri="{BB962C8B-B14F-4D97-AF65-F5344CB8AC3E}">
        <p14:creationId xmlns:p14="http://schemas.microsoft.com/office/powerpoint/2010/main" val="162430827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938C0-3F55-FF25-2D37-6BFD54FBD854}"/>
              </a:ext>
            </a:extLst>
          </p:cNvPr>
          <p:cNvSpPr>
            <a:spLocks noGrp="1"/>
          </p:cNvSpPr>
          <p:nvPr>
            <p:ph type="title"/>
          </p:nvPr>
        </p:nvSpPr>
        <p:spPr>
          <a:xfrm>
            <a:off x="340291" y="212186"/>
            <a:ext cx="9911149" cy="588637"/>
          </a:xfrm>
        </p:spPr>
        <p:txBody>
          <a:bodyPr anchor="t">
            <a:normAutofit/>
          </a:bodyPr>
          <a:lstStyle/>
          <a:p>
            <a:r>
              <a:rPr lang="en-US" sz="3400">
                <a:latin typeface="Aptos" panose="020B0004020202020204" pitchFamily="34" charset="0"/>
              </a:rPr>
              <a:t>What would it mean if...</a:t>
            </a:r>
          </a:p>
        </p:txBody>
      </p:sp>
      <p:pic>
        <p:nvPicPr>
          <p:cNvPr id="5" name="Picture Placeholder 5" descr="A person with a beard and glasses&#10;&#10;AI-generated content may be incorrect.">
            <a:extLst>
              <a:ext uri="{FF2B5EF4-FFF2-40B4-BE49-F238E27FC236}">
                <a16:creationId xmlns:a16="http://schemas.microsoft.com/office/drawing/2014/main" id="{E4E74D14-77CE-8281-2975-6DAF3E7094DC}"/>
              </a:ext>
            </a:extLst>
          </p:cNvPr>
          <p:cNvPicPr>
            <a:picLocks noChangeAspect="1"/>
          </p:cNvPicPr>
          <p:nvPr/>
        </p:nvPicPr>
        <p:blipFill>
          <a:blip r:embed="rId3"/>
          <a:srcRect l="24273" r="4774"/>
          <a:stretch/>
        </p:blipFill>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a:noFill/>
        </p:spPr>
      </p:pic>
      <p:sp>
        <p:nvSpPr>
          <p:cNvPr id="3" name="Text Placeholder 2">
            <a:extLst>
              <a:ext uri="{FF2B5EF4-FFF2-40B4-BE49-F238E27FC236}">
                <a16:creationId xmlns:a16="http://schemas.microsoft.com/office/drawing/2014/main" id="{8AB658DF-AEAD-514C-F97B-0E24E0EBBECC}"/>
              </a:ext>
            </a:extLst>
          </p:cNvPr>
          <p:cNvSpPr>
            <a:spLocks noGrp="1"/>
          </p:cNvSpPr>
          <p:nvPr>
            <p:ph type="body" sz="quarter" idx="12"/>
          </p:nvPr>
        </p:nvSpPr>
        <p:spPr>
          <a:xfrm>
            <a:off x="340291" y="962526"/>
            <a:ext cx="5613819" cy="5544152"/>
          </a:xfrm>
        </p:spPr>
        <p:txBody>
          <a:bodyPr lIns="91440" tIns="45720" rIns="91440" bIns="45720">
            <a:normAutofit/>
          </a:bodyPr>
          <a:lstStyle/>
          <a:p>
            <a:r>
              <a:rPr lang="en-US" sz="2400">
                <a:latin typeface="Aptos" panose="020B0004020202020204" pitchFamily="34" charset="0"/>
              </a:rPr>
              <a:t>You could easily </a:t>
            </a:r>
            <a:r>
              <a:rPr lang="en-US" sz="2400" b="1">
                <a:latin typeface="Aptos" panose="020B0004020202020204" pitchFamily="34" charset="0"/>
              </a:rPr>
              <a:t>integrate LS Central with an existing (non-BC) ERP</a:t>
            </a:r>
            <a:r>
              <a:rPr lang="en-US" sz="2400">
                <a:latin typeface="Aptos" panose="020B0004020202020204" pitchFamily="34" charset="0"/>
              </a:rPr>
              <a:t> or head office platform?</a:t>
            </a:r>
          </a:p>
          <a:p>
            <a:r>
              <a:rPr lang="en-US" sz="2400">
                <a:latin typeface="Aptos" panose="020B0004020202020204" pitchFamily="34" charset="0"/>
              </a:rPr>
              <a:t>You could tell prospects that they can e</a:t>
            </a:r>
            <a:r>
              <a:rPr lang="en-US" sz="2400" b="0" i="0">
                <a:effectLst/>
                <a:latin typeface="Aptos" panose="020B0004020202020204" pitchFamily="34" charset="0"/>
              </a:rPr>
              <a:t>ffortlessly </a:t>
            </a:r>
            <a:r>
              <a:rPr lang="en-US" sz="2400" b="1" i="0">
                <a:effectLst/>
                <a:latin typeface="Aptos" panose="020B0004020202020204" pitchFamily="34" charset="0"/>
              </a:rPr>
              <a:t>manage their entire front-end operations</a:t>
            </a:r>
            <a:r>
              <a:rPr lang="en-US" sz="2400" b="0" i="0">
                <a:effectLst/>
                <a:latin typeface="Aptos" panose="020B0004020202020204" pitchFamily="34" charset="0"/>
              </a:rPr>
              <a:t> </a:t>
            </a:r>
            <a:r>
              <a:rPr lang="en-US" sz="2400" b="1" i="0">
                <a:effectLst/>
                <a:latin typeface="Aptos" panose="020B0004020202020204" pitchFamily="34" charset="0"/>
              </a:rPr>
              <a:t>with smooth communication</a:t>
            </a:r>
            <a:r>
              <a:rPr lang="en-US" sz="2400" b="0" i="0">
                <a:effectLst/>
                <a:latin typeface="Aptos" panose="020B0004020202020204" pitchFamily="34" charset="0"/>
              </a:rPr>
              <a:t> to the back-end system</a:t>
            </a:r>
            <a:r>
              <a:rPr lang="en-US" sz="2400">
                <a:latin typeface="Aptos" panose="020B0004020202020204" pitchFamily="34" charset="0"/>
              </a:rPr>
              <a:t>?</a:t>
            </a:r>
          </a:p>
          <a:p>
            <a:r>
              <a:rPr lang="en-US" sz="2400" b="0" i="0">
                <a:effectLst/>
                <a:latin typeface="Aptos" panose="020B0004020202020204" pitchFamily="34" charset="0"/>
              </a:rPr>
              <a:t>The prospect would have the flexibility to use LS Central as a </a:t>
            </a:r>
            <a:r>
              <a:rPr lang="en-US" sz="2400" b="1" i="0">
                <a:effectLst/>
                <a:latin typeface="Aptos" panose="020B0004020202020204" pitchFamily="34" charset="0"/>
              </a:rPr>
              <a:t>complete retail or hospitality solution </a:t>
            </a:r>
            <a:r>
              <a:rPr lang="en-US" sz="2400" b="0" i="0">
                <a:effectLst/>
                <a:latin typeface="Aptos" panose="020B0004020202020204" pitchFamily="34" charset="0"/>
              </a:rPr>
              <a:t>or as a </a:t>
            </a:r>
            <a:r>
              <a:rPr lang="en-US" sz="2400" b="1" i="0">
                <a:effectLst/>
                <a:latin typeface="Aptos" panose="020B0004020202020204" pitchFamily="34" charset="0"/>
              </a:rPr>
              <a:t>Point of Sale</a:t>
            </a:r>
            <a:r>
              <a:rPr lang="en-US" sz="2400" b="0" i="0">
                <a:effectLst/>
                <a:latin typeface="Aptos" panose="020B0004020202020204" pitchFamily="34" charset="0"/>
              </a:rPr>
              <a:t>, but still keeping data and item management within the head office platform</a:t>
            </a:r>
            <a:r>
              <a:rPr lang="en-US" sz="2400">
                <a:latin typeface="Aptos" panose="020B0004020202020204" pitchFamily="34" charset="0"/>
              </a:rPr>
              <a:t>?</a:t>
            </a:r>
            <a:endParaRPr lang="en-US" sz="2400" b="0" i="0">
              <a:effectLst/>
              <a:latin typeface="Aptos" panose="020B0004020202020204" pitchFamily="34" charset="0"/>
            </a:endParaRPr>
          </a:p>
          <a:p>
            <a:pPr marL="0" indent="0">
              <a:buNone/>
            </a:pPr>
            <a:endParaRPr lang="en-US" sz="2400">
              <a:latin typeface="Aptos" panose="020B0004020202020204" pitchFamily="34" charset="0"/>
            </a:endParaRPr>
          </a:p>
        </p:txBody>
      </p:sp>
    </p:spTree>
    <p:extLst>
      <p:ext uri="{BB962C8B-B14F-4D97-AF65-F5344CB8AC3E}">
        <p14:creationId xmlns:p14="http://schemas.microsoft.com/office/powerpoint/2010/main" val="414875731"/>
      </p:ext>
    </p:extLst>
  </p:cSld>
  <p:clrMapOvr>
    <a:masterClrMapping/>
  </p:clrMapOvr>
  <p:transition spd="slow">
    <p:push dir="u"/>
  </p:transition>
</p:sld>
</file>

<file path=ppt/theme/theme1.xml><?xml version="1.0" encoding="utf-8"?>
<a:theme xmlns:a="http://schemas.openxmlformats.org/drawingml/2006/main" name="Eggplan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74A195BC-3CFD-7E44-AEAD-AB83CE550EEA}"/>
    </a:ext>
  </a:extLst>
</a:theme>
</file>

<file path=ppt/theme/theme2.xml><?xml version="1.0" encoding="utf-8"?>
<a:theme xmlns:a="http://schemas.openxmlformats.org/drawingml/2006/main" name="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358E8853-D709-994A-89CE-ED2222F22A29}"/>
    </a:ext>
  </a:extLst>
</a:theme>
</file>

<file path=ppt/theme/theme3.xml><?xml version="1.0" encoding="utf-8"?>
<a:theme xmlns:a="http://schemas.openxmlformats.org/drawingml/2006/main" name="Grey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2513AB06-34C1-9842-B15F-1BA0878052CD}"/>
    </a:ext>
  </a:extLst>
</a:theme>
</file>

<file path=ppt/theme/theme4.xml><?xml version="1.0" encoding="utf-8"?>
<a:theme xmlns:a="http://schemas.openxmlformats.org/drawingml/2006/main" name="Presenter image 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chorCtr="0">
        <a:normAutofit lnSpcReduction="10000"/>
      </a:bodyPr>
      <a:lstStyle>
        <a:defPPr algn="l">
          <a:defRPr sz="2800" b="0" dirty="0">
            <a:solidFill>
              <a:srgbClr val="C4C0F2"/>
            </a:soli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Presentation2" id="{257819C2-6784-BF40-AE9C-FBEEBA1482BD}" vid="{3718D223-B577-284D-8774-E0385CFE886B}"/>
    </a:ext>
  </a:extLst>
</a:theme>
</file>

<file path=ppt/theme/theme5.xml><?xml version="1.0" encoding="utf-8"?>
<a:theme xmlns:a="http://schemas.openxmlformats.org/drawingml/2006/main" name="Title/chapt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50C503EE-A7B6-3B47-A83B-1E4B88E1DD62}"/>
    </a:ext>
  </a:extLst>
</a:theme>
</file>

<file path=ppt/theme/theme6.xml><?xml version="1.0" encoding="utf-8"?>
<a:theme xmlns:a="http://schemas.openxmlformats.org/drawingml/2006/main" name="Colorful slide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257819C2-6784-BF40-AE9C-FBEEBA1482BD}" vid="{EA1D70C2-C42E-2844-BC20-D9B6601D1E60}"/>
    </a:ext>
  </a:extLst>
</a:theme>
</file>

<file path=ppt/theme/theme7.xml><?xml version="1.0" encoding="utf-8"?>
<a:theme xmlns:a="http://schemas.openxmlformats.org/drawingml/2006/main" name="1_Eggplan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F7F72DC-13AC-684A-8D16-22FBD4596A8D}" vid="{3314A4DD-9B72-7747-AA71-F945B2F17C49}"/>
    </a:ext>
  </a:extLst>
</a:theme>
</file>

<file path=ppt/theme/theme8.xml><?xml version="1.0" encoding="utf-8"?>
<a:theme xmlns:a="http://schemas.openxmlformats.org/drawingml/2006/main" name="2_Eggplan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74A195BC-3CFD-7E44-AEAD-AB83CE550EE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themeOverride>
</file>

<file path=ppt/theme/themeOverride2.xml><?xml version="1.0" encoding="utf-8"?>
<a:themeOverride xmlns:a="http://schemas.openxmlformats.org/drawingml/2006/main">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themeOverride>
</file>

<file path=ppt/theme/themeOverride3.xml><?xml version="1.0" encoding="utf-8"?>
<a:themeOverride xmlns:a="http://schemas.openxmlformats.org/drawingml/2006/main">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themeOverride>
</file>

<file path=ppt/theme/themeOverride4.xml><?xml version="1.0" encoding="utf-8"?>
<a:themeOverride xmlns:a="http://schemas.openxmlformats.org/drawingml/2006/main">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themeOverride>
</file>

<file path=ppt/theme/themeOverride5.xml><?xml version="1.0" encoding="utf-8"?>
<a:themeOverride xmlns:a="http://schemas.openxmlformats.org/drawingml/2006/main">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Owner xmlns="0ec22545-32f7-47c8-afbd-c0084660662b" xsi:nil="true"/>
    <TaxCatchAll xmlns="a1a525c2-d4eb-46fe-9b09-8f8634d7947d" xsi:nil="true"/>
    <lcf76f155ced4ddcb4097134ff3c332f xmlns="0ec22545-32f7-47c8-afbd-c0084660662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9F778840D0E4448A76F7E32A9FBEAD5" ma:contentTypeVersion="17" ma:contentTypeDescription="Create a new document." ma:contentTypeScope="" ma:versionID="fd4c6cd91654dda4fe76ff73aa631d9d">
  <xsd:schema xmlns:xsd="http://www.w3.org/2001/XMLSchema" xmlns:xs="http://www.w3.org/2001/XMLSchema" xmlns:p="http://schemas.microsoft.com/office/2006/metadata/properties" xmlns:ns2="0ec22545-32f7-47c8-afbd-c0084660662b" xmlns:ns3="a1a525c2-d4eb-46fe-9b09-8f8634d7947d" targetNamespace="http://schemas.microsoft.com/office/2006/metadata/properties" ma:root="true" ma:fieldsID="af37d4435f4b79a4b4b55a785f78245b" ns2:_="" ns3:_="">
    <xsd:import namespace="0ec22545-32f7-47c8-afbd-c0084660662b"/>
    <xsd:import namespace="a1a525c2-d4eb-46fe-9b09-8f8634d7947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MediaServiceObjectDetectorVersions" minOccurs="0"/>
                <xsd:element ref="ns2:MediaServiceSearchProperties" minOccurs="0"/>
                <xsd:element ref="ns2:Owne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c22545-32f7-47c8-afbd-c008466066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8b5d8dc-d837-4d45-bdf0-88d0e4b2b8c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Owner" ma:index="23" nillable="true" ma:displayName="Owner" ma:format="Dropdown" ma:internalName="Owner">
      <xsd:simpleType>
        <xsd:restriction base="dms:Text">
          <xsd:maxLength value="255"/>
        </xsd:restrictio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1a525c2-d4eb-46fe-9b09-8f8634d7947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3107078-99da-4c67-8587-993427b28979}" ma:internalName="TaxCatchAll" ma:showField="CatchAllData" ma:web="a1a525c2-d4eb-46fe-9b09-8f8634d794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57A7F1-5E1F-453E-A92F-37B3E8CCB545}">
  <ds:schemaRefs>
    <ds:schemaRef ds:uri="http://purl.org/dc/elements/1.1/"/>
    <ds:schemaRef ds:uri="http://schemas.microsoft.com/office/2006/metadata/properties"/>
    <ds:schemaRef ds:uri="http://purl.org/dc/terms/"/>
    <ds:schemaRef ds:uri="http://www.w3.org/XML/1998/namespace"/>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a1a525c2-d4eb-46fe-9b09-8f8634d7947d"/>
    <ds:schemaRef ds:uri="0ec22545-32f7-47c8-afbd-c0084660662b"/>
  </ds:schemaRefs>
</ds:datastoreItem>
</file>

<file path=customXml/itemProps2.xml><?xml version="1.0" encoding="utf-8"?>
<ds:datastoreItem xmlns:ds="http://schemas.openxmlformats.org/officeDocument/2006/customXml" ds:itemID="{A0B5FA9A-8CE5-4E8E-9C7D-43C4E7070B47}">
  <ds:schemaRefs>
    <ds:schemaRef ds:uri="0ec22545-32f7-47c8-afbd-c0084660662b"/>
    <ds:schemaRef ds:uri="a1a525c2-d4eb-46fe-9b09-8f8634d794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0DD61A0-9A00-4535-9ADD-45B1C406DF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LS Retail PowerPoint template 2023</Template>
  <TotalTime>711</TotalTime>
  <Words>1527</Words>
  <Application>Microsoft Office PowerPoint</Application>
  <PresentationFormat>Widescreen</PresentationFormat>
  <Paragraphs>240</Paragraphs>
  <Slides>29</Slides>
  <Notes>29</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29</vt:i4>
      </vt:variant>
    </vt:vector>
  </HeadingPairs>
  <TitlesOfParts>
    <vt:vector size="46" baseType="lpstr">
      <vt:lpstr>Aptos</vt:lpstr>
      <vt:lpstr>Aptos Black</vt:lpstr>
      <vt:lpstr>Aptos ExtraBold</vt:lpstr>
      <vt:lpstr>Aptos Light</vt:lpstr>
      <vt:lpstr>Arial</vt:lpstr>
      <vt:lpstr>Calibri</vt:lpstr>
      <vt:lpstr>Courier New</vt:lpstr>
      <vt:lpstr>Segoe UI</vt:lpstr>
      <vt:lpstr>System Font Regular</vt:lpstr>
      <vt:lpstr>Eggplant slides</vt:lpstr>
      <vt:lpstr>White slides</vt:lpstr>
      <vt:lpstr>Grey slides</vt:lpstr>
      <vt:lpstr>Presenter image title slides</vt:lpstr>
      <vt:lpstr>Title/chapter slides</vt:lpstr>
      <vt:lpstr>Colorful slide options</vt:lpstr>
      <vt:lpstr>1_Eggplant slides</vt:lpstr>
      <vt:lpstr>2_Eggplant slides</vt:lpstr>
      <vt:lpstr>PowerPoint Presentation</vt:lpstr>
      <vt:lpstr>PowerPoint Presentation</vt:lpstr>
      <vt:lpstr>About LS Central   Built on a solid base</vt:lpstr>
      <vt:lpstr>A global POS solution </vt:lpstr>
      <vt:lpstr>PowerPoint Presentation</vt:lpstr>
      <vt:lpstr>Have you...</vt:lpstr>
      <vt:lpstr>The challenge</vt:lpstr>
      <vt:lpstr>Have you...</vt:lpstr>
      <vt:lpstr>What would it mean if...</vt:lpstr>
      <vt:lpstr>Can you imagine?</vt:lpstr>
      <vt:lpstr>Can you imagine?</vt:lpstr>
      <vt:lpstr>CentralConnect An LS Central integration to head-office platforms</vt:lpstr>
      <vt:lpstr>PowerPoint Presentation</vt:lpstr>
      <vt:lpstr>PowerPoint Presentation</vt:lpstr>
      <vt:lpstr>PowerPoint Presentation</vt:lpstr>
      <vt:lpstr>ScanPayGo for LS Central A new generation of loyalty app </vt:lpstr>
      <vt:lpstr>eCommerce for LS Central</vt:lpstr>
      <vt:lpstr>PowerPoint Presentation</vt:lpstr>
      <vt:lpstr>Data flow from head-office</vt:lpstr>
      <vt:lpstr>Example of End of day – Retail sales flow </vt:lpstr>
      <vt:lpstr>Export to external storage LS Central</vt:lpstr>
      <vt:lpstr>Requirements</vt:lpstr>
      <vt:lpstr>Inventory management </vt:lpstr>
      <vt:lpstr>Demo</vt:lpstr>
      <vt:lpstr>Scenario 1</vt:lpstr>
      <vt:lpstr>Scenario 2</vt:lpstr>
      <vt:lpstr>Summary </vt:lpstr>
      <vt:lpstr>Are you interested?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LS Retail template</dc:title>
  <dc:creator>Kristjan Johannsson</dc:creator>
  <cp:lastModifiedBy>Bjorn Jonsson</cp:lastModifiedBy>
  <cp:revision>2</cp:revision>
  <cp:lastPrinted>2024-03-20T08:35:01Z</cp:lastPrinted>
  <dcterms:created xsi:type="dcterms:W3CDTF">2023-09-26T09:59:04Z</dcterms:created>
  <dcterms:modified xsi:type="dcterms:W3CDTF">2025-05-08T11:09:27Z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0x01010069F778840D0E4448A76F7E32A9FBEAD5</vt:lpwstr>
  </property>
  <property fmtid="{D5CDD505-2E9C-101B-9397-08002B2CF9AE}" pid="3" name="_dlc_DocIdItemGuid">
    <vt:lpwstr>c1ba7755-03e4-4373-a2c6-e3291bf0ac95</vt:lpwstr>
  </property>
  <property fmtid="{D5CDD505-2E9C-101B-9397-08002B2CF9AE}" pid="4" name="MediaServiceImageTags">
    <vt:lpwstr/>
  </property>
</Properties>
</file>