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6.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7.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816" r:id="rId5"/>
    <p:sldMasterId id="2147483812" r:id="rId6"/>
    <p:sldMasterId id="2147483681" r:id="rId7"/>
    <p:sldMasterId id="2147483723" r:id="rId8"/>
    <p:sldMasterId id="2147483735" r:id="rId9"/>
    <p:sldMasterId id="2147483745" r:id="rId10"/>
    <p:sldMasterId id="2147483794" r:id="rId11"/>
  </p:sldMasterIdLst>
  <p:notesMasterIdLst>
    <p:notesMasterId r:id="rId39"/>
  </p:notesMasterIdLst>
  <p:sldIdLst>
    <p:sldId id="299" r:id="rId12"/>
    <p:sldId id="305" r:id="rId13"/>
    <p:sldId id="306" r:id="rId14"/>
    <p:sldId id="307" r:id="rId15"/>
    <p:sldId id="308" r:id="rId16"/>
    <p:sldId id="309" r:id="rId17"/>
    <p:sldId id="310" r:id="rId18"/>
    <p:sldId id="317" r:id="rId19"/>
    <p:sldId id="2146845855" r:id="rId20"/>
    <p:sldId id="2146845856" r:id="rId21"/>
    <p:sldId id="318" r:id="rId22"/>
    <p:sldId id="2146845857" r:id="rId23"/>
    <p:sldId id="327" r:id="rId24"/>
    <p:sldId id="326" r:id="rId25"/>
    <p:sldId id="2147482781" r:id="rId26"/>
    <p:sldId id="312" r:id="rId27"/>
    <p:sldId id="313" r:id="rId28"/>
    <p:sldId id="316" r:id="rId29"/>
    <p:sldId id="2147482777" r:id="rId30"/>
    <p:sldId id="319" r:id="rId31"/>
    <p:sldId id="2147482784" r:id="rId32"/>
    <p:sldId id="2147482778" r:id="rId33"/>
    <p:sldId id="2147482779" r:id="rId34"/>
    <p:sldId id="324" r:id="rId35"/>
    <p:sldId id="2147482786" r:id="rId36"/>
    <p:sldId id="2147482787" r:id="rId37"/>
    <p:sldId id="304" r:id="rId38"/>
  </p:sldIdLst>
  <p:sldSz cx="12192000" cy="6858000"/>
  <p:notesSz cx="6858000" cy="9144000"/>
  <p:defaultTextStyle>
    <a:defPPr>
      <a:defRPr lang="en-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717138E-E308-C940-A345-391241ED4264}">
          <p14:sldIdLst>
            <p14:sldId id="299"/>
            <p14:sldId id="305"/>
            <p14:sldId id="306"/>
            <p14:sldId id="307"/>
            <p14:sldId id="308"/>
            <p14:sldId id="309"/>
            <p14:sldId id="310"/>
            <p14:sldId id="317"/>
            <p14:sldId id="2146845855"/>
            <p14:sldId id="2146845856"/>
            <p14:sldId id="318"/>
            <p14:sldId id="2146845857"/>
            <p14:sldId id="327"/>
            <p14:sldId id="326"/>
            <p14:sldId id="2147482781"/>
            <p14:sldId id="312"/>
            <p14:sldId id="313"/>
            <p14:sldId id="316"/>
            <p14:sldId id="2147482777"/>
            <p14:sldId id="319"/>
            <p14:sldId id="2147482784"/>
            <p14:sldId id="2147482778"/>
            <p14:sldId id="2147482779"/>
            <p14:sldId id="324"/>
            <p14:sldId id="2147482786"/>
            <p14:sldId id="2147482787"/>
            <p14:sldId id="304"/>
          </p14:sldIdLst>
        </p14:section>
        <p14:section name="Logos/Graphics/icons" id="{BCA7F062-8348-B443-A70D-D066310A6DEE}">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493953B-8968-8099-83D2-CC660FDDFE2D}" name="Jasvinder Singh" initials="JS" userId="S::jasvinder.singh@lsretail.com::89991cc9-5891-4c9c-ae10-73785136ffd7" providerId="AD"/>
  <p188:author id="{558C4099-2F00-597C-91E7-1C88AB8A1A87}" name="Wojciech Januszauskas" initials="WJ" userId="S::wojciechja@lsretail.com::283006d7-7365-4ce6-9b04-25a42527db9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5F8"/>
    <a:srgbClr val="361C5C"/>
    <a:srgbClr val="EFBC6E"/>
    <a:srgbClr val="4040A4"/>
    <a:srgbClr val="D34974"/>
    <a:srgbClr val="01BCB5"/>
    <a:srgbClr val="D24A74"/>
    <a:srgbClr val="351C5C"/>
    <a:srgbClr val="1C133D"/>
    <a:srgbClr val="00AD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251" autoAdjust="0"/>
  </p:normalViewPr>
  <p:slideViewPr>
    <p:cSldViewPr snapToGrid="0">
      <p:cViewPr varScale="1">
        <p:scale>
          <a:sx n="82" d="100"/>
          <a:sy n="82" d="100"/>
        </p:scale>
        <p:origin x="1674" y="96"/>
      </p:cViewPr>
      <p:guideLst/>
    </p:cSldViewPr>
  </p:slideViewPr>
  <p:notesTextViewPr>
    <p:cViewPr>
      <p:scale>
        <a:sx n="176" d="100"/>
        <a:sy n="176"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notesMaster" Target="notesMasters/notesMaster1.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F11128-F8BF-DA40-8ED8-E16F70F5D398}" type="datetimeFigureOut">
              <a:rPr lang="en-IS" smtClean="0"/>
              <a:t>04/30/2025</a:t>
            </a:fld>
            <a:endParaRPr lang="en-I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0F3B0-CF07-094F-A91C-5EC470E32D7F}" type="slidenum">
              <a:rPr lang="en-IS" smtClean="0"/>
              <a:t>‹#›</a:t>
            </a:fld>
            <a:endParaRPr lang="en-IS"/>
          </a:p>
        </p:txBody>
      </p:sp>
    </p:spTree>
    <p:extLst>
      <p:ext uri="{BB962C8B-B14F-4D97-AF65-F5344CB8AC3E}">
        <p14:creationId xmlns:p14="http://schemas.microsoft.com/office/powerpoint/2010/main" val="490732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5"/>
          </p:nvPr>
        </p:nvSpPr>
        <p:spPr/>
        <p:txBody>
          <a:bodyPr/>
          <a:lstStyle/>
          <a:p>
            <a:fld id="{6EC0F3B0-CF07-094F-A91C-5EC470E32D7F}" type="slidenum">
              <a:rPr lang="en-IS" smtClean="0"/>
              <a:t>2</a:t>
            </a:fld>
            <a:endParaRPr lang="en-IS"/>
          </a:p>
        </p:txBody>
      </p:sp>
    </p:spTree>
    <p:extLst>
      <p:ext uri="{BB962C8B-B14F-4D97-AF65-F5344CB8AC3E}">
        <p14:creationId xmlns:p14="http://schemas.microsoft.com/office/powerpoint/2010/main" val="2863448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C0F3B0-CF07-094F-A91C-5EC470E32D7F}" type="slidenum">
              <a:rPr lang="en-IS" smtClean="0"/>
              <a:t>11</a:t>
            </a:fld>
            <a:endParaRPr lang="en-IS"/>
          </a:p>
        </p:txBody>
      </p:sp>
    </p:spTree>
    <p:extLst>
      <p:ext uri="{BB962C8B-B14F-4D97-AF65-F5344CB8AC3E}">
        <p14:creationId xmlns:p14="http://schemas.microsoft.com/office/powerpoint/2010/main" val="2017751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4F1E1-6964-88E5-1DD6-39B1367812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736804-9627-8FF9-6914-6BF006780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9503E2-8383-34BB-0104-6B11A18864C7}"/>
              </a:ext>
            </a:extLst>
          </p:cNvPr>
          <p:cNvSpPr>
            <a:spLocks noGrp="1"/>
          </p:cNvSpPr>
          <p:nvPr>
            <p:ph type="body" idx="1"/>
          </p:nvPr>
        </p:nvSpPr>
        <p:spPr/>
        <p:txBody>
          <a:bodyPr/>
          <a:lstStyle/>
          <a:p>
            <a:pPr>
              <a:buNone/>
            </a:pPr>
            <a:endParaRPr lang="en-US" dirty="0"/>
          </a:p>
        </p:txBody>
      </p:sp>
      <p:sp>
        <p:nvSpPr>
          <p:cNvPr id="4" name="Slide Number Placeholder 3">
            <a:extLst>
              <a:ext uri="{FF2B5EF4-FFF2-40B4-BE49-F238E27FC236}">
                <a16:creationId xmlns:a16="http://schemas.microsoft.com/office/drawing/2014/main" id="{C5D80CC3-B2E1-D6A2-CAC1-86FFD71C7A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C0F3B0-CF07-094F-A91C-5EC470E32D7F}" type="slidenum">
              <a:rPr kumimoji="0" lang="en-I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I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3161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C0F3B0-CF07-094F-A91C-5EC470E32D7F}" type="slidenum">
              <a:rPr kumimoji="0" lang="en-I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I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2187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5"/>
          </p:nvPr>
        </p:nvSpPr>
        <p:spPr/>
        <p:txBody>
          <a:bodyPr/>
          <a:lstStyle/>
          <a:p>
            <a:fld id="{6EC0F3B0-CF07-094F-A91C-5EC470E32D7F}" type="slidenum">
              <a:rPr lang="en-IS" smtClean="0"/>
              <a:t>14</a:t>
            </a:fld>
            <a:endParaRPr lang="en-IS"/>
          </a:p>
        </p:txBody>
      </p:sp>
    </p:spTree>
    <p:extLst>
      <p:ext uri="{BB962C8B-B14F-4D97-AF65-F5344CB8AC3E}">
        <p14:creationId xmlns:p14="http://schemas.microsoft.com/office/powerpoint/2010/main" val="3927391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CD1EC-D8DA-0B91-3A92-6142BFAB51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FECBB2-D102-8D3D-175D-6682656C2D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367783-DA7F-0D90-D4C1-2B5ED9C97A07}"/>
              </a:ext>
            </a:extLst>
          </p:cNvPr>
          <p:cNvSpPr>
            <a:spLocks noGrp="1"/>
          </p:cNvSpPr>
          <p:nvPr>
            <p:ph type="body" idx="1"/>
          </p:nvPr>
        </p:nvSpPr>
        <p:spPr/>
        <p:txBody>
          <a:bodyPr/>
          <a:lstStyle/>
          <a:p>
            <a:pPr>
              <a:buNone/>
            </a:pPr>
            <a:endParaRPr lang="en-US" dirty="0"/>
          </a:p>
        </p:txBody>
      </p:sp>
      <p:sp>
        <p:nvSpPr>
          <p:cNvPr id="4" name="Slide Number Placeholder 3">
            <a:extLst>
              <a:ext uri="{FF2B5EF4-FFF2-40B4-BE49-F238E27FC236}">
                <a16:creationId xmlns:a16="http://schemas.microsoft.com/office/drawing/2014/main" id="{DBC4904E-9BBE-5528-2A95-FB5057A5C83C}"/>
              </a:ext>
            </a:extLst>
          </p:cNvPr>
          <p:cNvSpPr>
            <a:spLocks noGrp="1"/>
          </p:cNvSpPr>
          <p:nvPr>
            <p:ph type="sldNum" sz="quarter" idx="5"/>
          </p:nvPr>
        </p:nvSpPr>
        <p:spPr/>
        <p:txBody>
          <a:bodyPr/>
          <a:lstStyle/>
          <a:p>
            <a:fld id="{6EC0F3B0-CF07-094F-A91C-5EC470E32D7F}" type="slidenum">
              <a:rPr lang="en-IS" smtClean="0"/>
              <a:t>15</a:t>
            </a:fld>
            <a:endParaRPr lang="en-IS"/>
          </a:p>
        </p:txBody>
      </p:sp>
    </p:spTree>
    <p:extLst>
      <p:ext uri="{BB962C8B-B14F-4D97-AF65-F5344CB8AC3E}">
        <p14:creationId xmlns:p14="http://schemas.microsoft.com/office/powerpoint/2010/main" val="2294539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5"/>
          </p:nvPr>
        </p:nvSpPr>
        <p:spPr/>
        <p:txBody>
          <a:bodyPr/>
          <a:lstStyle/>
          <a:p>
            <a:fld id="{6EC0F3B0-CF07-094F-A91C-5EC470E32D7F}" type="slidenum">
              <a:rPr lang="en-IS" smtClean="0"/>
              <a:t>16</a:t>
            </a:fld>
            <a:endParaRPr lang="en-IS"/>
          </a:p>
        </p:txBody>
      </p:sp>
    </p:spTree>
    <p:extLst>
      <p:ext uri="{BB962C8B-B14F-4D97-AF65-F5344CB8AC3E}">
        <p14:creationId xmlns:p14="http://schemas.microsoft.com/office/powerpoint/2010/main" val="5905051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5"/>
          </p:nvPr>
        </p:nvSpPr>
        <p:spPr/>
        <p:txBody>
          <a:bodyPr/>
          <a:lstStyle/>
          <a:p>
            <a:fld id="{6EC0F3B0-CF07-094F-A91C-5EC470E32D7F}" type="slidenum">
              <a:rPr lang="en-IS" smtClean="0"/>
              <a:t>17</a:t>
            </a:fld>
            <a:endParaRPr lang="en-IS"/>
          </a:p>
        </p:txBody>
      </p:sp>
    </p:spTree>
    <p:extLst>
      <p:ext uri="{BB962C8B-B14F-4D97-AF65-F5344CB8AC3E}">
        <p14:creationId xmlns:p14="http://schemas.microsoft.com/office/powerpoint/2010/main" val="4472913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5"/>
          </p:nvPr>
        </p:nvSpPr>
        <p:spPr/>
        <p:txBody>
          <a:bodyPr/>
          <a:lstStyle/>
          <a:p>
            <a:fld id="{6EC0F3B0-CF07-094F-A91C-5EC470E32D7F}" type="slidenum">
              <a:rPr lang="en-IS" smtClean="0"/>
              <a:t>18</a:t>
            </a:fld>
            <a:endParaRPr lang="en-IS"/>
          </a:p>
        </p:txBody>
      </p:sp>
    </p:spTree>
    <p:extLst>
      <p:ext uri="{BB962C8B-B14F-4D97-AF65-F5344CB8AC3E}">
        <p14:creationId xmlns:p14="http://schemas.microsoft.com/office/powerpoint/2010/main" val="12355211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C0F3B0-CF07-094F-A91C-5EC470E32D7F}" type="slidenum">
              <a:rPr lang="en-IS" smtClean="0"/>
              <a:t>19</a:t>
            </a:fld>
            <a:endParaRPr lang="en-IS"/>
          </a:p>
        </p:txBody>
      </p:sp>
    </p:spTree>
    <p:extLst>
      <p:ext uri="{BB962C8B-B14F-4D97-AF65-F5344CB8AC3E}">
        <p14:creationId xmlns:p14="http://schemas.microsoft.com/office/powerpoint/2010/main" val="2150929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5"/>
          </p:nvPr>
        </p:nvSpPr>
        <p:spPr/>
        <p:txBody>
          <a:bodyPr/>
          <a:lstStyle/>
          <a:p>
            <a:fld id="{6EC0F3B0-CF07-094F-A91C-5EC470E32D7F}" type="slidenum">
              <a:rPr lang="en-IS" smtClean="0"/>
              <a:t>20</a:t>
            </a:fld>
            <a:endParaRPr lang="en-IS"/>
          </a:p>
        </p:txBody>
      </p:sp>
    </p:spTree>
    <p:extLst>
      <p:ext uri="{BB962C8B-B14F-4D97-AF65-F5344CB8AC3E}">
        <p14:creationId xmlns:p14="http://schemas.microsoft.com/office/powerpoint/2010/main" val="3616815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5"/>
          </p:nvPr>
        </p:nvSpPr>
        <p:spPr/>
        <p:txBody>
          <a:bodyPr/>
          <a:lstStyle/>
          <a:p>
            <a:fld id="{6EC0F3B0-CF07-094F-A91C-5EC470E32D7F}" type="slidenum">
              <a:rPr lang="en-IS" smtClean="0"/>
              <a:t>3</a:t>
            </a:fld>
            <a:endParaRPr lang="en-IS"/>
          </a:p>
        </p:txBody>
      </p:sp>
    </p:spTree>
    <p:extLst>
      <p:ext uri="{BB962C8B-B14F-4D97-AF65-F5344CB8AC3E}">
        <p14:creationId xmlns:p14="http://schemas.microsoft.com/office/powerpoint/2010/main" val="1013958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16F09-657C-1765-36AE-9950CB1F9E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46F883-75FA-F566-311D-CBE999DB42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A51274-0951-4338-0300-44CB89599B7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8F20309C-AE6C-949E-286A-16EC81887338}"/>
              </a:ext>
            </a:extLst>
          </p:cNvPr>
          <p:cNvSpPr>
            <a:spLocks noGrp="1"/>
          </p:cNvSpPr>
          <p:nvPr>
            <p:ph type="sldNum" sz="quarter" idx="5"/>
          </p:nvPr>
        </p:nvSpPr>
        <p:spPr/>
        <p:txBody>
          <a:bodyPr/>
          <a:lstStyle/>
          <a:p>
            <a:fld id="{6EC0F3B0-CF07-094F-A91C-5EC470E32D7F}" type="slidenum">
              <a:rPr lang="en-IS" smtClean="0"/>
              <a:t>21</a:t>
            </a:fld>
            <a:endParaRPr lang="en-IS"/>
          </a:p>
        </p:txBody>
      </p:sp>
    </p:spTree>
    <p:extLst>
      <p:ext uri="{BB962C8B-B14F-4D97-AF65-F5344CB8AC3E}">
        <p14:creationId xmlns:p14="http://schemas.microsoft.com/office/powerpoint/2010/main" val="12620720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6EC0F3B0-CF07-094F-A91C-5EC470E32D7F}" type="slidenum">
              <a:rPr lang="en-IS" smtClean="0"/>
              <a:t>22</a:t>
            </a:fld>
            <a:endParaRPr lang="en-IS"/>
          </a:p>
        </p:txBody>
      </p:sp>
    </p:spTree>
    <p:extLst>
      <p:ext uri="{BB962C8B-B14F-4D97-AF65-F5344CB8AC3E}">
        <p14:creationId xmlns:p14="http://schemas.microsoft.com/office/powerpoint/2010/main" val="27037818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8553F-3083-63B7-CE82-337D1D58AF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AFBA32-C606-CEC1-438D-75B64C2DBD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A34C20-32F5-625A-4C08-089EBF4DFBA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80680DF5-DC8E-16D9-9061-6C952EF4ECDF}"/>
              </a:ext>
            </a:extLst>
          </p:cNvPr>
          <p:cNvSpPr>
            <a:spLocks noGrp="1"/>
          </p:cNvSpPr>
          <p:nvPr>
            <p:ph type="sldNum" sz="quarter" idx="5"/>
          </p:nvPr>
        </p:nvSpPr>
        <p:spPr/>
        <p:txBody>
          <a:bodyPr/>
          <a:lstStyle/>
          <a:p>
            <a:fld id="{6EC0F3B0-CF07-094F-A91C-5EC470E32D7F}" type="slidenum">
              <a:rPr lang="en-IS" smtClean="0"/>
              <a:t>23</a:t>
            </a:fld>
            <a:endParaRPr lang="en-IS"/>
          </a:p>
        </p:txBody>
      </p:sp>
    </p:spTree>
    <p:extLst>
      <p:ext uri="{BB962C8B-B14F-4D97-AF65-F5344CB8AC3E}">
        <p14:creationId xmlns:p14="http://schemas.microsoft.com/office/powerpoint/2010/main" val="1199247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C0F3B0-CF07-094F-A91C-5EC470E32D7F}" type="slidenum">
              <a:rPr kumimoji="0" lang="en-I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I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9308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C0F3B0-CF07-094F-A91C-5EC470E32D7F}" type="slidenum">
              <a:rPr lang="en-IS" smtClean="0"/>
              <a:t>25</a:t>
            </a:fld>
            <a:endParaRPr lang="en-IS"/>
          </a:p>
        </p:txBody>
      </p:sp>
    </p:spTree>
    <p:extLst>
      <p:ext uri="{BB962C8B-B14F-4D97-AF65-F5344CB8AC3E}">
        <p14:creationId xmlns:p14="http://schemas.microsoft.com/office/powerpoint/2010/main" val="26509135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C0F3B0-CF07-094F-A91C-5EC470E32D7F}" type="slidenum">
              <a:rPr lang="en-IS" smtClean="0"/>
              <a:t>26</a:t>
            </a:fld>
            <a:endParaRPr lang="en-IS"/>
          </a:p>
        </p:txBody>
      </p:sp>
    </p:spTree>
    <p:extLst>
      <p:ext uri="{BB962C8B-B14F-4D97-AF65-F5344CB8AC3E}">
        <p14:creationId xmlns:p14="http://schemas.microsoft.com/office/powerpoint/2010/main" val="4029284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5"/>
          </p:nvPr>
        </p:nvSpPr>
        <p:spPr/>
        <p:txBody>
          <a:bodyPr/>
          <a:lstStyle/>
          <a:p>
            <a:fld id="{6EC0F3B0-CF07-094F-A91C-5EC470E32D7F}" type="slidenum">
              <a:rPr lang="en-IS" smtClean="0"/>
              <a:t>4</a:t>
            </a:fld>
            <a:endParaRPr lang="en-IS"/>
          </a:p>
        </p:txBody>
      </p:sp>
    </p:spTree>
    <p:extLst>
      <p:ext uri="{BB962C8B-B14F-4D97-AF65-F5344CB8AC3E}">
        <p14:creationId xmlns:p14="http://schemas.microsoft.com/office/powerpoint/2010/main" val="3858187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5"/>
          </p:nvPr>
        </p:nvSpPr>
        <p:spPr/>
        <p:txBody>
          <a:bodyPr/>
          <a:lstStyle/>
          <a:p>
            <a:fld id="{6EC0F3B0-CF07-094F-A91C-5EC470E32D7F}" type="slidenum">
              <a:rPr lang="en-IS" smtClean="0"/>
              <a:t>5</a:t>
            </a:fld>
            <a:endParaRPr lang="en-IS"/>
          </a:p>
        </p:txBody>
      </p:sp>
    </p:spTree>
    <p:extLst>
      <p:ext uri="{BB962C8B-B14F-4D97-AF65-F5344CB8AC3E}">
        <p14:creationId xmlns:p14="http://schemas.microsoft.com/office/powerpoint/2010/main" val="3312064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5"/>
          </p:nvPr>
        </p:nvSpPr>
        <p:spPr/>
        <p:txBody>
          <a:bodyPr/>
          <a:lstStyle/>
          <a:p>
            <a:fld id="{6EC0F3B0-CF07-094F-A91C-5EC470E32D7F}" type="slidenum">
              <a:rPr lang="en-IS" smtClean="0"/>
              <a:t>6</a:t>
            </a:fld>
            <a:endParaRPr lang="en-IS"/>
          </a:p>
        </p:txBody>
      </p:sp>
    </p:spTree>
    <p:extLst>
      <p:ext uri="{BB962C8B-B14F-4D97-AF65-F5344CB8AC3E}">
        <p14:creationId xmlns:p14="http://schemas.microsoft.com/office/powerpoint/2010/main" val="2241339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5"/>
          </p:nvPr>
        </p:nvSpPr>
        <p:spPr/>
        <p:txBody>
          <a:bodyPr/>
          <a:lstStyle/>
          <a:p>
            <a:fld id="{6EC0F3B0-CF07-094F-A91C-5EC470E32D7F}" type="slidenum">
              <a:rPr lang="en-IS" smtClean="0"/>
              <a:t>7</a:t>
            </a:fld>
            <a:endParaRPr lang="en-IS"/>
          </a:p>
        </p:txBody>
      </p:sp>
    </p:spTree>
    <p:extLst>
      <p:ext uri="{BB962C8B-B14F-4D97-AF65-F5344CB8AC3E}">
        <p14:creationId xmlns:p14="http://schemas.microsoft.com/office/powerpoint/2010/main" val="1970353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5"/>
          </p:nvPr>
        </p:nvSpPr>
        <p:spPr/>
        <p:txBody>
          <a:bodyPr/>
          <a:lstStyle/>
          <a:p>
            <a:fld id="{6EC0F3B0-CF07-094F-A91C-5EC470E32D7F}" type="slidenum">
              <a:rPr lang="en-IS" smtClean="0"/>
              <a:t>8</a:t>
            </a:fld>
            <a:endParaRPr lang="en-IS"/>
          </a:p>
        </p:txBody>
      </p:sp>
    </p:spTree>
    <p:extLst>
      <p:ext uri="{BB962C8B-B14F-4D97-AF65-F5344CB8AC3E}">
        <p14:creationId xmlns:p14="http://schemas.microsoft.com/office/powerpoint/2010/main" val="1366030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C0F3B0-CF07-094F-A91C-5EC470E32D7F}" type="slidenum">
              <a:rPr kumimoji="0" lang="en-I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I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50900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D3C38-BF3C-9FF7-A504-6E35D221F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3058FA-CB8B-FD3B-5F6B-1235C62574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0A7C86-0737-9CCB-2119-D5B375C32BA3}"/>
              </a:ext>
            </a:extLst>
          </p:cNvPr>
          <p:cNvSpPr>
            <a:spLocks noGrp="1"/>
          </p:cNvSpPr>
          <p:nvPr>
            <p:ph type="body" idx="1"/>
          </p:nvPr>
        </p:nvSpPr>
        <p:spPr/>
        <p:txBody>
          <a:bodyPr/>
          <a:lstStyle/>
          <a:p>
            <a:pPr>
              <a:buNone/>
            </a:pPr>
            <a:endParaRPr lang="en-US" dirty="0"/>
          </a:p>
        </p:txBody>
      </p:sp>
      <p:sp>
        <p:nvSpPr>
          <p:cNvPr id="4" name="Slide Number Placeholder 3">
            <a:extLst>
              <a:ext uri="{FF2B5EF4-FFF2-40B4-BE49-F238E27FC236}">
                <a16:creationId xmlns:a16="http://schemas.microsoft.com/office/drawing/2014/main" id="{872C21C1-FAA2-022A-FCF4-E51F48508543}"/>
              </a:ext>
            </a:extLst>
          </p:cNvPr>
          <p:cNvSpPr>
            <a:spLocks noGrp="1"/>
          </p:cNvSpPr>
          <p:nvPr>
            <p:ph type="sldNum" sz="quarter" idx="5"/>
          </p:nvPr>
        </p:nvSpPr>
        <p:spPr/>
        <p:txBody>
          <a:bodyPr/>
          <a:lstStyle/>
          <a:p>
            <a:fld id="{6EC0F3B0-CF07-094F-A91C-5EC470E32D7F}" type="slidenum">
              <a:rPr lang="en-IS" smtClean="0"/>
              <a:t>10</a:t>
            </a:fld>
            <a:endParaRPr lang="en-IS"/>
          </a:p>
        </p:txBody>
      </p:sp>
    </p:spTree>
    <p:extLst>
      <p:ext uri="{BB962C8B-B14F-4D97-AF65-F5344CB8AC3E}">
        <p14:creationId xmlns:p14="http://schemas.microsoft.com/office/powerpoint/2010/main" val="3566550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Master" Target="../slideMasters/slideMaster2.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4.sv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23.png"/><Relationship Id="rId5" Type="http://schemas.openxmlformats.org/officeDocument/2006/relationships/image" Target="../media/image28.svg"/><Relationship Id="rId4" Type="http://schemas.openxmlformats.org/officeDocument/2006/relationships/image" Target="../media/image2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0.svg"/><Relationship Id="rId7" Type="http://schemas.openxmlformats.org/officeDocument/2006/relationships/image" Target="../media/image24.svg"/><Relationship Id="rId2" Type="http://schemas.openxmlformats.org/officeDocument/2006/relationships/image" Target="../media/image29.png"/><Relationship Id="rId1" Type="http://schemas.openxmlformats.org/officeDocument/2006/relationships/slideMaster" Target="../slideMasters/slideMaster2.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4.svg"/><Relationship Id="rId2" Type="http://schemas.openxmlformats.org/officeDocument/2006/relationships/image" Target="../media/image21.png"/><Relationship Id="rId1" Type="http://schemas.openxmlformats.org/officeDocument/2006/relationships/slideMaster" Target="../slideMasters/slideMaster2.xml"/><Relationship Id="rId6" Type="http://schemas.openxmlformats.org/officeDocument/2006/relationships/image" Target="../media/image23.png"/><Relationship Id="rId5" Type="http://schemas.openxmlformats.org/officeDocument/2006/relationships/image" Target="../media/image32.svg"/><Relationship Id="rId4" Type="http://schemas.openxmlformats.org/officeDocument/2006/relationships/image" Target="../media/image3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6.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Master" Target="../slideMasters/slideMaster8.xml"/><Relationship Id="rId4" Type="http://schemas.openxmlformats.org/officeDocument/2006/relationships/image" Target="../media/image5.png"/></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8740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image 2">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459FD41E-FE59-33FB-673F-CDF82EBE7A60}"/>
              </a:ext>
            </a:extLst>
          </p:cNvPr>
          <p:cNvGrpSpPr/>
          <p:nvPr userDrawn="1"/>
        </p:nvGrpSpPr>
        <p:grpSpPr>
          <a:xfrm>
            <a:off x="-1" y="1413959"/>
            <a:ext cx="6805878" cy="5439867"/>
            <a:chOff x="-1" y="1413959"/>
            <a:chExt cx="6805878" cy="5439867"/>
          </a:xfrm>
        </p:grpSpPr>
        <p:sp>
          <p:nvSpPr>
            <p:cNvPr id="54" name="Freeform 53">
              <a:extLst>
                <a:ext uri="{FF2B5EF4-FFF2-40B4-BE49-F238E27FC236}">
                  <a16:creationId xmlns:a16="http://schemas.microsoft.com/office/drawing/2014/main" id="{2F3B63BC-144C-E821-1D1E-EDFC68D4E171}"/>
                </a:ext>
              </a:extLst>
            </p:cNvPr>
            <p:cNvSpPr/>
            <p:nvPr/>
          </p:nvSpPr>
          <p:spPr>
            <a:xfrm rot="5400000">
              <a:off x="639359" y="1304190"/>
              <a:ext cx="4910276" cy="6188996"/>
            </a:xfrm>
            <a:custGeom>
              <a:avLst/>
              <a:gdLst>
                <a:gd name="connsiteX0" fmla="*/ 1093 w 4910276"/>
                <a:gd name="connsiteY0" fmla="*/ 5174086 h 6188996"/>
                <a:gd name="connsiteX1" fmla="*/ 688776 w 4910276"/>
                <a:gd name="connsiteY1" fmla="*/ 3667736 h 6188996"/>
                <a:gd name="connsiteX2" fmla="*/ 2088309 w 4910276"/>
                <a:gd name="connsiteY2" fmla="*/ 2267167 h 6188996"/>
                <a:gd name="connsiteX3" fmla="*/ 2949800 w 4910276"/>
                <a:gd name="connsiteY3" fmla="*/ 1405038 h 6188996"/>
                <a:gd name="connsiteX4" fmla="*/ 4353797 w 4910276"/>
                <a:gd name="connsiteY4" fmla="*/ 0 h 6188996"/>
                <a:gd name="connsiteX5" fmla="*/ 4687947 w 4910276"/>
                <a:gd name="connsiteY5" fmla="*/ 334398 h 6188996"/>
                <a:gd name="connsiteX6" fmla="*/ 4903513 w 4910276"/>
                <a:gd name="connsiteY6" fmla="*/ 598491 h 6188996"/>
                <a:gd name="connsiteX7" fmla="*/ 4910276 w 4910276"/>
                <a:gd name="connsiteY7" fmla="*/ 609945 h 6188996"/>
                <a:gd name="connsiteX8" fmla="*/ 4910276 w 4910276"/>
                <a:gd name="connsiteY8" fmla="*/ 2439635 h 6188996"/>
                <a:gd name="connsiteX9" fmla="*/ 4903513 w 4910276"/>
                <a:gd name="connsiteY9" fmla="*/ 2451088 h 6188996"/>
                <a:gd name="connsiteX10" fmla="*/ 4687947 w 4910276"/>
                <a:gd name="connsiteY10" fmla="*/ 2715181 h 6188996"/>
                <a:gd name="connsiteX11" fmla="*/ 4252879 w 4910276"/>
                <a:gd name="connsiteY11" fmla="*/ 3150572 h 6188996"/>
                <a:gd name="connsiteX12" fmla="*/ 2496093 w 4910276"/>
                <a:gd name="connsiteY12" fmla="*/ 4908660 h 6188996"/>
                <a:gd name="connsiteX13" fmla="*/ 2496093 w 4910276"/>
                <a:gd name="connsiteY13" fmla="*/ 4908589 h 6188996"/>
                <a:gd name="connsiteX14" fmla="*/ 1216635 w 4910276"/>
                <a:gd name="connsiteY14" fmla="*/ 6188996 h 6188996"/>
                <a:gd name="connsiteX15" fmla="*/ 362776 w 4910276"/>
                <a:gd name="connsiteY15" fmla="*/ 6188996 h 6188996"/>
                <a:gd name="connsiteX16" fmla="*/ 304788 w 4910276"/>
                <a:gd name="connsiteY16" fmla="*/ 6104156 h 6188996"/>
                <a:gd name="connsiteX17" fmla="*/ 1093 w 4910276"/>
                <a:gd name="connsiteY17" fmla="*/ 5174086 h 618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10276" h="6188996">
                  <a:moveTo>
                    <a:pt x="1093" y="5174086"/>
                  </a:moveTo>
                  <a:cubicBezTo>
                    <a:pt x="-17492" y="4669120"/>
                    <a:pt x="200414" y="4156460"/>
                    <a:pt x="688776" y="3667736"/>
                  </a:cubicBezTo>
                  <a:lnTo>
                    <a:pt x="2088309" y="2267167"/>
                  </a:lnTo>
                  <a:lnTo>
                    <a:pt x="2949800" y="1405038"/>
                  </a:lnTo>
                  <a:lnTo>
                    <a:pt x="4353797" y="0"/>
                  </a:lnTo>
                  <a:lnTo>
                    <a:pt x="4687947" y="334398"/>
                  </a:lnTo>
                  <a:cubicBezTo>
                    <a:pt x="4770067" y="416579"/>
                    <a:pt x="4841922" y="505142"/>
                    <a:pt x="4903513" y="598491"/>
                  </a:cubicBezTo>
                  <a:lnTo>
                    <a:pt x="4910276" y="609945"/>
                  </a:lnTo>
                  <a:lnTo>
                    <a:pt x="4910276" y="2439635"/>
                  </a:lnTo>
                  <a:lnTo>
                    <a:pt x="4903513" y="2451088"/>
                  </a:lnTo>
                  <a:cubicBezTo>
                    <a:pt x="4841922" y="2544437"/>
                    <a:pt x="4770067" y="2633000"/>
                    <a:pt x="4687947" y="2715181"/>
                  </a:cubicBezTo>
                  <a:lnTo>
                    <a:pt x="4252879" y="3150572"/>
                  </a:lnTo>
                  <a:lnTo>
                    <a:pt x="2496093" y="4908660"/>
                  </a:lnTo>
                  <a:lnTo>
                    <a:pt x="2496093" y="4908589"/>
                  </a:lnTo>
                  <a:lnTo>
                    <a:pt x="1216635" y="6188996"/>
                  </a:lnTo>
                  <a:lnTo>
                    <a:pt x="362776" y="6188996"/>
                  </a:lnTo>
                  <a:lnTo>
                    <a:pt x="304788" y="6104156"/>
                  </a:lnTo>
                  <a:cubicBezTo>
                    <a:pt x="116705" y="5802287"/>
                    <a:pt x="12709" y="5489689"/>
                    <a:pt x="1093" y="5174086"/>
                  </a:cubicBezTo>
                  <a:close/>
                </a:path>
              </a:pathLst>
            </a:custGeom>
            <a:solidFill>
              <a:srgbClr val="403FA4"/>
            </a:solidFill>
            <a:ln w="0" cap="flat">
              <a:noFill/>
              <a:prstDash val="solid"/>
              <a:miter/>
            </a:ln>
          </p:spPr>
          <p:txBody>
            <a:bodyPr rtlCol="0" anchor="ctr"/>
            <a:lstStyle/>
            <a:p>
              <a:endParaRPr lang="en-IS"/>
            </a:p>
          </p:txBody>
        </p:sp>
        <p:sp>
          <p:nvSpPr>
            <p:cNvPr id="29" name="Freeform 28">
              <a:extLst>
                <a:ext uri="{FF2B5EF4-FFF2-40B4-BE49-F238E27FC236}">
                  <a16:creationId xmlns:a16="http://schemas.microsoft.com/office/drawing/2014/main" id="{03056FEF-AF2B-53ED-3898-BCC0CBD9E2C1}"/>
                </a:ext>
              </a:extLst>
            </p:cNvPr>
            <p:cNvSpPr/>
            <p:nvPr/>
          </p:nvSpPr>
          <p:spPr>
            <a:xfrm rot="5400000">
              <a:off x="5196162" y="4082063"/>
              <a:ext cx="2259216" cy="960214"/>
            </a:xfrm>
            <a:custGeom>
              <a:avLst/>
              <a:gdLst>
                <a:gd name="connsiteX0" fmla="*/ 2084794 w 2259216"/>
                <a:gd name="connsiteY0" fmla="*/ 960214 h 960214"/>
                <a:gd name="connsiteX1" fmla="*/ 1995286 w 2259216"/>
                <a:gd name="connsiteY1" fmla="*/ 935321 h 960214"/>
                <a:gd name="connsiteX2" fmla="*/ 171386 w 2259216"/>
                <a:gd name="connsiteY2" fmla="*/ 348653 h 960214"/>
                <a:gd name="connsiteX3" fmla="*/ 23 w 2259216"/>
                <a:gd name="connsiteY3" fmla="*/ 171561 h 960214"/>
                <a:gd name="connsiteX4" fmla="*/ 174150 w 2259216"/>
                <a:gd name="connsiteY4" fmla="*/ 0 h 960214"/>
                <a:gd name="connsiteX5" fmla="*/ 176985 w 2259216"/>
                <a:gd name="connsiteY5" fmla="*/ 0 h 960214"/>
                <a:gd name="connsiteX6" fmla="*/ 2174657 w 2259216"/>
                <a:gd name="connsiteY6" fmla="*/ 636384 h 960214"/>
                <a:gd name="connsiteX7" fmla="*/ 2234329 w 2259216"/>
                <a:gd name="connsiteY7" fmla="*/ 875604 h 960214"/>
                <a:gd name="connsiteX8" fmla="*/ 2084794 w 2259216"/>
                <a:gd name="connsiteY8" fmla="*/ 960214 h 96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9216" h="960214">
                  <a:moveTo>
                    <a:pt x="2084794" y="960214"/>
                  </a:moveTo>
                  <a:cubicBezTo>
                    <a:pt x="2054249" y="960214"/>
                    <a:pt x="2023350" y="952200"/>
                    <a:pt x="1995286" y="935321"/>
                  </a:cubicBezTo>
                  <a:cubicBezTo>
                    <a:pt x="1362916" y="555320"/>
                    <a:pt x="749257" y="357944"/>
                    <a:pt x="171386" y="348653"/>
                  </a:cubicBezTo>
                  <a:cubicBezTo>
                    <a:pt x="75216" y="347093"/>
                    <a:pt x="-1536" y="267802"/>
                    <a:pt x="23" y="171561"/>
                  </a:cubicBezTo>
                  <a:cubicBezTo>
                    <a:pt x="1512" y="76241"/>
                    <a:pt x="79256" y="0"/>
                    <a:pt x="174150" y="0"/>
                  </a:cubicBezTo>
                  <a:cubicBezTo>
                    <a:pt x="175071" y="0"/>
                    <a:pt x="176063" y="0"/>
                    <a:pt x="176985" y="0"/>
                  </a:cubicBezTo>
                  <a:cubicBezTo>
                    <a:pt x="816937" y="10284"/>
                    <a:pt x="1489064" y="224398"/>
                    <a:pt x="2174657" y="636384"/>
                  </a:cubicBezTo>
                  <a:cubicBezTo>
                    <a:pt x="2257149" y="685959"/>
                    <a:pt x="2283867" y="793051"/>
                    <a:pt x="2234329" y="875604"/>
                  </a:cubicBezTo>
                  <a:cubicBezTo>
                    <a:pt x="2201658" y="930072"/>
                    <a:pt x="2143970" y="960214"/>
                    <a:pt x="2084794" y="960214"/>
                  </a:cubicBezTo>
                  <a:close/>
                </a:path>
              </a:pathLst>
            </a:custGeom>
            <a:solidFill>
              <a:srgbClr val="BABAE6"/>
            </a:solidFill>
            <a:ln w="0" cap="flat">
              <a:noFill/>
              <a:prstDash val="solid"/>
              <a:miter/>
            </a:ln>
          </p:spPr>
          <p:txBody>
            <a:bodyPr rtlCol="0" anchor="ctr"/>
            <a:lstStyle/>
            <a:p>
              <a:endParaRPr lang="en-IS"/>
            </a:p>
          </p:txBody>
        </p:sp>
        <p:sp>
          <p:nvSpPr>
            <p:cNvPr id="45" name="Freeform 44">
              <a:extLst>
                <a:ext uri="{FF2B5EF4-FFF2-40B4-BE49-F238E27FC236}">
                  <a16:creationId xmlns:a16="http://schemas.microsoft.com/office/drawing/2014/main" id="{79B9BDAE-66D5-1C53-F6DD-87A79FD6F088}"/>
                </a:ext>
              </a:extLst>
            </p:cNvPr>
            <p:cNvSpPr/>
            <p:nvPr/>
          </p:nvSpPr>
          <p:spPr>
            <a:xfrm rot="5400000">
              <a:off x="1402668" y="1265576"/>
              <a:ext cx="4532938" cy="4829704"/>
            </a:xfrm>
            <a:custGeom>
              <a:avLst/>
              <a:gdLst>
                <a:gd name="connsiteX0" fmla="*/ 4532938 w 4532938"/>
                <a:gd name="connsiteY0" fmla="*/ 3295281 h 4829704"/>
                <a:gd name="connsiteX1" fmla="*/ 3024692 w 4532938"/>
                <a:gd name="connsiteY1" fmla="*/ 4804645 h 4829704"/>
                <a:gd name="connsiteX2" fmla="*/ 865295 w 4532938"/>
                <a:gd name="connsiteY2" fmla="*/ 4046133 h 4829704"/>
                <a:gd name="connsiteX3" fmla="*/ 801229 w 4532938"/>
                <a:gd name="connsiteY3" fmla="*/ 3980247 h 4829704"/>
                <a:gd name="connsiteX4" fmla="*/ 614913 w 4532938"/>
                <a:gd name="connsiteY4" fmla="*/ 658752 h 4829704"/>
                <a:gd name="connsiteX5" fmla="*/ 4080010 w 4532938"/>
                <a:gd name="connsiteY5" fmla="*/ 698965 h 4829704"/>
                <a:gd name="connsiteX6" fmla="*/ 2617900 w 4532938"/>
                <a:gd name="connsiteY6" fmla="*/ 2162159 h 4829704"/>
                <a:gd name="connsiteX7" fmla="*/ 2726472 w 4532938"/>
                <a:gd name="connsiteY7" fmla="*/ 3185778 h 4829704"/>
                <a:gd name="connsiteX8" fmla="*/ 4532938 w 4532938"/>
                <a:gd name="connsiteY8" fmla="*/ 3295281 h 482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2938" h="4829704">
                  <a:moveTo>
                    <a:pt x="4532938" y="3295281"/>
                  </a:moveTo>
                  <a:lnTo>
                    <a:pt x="3024692" y="4804645"/>
                  </a:lnTo>
                  <a:cubicBezTo>
                    <a:pt x="2327406" y="4908972"/>
                    <a:pt x="1512122" y="4693510"/>
                    <a:pt x="865295" y="4046133"/>
                  </a:cubicBezTo>
                  <a:cubicBezTo>
                    <a:pt x="843042" y="4023864"/>
                    <a:pt x="821710" y="4002516"/>
                    <a:pt x="801229" y="3980247"/>
                  </a:cubicBezTo>
                  <a:cubicBezTo>
                    <a:pt x="-193426" y="2931806"/>
                    <a:pt x="-269469" y="1543860"/>
                    <a:pt x="614913" y="658752"/>
                  </a:cubicBezTo>
                  <a:cubicBezTo>
                    <a:pt x="1516445" y="-243448"/>
                    <a:pt x="2742701" y="-208341"/>
                    <a:pt x="4080010" y="698965"/>
                  </a:cubicBezTo>
                  <a:lnTo>
                    <a:pt x="2617900" y="2162159"/>
                  </a:lnTo>
                  <a:cubicBezTo>
                    <a:pt x="2335060" y="2445209"/>
                    <a:pt x="2378645" y="2837692"/>
                    <a:pt x="2726472" y="3185778"/>
                  </a:cubicBezTo>
                  <a:cubicBezTo>
                    <a:pt x="3175927" y="3635565"/>
                    <a:pt x="3953579" y="3734785"/>
                    <a:pt x="4532938" y="3295281"/>
                  </a:cubicBezTo>
                  <a:close/>
                </a:path>
              </a:pathLst>
            </a:custGeom>
            <a:solidFill>
              <a:srgbClr val="6E63D6"/>
            </a:solidFill>
            <a:ln w="0" cap="flat">
              <a:noFill/>
              <a:prstDash val="solid"/>
              <a:miter/>
            </a:ln>
          </p:spPr>
          <p:txBody>
            <a:bodyPr rtlCol="0" anchor="ctr"/>
            <a:lstStyle/>
            <a:p>
              <a:endParaRPr lang="en-IS"/>
            </a:p>
          </p:txBody>
        </p:sp>
        <p:sp>
          <p:nvSpPr>
            <p:cNvPr id="53" name="Freeform 52">
              <a:extLst>
                <a:ext uri="{FF2B5EF4-FFF2-40B4-BE49-F238E27FC236}">
                  <a16:creationId xmlns:a16="http://schemas.microsoft.com/office/drawing/2014/main" id="{F313E213-ACFA-6DFC-ED25-5BBD02114B64}"/>
                </a:ext>
              </a:extLst>
            </p:cNvPr>
            <p:cNvSpPr/>
            <p:nvPr/>
          </p:nvSpPr>
          <p:spPr>
            <a:xfrm rot="5400000">
              <a:off x="1311602" y="4408305"/>
              <a:ext cx="2414254" cy="2476786"/>
            </a:xfrm>
            <a:custGeom>
              <a:avLst/>
              <a:gdLst>
                <a:gd name="connsiteX0" fmla="*/ 0 w 2414254"/>
                <a:gd name="connsiteY0" fmla="*/ 2476786 h 2476786"/>
                <a:gd name="connsiteX1" fmla="*/ 1756786 w 2414254"/>
                <a:gd name="connsiteY1" fmla="*/ 718698 h 2476786"/>
                <a:gd name="connsiteX2" fmla="*/ 2191854 w 2414254"/>
                <a:gd name="connsiteY2" fmla="*/ 283307 h 2476786"/>
                <a:gd name="connsiteX3" fmla="*/ 2335215 w 2414254"/>
                <a:gd name="connsiteY3" fmla="*/ 118590 h 2476786"/>
                <a:gd name="connsiteX4" fmla="*/ 2414254 w 2414254"/>
                <a:gd name="connsiteY4" fmla="*/ 0 h 2476786"/>
                <a:gd name="connsiteX5" fmla="*/ 2414254 w 2414254"/>
                <a:gd name="connsiteY5" fmla="*/ 1669707 h 2476786"/>
                <a:gd name="connsiteX6" fmla="*/ 2309424 w 2414254"/>
                <a:gd name="connsiteY6" fmla="*/ 1660394 h 2476786"/>
                <a:gd name="connsiteX7" fmla="*/ 1373949 w 2414254"/>
                <a:gd name="connsiteY7" fmla="*/ 1981962 h 2476786"/>
                <a:gd name="connsiteX8" fmla="*/ 0 w 2414254"/>
                <a:gd name="connsiteY8" fmla="*/ 2476786 h 2476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4254" h="2476786">
                  <a:moveTo>
                    <a:pt x="0" y="2476786"/>
                  </a:moveTo>
                  <a:lnTo>
                    <a:pt x="1756786" y="718698"/>
                  </a:lnTo>
                  <a:lnTo>
                    <a:pt x="2191854" y="283307"/>
                  </a:lnTo>
                  <a:cubicBezTo>
                    <a:pt x="2244121" y="230967"/>
                    <a:pt x="2291745" y="175860"/>
                    <a:pt x="2335215" y="118590"/>
                  </a:cubicBezTo>
                  <a:lnTo>
                    <a:pt x="2414254" y="0"/>
                  </a:lnTo>
                  <a:lnTo>
                    <a:pt x="2414254" y="1669707"/>
                  </a:lnTo>
                  <a:lnTo>
                    <a:pt x="2309424" y="1660394"/>
                  </a:lnTo>
                  <a:cubicBezTo>
                    <a:pt x="2084195" y="1666076"/>
                    <a:pt x="1787429" y="1790649"/>
                    <a:pt x="1373949" y="1981962"/>
                  </a:cubicBezTo>
                  <a:cubicBezTo>
                    <a:pt x="943416" y="2173807"/>
                    <a:pt x="475393" y="2386289"/>
                    <a:pt x="0" y="2476786"/>
                  </a:cubicBezTo>
                  <a:close/>
                </a:path>
              </a:pathLst>
            </a:custGeom>
            <a:solidFill>
              <a:srgbClr val="BABAE6"/>
            </a:solidFill>
            <a:ln w="0" cap="flat">
              <a:noFill/>
              <a:prstDash val="solid"/>
              <a:miter/>
            </a:ln>
          </p:spPr>
          <p:txBody>
            <a:bodyPr rtlCol="0" anchor="ctr"/>
            <a:lstStyle/>
            <a:p>
              <a:endParaRPr lang="en-IS"/>
            </a:p>
          </p:txBody>
        </p:sp>
        <p:pic>
          <p:nvPicPr>
            <p:cNvPr id="24" name="Picture 23" descr="A black background with white text&#10;&#10;Description automatically generated">
              <a:extLst>
                <a:ext uri="{FF2B5EF4-FFF2-40B4-BE49-F238E27FC236}">
                  <a16:creationId xmlns:a16="http://schemas.microsoft.com/office/drawing/2014/main" id="{8A882875-546A-BEAF-D6C4-9D5718972B70}"/>
                </a:ext>
              </a:extLst>
            </p:cNvPr>
            <p:cNvPicPr>
              <a:picLocks noChangeAspect="1"/>
            </p:cNvPicPr>
            <p:nvPr userDrawn="1"/>
          </p:nvPicPr>
          <p:blipFill>
            <a:blip r:embed="rId2"/>
            <a:stretch>
              <a:fillRect/>
            </a:stretch>
          </p:blipFill>
          <p:spPr>
            <a:xfrm>
              <a:off x="3845568" y="6042598"/>
              <a:ext cx="1480989" cy="606708"/>
            </a:xfrm>
            <a:prstGeom prst="rect">
              <a:avLst/>
            </a:prstGeom>
          </p:spPr>
        </p:pic>
      </p:grpSp>
      <p:sp>
        <p:nvSpPr>
          <p:cNvPr id="7" name="Graphic 7">
            <a:extLst>
              <a:ext uri="{FF2B5EF4-FFF2-40B4-BE49-F238E27FC236}">
                <a16:creationId xmlns:a16="http://schemas.microsoft.com/office/drawing/2014/main" id="{BFBF9D6C-A74D-25E9-81DD-F27E7B5C85C8}"/>
              </a:ext>
            </a:extLst>
          </p:cNvPr>
          <p:cNvSpPr/>
          <p:nvPr userDrawn="1"/>
        </p:nvSpPr>
        <p:spPr>
          <a:xfrm>
            <a:off x="372125" y="1645481"/>
            <a:ext cx="6129700" cy="4192597"/>
          </a:xfrm>
          <a:custGeom>
            <a:avLst/>
            <a:gdLst>
              <a:gd name="connsiteX0" fmla="*/ 7526986 w 7768614"/>
              <a:gd name="connsiteY0" fmla="*/ 0 h 5313583"/>
              <a:gd name="connsiteX1" fmla="*/ 7768615 w 7768614"/>
              <a:gd name="connsiteY1" fmla="*/ 241757 h 5313583"/>
              <a:gd name="connsiteX2" fmla="*/ 7768615 w 7768614"/>
              <a:gd name="connsiteY2" fmla="*/ 5071827 h 5313583"/>
              <a:gd name="connsiteX3" fmla="*/ 7526986 w 7768614"/>
              <a:gd name="connsiteY3" fmla="*/ 5313584 h 5313583"/>
              <a:gd name="connsiteX4" fmla="*/ 241629 w 7768614"/>
              <a:gd name="connsiteY4" fmla="*/ 5313584 h 5313583"/>
              <a:gd name="connsiteX5" fmla="*/ 0 w 7768614"/>
              <a:gd name="connsiteY5" fmla="*/ 5071827 h 5313583"/>
              <a:gd name="connsiteX6" fmla="*/ 0 w 7768614"/>
              <a:gd name="connsiteY6" fmla="*/ 241757 h 5313583"/>
              <a:gd name="connsiteX7" fmla="*/ 241629 w 7768614"/>
              <a:gd name="connsiteY7" fmla="*/ 0 h 53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614" h="5313583">
                <a:moveTo>
                  <a:pt x="7526986" y="0"/>
                </a:moveTo>
                <a:cubicBezTo>
                  <a:pt x="7660434" y="0"/>
                  <a:pt x="7768615" y="108238"/>
                  <a:pt x="7768615" y="241757"/>
                </a:cubicBezTo>
                <a:lnTo>
                  <a:pt x="7768615" y="5071827"/>
                </a:lnTo>
                <a:cubicBezTo>
                  <a:pt x="7768615" y="5205345"/>
                  <a:pt x="7660434" y="5313584"/>
                  <a:pt x="7526986" y="5313584"/>
                </a:cubicBezTo>
                <a:lnTo>
                  <a:pt x="241629" y="5313584"/>
                </a:lnTo>
                <a:cubicBezTo>
                  <a:pt x="108181" y="5313584"/>
                  <a:pt x="0" y="5205345"/>
                  <a:pt x="0" y="5071827"/>
                </a:cubicBezTo>
                <a:lnTo>
                  <a:pt x="0" y="241757"/>
                </a:lnTo>
                <a:cubicBezTo>
                  <a:pt x="0" y="108238"/>
                  <a:pt x="108181" y="0"/>
                  <a:pt x="241629"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rtlCol="0" anchor="ctr"/>
          <a:lstStyle/>
          <a:p>
            <a:endParaRPr lang="en-IS"/>
          </a:p>
        </p:txBody>
      </p:sp>
      <p:sp>
        <p:nvSpPr>
          <p:cNvPr id="4" name="Title Placeholder 12">
            <a:extLst>
              <a:ext uri="{FF2B5EF4-FFF2-40B4-BE49-F238E27FC236}">
                <a16:creationId xmlns:a16="http://schemas.microsoft.com/office/drawing/2014/main" id="{256AAF1F-4A3A-FC44-448A-94BB90C7B0A3}"/>
              </a:ext>
            </a:extLst>
          </p:cNvPr>
          <p:cNvSpPr>
            <a:spLocks noGrp="1"/>
          </p:cNvSpPr>
          <p:nvPr>
            <p:ph type="title" hasCustomPrompt="1"/>
          </p:nvPr>
        </p:nvSpPr>
        <p:spPr>
          <a:xfrm>
            <a:off x="340291" y="212186"/>
            <a:ext cx="11511073" cy="588637"/>
          </a:xfrm>
          <a:prstGeom prst="rect">
            <a:avLst/>
          </a:prstGeom>
        </p:spPr>
        <p:txBody>
          <a:bodyPr vert="horz" lIns="91440" tIns="45720" rIns="91440" bIns="45720" rtlCol="0" anchor="t" anchorCtr="0">
            <a:noAutofit/>
          </a:bodyPr>
          <a:lstStyle>
            <a:lvl1pPr>
              <a:defRPr sz="4000" b="1" i="0">
                <a:solidFill>
                  <a:schemeClr val="bg1"/>
                </a:solidFill>
                <a:latin typeface="Aptos ExtraBold" panose="020B0004020202020204" pitchFamily="34" charset="0"/>
                <a:cs typeface="Segoe UI" panose="020B0502040204020203" pitchFamily="34" charset="0"/>
              </a:defRPr>
            </a:lvl1pPr>
          </a:lstStyle>
          <a:p>
            <a:r>
              <a:rPr lang="en-GB"/>
              <a:t>Insert slide title</a:t>
            </a:r>
            <a:endParaRPr lang="en-IS"/>
          </a:p>
        </p:txBody>
      </p:sp>
      <p:sp>
        <p:nvSpPr>
          <p:cNvPr id="28" name="Freeform 27">
            <a:extLst>
              <a:ext uri="{FF2B5EF4-FFF2-40B4-BE49-F238E27FC236}">
                <a16:creationId xmlns:a16="http://schemas.microsoft.com/office/drawing/2014/main" id="{CDD02804-9CB8-A811-777B-BD4B7B268E10}"/>
              </a:ext>
            </a:extLst>
          </p:cNvPr>
          <p:cNvSpPr/>
          <p:nvPr userDrawn="1"/>
        </p:nvSpPr>
        <p:spPr>
          <a:xfrm rot="5400000">
            <a:off x="-427708" y="4250622"/>
            <a:ext cx="1447269" cy="591854"/>
          </a:xfrm>
          <a:custGeom>
            <a:avLst/>
            <a:gdLst>
              <a:gd name="connsiteX0" fmla="*/ 0 w 1447269"/>
              <a:gd name="connsiteY0" fmla="*/ 591854 h 591854"/>
              <a:gd name="connsiteX1" fmla="*/ 44792 w 1447269"/>
              <a:gd name="connsiteY1" fmla="*/ 507819 h 591854"/>
              <a:gd name="connsiteX2" fmla="*/ 213267 w 1447269"/>
              <a:gd name="connsiteY2" fmla="*/ 301619 h 591854"/>
              <a:gd name="connsiteX3" fmla="*/ 1264365 w 1447269"/>
              <a:gd name="connsiteY3" fmla="*/ 190996 h 591854"/>
              <a:gd name="connsiteX4" fmla="*/ 1447269 w 1447269"/>
              <a:gd name="connsiteY4" fmla="*/ 573685 h 591854"/>
              <a:gd name="connsiteX5" fmla="*/ 1446995 w 1447269"/>
              <a:gd name="connsiteY5" fmla="*/ 591854 h 591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7269" h="591854">
                <a:moveTo>
                  <a:pt x="0" y="591854"/>
                </a:moveTo>
                <a:lnTo>
                  <a:pt x="44792" y="507819"/>
                </a:lnTo>
                <a:cubicBezTo>
                  <a:pt x="93966" y="433731"/>
                  <a:pt x="150292" y="364540"/>
                  <a:pt x="213267" y="301619"/>
                </a:cubicBezTo>
                <a:cubicBezTo>
                  <a:pt x="570478" y="-55231"/>
                  <a:pt x="973302" y="-99700"/>
                  <a:pt x="1264365" y="190996"/>
                </a:cubicBezTo>
                <a:cubicBezTo>
                  <a:pt x="1373487" y="300007"/>
                  <a:pt x="1433901" y="429304"/>
                  <a:pt x="1447269" y="573685"/>
                </a:cubicBezTo>
                <a:lnTo>
                  <a:pt x="1446995" y="591854"/>
                </a:lnTo>
                <a:close/>
              </a:path>
            </a:pathLst>
          </a:custGeom>
          <a:solidFill>
            <a:srgbClr val="6E63D6"/>
          </a:solidFill>
          <a:ln w="0" cap="flat">
            <a:noFill/>
            <a:prstDash val="solid"/>
            <a:miter/>
          </a:ln>
        </p:spPr>
        <p:txBody>
          <a:bodyPr wrap="square" rtlCol="0" anchor="ctr">
            <a:noAutofit/>
          </a:bodyPr>
          <a:lstStyle/>
          <a:p>
            <a:endParaRPr lang="en-IS"/>
          </a:p>
        </p:txBody>
      </p:sp>
      <p:sp>
        <p:nvSpPr>
          <p:cNvPr id="14" name="Picture Placeholder 13">
            <a:extLst>
              <a:ext uri="{FF2B5EF4-FFF2-40B4-BE49-F238E27FC236}">
                <a16:creationId xmlns:a16="http://schemas.microsoft.com/office/drawing/2014/main" id="{CF62C60D-C835-AFC6-3A32-8E8968494DCA}"/>
              </a:ext>
            </a:extLst>
          </p:cNvPr>
          <p:cNvSpPr>
            <a:spLocks noGrp="1"/>
          </p:cNvSpPr>
          <p:nvPr>
            <p:ph type="pic" sz="quarter" idx="10" hasCustomPrompt="1"/>
          </p:nvPr>
        </p:nvSpPr>
        <p:spPr>
          <a:xfrm>
            <a:off x="442376" y="1710037"/>
            <a:ext cx="5989198" cy="4063484"/>
          </a:xfrm>
          <a:custGeom>
            <a:avLst/>
            <a:gdLst>
              <a:gd name="connsiteX0" fmla="*/ 127031 w 5989198"/>
              <a:gd name="connsiteY0" fmla="*/ 0 h 4063484"/>
              <a:gd name="connsiteX1" fmla="*/ 5862167 w 5989198"/>
              <a:gd name="connsiteY1" fmla="*/ 0 h 4063484"/>
              <a:gd name="connsiteX2" fmla="*/ 5989198 w 5989198"/>
              <a:gd name="connsiteY2" fmla="*/ 127218 h 4063484"/>
              <a:gd name="connsiteX3" fmla="*/ 5989198 w 5989198"/>
              <a:gd name="connsiteY3" fmla="*/ 3936266 h 4063484"/>
              <a:gd name="connsiteX4" fmla="*/ 5862167 w 5989198"/>
              <a:gd name="connsiteY4" fmla="*/ 4063484 h 4063484"/>
              <a:gd name="connsiteX5" fmla="*/ 127031 w 5989198"/>
              <a:gd name="connsiteY5" fmla="*/ 4063484 h 4063484"/>
              <a:gd name="connsiteX6" fmla="*/ 0 w 5989198"/>
              <a:gd name="connsiteY6" fmla="*/ 3936266 h 4063484"/>
              <a:gd name="connsiteX7" fmla="*/ 0 w 5989198"/>
              <a:gd name="connsiteY7" fmla="*/ 3328791 h 4063484"/>
              <a:gd name="connsiteX8" fmla="*/ 45948 w 5989198"/>
              <a:gd name="connsiteY8" fmla="*/ 3272636 h 4063484"/>
              <a:gd name="connsiteX9" fmla="*/ 50690 w 5989198"/>
              <a:gd name="connsiteY9" fmla="*/ 2609620 h 4063484"/>
              <a:gd name="connsiteX10" fmla="*/ 0 w 5989198"/>
              <a:gd name="connsiteY10" fmla="*/ 2531407 h 4063484"/>
              <a:gd name="connsiteX11" fmla="*/ 0 w 5989198"/>
              <a:gd name="connsiteY11" fmla="*/ 127218 h 4063484"/>
              <a:gd name="connsiteX12" fmla="*/ 127031 w 5989198"/>
              <a:gd name="connsiteY12" fmla="*/ 0 h 4063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89198" h="4063484">
                <a:moveTo>
                  <a:pt x="127031" y="0"/>
                </a:moveTo>
                <a:lnTo>
                  <a:pt x="5862167" y="0"/>
                </a:lnTo>
                <a:cubicBezTo>
                  <a:pt x="5932325" y="0"/>
                  <a:pt x="5989198" y="56958"/>
                  <a:pt x="5989198" y="127218"/>
                </a:cubicBezTo>
                <a:lnTo>
                  <a:pt x="5989198" y="3936266"/>
                </a:lnTo>
                <a:cubicBezTo>
                  <a:pt x="5989198" y="4006527"/>
                  <a:pt x="5932325" y="4063484"/>
                  <a:pt x="5862167" y="4063484"/>
                </a:cubicBezTo>
                <a:lnTo>
                  <a:pt x="127031" y="4063484"/>
                </a:lnTo>
                <a:cubicBezTo>
                  <a:pt x="56874" y="4063484"/>
                  <a:pt x="0" y="4006527"/>
                  <a:pt x="0" y="3936266"/>
                </a:cubicBezTo>
                <a:lnTo>
                  <a:pt x="0" y="3328791"/>
                </a:lnTo>
                <a:lnTo>
                  <a:pt x="45948" y="3272636"/>
                </a:lnTo>
                <a:cubicBezTo>
                  <a:pt x="175486" y="3074796"/>
                  <a:pt x="175212" y="2840983"/>
                  <a:pt x="50690" y="2609620"/>
                </a:cubicBezTo>
                <a:lnTo>
                  <a:pt x="0" y="2531407"/>
                </a:lnTo>
                <a:lnTo>
                  <a:pt x="0" y="127218"/>
                </a:lnTo>
                <a:cubicBezTo>
                  <a:pt x="0" y="56958"/>
                  <a:pt x="56874" y="0"/>
                  <a:pt x="127031" y="0"/>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6" name="Text Placeholder 41">
            <a:extLst>
              <a:ext uri="{FF2B5EF4-FFF2-40B4-BE49-F238E27FC236}">
                <a16:creationId xmlns:a16="http://schemas.microsoft.com/office/drawing/2014/main" id="{45BFF3FC-A836-AA41-0FA5-3E32C9EDFD28}"/>
              </a:ext>
            </a:extLst>
          </p:cNvPr>
          <p:cNvSpPr>
            <a:spLocks noGrp="1"/>
          </p:cNvSpPr>
          <p:nvPr>
            <p:ph type="body" sz="quarter" idx="12"/>
          </p:nvPr>
        </p:nvSpPr>
        <p:spPr>
          <a:xfrm>
            <a:off x="6851425" y="962526"/>
            <a:ext cx="4999939"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1594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image 3">
    <p:spTree>
      <p:nvGrpSpPr>
        <p:cNvPr id="1" name=""/>
        <p:cNvGrpSpPr/>
        <p:nvPr/>
      </p:nvGrpSpPr>
      <p:grpSpPr>
        <a:xfrm>
          <a:off x="0" y="0"/>
          <a:ext cx="0" cy="0"/>
          <a:chOff x="0" y="0"/>
          <a:chExt cx="0" cy="0"/>
        </a:xfrm>
      </p:grpSpPr>
      <p:grpSp>
        <p:nvGrpSpPr>
          <p:cNvPr id="58" name="Group 57">
            <a:extLst>
              <a:ext uri="{FF2B5EF4-FFF2-40B4-BE49-F238E27FC236}">
                <a16:creationId xmlns:a16="http://schemas.microsoft.com/office/drawing/2014/main" id="{9E3851BF-2D16-0E23-B30A-0EF971E1864A}"/>
              </a:ext>
            </a:extLst>
          </p:cNvPr>
          <p:cNvGrpSpPr/>
          <p:nvPr userDrawn="1"/>
        </p:nvGrpSpPr>
        <p:grpSpPr>
          <a:xfrm>
            <a:off x="0" y="1079818"/>
            <a:ext cx="8037079" cy="5778183"/>
            <a:chOff x="0" y="1079818"/>
            <a:chExt cx="8037079" cy="5778183"/>
          </a:xfrm>
        </p:grpSpPr>
        <p:sp>
          <p:nvSpPr>
            <p:cNvPr id="49" name="Freeform 48">
              <a:extLst>
                <a:ext uri="{FF2B5EF4-FFF2-40B4-BE49-F238E27FC236}">
                  <a16:creationId xmlns:a16="http://schemas.microsoft.com/office/drawing/2014/main" id="{63080B94-0F66-1929-7550-A4D4DF9F7183}"/>
                </a:ext>
              </a:extLst>
            </p:cNvPr>
            <p:cNvSpPr/>
            <p:nvPr/>
          </p:nvSpPr>
          <p:spPr>
            <a:xfrm rot="5400000">
              <a:off x="3981436" y="2925661"/>
              <a:ext cx="436541" cy="436851"/>
            </a:xfrm>
            <a:custGeom>
              <a:avLst/>
              <a:gdLst>
                <a:gd name="connsiteX0" fmla="*/ 436542 w 436541"/>
                <a:gd name="connsiteY0" fmla="*/ 218426 h 436851"/>
                <a:gd name="connsiteX1" fmla="*/ 218271 w 436541"/>
                <a:gd name="connsiteY1" fmla="*/ 436851 h 436851"/>
                <a:gd name="connsiteX2" fmla="*/ 0 w 436541"/>
                <a:gd name="connsiteY2" fmla="*/ 218426 h 436851"/>
                <a:gd name="connsiteX3" fmla="*/ 218271 w 436541"/>
                <a:gd name="connsiteY3" fmla="*/ 0 h 436851"/>
                <a:gd name="connsiteX4" fmla="*/ 436542 w 436541"/>
                <a:gd name="connsiteY4" fmla="*/ 218426 h 4368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541" h="436851">
                  <a:moveTo>
                    <a:pt x="436542" y="218426"/>
                  </a:moveTo>
                  <a:cubicBezTo>
                    <a:pt x="436542" y="339059"/>
                    <a:pt x="338818" y="436851"/>
                    <a:pt x="218271" y="436851"/>
                  </a:cubicBezTo>
                  <a:cubicBezTo>
                    <a:pt x="97723" y="436851"/>
                    <a:pt x="0" y="339059"/>
                    <a:pt x="0" y="218426"/>
                  </a:cubicBezTo>
                  <a:cubicBezTo>
                    <a:pt x="0" y="97793"/>
                    <a:pt x="97723" y="0"/>
                    <a:pt x="218271" y="0"/>
                  </a:cubicBezTo>
                  <a:cubicBezTo>
                    <a:pt x="338818" y="0"/>
                    <a:pt x="436542" y="97793"/>
                    <a:pt x="436542" y="218426"/>
                  </a:cubicBezTo>
                  <a:close/>
                </a:path>
              </a:pathLst>
            </a:custGeom>
            <a:solidFill>
              <a:srgbClr val="912B47"/>
            </a:solidFill>
            <a:ln w="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4DFA3AE6-AFBB-3970-273B-2526FA45A49F}"/>
                </a:ext>
              </a:extLst>
            </p:cNvPr>
            <p:cNvSpPr/>
            <p:nvPr/>
          </p:nvSpPr>
          <p:spPr>
            <a:xfrm rot="5400000">
              <a:off x="5702913" y="4286944"/>
              <a:ext cx="1882772" cy="2785561"/>
            </a:xfrm>
            <a:custGeom>
              <a:avLst/>
              <a:gdLst>
                <a:gd name="connsiteX0" fmla="*/ 1265421 w 1882772"/>
                <a:gd name="connsiteY0" fmla="*/ 0 h 2785561"/>
                <a:gd name="connsiteX1" fmla="*/ 1393607 w 1882772"/>
                <a:gd name="connsiteY1" fmla="*/ 128277 h 2785561"/>
                <a:gd name="connsiteX2" fmla="*/ 1418565 w 1882772"/>
                <a:gd name="connsiteY2" fmla="*/ 2439036 h 2785561"/>
                <a:gd name="connsiteX3" fmla="*/ 213054 w 1882772"/>
                <a:gd name="connsiteY3" fmla="*/ 2566131 h 2785561"/>
                <a:gd name="connsiteX4" fmla="*/ 367528 w 1882772"/>
                <a:gd name="connsiteY4" fmla="*/ 1180207 h 2785561"/>
                <a:gd name="connsiteX5" fmla="*/ 1265421 w 1882772"/>
                <a:gd name="connsiteY5" fmla="*/ 0 h 278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2772" h="2785561">
                  <a:moveTo>
                    <a:pt x="1265421" y="0"/>
                  </a:moveTo>
                  <a:lnTo>
                    <a:pt x="1393607" y="128277"/>
                  </a:lnTo>
                  <a:cubicBezTo>
                    <a:pt x="2086078" y="821239"/>
                    <a:pt x="1996436" y="1860755"/>
                    <a:pt x="1418565" y="2439036"/>
                  </a:cubicBezTo>
                  <a:cubicBezTo>
                    <a:pt x="1008901" y="2848991"/>
                    <a:pt x="546811" y="2900124"/>
                    <a:pt x="213054" y="2566131"/>
                  </a:cubicBezTo>
                  <a:cubicBezTo>
                    <a:pt x="-120702" y="2232138"/>
                    <a:pt x="-57200" y="1732331"/>
                    <a:pt x="367528" y="1180207"/>
                  </a:cubicBezTo>
                  <a:lnTo>
                    <a:pt x="1265421" y="0"/>
                  </a:lnTo>
                  <a:close/>
                </a:path>
              </a:pathLst>
            </a:custGeom>
            <a:solidFill>
              <a:srgbClr val="912B47"/>
            </a:solidFill>
            <a:ln w="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0DD12867-FF04-663A-AEE6-AE9B761778D2}"/>
                </a:ext>
              </a:extLst>
            </p:cNvPr>
            <p:cNvSpPr/>
            <p:nvPr userDrawn="1"/>
          </p:nvSpPr>
          <p:spPr>
            <a:xfrm>
              <a:off x="0" y="2529444"/>
              <a:ext cx="2990286" cy="3890577"/>
            </a:xfrm>
            <a:custGeom>
              <a:avLst/>
              <a:gdLst>
                <a:gd name="connsiteX0" fmla="*/ 428097 w 2990286"/>
                <a:gd name="connsiteY0" fmla="*/ 0 h 3890577"/>
                <a:gd name="connsiteX1" fmla="*/ 1840918 w 2990286"/>
                <a:gd name="connsiteY1" fmla="*/ 584812 h 3890577"/>
                <a:gd name="connsiteX2" fmla="*/ 2357721 w 2990286"/>
                <a:gd name="connsiteY2" fmla="*/ 1101249 h 3890577"/>
                <a:gd name="connsiteX3" fmla="*/ 2654029 w 2990286"/>
                <a:gd name="connsiteY3" fmla="*/ 1397347 h 3890577"/>
                <a:gd name="connsiteX4" fmla="*/ 2524126 w 2990286"/>
                <a:gd name="connsiteY4" fmla="*/ 3541363 h 3890577"/>
                <a:gd name="connsiteX5" fmla="*/ 2524274 w 2990286"/>
                <a:gd name="connsiteY5" fmla="*/ 3541363 h 3890577"/>
                <a:gd name="connsiteX6" fmla="*/ 1309337 w 2990286"/>
                <a:gd name="connsiteY6" fmla="*/ 3670288 h 3890577"/>
                <a:gd name="connsiteX7" fmla="*/ 286077 w 2990286"/>
                <a:gd name="connsiteY7" fmla="*/ 2647752 h 3890577"/>
                <a:gd name="connsiteX8" fmla="*/ 0 w 2990286"/>
                <a:gd name="connsiteY8" fmla="*/ 2361878 h 3890577"/>
                <a:gd name="connsiteX9" fmla="*/ 0 w 2990286"/>
                <a:gd name="connsiteY9" fmla="*/ 47894 h 3890577"/>
                <a:gd name="connsiteX10" fmla="*/ 46490 w 2990286"/>
                <a:gd name="connsiteY10" fmla="*/ 36551 h 3890577"/>
                <a:gd name="connsiteX11" fmla="*/ 428097 w 2990286"/>
                <a:gd name="connsiteY11" fmla="*/ 0 h 3890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90286" h="3890577">
                  <a:moveTo>
                    <a:pt x="428097" y="0"/>
                  </a:moveTo>
                  <a:cubicBezTo>
                    <a:pt x="939432" y="0"/>
                    <a:pt x="1450766" y="194937"/>
                    <a:pt x="1840918" y="584812"/>
                  </a:cubicBezTo>
                  <a:lnTo>
                    <a:pt x="2357721" y="1101249"/>
                  </a:lnTo>
                  <a:lnTo>
                    <a:pt x="2654029" y="1397347"/>
                  </a:lnTo>
                  <a:cubicBezTo>
                    <a:pt x="3175708" y="2084944"/>
                    <a:pt x="3057924" y="3007944"/>
                    <a:pt x="2524126" y="3541363"/>
                  </a:cubicBezTo>
                  <a:lnTo>
                    <a:pt x="2524274" y="3541363"/>
                  </a:lnTo>
                  <a:cubicBezTo>
                    <a:pt x="2111068" y="3954128"/>
                    <a:pt x="1645251" y="4005964"/>
                    <a:pt x="1309337" y="3670288"/>
                  </a:cubicBezTo>
                  <a:lnTo>
                    <a:pt x="286077" y="2647752"/>
                  </a:lnTo>
                  <a:lnTo>
                    <a:pt x="0" y="2361878"/>
                  </a:lnTo>
                  <a:lnTo>
                    <a:pt x="0" y="47894"/>
                  </a:lnTo>
                  <a:lnTo>
                    <a:pt x="46490" y="36551"/>
                  </a:lnTo>
                  <a:cubicBezTo>
                    <a:pt x="172430" y="12184"/>
                    <a:pt x="300264" y="0"/>
                    <a:pt x="428097" y="0"/>
                  </a:cubicBezTo>
                  <a:close/>
                </a:path>
              </a:pathLst>
            </a:custGeom>
            <a:solidFill>
              <a:srgbClr val="D14B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3F335D54-35EA-3E1E-821A-DA2E9908B357}"/>
                </a:ext>
              </a:extLst>
            </p:cNvPr>
            <p:cNvSpPr/>
            <p:nvPr userDrawn="1"/>
          </p:nvSpPr>
          <p:spPr>
            <a:xfrm>
              <a:off x="1" y="3926792"/>
              <a:ext cx="4475217" cy="2931209"/>
            </a:xfrm>
            <a:custGeom>
              <a:avLst/>
              <a:gdLst>
                <a:gd name="connsiteX0" fmla="*/ 2654029 w 4475217"/>
                <a:gd name="connsiteY0" fmla="*/ 0 h 2931209"/>
                <a:gd name="connsiteX1" fmla="*/ 4445473 w 4475217"/>
                <a:gd name="connsiteY1" fmla="*/ 1790176 h 2931209"/>
                <a:gd name="connsiteX2" fmla="*/ 4378885 w 4475217"/>
                <a:gd name="connsiteY2" fmla="*/ 2928333 h 2931209"/>
                <a:gd name="connsiteX3" fmla="*/ 4378034 w 4475217"/>
                <a:gd name="connsiteY3" fmla="*/ 2931209 h 2931209"/>
                <a:gd name="connsiteX4" fmla="*/ 0 w 4475217"/>
                <a:gd name="connsiteY4" fmla="*/ 2931209 h 2931209"/>
                <a:gd name="connsiteX5" fmla="*/ 0 w 4475217"/>
                <a:gd name="connsiteY5" fmla="*/ 964680 h 2931209"/>
                <a:gd name="connsiteX6" fmla="*/ 1309189 w 4475217"/>
                <a:gd name="connsiteY6" fmla="*/ 2272941 h 2931209"/>
                <a:gd name="connsiteX7" fmla="*/ 2524126 w 4475217"/>
                <a:gd name="connsiteY7" fmla="*/ 2144017 h 2931209"/>
                <a:gd name="connsiteX8" fmla="*/ 2654029 w 4475217"/>
                <a:gd name="connsiteY8" fmla="*/ 0 h 293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5217" h="2931209">
                  <a:moveTo>
                    <a:pt x="2654029" y="0"/>
                  </a:moveTo>
                  <a:lnTo>
                    <a:pt x="4445473" y="1790176"/>
                  </a:lnTo>
                  <a:cubicBezTo>
                    <a:pt x="4499654" y="2152249"/>
                    <a:pt x="4481167" y="2541120"/>
                    <a:pt x="4378885" y="2928333"/>
                  </a:cubicBezTo>
                  <a:lnTo>
                    <a:pt x="4378034" y="2931209"/>
                  </a:lnTo>
                  <a:lnTo>
                    <a:pt x="0" y="2931209"/>
                  </a:lnTo>
                  <a:lnTo>
                    <a:pt x="0" y="964680"/>
                  </a:lnTo>
                  <a:lnTo>
                    <a:pt x="1309189" y="2272941"/>
                  </a:lnTo>
                  <a:cubicBezTo>
                    <a:pt x="1645104" y="2608617"/>
                    <a:pt x="2110920" y="2556929"/>
                    <a:pt x="2524126" y="2144017"/>
                  </a:cubicBezTo>
                  <a:cubicBezTo>
                    <a:pt x="3057924" y="1610597"/>
                    <a:pt x="3175708" y="687597"/>
                    <a:pt x="2654029" y="0"/>
                  </a:cubicBezTo>
                  <a:close/>
                </a:path>
              </a:pathLst>
            </a:custGeom>
            <a:solidFill>
              <a:srgbClr val="912B4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5" name="Freeform 44">
              <a:extLst>
                <a:ext uri="{FF2B5EF4-FFF2-40B4-BE49-F238E27FC236}">
                  <a16:creationId xmlns:a16="http://schemas.microsoft.com/office/drawing/2014/main" id="{821D40C2-CBFA-FB96-6EEC-24AF1865BD79}"/>
                </a:ext>
              </a:extLst>
            </p:cNvPr>
            <p:cNvSpPr/>
            <p:nvPr/>
          </p:nvSpPr>
          <p:spPr>
            <a:xfrm rot="5400000">
              <a:off x="619658" y="1891152"/>
              <a:ext cx="4635966" cy="3013297"/>
            </a:xfrm>
            <a:custGeom>
              <a:avLst/>
              <a:gdLst>
                <a:gd name="connsiteX0" fmla="*/ 1493782 w 4635966"/>
                <a:gd name="connsiteY0" fmla="*/ 815475 h 3013297"/>
                <a:gd name="connsiteX1" fmla="*/ 0 w 4635966"/>
                <a:gd name="connsiteY1" fmla="*/ 2310316 h 3013297"/>
                <a:gd name="connsiteX2" fmla="*/ 50063 w 4635966"/>
                <a:gd name="connsiteY2" fmla="*/ 2361745 h 3013297"/>
                <a:gd name="connsiteX3" fmla="*/ 1723719 w 4635966"/>
                <a:gd name="connsiteY3" fmla="*/ 3009780 h 3013297"/>
                <a:gd name="connsiteX4" fmla="*/ 2034438 w 4635966"/>
                <a:gd name="connsiteY4" fmla="*/ 2603373 h 3013297"/>
                <a:gd name="connsiteX5" fmla="*/ 2550874 w 4635966"/>
                <a:gd name="connsiteY5" fmla="*/ 2086570 h 3013297"/>
                <a:gd name="connsiteX6" fmla="*/ 4635967 w 4635966"/>
                <a:gd name="connsiteY6" fmla="*/ 0 h 3013297"/>
                <a:gd name="connsiteX7" fmla="*/ 3005285 w 4635966"/>
                <a:gd name="connsiteY7" fmla="*/ 587296 h 3013297"/>
                <a:gd name="connsiteX8" fmla="*/ 1493930 w 4635966"/>
                <a:gd name="connsiteY8" fmla="*/ 815327 h 3013297"/>
                <a:gd name="connsiteX9" fmla="*/ 1493930 w 4635966"/>
                <a:gd name="connsiteY9" fmla="*/ 815327 h 3013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5966" h="3013297">
                  <a:moveTo>
                    <a:pt x="1493782" y="815475"/>
                  </a:moveTo>
                  <a:lnTo>
                    <a:pt x="0" y="2310316"/>
                  </a:lnTo>
                  <a:cubicBezTo>
                    <a:pt x="16392" y="2327607"/>
                    <a:pt x="33080" y="2344750"/>
                    <a:pt x="50063" y="2361745"/>
                  </a:cubicBezTo>
                  <a:cubicBezTo>
                    <a:pt x="575656" y="2887710"/>
                    <a:pt x="1156481" y="3039337"/>
                    <a:pt x="1723719" y="3009780"/>
                  </a:cubicBezTo>
                  <a:cubicBezTo>
                    <a:pt x="1808340" y="2864951"/>
                    <a:pt x="1910387" y="2727659"/>
                    <a:pt x="2034438" y="2603373"/>
                  </a:cubicBezTo>
                  <a:lnTo>
                    <a:pt x="2550874" y="2086570"/>
                  </a:lnTo>
                  <a:lnTo>
                    <a:pt x="4635967" y="0"/>
                  </a:lnTo>
                  <a:cubicBezTo>
                    <a:pt x="4071682" y="107439"/>
                    <a:pt x="3516258" y="359560"/>
                    <a:pt x="3005285" y="587296"/>
                  </a:cubicBezTo>
                  <a:cubicBezTo>
                    <a:pt x="2220072" y="950550"/>
                    <a:pt x="1789437" y="1111044"/>
                    <a:pt x="1493930" y="815327"/>
                  </a:cubicBezTo>
                  <a:lnTo>
                    <a:pt x="1493930" y="815327"/>
                  </a:lnTo>
                  <a:close/>
                </a:path>
              </a:pathLst>
            </a:custGeom>
            <a:solidFill>
              <a:srgbClr val="EFBC6E"/>
            </a:solidFill>
            <a:ln w="88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333920F7-EB40-EADF-3AD7-EF9590E472D8}"/>
                </a:ext>
              </a:extLst>
            </p:cNvPr>
            <p:cNvSpPr/>
            <p:nvPr userDrawn="1"/>
          </p:nvSpPr>
          <p:spPr>
            <a:xfrm>
              <a:off x="4377843" y="5716818"/>
              <a:ext cx="1209474" cy="1141182"/>
            </a:xfrm>
            <a:custGeom>
              <a:avLst/>
              <a:gdLst>
                <a:gd name="connsiteX0" fmla="*/ 67482 w 1209474"/>
                <a:gd name="connsiteY0" fmla="*/ 0 h 1141182"/>
                <a:gd name="connsiteX1" fmla="*/ 1209474 w 1209474"/>
                <a:gd name="connsiteY1" fmla="*/ 1141182 h 1141182"/>
                <a:gd name="connsiteX2" fmla="*/ 0 w 1209474"/>
                <a:gd name="connsiteY2" fmla="*/ 1141182 h 1141182"/>
                <a:gd name="connsiteX3" fmla="*/ 894 w 1209474"/>
                <a:gd name="connsiteY3" fmla="*/ 1138158 h 1141182"/>
                <a:gd name="connsiteX4" fmla="*/ 67482 w 1209474"/>
                <a:gd name="connsiteY4" fmla="*/ 0 h 1141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474" h="1141182">
                  <a:moveTo>
                    <a:pt x="67482" y="0"/>
                  </a:moveTo>
                  <a:lnTo>
                    <a:pt x="1209474" y="1141182"/>
                  </a:lnTo>
                  <a:lnTo>
                    <a:pt x="0" y="1141182"/>
                  </a:lnTo>
                  <a:lnTo>
                    <a:pt x="894" y="1138158"/>
                  </a:lnTo>
                  <a:cubicBezTo>
                    <a:pt x="103176" y="750946"/>
                    <a:pt x="121664" y="362074"/>
                    <a:pt x="67482" y="0"/>
                  </a:cubicBezTo>
                  <a:close/>
                </a:path>
              </a:pathLst>
            </a:custGeom>
            <a:solidFill>
              <a:srgbClr val="D14B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Graphic 7">
            <a:extLst>
              <a:ext uri="{FF2B5EF4-FFF2-40B4-BE49-F238E27FC236}">
                <a16:creationId xmlns:a16="http://schemas.microsoft.com/office/drawing/2014/main" id="{FFD46AD4-9D5C-55C1-888A-845C1C4ED0A2}"/>
              </a:ext>
            </a:extLst>
          </p:cNvPr>
          <p:cNvSpPr/>
          <p:nvPr userDrawn="1"/>
        </p:nvSpPr>
        <p:spPr>
          <a:xfrm>
            <a:off x="4530291" y="1178153"/>
            <a:ext cx="7314396" cy="5002906"/>
          </a:xfrm>
          <a:custGeom>
            <a:avLst/>
            <a:gdLst>
              <a:gd name="connsiteX0" fmla="*/ 7526986 w 7768614"/>
              <a:gd name="connsiteY0" fmla="*/ 0 h 5313583"/>
              <a:gd name="connsiteX1" fmla="*/ 7768615 w 7768614"/>
              <a:gd name="connsiteY1" fmla="*/ 241757 h 5313583"/>
              <a:gd name="connsiteX2" fmla="*/ 7768615 w 7768614"/>
              <a:gd name="connsiteY2" fmla="*/ 5071827 h 5313583"/>
              <a:gd name="connsiteX3" fmla="*/ 7526986 w 7768614"/>
              <a:gd name="connsiteY3" fmla="*/ 5313584 h 5313583"/>
              <a:gd name="connsiteX4" fmla="*/ 241629 w 7768614"/>
              <a:gd name="connsiteY4" fmla="*/ 5313584 h 5313583"/>
              <a:gd name="connsiteX5" fmla="*/ 0 w 7768614"/>
              <a:gd name="connsiteY5" fmla="*/ 5071827 h 5313583"/>
              <a:gd name="connsiteX6" fmla="*/ 0 w 7768614"/>
              <a:gd name="connsiteY6" fmla="*/ 241757 h 5313583"/>
              <a:gd name="connsiteX7" fmla="*/ 241629 w 7768614"/>
              <a:gd name="connsiteY7" fmla="*/ 0 h 53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614" h="5313583">
                <a:moveTo>
                  <a:pt x="7526986" y="0"/>
                </a:moveTo>
                <a:cubicBezTo>
                  <a:pt x="7660434" y="0"/>
                  <a:pt x="7768615" y="108238"/>
                  <a:pt x="7768615" y="241757"/>
                </a:cubicBezTo>
                <a:lnTo>
                  <a:pt x="7768615" y="5071827"/>
                </a:lnTo>
                <a:cubicBezTo>
                  <a:pt x="7768615" y="5205345"/>
                  <a:pt x="7660434" y="5313584"/>
                  <a:pt x="7526986" y="5313584"/>
                </a:cubicBezTo>
                <a:lnTo>
                  <a:pt x="241629" y="5313584"/>
                </a:lnTo>
                <a:cubicBezTo>
                  <a:pt x="108181" y="5313584"/>
                  <a:pt x="0" y="5205345"/>
                  <a:pt x="0" y="5071827"/>
                </a:cubicBezTo>
                <a:lnTo>
                  <a:pt x="0" y="241757"/>
                </a:lnTo>
                <a:cubicBezTo>
                  <a:pt x="0" y="108238"/>
                  <a:pt x="108181" y="0"/>
                  <a:pt x="241629"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rtlCol="0" anchor="ctr"/>
          <a:lstStyle/>
          <a:p>
            <a:endParaRPr lang="en-IS"/>
          </a:p>
        </p:txBody>
      </p:sp>
      <p:sp>
        <p:nvSpPr>
          <p:cNvPr id="3" name="Picture Placeholder 15">
            <a:extLst>
              <a:ext uri="{FF2B5EF4-FFF2-40B4-BE49-F238E27FC236}">
                <a16:creationId xmlns:a16="http://schemas.microsoft.com/office/drawing/2014/main" id="{0EF9255F-11A6-8028-02ED-BD922B6D3D2E}"/>
              </a:ext>
            </a:extLst>
          </p:cNvPr>
          <p:cNvSpPr>
            <a:spLocks noGrp="1"/>
          </p:cNvSpPr>
          <p:nvPr>
            <p:ph type="pic" sz="quarter" idx="10" hasCustomPrompt="1"/>
          </p:nvPr>
        </p:nvSpPr>
        <p:spPr>
          <a:xfrm>
            <a:off x="4614120" y="1255187"/>
            <a:ext cx="7146738" cy="4848839"/>
          </a:xfrm>
          <a:custGeom>
            <a:avLst/>
            <a:gdLst>
              <a:gd name="connsiteX0" fmla="*/ 158674 w 7481077"/>
              <a:gd name="connsiteY0" fmla="*/ 0 h 5149949"/>
              <a:gd name="connsiteX1" fmla="*/ 7322403 w 7481077"/>
              <a:gd name="connsiteY1" fmla="*/ 0 h 5149949"/>
              <a:gd name="connsiteX2" fmla="*/ 7481077 w 7481077"/>
              <a:gd name="connsiteY2" fmla="*/ 161233 h 5149949"/>
              <a:gd name="connsiteX3" fmla="*/ 7481077 w 7481077"/>
              <a:gd name="connsiteY3" fmla="*/ 4988716 h 5149949"/>
              <a:gd name="connsiteX4" fmla="*/ 7322403 w 7481077"/>
              <a:gd name="connsiteY4" fmla="*/ 5149949 h 5149949"/>
              <a:gd name="connsiteX5" fmla="*/ 158674 w 7481077"/>
              <a:gd name="connsiteY5" fmla="*/ 5149949 h 5149949"/>
              <a:gd name="connsiteX6" fmla="*/ 0 w 7481077"/>
              <a:gd name="connsiteY6" fmla="*/ 4988716 h 5149949"/>
              <a:gd name="connsiteX7" fmla="*/ 0 w 7481077"/>
              <a:gd name="connsiteY7" fmla="*/ 161233 h 5149949"/>
              <a:gd name="connsiteX8" fmla="*/ 158674 w 7481077"/>
              <a:gd name="connsiteY8" fmla="*/ 0 h 514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1077" h="5149949">
                <a:moveTo>
                  <a:pt x="158674" y="0"/>
                </a:moveTo>
                <a:lnTo>
                  <a:pt x="7322403" y="0"/>
                </a:lnTo>
                <a:cubicBezTo>
                  <a:pt x="7410037" y="0"/>
                  <a:pt x="7481077" y="72187"/>
                  <a:pt x="7481077" y="161233"/>
                </a:cubicBezTo>
                <a:lnTo>
                  <a:pt x="7481077" y="4988716"/>
                </a:lnTo>
                <a:cubicBezTo>
                  <a:pt x="7481077" y="5077763"/>
                  <a:pt x="7410037" y="5149949"/>
                  <a:pt x="7322403" y="5149949"/>
                </a:cubicBezTo>
                <a:lnTo>
                  <a:pt x="158674" y="5149949"/>
                </a:lnTo>
                <a:cubicBezTo>
                  <a:pt x="71041" y="5149949"/>
                  <a:pt x="0" y="5077763"/>
                  <a:pt x="0" y="4988716"/>
                </a:cubicBezTo>
                <a:lnTo>
                  <a:pt x="0" y="161233"/>
                </a:lnTo>
                <a:cubicBezTo>
                  <a:pt x="0" y="72187"/>
                  <a:pt x="71041" y="0"/>
                  <a:pt x="158674" y="0"/>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17" name="Freeform 16">
            <a:extLst>
              <a:ext uri="{FF2B5EF4-FFF2-40B4-BE49-F238E27FC236}">
                <a16:creationId xmlns:a16="http://schemas.microsoft.com/office/drawing/2014/main" id="{F6E867C4-41D9-129D-B8A6-A0ED20758A98}"/>
              </a:ext>
            </a:extLst>
          </p:cNvPr>
          <p:cNvSpPr/>
          <p:nvPr userDrawn="1"/>
        </p:nvSpPr>
        <p:spPr>
          <a:xfrm>
            <a:off x="-6641" y="1178154"/>
            <a:ext cx="4140056" cy="2302847"/>
          </a:xfrm>
          <a:custGeom>
            <a:avLst/>
            <a:gdLst>
              <a:gd name="connsiteX0" fmla="*/ 0 w 4140056"/>
              <a:gd name="connsiteY0" fmla="*/ 0 h 2302847"/>
              <a:gd name="connsiteX1" fmla="*/ 877945 w 4140056"/>
              <a:gd name="connsiteY1" fmla="*/ 0 h 2302847"/>
              <a:gd name="connsiteX2" fmla="*/ 3008202 w 4140056"/>
              <a:gd name="connsiteY2" fmla="*/ 0 h 2302847"/>
              <a:gd name="connsiteX3" fmla="*/ 4035336 w 4140056"/>
              <a:gd name="connsiteY3" fmla="*/ 0 h 2302847"/>
              <a:gd name="connsiteX4" fmla="*/ 4140056 w 4140056"/>
              <a:gd name="connsiteY4" fmla="*/ 104775 h 2302847"/>
              <a:gd name="connsiteX5" fmla="*/ 4140056 w 4140056"/>
              <a:gd name="connsiteY5" fmla="*/ 2198072 h 2302847"/>
              <a:gd name="connsiteX6" fmla="*/ 4035336 w 4140056"/>
              <a:gd name="connsiteY6" fmla="*/ 2302847 h 2302847"/>
              <a:gd name="connsiteX7" fmla="*/ 3008202 w 4140056"/>
              <a:gd name="connsiteY7" fmla="*/ 2302847 h 2302847"/>
              <a:gd name="connsiteX8" fmla="*/ 877945 w 4140056"/>
              <a:gd name="connsiteY8" fmla="*/ 2302847 h 2302847"/>
              <a:gd name="connsiteX9" fmla="*/ 0 w 4140056"/>
              <a:gd name="connsiteY9" fmla="*/ 2302847 h 230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0056" h="2302847">
                <a:moveTo>
                  <a:pt x="0" y="0"/>
                </a:moveTo>
                <a:lnTo>
                  <a:pt x="877945" y="0"/>
                </a:lnTo>
                <a:lnTo>
                  <a:pt x="3008202" y="0"/>
                </a:lnTo>
                <a:lnTo>
                  <a:pt x="4035336" y="0"/>
                </a:lnTo>
                <a:cubicBezTo>
                  <a:pt x="4093171" y="0"/>
                  <a:pt x="4140056" y="46909"/>
                  <a:pt x="4140056" y="104775"/>
                </a:cubicBezTo>
                <a:lnTo>
                  <a:pt x="4140056" y="2198072"/>
                </a:lnTo>
                <a:cubicBezTo>
                  <a:pt x="4140056" y="2255937"/>
                  <a:pt x="4093171" y="2302847"/>
                  <a:pt x="4035336" y="2302847"/>
                </a:cubicBezTo>
                <a:lnTo>
                  <a:pt x="3008202" y="2302847"/>
                </a:lnTo>
                <a:lnTo>
                  <a:pt x="877945" y="2302847"/>
                </a:lnTo>
                <a:lnTo>
                  <a:pt x="0" y="2302847"/>
                </a:lnTo>
                <a:close/>
              </a:path>
            </a:pathLst>
          </a:custGeom>
          <a:solidFill>
            <a:srgbClr val="F5F6F8"/>
          </a:solidFill>
          <a:ln w="12700" cap="flat">
            <a:noFill/>
            <a:prstDash val="solid"/>
            <a:miter/>
          </a:ln>
          <a:effectLst>
            <a:outerShdw blurRad="165100" dist="127000" dir="5400000" algn="ctr" rotWithShape="0">
              <a:srgbClr val="000000">
                <a:alpha val="15000"/>
              </a:srgbClr>
            </a:outerShdw>
          </a:effectLst>
        </p:spPr>
        <p:txBody>
          <a:bodyPr wrap="square" rtlCol="0" anchor="ctr">
            <a:noAutofit/>
          </a:bodyPr>
          <a:lstStyle/>
          <a:p>
            <a:endParaRPr lang="en-IS"/>
          </a:p>
        </p:txBody>
      </p:sp>
      <p:sp>
        <p:nvSpPr>
          <p:cNvPr id="6" name="Text Placeholder 5">
            <a:extLst>
              <a:ext uri="{FF2B5EF4-FFF2-40B4-BE49-F238E27FC236}">
                <a16:creationId xmlns:a16="http://schemas.microsoft.com/office/drawing/2014/main" id="{AACE79D8-92ED-6BFA-92D7-F5F3AFD2FF51}"/>
              </a:ext>
            </a:extLst>
          </p:cNvPr>
          <p:cNvSpPr>
            <a:spLocks noGrp="1"/>
          </p:cNvSpPr>
          <p:nvPr>
            <p:ph type="body" sz="quarter" idx="12" hasCustomPrompt="1"/>
          </p:nvPr>
        </p:nvSpPr>
        <p:spPr>
          <a:xfrm>
            <a:off x="430815" y="1372902"/>
            <a:ext cx="3514123" cy="1913351"/>
          </a:xfrm>
          <a:prstGeom prst="rect">
            <a:avLst/>
          </a:prstGeom>
        </p:spPr>
        <p:txBody>
          <a:bodyPr/>
          <a:lstStyle>
            <a:lvl1pPr>
              <a:defRPr sz="2000" b="0" i="0">
                <a:solidFill>
                  <a:srgbClr val="19181A"/>
                </a:solidFill>
                <a:latin typeface="Aptos Light" panose="020B0004020202020204" pitchFamily="34" charset="0"/>
                <a:cs typeface="Segoe UI" panose="020B0502040204020203" pitchFamily="34" charset="0"/>
              </a:defRPr>
            </a:lvl1pPr>
          </a:lstStyle>
          <a:p>
            <a:pPr lvl="0"/>
            <a:r>
              <a:rPr lang="en-US"/>
              <a:t>Click to edit text</a:t>
            </a:r>
            <a:endParaRPr lang="en-IS"/>
          </a:p>
        </p:txBody>
      </p:sp>
      <p:sp>
        <p:nvSpPr>
          <p:cNvPr id="16" name="Freeform 15">
            <a:extLst>
              <a:ext uri="{FF2B5EF4-FFF2-40B4-BE49-F238E27FC236}">
                <a16:creationId xmlns:a16="http://schemas.microsoft.com/office/drawing/2014/main" id="{26C62B2D-6BBA-14CD-2D55-2DA905E8F99D}"/>
              </a:ext>
            </a:extLst>
          </p:cNvPr>
          <p:cNvSpPr/>
          <p:nvPr userDrawn="1"/>
        </p:nvSpPr>
        <p:spPr>
          <a:xfrm>
            <a:off x="0" y="3878213"/>
            <a:ext cx="4133416" cy="2302847"/>
          </a:xfrm>
          <a:custGeom>
            <a:avLst/>
            <a:gdLst>
              <a:gd name="connsiteX0" fmla="*/ 0 w 4133416"/>
              <a:gd name="connsiteY0" fmla="*/ 0 h 2302847"/>
              <a:gd name="connsiteX1" fmla="*/ 871305 w 4133416"/>
              <a:gd name="connsiteY1" fmla="*/ 0 h 2302847"/>
              <a:gd name="connsiteX2" fmla="*/ 3001562 w 4133416"/>
              <a:gd name="connsiteY2" fmla="*/ 0 h 2302847"/>
              <a:gd name="connsiteX3" fmla="*/ 4028696 w 4133416"/>
              <a:gd name="connsiteY3" fmla="*/ 0 h 2302847"/>
              <a:gd name="connsiteX4" fmla="*/ 4133416 w 4133416"/>
              <a:gd name="connsiteY4" fmla="*/ 104775 h 2302847"/>
              <a:gd name="connsiteX5" fmla="*/ 4133416 w 4133416"/>
              <a:gd name="connsiteY5" fmla="*/ 2198072 h 2302847"/>
              <a:gd name="connsiteX6" fmla="*/ 4028696 w 4133416"/>
              <a:gd name="connsiteY6" fmla="*/ 2302847 h 2302847"/>
              <a:gd name="connsiteX7" fmla="*/ 3001562 w 4133416"/>
              <a:gd name="connsiteY7" fmla="*/ 2302847 h 2302847"/>
              <a:gd name="connsiteX8" fmla="*/ 871305 w 4133416"/>
              <a:gd name="connsiteY8" fmla="*/ 2302847 h 2302847"/>
              <a:gd name="connsiteX9" fmla="*/ 0 w 4133416"/>
              <a:gd name="connsiteY9" fmla="*/ 2302847 h 230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3416" h="2302847">
                <a:moveTo>
                  <a:pt x="0" y="0"/>
                </a:moveTo>
                <a:lnTo>
                  <a:pt x="871305" y="0"/>
                </a:lnTo>
                <a:lnTo>
                  <a:pt x="3001562" y="0"/>
                </a:lnTo>
                <a:lnTo>
                  <a:pt x="4028696" y="0"/>
                </a:lnTo>
                <a:cubicBezTo>
                  <a:pt x="4086531" y="0"/>
                  <a:pt x="4133416" y="46909"/>
                  <a:pt x="4133416" y="104775"/>
                </a:cubicBezTo>
                <a:lnTo>
                  <a:pt x="4133416" y="2198072"/>
                </a:lnTo>
                <a:cubicBezTo>
                  <a:pt x="4133416" y="2255937"/>
                  <a:pt x="4086531" y="2302847"/>
                  <a:pt x="4028696" y="2302847"/>
                </a:cubicBezTo>
                <a:lnTo>
                  <a:pt x="3001562" y="2302847"/>
                </a:lnTo>
                <a:lnTo>
                  <a:pt x="871305" y="2302847"/>
                </a:lnTo>
                <a:lnTo>
                  <a:pt x="0" y="2302847"/>
                </a:lnTo>
                <a:close/>
              </a:path>
            </a:pathLst>
          </a:custGeom>
          <a:solidFill>
            <a:srgbClr val="B58214"/>
          </a:solidFill>
          <a:ln w="0" cap="flat">
            <a:noFill/>
            <a:prstDash val="solid"/>
            <a:miter/>
          </a:ln>
          <a:effectLst>
            <a:outerShdw blurRad="165100" dist="127000" dir="5400000" algn="ctr" rotWithShape="0">
              <a:srgbClr val="000000">
                <a:alpha val="15000"/>
              </a:srgbClr>
            </a:outerShdw>
          </a:effectLst>
        </p:spPr>
        <p:txBody>
          <a:bodyPr wrap="square" rtlCol="0" anchor="ctr">
            <a:noAutofit/>
          </a:bodyPr>
          <a:lstStyle/>
          <a:p>
            <a:endParaRPr lang="en-IS"/>
          </a:p>
        </p:txBody>
      </p:sp>
      <p:sp>
        <p:nvSpPr>
          <p:cNvPr id="19" name="Text Placeholder 5">
            <a:extLst>
              <a:ext uri="{FF2B5EF4-FFF2-40B4-BE49-F238E27FC236}">
                <a16:creationId xmlns:a16="http://schemas.microsoft.com/office/drawing/2014/main" id="{A1936782-4F52-E9AD-C276-E13F4BA184C1}"/>
              </a:ext>
            </a:extLst>
          </p:cNvPr>
          <p:cNvSpPr>
            <a:spLocks noGrp="1"/>
          </p:cNvSpPr>
          <p:nvPr>
            <p:ph type="body" sz="quarter" idx="14" hasCustomPrompt="1"/>
          </p:nvPr>
        </p:nvSpPr>
        <p:spPr>
          <a:xfrm>
            <a:off x="430815" y="4072960"/>
            <a:ext cx="3514123" cy="1913351"/>
          </a:xfrm>
          <a:prstGeom prst="rect">
            <a:avLst/>
          </a:prstGeom>
        </p:spPr>
        <p:txBody>
          <a:bodyPr/>
          <a:lstStyle>
            <a:lvl1pPr>
              <a:defRPr sz="2000" b="0" i="0">
                <a:solidFill>
                  <a:schemeClr val="bg1"/>
                </a:solidFill>
                <a:latin typeface="Aptos Light" panose="020B0004020202020204" pitchFamily="34" charset="0"/>
                <a:cs typeface="Segoe UI" panose="020B0502040204020203" pitchFamily="34" charset="0"/>
              </a:defRPr>
            </a:lvl1pPr>
          </a:lstStyle>
          <a:p>
            <a:pPr lvl="0"/>
            <a:r>
              <a:rPr lang="en-US"/>
              <a:t>Click to edit text</a:t>
            </a:r>
            <a:endParaRPr lang="en-IS"/>
          </a:p>
        </p:txBody>
      </p:sp>
      <p:sp>
        <p:nvSpPr>
          <p:cNvPr id="5" name="Title Placeholder 12">
            <a:extLst>
              <a:ext uri="{FF2B5EF4-FFF2-40B4-BE49-F238E27FC236}">
                <a16:creationId xmlns:a16="http://schemas.microsoft.com/office/drawing/2014/main" id="{32363DFE-F7A7-5903-6A28-9F0E5F86917A}"/>
              </a:ext>
            </a:extLst>
          </p:cNvPr>
          <p:cNvSpPr>
            <a:spLocks noGrp="1"/>
          </p:cNvSpPr>
          <p:nvPr>
            <p:ph type="title" hasCustomPrompt="1"/>
          </p:nvPr>
        </p:nvSpPr>
        <p:spPr>
          <a:xfrm>
            <a:off x="340291" y="212186"/>
            <a:ext cx="11504395" cy="588637"/>
          </a:xfrm>
          <a:prstGeom prst="rect">
            <a:avLst/>
          </a:prstGeom>
        </p:spPr>
        <p:txBody>
          <a:bodyPr vert="horz" lIns="91440" tIns="45720" rIns="91440" bIns="45720" rtlCol="0" anchor="t" anchorCtr="0">
            <a:noAutofit/>
          </a:bodyPr>
          <a:lstStyle>
            <a:lvl1pPr>
              <a:defRPr sz="4000" b="1" i="0">
                <a:solidFill>
                  <a:schemeClr val="bg1"/>
                </a:solidFill>
                <a:latin typeface="Aptos ExtraBold" panose="020B0004020202020204" pitchFamily="34" charset="0"/>
                <a:cs typeface="Segoe UI" panose="020B0502040204020203" pitchFamily="34" charset="0"/>
              </a:defRPr>
            </a:lvl1pPr>
          </a:lstStyle>
          <a:p>
            <a:r>
              <a:rPr lang="en-GB"/>
              <a:t>Insert slide title</a:t>
            </a:r>
            <a:endParaRPr lang="en-IS"/>
          </a:p>
        </p:txBody>
      </p:sp>
      <p:pic>
        <p:nvPicPr>
          <p:cNvPr id="60" name="Picture 59" descr="A black background with white text&#10;&#10;Description automatically generated">
            <a:extLst>
              <a:ext uri="{FF2B5EF4-FFF2-40B4-BE49-F238E27FC236}">
                <a16:creationId xmlns:a16="http://schemas.microsoft.com/office/drawing/2014/main" id="{A6443D8E-E81B-8187-CD41-582D5AD7B202}"/>
              </a:ext>
            </a:extLst>
          </p:cNvPr>
          <p:cNvPicPr>
            <a:picLocks noChangeAspect="1"/>
          </p:cNvPicPr>
          <p:nvPr userDrawn="1"/>
        </p:nvPicPr>
        <p:blipFill>
          <a:blip r:embed="rId2"/>
          <a:stretch>
            <a:fillRect/>
          </a:stretch>
        </p:blipFill>
        <p:spPr>
          <a:xfrm>
            <a:off x="10468295" y="6213192"/>
            <a:ext cx="1480989" cy="606708"/>
          </a:xfrm>
          <a:prstGeom prst="rect">
            <a:avLst/>
          </a:prstGeom>
        </p:spPr>
      </p:pic>
    </p:spTree>
    <p:extLst>
      <p:ext uri="{BB962C8B-B14F-4D97-AF65-F5344CB8AC3E}">
        <p14:creationId xmlns:p14="http://schemas.microsoft.com/office/powerpoint/2010/main" val="1325153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image 4">
    <p:spTree>
      <p:nvGrpSpPr>
        <p:cNvPr id="1" name=""/>
        <p:cNvGrpSpPr/>
        <p:nvPr/>
      </p:nvGrpSpPr>
      <p:grpSpPr>
        <a:xfrm>
          <a:off x="0" y="0"/>
          <a:ext cx="0" cy="0"/>
          <a:chOff x="0" y="0"/>
          <a:chExt cx="0" cy="0"/>
        </a:xfrm>
      </p:grpSpPr>
      <p:grpSp>
        <p:nvGrpSpPr>
          <p:cNvPr id="57" name="Group 56">
            <a:extLst>
              <a:ext uri="{FF2B5EF4-FFF2-40B4-BE49-F238E27FC236}">
                <a16:creationId xmlns:a16="http://schemas.microsoft.com/office/drawing/2014/main" id="{DE39308E-7310-C8E7-DE8E-4A56BAED84C3}"/>
              </a:ext>
            </a:extLst>
          </p:cNvPr>
          <p:cNvGrpSpPr/>
          <p:nvPr userDrawn="1"/>
        </p:nvGrpSpPr>
        <p:grpSpPr>
          <a:xfrm>
            <a:off x="0" y="144961"/>
            <a:ext cx="5075397" cy="6735610"/>
            <a:chOff x="0" y="144961"/>
            <a:chExt cx="5075397" cy="6735610"/>
          </a:xfrm>
        </p:grpSpPr>
        <p:sp>
          <p:nvSpPr>
            <p:cNvPr id="50" name="Freeform 49">
              <a:extLst>
                <a:ext uri="{FF2B5EF4-FFF2-40B4-BE49-F238E27FC236}">
                  <a16:creationId xmlns:a16="http://schemas.microsoft.com/office/drawing/2014/main" id="{6DD2E2E1-E7AF-68E8-F4EF-F513FF36A829}"/>
                </a:ext>
              </a:extLst>
            </p:cNvPr>
            <p:cNvSpPr/>
            <p:nvPr/>
          </p:nvSpPr>
          <p:spPr>
            <a:xfrm>
              <a:off x="3468844" y="2521575"/>
              <a:ext cx="1606553" cy="1606550"/>
            </a:xfrm>
            <a:custGeom>
              <a:avLst/>
              <a:gdLst>
                <a:gd name="connsiteX0" fmla="*/ 1606553 w 1606553"/>
                <a:gd name="connsiteY0" fmla="*/ 803275 h 1606550"/>
                <a:gd name="connsiteX1" fmla="*/ 803277 w 1606553"/>
                <a:gd name="connsiteY1" fmla="*/ 1606550 h 1606550"/>
                <a:gd name="connsiteX2" fmla="*/ 0 w 1606553"/>
                <a:gd name="connsiteY2" fmla="*/ 803275 h 1606550"/>
                <a:gd name="connsiteX3" fmla="*/ 803277 w 1606553"/>
                <a:gd name="connsiteY3" fmla="*/ 0 h 1606550"/>
                <a:gd name="connsiteX4" fmla="*/ 1606553 w 1606553"/>
                <a:gd name="connsiteY4" fmla="*/ 803275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6553" h="1606550">
                  <a:moveTo>
                    <a:pt x="1606553" y="803275"/>
                  </a:moveTo>
                  <a:cubicBezTo>
                    <a:pt x="1606553" y="1246912"/>
                    <a:pt x="1246914" y="1606550"/>
                    <a:pt x="803277" y="1606550"/>
                  </a:cubicBezTo>
                  <a:cubicBezTo>
                    <a:pt x="359639" y="1606550"/>
                    <a:pt x="0" y="1246912"/>
                    <a:pt x="0" y="803275"/>
                  </a:cubicBezTo>
                  <a:cubicBezTo>
                    <a:pt x="0" y="359639"/>
                    <a:pt x="359639" y="0"/>
                    <a:pt x="803277" y="0"/>
                  </a:cubicBezTo>
                  <a:cubicBezTo>
                    <a:pt x="1246914" y="0"/>
                    <a:pt x="1606553" y="359639"/>
                    <a:pt x="1606553" y="803275"/>
                  </a:cubicBezTo>
                  <a:close/>
                </a:path>
              </a:pathLst>
            </a:custGeom>
            <a:solidFill>
              <a:srgbClr val="00706E"/>
            </a:solidFill>
            <a:ln w="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311E9F24-2EA7-D881-AE3C-CD9CBE100A00}"/>
                </a:ext>
              </a:extLst>
            </p:cNvPr>
            <p:cNvSpPr/>
            <p:nvPr userDrawn="1"/>
          </p:nvSpPr>
          <p:spPr>
            <a:xfrm>
              <a:off x="0" y="3683625"/>
              <a:ext cx="4695794" cy="3196946"/>
            </a:xfrm>
            <a:custGeom>
              <a:avLst/>
              <a:gdLst>
                <a:gd name="connsiteX0" fmla="*/ 274026 w 4695794"/>
                <a:gd name="connsiteY0" fmla="*/ 2521521 h 3196946"/>
                <a:gd name="connsiteX1" fmla="*/ 949452 w 4695794"/>
                <a:gd name="connsiteY1" fmla="*/ 3196946 h 3196946"/>
                <a:gd name="connsiteX2" fmla="*/ 0 w 4695794"/>
                <a:gd name="connsiteY2" fmla="*/ 3196946 h 3196946"/>
                <a:gd name="connsiteX3" fmla="*/ 0 w 4695794"/>
                <a:gd name="connsiteY3" fmla="*/ 2878139 h 3196946"/>
                <a:gd name="connsiteX4" fmla="*/ 1924458 w 4695794"/>
                <a:gd name="connsiteY4" fmla="*/ 690880 h 3196946"/>
                <a:gd name="connsiteX5" fmla="*/ 1924490 w 4695794"/>
                <a:gd name="connsiteY5" fmla="*/ 690912 h 3196946"/>
                <a:gd name="connsiteX6" fmla="*/ 1924458 w 4695794"/>
                <a:gd name="connsiteY6" fmla="*/ 690944 h 3196946"/>
                <a:gd name="connsiteX7" fmla="*/ 2615403 w 4695794"/>
                <a:gd name="connsiteY7" fmla="*/ 0 h 3196946"/>
                <a:gd name="connsiteX8" fmla="*/ 4695794 w 4695794"/>
                <a:gd name="connsiteY8" fmla="*/ 2080387 h 3196946"/>
                <a:gd name="connsiteX9" fmla="*/ 3980307 w 4695794"/>
                <a:gd name="connsiteY9" fmla="*/ 3196946 h 3196946"/>
                <a:gd name="connsiteX10" fmla="*/ 1137462 w 4695794"/>
                <a:gd name="connsiteY10" fmla="*/ 3196946 h 3196946"/>
                <a:gd name="connsiteX11" fmla="*/ 2783995 w 4695794"/>
                <a:gd name="connsiteY11" fmla="*/ 1550416 h 3196946"/>
                <a:gd name="connsiteX12" fmla="*/ 1924490 w 4695794"/>
                <a:gd name="connsiteY12" fmla="*/ 690912 h 319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95794" h="3196946">
                  <a:moveTo>
                    <a:pt x="274026" y="2521521"/>
                  </a:moveTo>
                  <a:lnTo>
                    <a:pt x="949452" y="3196946"/>
                  </a:lnTo>
                  <a:lnTo>
                    <a:pt x="0" y="3196946"/>
                  </a:lnTo>
                  <a:lnTo>
                    <a:pt x="0" y="2878139"/>
                  </a:lnTo>
                  <a:close/>
                  <a:moveTo>
                    <a:pt x="1924458" y="690880"/>
                  </a:moveTo>
                  <a:lnTo>
                    <a:pt x="1924490" y="690912"/>
                  </a:lnTo>
                  <a:lnTo>
                    <a:pt x="1924458" y="690944"/>
                  </a:lnTo>
                  <a:close/>
                  <a:moveTo>
                    <a:pt x="2615403" y="0"/>
                  </a:moveTo>
                  <a:lnTo>
                    <a:pt x="4695794" y="2080387"/>
                  </a:lnTo>
                  <a:lnTo>
                    <a:pt x="3980307" y="3196946"/>
                  </a:lnTo>
                  <a:lnTo>
                    <a:pt x="1137462" y="3196946"/>
                  </a:lnTo>
                  <a:lnTo>
                    <a:pt x="2783995" y="1550416"/>
                  </a:lnTo>
                  <a:lnTo>
                    <a:pt x="1924490" y="690912"/>
                  </a:lnTo>
                  <a:close/>
                </a:path>
              </a:pathLst>
            </a:custGeom>
            <a:solidFill>
              <a:srgbClr val="5C3E8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9EC48E79-3AD3-04FD-D1E1-CBDE963A137C}"/>
                </a:ext>
              </a:extLst>
            </p:cNvPr>
            <p:cNvSpPr/>
            <p:nvPr userDrawn="1"/>
          </p:nvSpPr>
          <p:spPr>
            <a:xfrm>
              <a:off x="1" y="1720714"/>
              <a:ext cx="3423373" cy="5137287"/>
            </a:xfrm>
            <a:custGeom>
              <a:avLst/>
              <a:gdLst>
                <a:gd name="connsiteX0" fmla="*/ 652487 w 3423373"/>
                <a:gd name="connsiteY0" fmla="*/ 0 h 5137287"/>
                <a:gd name="connsiteX1" fmla="*/ 2637756 w 3423373"/>
                <a:gd name="connsiteY1" fmla="*/ 1985264 h 5137287"/>
                <a:gd name="connsiteX2" fmla="*/ 2637692 w 3423373"/>
                <a:gd name="connsiteY2" fmla="*/ 1985264 h 5137287"/>
                <a:gd name="connsiteX3" fmla="*/ 2919008 w 3423373"/>
                <a:gd name="connsiteY3" fmla="*/ 5081858 h 5137287"/>
                <a:gd name="connsiteX4" fmla="*/ 2868533 w 3423373"/>
                <a:gd name="connsiteY4" fmla="*/ 5137287 h 5137287"/>
                <a:gd name="connsiteX5" fmla="*/ 0 w 3423373"/>
                <a:gd name="connsiteY5" fmla="*/ 5137287 h 5137287"/>
                <a:gd name="connsiteX6" fmla="*/ 0 w 3423373"/>
                <a:gd name="connsiteY6" fmla="*/ 3693010 h 5137287"/>
                <a:gd name="connsiteX7" fmla="*/ 337400 w 3423373"/>
                <a:gd name="connsiteY7" fmla="*/ 4030409 h 5137287"/>
                <a:gd name="connsiteX8" fmla="*/ 1356386 w 3423373"/>
                <a:gd name="connsiteY8" fmla="*/ 4192588 h 5137287"/>
                <a:gd name="connsiteX9" fmla="*/ 1538060 w 3423373"/>
                <a:gd name="connsiteY9" fmla="*/ 4051300 h 5137287"/>
                <a:gd name="connsiteX10" fmla="*/ 1511327 w 3423373"/>
                <a:gd name="connsiteY10" fmla="*/ 2856484 h 5137287"/>
                <a:gd name="connsiteX11" fmla="*/ 834161 w 3423373"/>
                <a:gd name="connsiteY11" fmla="*/ 2179320 h 5137287"/>
                <a:gd name="connsiteX12" fmla="*/ 0 w 3423373"/>
                <a:gd name="connsiteY12" fmla="*/ 3013480 h 5137287"/>
                <a:gd name="connsiteX13" fmla="*/ 0 w 3423373"/>
                <a:gd name="connsiteY13" fmla="*/ 652486 h 5137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23373" h="5137287">
                  <a:moveTo>
                    <a:pt x="652487" y="0"/>
                  </a:moveTo>
                  <a:lnTo>
                    <a:pt x="2637756" y="1985264"/>
                  </a:lnTo>
                  <a:lnTo>
                    <a:pt x="2637692" y="1985264"/>
                  </a:lnTo>
                  <a:cubicBezTo>
                    <a:pt x="3593051" y="2940563"/>
                    <a:pt x="3665319" y="4179155"/>
                    <a:pt x="2919008" y="5081858"/>
                  </a:cubicBezTo>
                  <a:lnTo>
                    <a:pt x="2868533" y="5137287"/>
                  </a:lnTo>
                  <a:lnTo>
                    <a:pt x="0" y="5137287"/>
                  </a:lnTo>
                  <a:lnTo>
                    <a:pt x="0" y="3693010"/>
                  </a:lnTo>
                  <a:lnTo>
                    <a:pt x="337400" y="4030409"/>
                  </a:lnTo>
                  <a:cubicBezTo>
                    <a:pt x="644740" y="4337749"/>
                    <a:pt x="1039267" y="4380738"/>
                    <a:pt x="1356386" y="4192588"/>
                  </a:cubicBezTo>
                  <a:cubicBezTo>
                    <a:pt x="1420204" y="4154805"/>
                    <a:pt x="1481418" y="4107942"/>
                    <a:pt x="1538060" y="4051300"/>
                  </a:cubicBezTo>
                  <a:cubicBezTo>
                    <a:pt x="1873405" y="3715957"/>
                    <a:pt x="1880516" y="3225673"/>
                    <a:pt x="1511327" y="2856484"/>
                  </a:cubicBezTo>
                  <a:lnTo>
                    <a:pt x="834161" y="2179320"/>
                  </a:lnTo>
                  <a:lnTo>
                    <a:pt x="0" y="3013480"/>
                  </a:lnTo>
                  <a:lnTo>
                    <a:pt x="0" y="652486"/>
                  </a:lnTo>
                  <a:close/>
                </a:path>
              </a:pathLst>
            </a:custGeom>
            <a:solidFill>
              <a:srgbClr val="BABA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2" name="Freeform 51">
              <a:extLst>
                <a:ext uri="{FF2B5EF4-FFF2-40B4-BE49-F238E27FC236}">
                  <a16:creationId xmlns:a16="http://schemas.microsoft.com/office/drawing/2014/main" id="{35B4F94E-DB33-9A3C-3F05-0AE084BEF0E7}"/>
                </a:ext>
              </a:extLst>
            </p:cNvPr>
            <p:cNvSpPr/>
            <p:nvPr userDrawn="1"/>
          </p:nvSpPr>
          <p:spPr>
            <a:xfrm>
              <a:off x="1" y="144961"/>
              <a:ext cx="2717211" cy="4589225"/>
            </a:xfrm>
            <a:custGeom>
              <a:avLst/>
              <a:gdLst>
                <a:gd name="connsiteX0" fmla="*/ 2228244 w 2717211"/>
                <a:gd name="connsiteY0" fmla="*/ 0 h 4589225"/>
                <a:gd name="connsiteX1" fmla="*/ 2228244 w 2717211"/>
                <a:gd name="connsiteY1" fmla="*/ 2360930 h 4589225"/>
                <a:gd name="connsiteX2" fmla="*/ 0 w 2717211"/>
                <a:gd name="connsiteY2" fmla="*/ 4589225 h 4589225"/>
                <a:gd name="connsiteX3" fmla="*/ 0 w 2717211"/>
                <a:gd name="connsiteY3" fmla="*/ 2228294 h 4589225"/>
              </a:gdLst>
              <a:ahLst/>
              <a:cxnLst>
                <a:cxn ang="0">
                  <a:pos x="connsiteX0" y="connsiteY0"/>
                </a:cxn>
                <a:cxn ang="0">
                  <a:pos x="connsiteX1" y="connsiteY1"/>
                </a:cxn>
                <a:cxn ang="0">
                  <a:pos x="connsiteX2" y="connsiteY2"/>
                </a:cxn>
                <a:cxn ang="0">
                  <a:pos x="connsiteX3" y="connsiteY3"/>
                </a:cxn>
              </a:cxnLst>
              <a:rect l="l" t="t" r="r" b="b"/>
              <a:pathLst>
                <a:path w="2717211" h="4589225">
                  <a:moveTo>
                    <a:pt x="2228244" y="0"/>
                  </a:moveTo>
                  <a:cubicBezTo>
                    <a:pt x="2880200" y="651955"/>
                    <a:pt x="2880200" y="1708976"/>
                    <a:pt x="2228244" y="2360930"/>
                  </a:cubicBezTo>
                  <a:lnTo>
                    <a:pt x="0" y="4589225"/>
                  </a:lnTo>
                  <a:lnTo>
                    <a:pt x="0" y="2228294"/>
                  </a:lnTo>
                  <a:close/>
                </a:path>
              </a:pathLst>
            </a:custGeom>
            <a:solidFill>
              <a:srgbClr val="5C3E8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8" name="Graphic 7">
            <a:extLst>
              <a:ext uri="{FF2B5EF4-FFF2-40B4-BE49-F238E27FC236}">
                <a16:creationId xmlns:a16="http://schemas.microsoft.com/office/drawing/2014/main" id="{C4636D1C-8DE4-F38F-1180-F7AC99A51F5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5400000">
            <a:off x="-532072" y="1330897"/>
            <a:ext cx="6034726" cy="4123312"/>
          </a:xfrm>
          <a:prstGeom prst="rect">
            <a:avLst/>
          </a:prstGeom>
          <a:effectLst>
            <a:outerShdw blurRad="165100" dist="127000" dir="5400000" algn="ctr" rotWithShape="0">
              <a:srgbClr val="000000">
                <a:alpha val="15230"/>
              </a:srgbClr>
            </a:outerShdw>
          </a:effectLst>
        </p:spPr>
      </p:pic>
      <p:sp>
        <p:nvSpPr>
          <p:cNvPr id="24" name="Text Placeholder 23">
            <a:extLst>
              <a:ext uri="{FF2B5EF4-FFF2-40B4-BE49-F238E27FC236}">
                <a16:creationId xmlns:a16="http://schemas.microsoft.com/office/drawing/2014/main" id="{B2CAD4F5-CA31-11D1-C9C3-39B5588E7589}"/>
              </a:ext>
            </a:extLst>
          </p:cNvPr>
          <p:cNvSpPr>
            <a:spLocks noGrp="1"/>
          </p:cNvSpPr>
          <p:nvPr>
            <p:ph type="body" sz="quarter" idx="11" hasCustomPrompt="1"/>
          </p:nvPr>
        </p:nvSpPr>
        <p:spPr>
          <a:xfrm>
            <a:off x="5285729" y="200026"/>
            <a:ext cx="6565636" cy="600798"/>
          </a:xfrm>
          <a:prstGeom prst="rect">
            <a:avLst/>
          </a:prstGeom>
        </p:spPr>
        <p:txBody>
          <a:bodyPr/>
          <a:lstStyle>
            <a:lvl1pPr marL="0" indent="0">
              <a:buNone/>
              <a:defRPr sz="4000" b="1" i="0">
                <a:solidFill>
                  <a:schemeClr val="bg1"/>
                </a:solidFill>
                <a:latin typeface="Aptos ExtraBold" panose="020B0004020202020204" pitchFamily="34" charset="0"/>
                <a:cs typeface="Segoe UI" panose="020B0502040204020203" pitchFamily="34" charset="0"/>
              </a:defRPr>
            </a:lvl1pPr>
          </a:lstStyle>
          <a:p>
            <a:pPr lvl="0"/>
            <a:r>
              <a:rPr lang="en-US"/>
              <a:t>Insert title here</a:t>
            </a:r>
            <a:endParaRPr lang="en-IS"/>
          </a:p>
        </p:txBody>
      </p:sp>
      <p:sp>
        <p:nvSpPr>
          <p:cNvPr id="44" name="Freeform 43">
            <a:extLst>
              <a:ext uri="{FF2B5EF4-FFF2-40B4-BE49-F238E27FC236}">
                <a16:creationId xmlns:a16="http://schemas.microsoft.com/office/drawing/2014/main" id="{0A31CFBA-FDEC-A0C1-2F76-48360820F346}"/>
              </a:ext>
            </a:extLst>
          </p:cNvPr>
          <p:cNvSpPr/>
          <p:nvPr/>
        </p:nvSpPr>
        <p:spPr>
          <a:xfrm>
            <a:off x="0" y="5386426"/>
            <a:ext cx="2300420" cy="1489862"/>
          </a:xfrm>
          <a:custGeom>
            <a:avLst/>
            <a:gdLst>
              <a:gd name="connsiteX0" fmla="*/ 82814 w 2300420"/>
              <a:gd name="connsiteY0" fmla="*/ 11 h 1489862"/>
              <a:gd name="connsiteX1" fmla="*/ 1400162 w 2300420"/>
              <a:gd name="connsiteY1" fmla="*/ 592141 h 1489862"/>
              <a:gd name="connsiteX2" fmla="*/ 1446716 w 2300420"/>
              <a:gd name="connsiteY2" fmla="*/ 637196 h 1489862"/>
              <a:gd name="connsiteX3" fmla="*/ 2300420 w 2300420"/>
              <a:gd name="connsiteY3" fmla="*/ 1489862 h 1489862"/>
              <a:gd name="connsiteX4" fmla="*/ 0 w 2300420"/>
              <a:gd name="connsiteY4" fmla="*/ 1489862 h 1489862"/>
              <a:gd name="connsiteX5" fmla="*/ 0 w 2300420"/>
              <a:gd name="connsiteY5" fmla="*/ 5445 h 1489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0420" h="1489862">
                <a:moveTo>
                  <a:pt x="82814" y="11"/>
                </a:moveTo>
                <a:cubicBezTo>
                  <a:pt x="529182" y="-1658"/>
                  <a:pt x="980598" y="190336"/>
                  <a:pt x="1400162" y="592141"/>
                </a:cubicBezTo>
                <a:cubicBezTo>
                  <a:pt x="1415702" y="606221"/>
                  <a:pt x="1431175" y="621674"/>
                  <a:pt x="1446716" y="637196"/>
                </a:cubicBezTo>
                <a:lnTo>
                  <a:pt x="2300420" y="1489862"/>
                </a:lnTo>
                <a:lnTo>
                  <a:pt x="0" y="1489862"/>
                </a:lnTo>
                <a:lnTo>
                  <a:pt x="0" y="5445"/>
                </a:lnTo>
                <a:close/>
              </a:path>
            </a:pathLst>
          </a:custGeom>
          <a:solidFill>
            <a:srgbClr val="00706E"/>
          </a:solidFill>
          <a:ln w="0" cap="flat">
            <a:noFill/>
            <a:prstDash val="solid"/>
            <a:miter/>
          </a:ln>
        </p:spPr>
        <p:txBody>
          <a:bodyPr rtlCol="0" anchor="ctr"/>
          <a:lstStyle/>
          <a:p>
            <a:endParaRPr lang="en-IS"/>
          </a:p>
        </p:txBody>
      </p:sp>
      <p:pic>
        <p:nvPicPr>
          <p:cNvPr id="43" name="Picture 42" descr="A black background with white text&#10;&#10;Description automatically generated">
            <a:extLst>
              <a:ext uri="{FF2B5EF4-FFF2-40B4-BE49-F238E27FC236}">
                <a16:creationId xmlns:a16="http://schemas.microsoft.com/office/drawing/2014/main" id="{C5BED2C1-77D4-1E0A-4DC9-667A9665A9EC}"/>
              </a:ext>
            </a:extLst>
          </p:cNvPr>
          <p:cNvPicPr>
            <a:picLocks noChangeAspect="1"/>
          </p:cNvPicPr>
          <p:nvPr userDrawn="1"/>
        </p:nvPicPr>
        <p:blipFill>
          <a:blip r:embed="rId4"/>
          <a:stretch>
            <a:fillRect/>
          </a:stretch>
        </p:blipFill>
        <p:spPr>
          <a:xfrm>
            <a:off x="122613" y="6153002"/>
            <a:ext cx="1480989" cy="606708"/>
          </a:xfrm>
          <a:prstGeom prst="rect">
            <a:avLst/>
          </a:prstGeom>
        </p:spPr>
      </p:pic>
      <p:sp>
        <p:nvSpPr>
          <p:cNvPr id="40" name="Picture Placeholder 39">
            <a:extLst>
              <a:ext uri="{FF2B5EF4-FFF2-40B4-BE49-F238E27FC236}">
                <a16:creationId xmlns:a16="http://schemas.microsoft.com/office/drawing/2014/main" id="{EA5D42FA-5BDD-C47F-A1DE-B54AE61AD963}"/>
              </a:ext>
            </a:extLst>
          </p:cNvPr>
          <p:cNvSpPr>
            <a:spLocks noGrp="1"/>
          </p:cNvSpPr>
          <p:nvPr>
            <p:ph type="pic" sz="quarter" idx="10" hasCustomPrompt="1"/>
          </p:nvPr>
        </p:nvSpPr>
        <p:spPr>
          <a:xfrm>
            <a:off x="489297" y="445249"/>
            <a:ext cx="3991987" cy="5893486"/>
          </a:xfrm>
          <a:custGeom>
            <a:avLst/>
            <a:gdLst>
              <a:gd name="connsiteX0" fmla="*/ 124980 w 3991987"/>
              <a:gd name="connsiteY0" fmla="*/ 0 h 5893486"/>
              <a:gd name="connsiteX1" fmla="*/ 3867007 w 3991987"/>
              <a:gd name="connsiteY1" fmla="*/ 0 h 5893486"/>
              <a:gd name="connsiteX2" fmla="*/ 3991987 w 3991987"/>
              <a:gd name="connsiteY2" fmla="*/ 125001 h 5893486"/>
              <a:gd name="connsiteX3" fmla="*/ 3991987 w 3991987"/>
              <a:gd name="connsiteY3" fmla="*/ 5768485 h 5893486"/>
              <a:gd name="connsiteX4" fmla="*/ 3867007 w 3991987"/>
              <a:gd name="connsiteY4" fmla="*/ 5893486 h 5893486"/>
              <a:gd name="connsiteX5" fmla="*/ 1291226 w 3991987"/>
              <a:gd name="connsiteY5" fmla="*/ 5893486 h 5893486"/>
              <a:gd name="connsiteX6" fmla="*/ 957419 w 3991987"/>
              <a:gd name="connsiteY6" fmla="*/ 5560085 h 5893486"/>
              <a:gd name="connsiteX7" fmla="*/ 910865 w 3991987"/>
              <a:gd name="connsiteY7" fmla="*/ 5515030 h 5893486"/>
              <a:gd name="connsiteX8" fmla="*/ 167296 w 3991987"/>
              <a:gd name="connsiteY8" fmla="*/ 5028738 h 5893486"/>
              <a:gd name="connsiteX9" fmla="*/ 0 w 3991987"/>
              <a:gd name="connsiteY9" fmla="*/ 4976600 h 5893486"/>
              <a:gd name="connsiteX10" fmla="*/ 0 w 3991987"/>
              <a:gd name="connsiteY10" fmla="*/ 125001 h 5893486"/>
              <a:gd name="connsiteX11" fmla="*/ 124980 w 3991987"/>
              <a:gd name="connsiteY11" fmla="*/ 0 h 589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91987" h="5893486">
                <a:moveTo>
                  <a:pt x="124980" y="0"/>
                </a:moveTo>
                <a:lnTo>
                  <a:pt x="3867007" y="0"/>
                </a:lnTo>
                <a:cubicBezTo>
                  <a:pt x="3936031" y="0"/>
                  <a:pt x="3991987" y="55965"/>
                  <a:pt x="3991987" y="125001"/>
                </a:cubicBezTo>
                <a:lnTo>
                  <a:pt x="3991987" y="5768485"/>
                </a:lnTo>
                <a:cubicBezTo>
                  <a:pt x="3991987" y="5837521"/>
                  <a:pt x="3936032" y="5893486"/>
                  <a:pt x="3867007" y="5893486"/>
                </a:cubicBezTo>
                <a:lnTo>
                  <a:pt x="1291226" y="5893486"/>
                </a:lnTo>
                <a:lnTo>
                  <a:pt x="957419" y="5560085"/>
                </a:lnTo>
                <a:cubicBezTo>
                  <a:pt x="941878" y="5544563"/>
                  <a:pt x="926405" y="5529110"/>
                  <a:pt x="910865" y="5515030"/>
                </a:cubicBezTo>
                <a:cubicBezTo>
                  <a:pt x="671114" y="5285427"/>
                  <a:pt x="420963" y="5124334"/>
                  <a:pt x="167296" y="5028738"/>
                </a:cubicBezTo>
                <a:lnTo>
                  <a:pt x="0" y="4976600"/>
                </a:lnTo>
                <a:lnTo>
                  <a:pt x="0" y="125001"/>
                </a:lnTo>
                <a:cubicBezTo>
                  <a:pt x="0" y="55965"/>
                  <a:pt x="55955" y="0"/>
                  <a:pt x="124980" y="0"/>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58" name="Text Placeholder 41">
            <a:extLst>
              <a:ext uri="{FF2B5EF4-FFF2-40B4-BE49-F238E27FC236}">
                <a16:creationId xmlns:a16="http://schemas.microsoft.com/office/drawing/2014/main" id="{B38F0916-A9F4-1F3A-5AA9-09DA95468340}"/>
              </a:ext>
            </a:extLst>
          </p:cNvPr>
          <p:cNvSpPr>
            <a:spLocks noGrp="1"/>
          </p:cNvSpPr>
          <p:nvPr>
            <p:ph type="body" sz="quarter" idx="13"/>
          </p:nvPr>
        </p:nvSpPr>
        <p:spPr>
          <a:xfrm>
            <a:off x="5285729" y="962526"/>
            <a:ext cx="6565636"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22284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image 5">
    <p:spTree>
      <p:nvGrpSpPr>
        <p:cNvPr id="1" name=""/>
        <p:cNvGrpSpPr/>
        <p:nvPr/>
      </p:nvGrpSpPr>
      <p:grpSpPr>
        <a:xfrm>
          <a:off x="0" y="0"/>
          <a:ext cx="0" cy="0"/>
          <a:chOff x="0" y="0"/>
          <a:chExt cx="0" cy="0"/>
        </a:xfrm>
      </p:grpSpPr>
      <p:grpSp>
        <p:nvGrpSpPr>
          <p:cNvPr id="56" name="Group 55">
            <a:extLst>
              <a:ext uri="{FF2B5EF4-FFF2-40B4-BE49-F238E27FC236}">
                <a16:creationId xmlns:a16="http://schemas.microsoft.com/office/drawing/2014/main" id="{EA51D2B0-FF79-57EA-6ACA-D34A87857BF1}"/>
              </a:ext>
            </a:extLst>
          </p:cNvPr>
          <p:cNvGrpSpPr/>
          <p:nvPr userDrawn="1"/>
        </p:nvGrpSpPr>
        <p:grpSpPr>
          <a:xfrm>
            <a:off x="6096026" y="1132900"/>
            <a:ext cx="6095975" cy="5725100"/>
            <a:chOff x="6096026" y="1132900"/>
            <a:chExt cx="6095975" cy="5725100"/>
          </a:xfrm>
        </p:grpSpPr>
        <p:sp>
          <p:nvSpPr>
            <p:cNvPr id="45" name="Freeform 44">
              <a:extLst>
                <a:ext uri="{FF2B5EF4-FFF2-40B4-BE49-F238E27FC236}">
                  <a16:creationId xmlns:a16="http://schemas.microsoft.com/office/drawing/2014/main" id="{111EDE78-36AF-2726-0027-93C9B263A2FC}"/>
                </a:ext>
              </a:extLst>
            </p:cNvPr>
            <p:cNvSpPr/>
            <p:nvPr/>
          </p:nvSpPr>
          <p:spPr>
            <a:xfrm>
              <a:off x="6096026" y="1132900"/>
              <a:ext cx="1855998" cy="1857962"/>
            </a:xfrm>
            <a:custGeom>
              <a:avLst/>
              <a:gdLst>
                <a:gd name="connsiteX0" fmla="*/ 1589562 w 1855998"/>
                <a:gd name="connsiteY0" fmla="*/ 270157 h 1857962"/>
                <a:gd name="connsiteX1" fmla="*/ 1561383 w 1855998"/>
                <a:gd name="connsiteY1" fmla="*/ 1569239 h 1857962"/>
                <a:gd name="connsiteX2" fmla="*/ 270701 w 1855998"/>
                <a:gd name="connsiteY2" fmla="*/ 1590430 h 1857962"/>
                <a:gd name="connsiteX3" fmla="*/ 284858 w 1855998"/>
                <a:gd name="connsiteY3" fmla="*/ 291347 h 1857962"/>
                <a:gd name="connsiteX4" fmla="*/ 1589562 w 1855998"/>
                <a:gd name="connsiteY4" fmla="*/ 270157 h 1857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5998" h="1857962">
                  <a:moveTo>
                    <a:pt x="1589562" y="270157"/>
                  </a:moveTo>
                  <a:cubicBezTo>
                    <a:pt x="1956286" y="637274"/>
                    <a:pt x="1942130" y="1187950"/>
                    <a:pt x="1561383" y="1569239"/>
                  </a:cubicBezTo>
                  <a:cubicBezTo>
                    <a:pt x="1187648" y="1943375"/>
                    <a:pt x="637561" y="1957547"/>
                    <a:pt x="270701" y="1590430"/>
                  </a:cubicBezTo>
                  <a:cubicBezTo>
                    <a:pt x="-96023" y="1223312"/>
                    <a:pt x="-89012" y="665618"/>
                    <a:pt x="284858" y="291347"/>
                  </a:cubicBezTo>
                  <a:cubicBezTo>
                    <a:pt x="665739" y="-89942"/>
                    <a:pt x="1222837" y="-96960"/>
                    <a:pt x="1589562" y="270157"/>
                  </a:cubicBezTo>
                  <a:close/>
                </a:path>
              </a:pathLst>
            </a:custGeom>
            <a:solidFill>
              <a:srgbClr val="BABAE6"/>
            </a:solidFill>
            <a:ln w="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38860E5-7A5D-3F24-4188-F64A5DDA5CA2}"/>
                </a:ext>
              </a:extLst>
            </p:cNvPr>
            <p:cNvSpPr/>
            <p:nvPr userDrawn="1"/>
          </p:nvSpPr>
          <p:spPr>
            <a:xfrm>
              <a:off x="9306514" y="1766243"/>
              <a:ext cx="2885486" cy="4304873"/>
            </a:xfrm>
            <a:custGeom>
              <a:avLst/>
              <a:gdLst>
                <a:gd name="connsiteX0" fmla="*/ 2776135 w 2885486"/>
                <a:gd name="connsiteY0" fmla="*/ 564 h 4304873"/>
                <a:gd name="connsiteX1" fmla="*/ 2885486 w 2885486"/>
                <a:gd name="connsiteY1" fmla="*/ 8006 h 4304873"/>
                <a:gd name="connsiteX2" fmla="*/ 2885486 w 2885486"/>
                <a:gd name="connsiteY2" fmla="*/ 1684685 h 4304873"/>
                <a:gd name="connsiteX3" fmla="*/ 2848591 w 2885486"/>
                <a:gd name="connsiteY3" fmla="*/ 1668112 h 4304873"/>
                <a:gd name="connsiteX4" fmla="*/ 1911629 w 2885486"/>
                <a:gd name="connsiteY4" fmla="*/ 1913751 h 4304873"/>
                <a:gd name="connsiteX5" fmla="*/ 1911494 w 2885486"/>
                <a:gd name="connsiteY5" fmla="*/ 1913751 h 4304873"/>
                <a:gd name="connsiteX6" fmla="*/ 1723144 w 2885486"/>
                <a:gd name="connsiteY6" fmla="*/ 2984600 h 4304873"/>
                <a:gd name="connsiteX7" fmla="*/ 404283 w 2885486"/>
                <a:gd name="connsiteY7" fmla="*/ 4304873 h 4304873"/>
                <a:gd name="connsiteX8" fmla="*/ 855409 w 2885486"/>
                <a:gd name="connsiteY8" fmla="*/ 841687 h 4304873"/>
                <a:gd name="connsiteX9" fmla="*/ 2776135 w 2885486"/>
                <a:gd name="connsiteY9" fmla="*/ 564 h 430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5486" h="4304873">
                  <a:moveTo>
                    <a:pt x="2776135" y="564"/>
                  </a:moveTo>
                  <a:lnTo>
                    <a:pt x="2885486" y="8006"/>
                  </a:lnTo>
                  <a:lnTo>
                    <a:pt x="2885486" y="1684685"/>
                  </a:lnTo>
                  <a:lnTo>
                    <a:pt x="2848591" y="1668112"/>
                  </a:lnTo>
                  <a:cubicBezTo>
                    <a:pt x="2538533" y="1556194"/>
                    <a:pt x="2201133" y="1623938"/>
                    <a:pt x="1911629" y="1913751"/>
                  </a:cubicBezTo>
                  <a:lnTo>
                    <a:pt x="1911494" y="1913751"/>
                  </a:lnTo>
                  <a:cubicBezTo>
                    <a:pt x="1593711" y="2231874"/>
                    <a:pt x="1548680" y="2629765"/>
                    <a:pt x="1723144" y="2984600"/>
                  </a:cubicBezTo>
                  <a:lnTo>
                    <a:pt x="404283" y="4304873"/>
                  </a:lnTo>
                  <a:cubicBezTo>
                    <a:pt x="-250158" y="3193803"/>
                    <a:pt x="-117221" y="1815358"/>
                    <a:pt x="855409" y="841687"/>
                  </a:cubicBezTo>
                  <a:cubicBezTo>
                    <a:pt x="1453477" y="243055"/>
                    <a:pt x="2125217" y="-13722"/>
                    <a:pt x="2776135" y="564"/>
                  </a:cubicBezTo>
                  <a:close/>
                </a:path>
              </a:pathLst>
            </a:custGeom>
            <a:solidFill>
              <a:srgbClr val="BABA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1FCFE441-808A-30A2-6AC0-47DB738B152A}"/>
                </a:ext>
              </a:extLst>
            </p:cNvPr>
            <p:cNvSpPr/>
            <p:nvPr userDrawn="1"/>
          </p:nvSpPr>
          <p:spPr>
            <a:xfrm>
              <a:off x="7427937" y="3238846"/>
              <a:ext cx="4764064" cy="3619154"/>
            </a:xfrm>
            <a:custGeom>
              <a:avLst/>
              <a:gdLst>
                <a:gd name="connsiteX0" fmla="*/ 1318911 w 4764064"/>
                <a:gd name="connsiteY0" fmla="*/ 0 h 3619154"/>
                <a:gd name="connsiteX1" fmla="*/ 2637721 w 4764064"/>
                <a:gd name="connsiteY1" fmla="*/ 546829 h 3619154"/>
                <a:gd name="connsiteX2" fmla="*/ 4608407 w 4764064"/>
                <a:gd name="connsiteY2" fmla="*/ 2519626 h 3619154"/>
                <a:gd name="connsiteX3" fmla="*/ 4764064 w 4764064"/>
                <a:gd name="connsiteY3" fmla="*/ 2675450 h 3619154"/>
                <a:gd name="connsiteX4" fmla="*/ 4764064 w 4764064"/>
                <a:gd name="connsiteY4" fmla="*/ 3619154 h 3619154"/>
                <a:gd name="connsiteX5" fmla="*/ 3103615 w 4764064"/>
                <a:gd name="connsiteY5" fmla="*/ 3619154 h 3619154"/>
                <a:gd name="connsiteX6" fmla="*/ 3024477 w 4764064"/>
                <a:gd name="connsiteY6" fmla="*/ 3560912 h 3619154"/>
                <a:gd name="connsiteX7" fmla="*/ 2882833 w 4764064"/>
                <a:gd name="connsiteY7" fmla="*/ 3432749 h 3619154"/>
                <a:gd name="connsiteX8" fmla="*/ 0 w 4764064"/>
                <a:gd name="connsiteY8" fmla="*/ 546829 h 3619154"/>
                <a:gd name="connsiteX9" fmla="*/ 1318911 w 4764064"/>
                <a:gd name="connsiteY9" fmla="*/ 0 h 361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64064" h="3619154">
                  <a:moveTo>
                    <a:pt x="1318911" y="0"/>
                  </a:moveTo>
                  <a:cubicBezTo>
                    <a:pt x="1796243" y="0"/>
                    <a:pt x="2273558" y="182277"/>
                    <a:pt x="2637721" y="546829"/>
                  </a:cubicBezTo>
                  <a:cubicBezTo>
                    <a:pt x="2637721" y="546829"/>
                    <a:pt x="3763827" y="1674142"/>
                    <a:pt x="4608407" y="2519626"/>
                  </a:cubicBezTo>
                  <a:lnTo>
                    <a:pt x="4764064" y="2675450"/>
                  </a:lnTo>
                  <a:lnTo>
                    <a:pt x="4764064" y="3619154"/>
                  </a:lnTo>
                  <a:lnTo>
                    <a:pt x="3103615" y="3619154"/>
                  </a:lnTo>
                  <a:lnTo>
                    <a:pt x="3024477" y="3560912"/>
                  </a:lnTo>
                  <a:cubicBezTo>
                    <a:pt x="2975642" y="3521039"/>
                    <a:pt x="2928353" y="3478318"/>
                    <a:pt x="2882833" y="3432749"/>
                  </a:cubicBezTo>
                  <a:lnTo>
                    <a:pt x="0" y="546829"/>
                  </a:lnTo>
                  <a:cubicBezTo>
                    <a:pt x="364231" y="182277"/>
                    <a:pt x="841580" y="0"/>
                    <a:pt x="1318911" y="0"/>
                  </a:cubicBezTo>
                  <a:close/>
                </a:path>
              </a:pathLst>
            </a:custGeom>
            <a:solidFill>
              <a:srgbClr val="6E63D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0427C6AB-A032-9658-63F4-A44DEB7DC416}"/>
                </a:ext>
              </a:extLst>
            </p:cNvPr>
            <p:cNvSpPr/>
            <p:nvPr userDrawn="1"/>
          </p:nvSpPr>
          <p:spPr>
            <a:xfrm>
              <a:off x="9027791" y="3587392"/>
              <a:ext cx="3164209" cy="3270608"/>
            </a:xfrm>
            <a:custGeom>
              <a:avLst/>
              <a:gdLst>
                <a:gd name="connsiteX0" fmla="*/ 3164209 w 3164209"/>
                <a:gd name="connsiteY0" fmla="*/ 0 h 3270608"/>
                <a:gd name="connsiteX1" fmla="*/ 3164209 w 3164209"/>
                <a:gd name="connsiteY1" fmla="*/ 2129280 h 3270608"/>
                <a:gd name="connsiteX2" fmla="*/ 2981911 w 3164209"/>
                <a:gd name="connsiteY2" fmla="*/ 2311773 h 3270608"/>
                <a:gd name="connsiteX3" fmla="*/ 2024101 w 3164209"/>
                <a:gd name="connsiteY3" fmla="*/ 3270608 h 3270608"/>
                <a:gd name="connsiteX4" fmla="*/ 0 w 3164209"/>
                <a:gd name="connsiteY4" fmla="*/ 3270608 h 3270608"/>
                <a:gd name="connsiteX5" fmla="*/ 6292 w 3164209"/>
                <a:gd name="connsiteY5" fmla="*/ 3257037 h 3270608"/>
                <a:gd name="connsiteX6" fmla="*/ 274756 w 3164209"/>
                <a:gd name="connsiteY6" fmla="*/ 2892548 h 3270608"/>
                <a:gd name="connsiteX7" fmla="*/ 911535 w 3164209"/>
                <a:gd name="connsiteY7" fmla="*/ 2255086 h 3270608"/>
                <a:gd name="connsiteX8" fmla="*/ 1918410 w 3164209"/>
                <a:gd name="connsiteY8" fmla="*/ 1247133 h 327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4209" h="3270608">
                  <a:moveTo>
                    <a:pt x="3164209" y="0"/>
                  </a:moveTo>
                  <a:lnTo>
                    <a:pt x="3164209" y="2129280"/>
                  </a:lnTo>
                  <a:lnTo>
                    <a:pt x="2981911" y="2311773"/>
                  </a:lnTo>
                  <a:lnTo>
                    <a:pt x="2024101" y="3270608"/>
                  </a:lnTo>
                  <a:lnTo>
                    <a:pt x="0" y="3270608"/>
                  </a:lnTo>
                  <a:lnTo>
                    <a:pt x="6292" y="3257037"/>
                  </a:lnTo>
                  <a:cubicBezTo>
                    <a:pt x="75125" y="3125912"/>
                    <a:pt x="164612" y="3002810"/>
                    <a:pt x="274756" y="2892548"/>
                  </a:cubicBezTo>
                  <a:lnTo>
                    <a:pt x="911535" y="2255086"/>
                  </a:lnTo>
                  <a:lnTo>
                    <a:pt x="1918410" y="1247133"/>
                  </a:lnTo>
                  <a:close/>
                </a:path>
              </a:pathLst>
            </a:custGeom>
            <a:solidFill>
              <a:srgbClr val="EFBC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0" name="Freeform 19">
            <a:extLst>
              <a:ext uri="{FF2B5EF4-FFF2-40B4-BE49-F238E27FC236}">
                <a16:creationId xmlns:a16="http://schemas.microsoft.com/office/drawing/2014/main" id="{8FA3E15F-A38F-6E11-2161-604D7B076A3F}"/>
              </a:ext>
            </a:extLst>
          </p:cNvPr>
          <p:cNvSpPr/>
          <p:nvPr userDrawn="1"/>
        </p:nvSpPr>
        <p:spPr>
          <a:xfrm>
            <a:off x="6294401" y="1133139"/>
            <a:ext cx="5557308" cy="5233870"/>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29" name="Picture Placeholder 28">
            <a:extLst>
              <a:ext uri="{FF2B5EF4-FFF2-40B4-BE49-F238E27FC236}">
                <a16:creationId xmlns:a16="http://schemas.microsoft.com/office/drawing/2014/main" id="{2FA384D4-E2E7-C499-0C39-D30CCC968092}"/>
              </a:ext>
            </a:extLst>
          </p:cNvPr>
          <p:cNvSpPr>
            <a:spLocks noGrp="1"/>
          </p:cNvSpPr>
          <p:nvPr>
            <p:ph type="pic" sz="quarter" idx="11" hasCustomPrompt="1"/>
          </p:nvPr>
        </p:nvSpPr>
        <p:spPr>
          <a:xfrm>
            <a:off x="6358534" y="1197696"/>
            <a:ext cx="5428158" cy="5106617"/>
          </a:xfrm>
          <a:custGeom>
            <a:avLst/>
            <a:gdLst>
              <a:gd name="connsiteX0" fmla="*/ 83687 w 5428158"/>
              <a:gd name="connsiteY0" fmla="*/ 0 h 5106617"/>
              <a:gd name="connsiteX1" fmla="*/ 5345070 w 5428158"/>
              <a:gd name="connsiteY1" fmla="*/ 0 h 5106617"/>
              <a:gd name="connsiteX2" fmla="*/ 5358432 w 5428158"/>
              <a:gd name="connsiteY2" fmla="*/ 2697 h 5106617"/>
              <a:gd name="connsiteX3" fmla="*/ 5419708 w 5428158"/>
              <a:gd name="connsiteY3" fmla="*/ 63963 h 5106617"/>
              <a:gd name="connsiteX4" fmla="*/ 5428158 w 5428158"/>
              <a:gd name="connsiteY4" fmla="*/ 105813 h 5106617"/>
              <a:gd name="connsiteX5" fmla="*/ 5428158 w 5428158"/>
              <a:gd name="connsiteY5" fmla="*/ 4994454 h 5106617"/>
              <a:gd name="connsiteX6" fmla="*/ 5419708 w 5428158"/>
              <a:gd name="connsiteY6" fmla="*/ 5036304 h 5106617"/>
              <a:gd name="connsiteX7" fmla="*/ 5313612 w 5428158"/>
              <a:gd name="connsiteY7" fmla="*/ 5106617 h 5106617"/>
              <a:gd name="connsiteX8" fmla="*/ 115144 w 5428158"/>
              <a:gd name="connsiteY8" fmla="*/ 5106617 h 5106617"/>
              <a:gd name="connsiteX9" fmla="*/ 0 w 5428158"/>
              <a:gd name="connsiteY9" fmla="*/ 4991492 h 5106617"/>
              <a:gd name="connsiteX10" fmla="*/ 0 w 5428158"/>
              <a:gd name="connsiteY10" fmla="*/ 3555723 h 5106617"/>
              <a:gd name="connsiteX11" fmla="*/ 0 w 5428158"/>
              <a:gd name="connsiteY11" fmla="*/ 1544544 h 5106617"/>
              <a:gd name="connsiteX12" fmla="*/ 0 w 5428158"/>
              <a:gd name="connsiteY12" fmla="*/ 108775 h 5106617"/>
              <a:gd name="connsiteX13" fmla="*/ 70325 w 5428158"/>
              <a:gd name="connsiteY13" fmla="*/ 2697 h 5106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8158" h="5106617">
                <a:moveTo>
                  <a:pt x="83687" y="0"/>
                </a:moveTo>
                <a:lnTo>
                  <a:pt x="5345070" y="0"/>
                </a:lnTo>
                <a:lnTo>
                  <a:pt x="5358432" y="2697"/>
                </a:lnTo>
                <a:cubicBezTo>
                  <a:pt x="5385983" y="14348"/>
                  <a:pt x="5408054" y="36416"/>
                  <a:pt x="5419708" y="63963"/>
                </a:cubicBezTo>
                <a:lnTo>
                  <a:pt x="5428158" y="105813"/>
                </a:lnTo>
                <a:lnTo>
                  <a:pt x="5428158" y="4994454"/>
                </a:lnTo>
                <a:lnTo>
                  <a:pt x="5419708" y="5036304"/>
                </a:lnTo>
                <a:cubicBezTo>
                  <a:pt x="5402228" y="5077624"/>
                  <a:pt x="5361307" y="5106617"/>
                  <a:pt x="5313612" y="5106617"/>
                </a:cubicBezTo>
                <a:lnTo>
                  <a:pt x="115144" y="5106617"/>
                </a:lnTo>
                <a:cubicBezTo>
                  <a:pt x="51552" y="5106617"/>
                  <a:pt x="0" y="5055074"/>
                  <a:pt x="0" y="4991492"/>
                </a:cubicBezTo>
                <a:lnTo>
                  <a:pt x="0" y="3555723"/>
                </a:lnTo>
                <a:lnTo>
                  <a:pt x="0" y="1544544"/>
                </a:lnTo>
                <a:lnTo>
                  <a:pt x="0" y="108775"/>
                </a:lnTo>
                <a:cubicBezTo>
                  <a:pt x="0" y="61089"/>
                  <a:pt x="28998" y="20174"/>
                  <a:pt x="70325" y="2697"/>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 name="Title Placeholder 12">
            <a:extLst>
              <a:ext uri="{FF2B5EF4-FFF2-40B4-BE49-F238E27FC236}">
                <a16:creationId xmlns:a16="http://schemas.microsoft.com/office/drawing/2014/main" id="{F6C3888F-A0B8-C507-03DE-BA1CE4BCE507}"/>
              </a:ext>
            </a:extLst>
          </p:cNvPr>
          <p:cNvSpPr>
            <a:spLocks noGrp="1"/>
          </p:cNvSpPr>
          <p:nvPr>
            <p:ph type="title" hasCustomPrompt="1"/>
          </p:nvPr>
        </p:nvSpPr>
        <p:spPr>
          <a:xfrm>
            <a:off x="340291" y="212186"/>
            <a:ext cx="9911149" cy="588637"/>
          </a:xfrm>
          <a:prstGeom prst="rect">
            <a:avLst/>
          </a:prstGeom>
        </p:spPr>
        <p:txBody>
          <a:bodyPr vert="horz" lIns="91440" tIns="45720" rIns="91440" bIns="45720" rtlCol="0" anchor="t" anchorCtr="0">
            <a:normAutofit/>
          </a:bodyPr>
          <a:lstStyle>
            <a:lvl1pPr>
              <a:defRPr b="1" i="0">
                <a:solidFill>
                  <a:schemeClr val="bg1"/>
                </a:solidFill>
                <a:latin typeface="Aptos ExtraBold" panose="020B0004020202020204" pitchFamily="34" charset="0"/>
              </a:defRPr>
            </a:lvl1pPr>
          </a:lstStyle>
          <a:p>
            <a:r>
              <a:rPr lang="en-GB"/>
              <a:t>Insert slide title</a:t>
            </a:r>
            <a:endParaRPr lang="en-IS"/>
          </a:p>
        </p:txBody>
      </p:sp>
      <p:pic>
        <p:nvPicPr>
          <p:cNvPr id="3" name="Picture 2" descr="A black background with white text&#10;&#10;Description automatically generated">
            <a:extLst>
              <a:ext uri="{FF2B5EF4-FFF2-40B4-BE49-F238E27FC236}">
                <a16:creationId xmlns:a16="http://schemas.microsoft.com/office/drawing/2014/main" id="{8CF789CF-5A89-9503-0CDE-D9B57785D1E0}"/>
              </a:ext>
            </a:extLst>
          </p:cNvPr>
          <p:cNvPicPr>
            <a:picLocks noChangeAspect="1"/>
          </p:cNvPicPr>
          <p:nvPr userDrawn="1"/>
        </p:nvPicPr>
        <p:blipFill>
          <a:blip r:embed="rId2"/>
          <a:stretch>
            <a:fillRect/>
          </a:stretch>
        </p:blipFill>
        <p:spPr>
          <a:xfrm>
            <a:off x="10487345" y="203150"/>
            <a:ext cx="1480989" cy="606708"/>
          </a:xfrm>
          <a:prstGeom prst="rect">
            <a:avLst/>
          </a:prstGeom>
        </p:spPr>
      </p:pic>
      <p:sp>
        <p:nvSpPr>
          <p:cNvPr id="57" name="Text Placeholder 41">
            <a:extLst>
              <a:ext uri="{FF2B5EF4-FFF2-40B4-BE49-F238E27FC236}">
                <a16:creationId xmlns:a16="http://schemas.microsoft.com/office/drawing/2014/main" id="{244BD30E-D216-7959-8F93-9F4D3FE369DA}"/>
              </a:ext>
            </a:extLst>
          </p:cNvPr>
          <p:cNvSpPr>
            <a:spLocks noGrp="1"/>
          </p:cNvSpPr>
          <p:nvPr>
            <p:ph type="body" sz="quarter" idx="12"/>
          </p:nvPr>
        </p:nvSpPr>
        <p:spPr>
          <a:xfrm>
            <a:off x="340290" y="962526"/>
            <a:ext cx="5613819"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32577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image 6">
    <p:spTree>
      <p:nvGrpSpPr>
        <p:cNvPr id="1" name=""/>
        <p:cNvGrpSpPr/>
        <p:nvPr/>
      </p:nvGrpSpPr>
      <p:grpSpPr>
        <a:xfrm>
          <a:off x="0" y="0"/>
          <a:ext cx="0" cy="0"/>
          <a:chOff x="0" y="0"/>
          <a:chExt cx="0" cy="0"/>
        </a:xfrm>
      </p:grpSpPr>
      <p:sp>
        <p:nvSpPr>
          <p:cNvPr id="20" name="Round Single Corner Rectangle 19">
            <a:extLst>
              <a:ext uri="{FF2B5EF4-FFF2-40B4-BE49-F238E27FC236}">
                <a16:creationId xmlns:a16="http://schemas.microsoft.com/office/drawing/2014/main" id="{0AB6023A-8741-7AA6-D37C-3BAE9A9304E1}"/>
              </a:ext>
            </a:extLst>
          </p:cNvPr>
          <p:cNvSpPr/>
          <p:nvPr userDrawn="1"/>
        </p:nvSpPr>
        <p:spPr>
          <a:xfrm>
            <a:off x="0" y="99202"/>
            <a:ext cx="4990381" cy="6758798"/>
          </a:xfrm>
          <a:prstGeom prst="round1Rect">
            <a:avLst/>
          </a:prstGeom>
          <a:solidFill>
            <a:srgbClr val="F5F6F8"/>
          </a:solidFill>
          <a:ln>
            <a:noFill/>
          </a:ln>
          <a:effectLst>
            <a:outerShdw blurRad="165100" dist="127000" dir="5400000" algn="ctr" rotWithShape="0">
              <a:srgbClr val="000000">
                <a:alpha val="1535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S"/>
          </a:p>
        </p:txBody>
      </p:sp>
      <p:sp>
        <p:nvSpPr>
          <p:cNvPr id="4" name="Title Placeholder 12">
            <a:extLst>
              <a:ext uri="{FF2B5EF4-FFF2-40B4-BE49-F238E27FC236}">
                <a16:creationId xmlns:a16="http://schemas.microsoft.com/office/drawing/2014/main" id="{131FEF91-1FE3-8E28-2764-76018A39BBE9}"/>
              </a:ext>
            </a:extLst>
          </p:cNvPr>
          <p:cNvSpPr>
            <a:spLocks noGrp="1"/>
          </p:cNvSpPr>
          <p:nvPr>
            <p:ph type="title" hasCustomPrompt="1"/>
          </p:nvPr>
        </p:nvSpPr>
        <p:spPr>
          <a:xfrm>
            <a:off x="5213445" y="212186"/>
            <a:ext cx="6638262" cy="588637"/>
          </a:xfrm>
          <a:prstGeom prst="rect">
            <a:avLst/>
          </a:prstGeom>
        </p:spPr>
        <p:txBody>
          <a:bodyPr vert="horz" lIns="91440" tIns="45720" rIns="91440" bIns="45720" rtlCol="0" anchor="t" anchorCtr="0">
            <a:normAutofit/>
          </a:bodyPr>
          <a:lstStyle>
            <a:lvl1pPr>
              <a:defRPr b="1" i="0">
                <a:solidFill>
                  <a:schemeClr val="bg1"/>
                </a:solidFill>
                <a:latin typeface="Aptos ExtraBold" panose="020B0004020202020204" pitchFamily="34" charset="0"/>
              </a:defRPr>
            </a:lvl1pPr>
          </a:lstStyle>
          <a:p>
            <a:r>
              <a:rPr lang="en-GB"/>
              <a:t>Insert slide title</a:t>
            </a:r>
            <a:endParaRPr lang="en-IS"/>
          </a:p>
        </p:txBody>
      </p:sp>
      <p:sp>
        <p:nvSpPr>
          <p:cNvPr id="45" name="Freeform 44">
            <a:extLst>
              <a:ext uri="{FF2B5EF4-FFF2-40B4-BE49-F238E27FC236}">
                <a16:creationId xmlns:a16="http://schemas.microsoft.com/office/drawing/2014/main" id="{8CF7E8DA-751E-2CDA-4C7A-2E2FF8C66561}"/>
              </a:ext>
            </a:extLst>
          </p:cNvPr>
          <p:cNvSpPr/>
          <p:nvPr/>
        </p:nvSpPr>
        <p:spPr>
          <a:xfrm rot="5400000">
            <a:off x="-359896" y="5285774"/>
            <a:ext cx="1034425" cy="333296"/>
          </a:xfrm>
          <a:custGeom>
            <a:avLst/>
            <a:gdLst>
              <a:gd name="connsiteX0" fmla="*/ 0 w 1034425"/>
              <a:gd name="connsiteY0" fmla="*/ 333296 h 333296"/>
              <a:gd name="connsiteX1" fmla="*/ 43998 w 1034425"/>
              <a:gd name="connsiteY1" fmla="*/ 252082 h 333296"/>
              <a:gd name="connsiteX2" fmla="*/ 517212 w 1034425"/>
              <a:gd name="connsiteY2" fmla="*/ 0 h 333296"/>
              <a:gd name="connsiteX3" fmla="*/ 990427 w 1034425"/>
              <a:gd name="connsiteY3" fmla="*/ 252082 h 333296"/>
              <a:gd name="connsiteX4" fmla="*/ 1034425 w 1034425"/>
              <a:gd name="connsiteY4" fmla="*/ 333296 h 333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425" h="333296">
                <a:moveTo>
                  <a:pt x="0" y="333296"/>
                </a:moveTo>
                <a:lnTo>
                  <a:pt x="43998" y="252082"/>
                </a:lnTo>
                <a:cubicBezTo>
                  <a:pt x="146553" y="99994"/>
                  <a:pt x="320227" y="0"/>
                  <a:pt x="517212" y="0"/>
                </a:cubicBezTo>
                <a:cubicBezTo>
                  <a:pt x="714198" y="0"/>
                  <a:pt x="887873" y="99994"/>
                  <a:pt x="990427" y="252082"/>
                </a:cubicBezTo>
                <a:lnTo>
                  <a:pt x="1034425" y="333296"/>
                </a:lnTo>
                <a:close/>
              </a:path>
            </a:pathLst>
          </a:custGeom>
          <a:solidFill>
            <a:srgbClr val="403FA4"/>
          </a:solidFill>
          <a:ln w="0" cap="flat">
            <a:noFill/>
            <a:prstDash val="solid"/>
            <a:miter/>
          </a:ln>
        </p:spPr>
        <p:txBody>
          <a:bodyPr rtlCol="0" anchor="ctr"/>
          <a:lstStyle/>
          <a:p>
            <a:endParaRPr lang="en-IS"/>
          </a:p>
        </p:txBody>
      </p:sp>
      <p:sp>
        <p:nvSpPr>
          <p:cNvPr id="51" name="Freeform 50">
            <a:extLst>
              <a:ext uri="{FF2B5EF4-FFF2-40B4-BE49-F238E27FC236}">
                <a16:creationId xmlns:a16="http://schemas.microsoft.com/office/drawing/2014/main" id="{15D27767-99A3-E036-6283-1B2982352351}"/>
              </a:ext>
            </a:extLst>
          </p:cNvPr>
          <p:cNvSpPr/>
          <p:nvPr/>
        </p:nvSpPr>
        <p:spPr>
          <a:xfrm rot="5400000">
            <a:off x="-94810" y="6127554"/>
            <a:ext cx="3256905" cy="2884347"/>
          </a:xfrm>
          <a:custGeom>
            <a:avLst/>
            <a:gdLst>
              <a:gd name="connsiteX0" fmla="*/ 3256841 w 3256905"/>
              <a:gd name="connsiteY0" fmla="*/ 1192835 h 2884347"/>
              <a:gd name="connsiteX1" fmla="*/ 3256841 w 3256905"/>
              <a:gd name="connsiteY1" fmla="*/ 1192824 h 2884347"/>
              <a:gd name="connsiteX2" fmla="*/ 3256905 w 3256905"/>
              <a:gd name="connsiteY2" fmla="*/ 1192888 h 2884347"/>
              <a:gd name="connsiteX3" fmla="*/ 497 w 3256905"/>
              <a:gd name="connsiteY3" fmla="*/ 1216107 h 2884347"/>
              <a:gd name="connsiteX4" fmla="*/ 358961 w 3256905"/>
              <a:gd name="connsiteY4" fmla="*/ 348461 h 2884347"/>
              <a:gd name="connsiteX5" fmla="*/ 692849 w 3256905"/>
              <a:gd name="connsiteY5" fmla="*/ 95984 h 2884347"/>
              <a:gd name="connsiteX6" fmla="*/ 909551 w 3256905"/>
              <a:gd name="connsiteY6" fmla="*/ 1681 h 2884347"/>
              <a:gd name="connsiteX7" fmla="*/ 916725 w 3256905"/>
              <a:gd name="connsiteY7" fmla="*/ 0 h 2884347"/>
              <a:gd name="connsiteX8" fmla="*/ 916725 w 3256905"/>
              <a:gd name="connsiteY8" fmla="*/ 1999169 h 2884347"/>
              <a:gd name="connsiteX9" fmla="*/ 843657 w 3256905"/>
              <a:gd name="connsiteY9" fmla="*/ 2078870 h 2884347"/>
              <a:gd name="connsiteX10" fmla="*/ 536616 w 3256905"/>
              <a:gd name="connsiteY10" fmla="*/ 2884347 h 2884347"/>
              <a:gd name="connsiteX11" fmla="*/ 337158 w 3256905"/>
              <a:gd name="connsiteY11" fmla="*/ 2320527 h 2884347"/>
              <a:gd name="connsiteX12" fmla="*/ 497 w 3256905"/>
              <a:gd name="connsiteY12" fmla="*/ 1216107 h 288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56905" h="2884347">
                <a:moveTo>
                  <a:pt x="3256841" y="1192835"/>
                </a:moveTo>
                <a:lnTo>
                  <a:pt x="3256841" y="1192824"/>
                </a:lnTo>
                <a:lnTo>
                  <a:pt x="3256905" y="1192888"/>
                </a:lnTo>
                <a:close/>
                <a:moveTo>
                  <a:pt x="497" y="1216107"/>
                </a:moveTo>
                <a:cubicBezTo>
                  <a:pt x="-7638" y="920311"/>
                  <a:pt x="82947" y="624997"/>
                  <a:pt x="358961" y="348461"/>
                </a:cubicBezTo>
                <a:cubicBezTo>
                  <a:pt x="462271" y="244956"/>
                  <a:pt x="574454" y="160246"/>
                  <a:pt x="692849" y="95984"/>
                </a:cubicBezTo>
                <a:cubicBezTo>
                  <a:pt x="762687" y="57908"/>
                  <a:pt x="835085" y="26410"/>
                  <a:pt x="909551" y="1681"/>
                </a:cubicBezTo>
                <a:lnTo>
                  <a:pt x="916725" y="0"/>
                </a:lnTo>
                <a:lnTo>
                  <a:pt x="916725" y="1999169"/>
                </a:lnTo>
                <a:lnTo>
                  <a:pt x="843657" y="2078870"/>
                </a:lnTo>
                <a:cubicBezTo>
                  <a:pt x="628282" y="2335706"/>
                  <a:pt x="535064" y="2610367"/>
                  <a:pt x="536616" y="2884347"/>
                </a:cubicBezTo>
                <a:cubicBezTo>
                  <a:pt x="525905" y="2746043"/>
                  <a:pt x="450673" y="2566337"/>
                  <a:pt x="337158" y="2320527"/>
                </a:cubicBezTo>
                <a:cubicBezTo>
                  <a:pt x="184605" y="1977518"/>
                  <a:pt x="10956" y="1596415"/>
                  <a:pt x="497" y="1216107"/>
                </a:cubicBezTo>
                <a:close/>
              </a:path>
            </a:pathLst>
          </a:custGeom>
          <a:solidFill>
            <a:srgbClr val="6E63D6"/>
          </a:solidFill>
          <a:ln w="0" cap="flat">
            <a:noFill/>
            <a:prstDash val="solid"/>
            <a:miter/>
          </a:ln>
        </p:spPr>
        <p:txBody>
          <a:bodyPr rtlCol="0" anchor="ctr"/>
          <a:lstStyle/>
          <a:p>
            <a:endParaRPr lang="en-IS"/>
          </a:p>
        </p:txBody>
      </p:sp>
      <p:sp>
        <p:nvSpPr>
          <p:cNvPr id="55" name="Freeform 54">
            <a:extLst>
              <a:ext uri="{FF2B5EF4-FFF2-40B4-BE49-F238E27FC236}">
                <a16:creationId xmlns:a16="http://schemas.microsoft.com/office/drawing/2014/main" id="{8AA4C5B2-FC58-4EBB-0F29-D3ECDC7542B5}"/>
              </a:ext>
            </a:extLst>
          </p:cNvPr>
          <p:cNvSpPr/>
          <p:nvPr userDrawn="1"/>
        </p:nvSpPr>
        <p:spPr>
          <a:xfrm rot="5400000">
            <a:off x="298296" y="6179511"/>
            <a:ext cx="380191" cy="976788"/>
          </a:xfrm>
          <a:custGeom>
            <a:avLst/>
            <a:gdLst>
              <a:gd name="connsiteX0" fmla="*/ 19 w 380191"/>
              <a:gd name="connsiteY0" fmla="*/ 887983 h 976788"/>
              <a:gd name="connsiteX1" fmla="*/ 19 w 380191"/>
              <a:gd name="connsiteY1" fmla="*/ 885317 h 976788"/>
              <a:gd name="connsiteX2" fmla="*/ 19 w 380191"/>
              <a:gd name="connsiteY2" fmla="*/ 885253 h 976788"/>
              <a:gd name="connsiteX3" fmla="*/ 307041 w 380191"/>
              <a:gd name="connsiteY3" fmla="*/ 79776 h 976788"/>
              <a:gd name="connsiteX4" fmla="*/ 380191 w 380191"/>
              <a:gd name="connsiteY4" fmla="*/ 0 h 976788"/>
              <a:gd name="connsiteX5" fmla="*/ 380191 w 380191"/>
              <a:gd name="connsiteY5" fmla="*/ 976788 h 976788"/>
              <a:gd name="connsiteX6" fmla="*/ 6712 w 380191"/>
              <a:gd name="connsiteY6" fmla="*/ 976788 h 976788"/>
              <a:gd name="connsiteX7" fmla="*/ 906 w 380191"/>
              <a:gd name="connsiteY7" fmla="*/ 927227 h 976788"/>
              <a:gd name="connsiteX8" fmla="*/ 906 w 380191"/>
              <a:gd name="connsiteY8" fmla="*/ 925449 h 976788"/>
              <a:gd name="connsiteX9" fmla="*/ 19 w 380191"/>
              <a:gd name="connsiteY9" fmla="*/ 887983 h 97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0191" h="976788">
                <a:moveTo>
                  <a:pt x="19" y="887983"/>
                </a:moveTo>
                <a:lnTo>
                  <a:pt x="19" y="885317"/>
                </a:lnTo>
                <a:lnTo>
                  <a:pt x="19" y="885253"/>
                </a:lnTo>
                <a:cubicBezTo>
                  <a:pt x="-1534" y="611273"/>
                  <a:pt x="91635" y="336612"/>
                  <a:pt x="307041" y="79776"/>
                </a:cubicBezTo>
                <a:lnTo>
                  <a:pt x="380191" y="0"/>
                </a:lnTo>
                <a:lnTo>
                  <a:pt x="380191" y="976788"/>
                </a:lnTo>
                <a:lnTo>
                  <a:pt x="6712" y="976788"/>
                </a:lnTo>
                <a:lnTo>
                  <a:pt x="906" y="927227"/>
                </a:lnTo>
                <a:cubicBezTo>
                  <a:pt x="463" y="926783"/>
                  <a:pt x="906" y="926338"/>
                  <a:pt x="906" y="925449"/>
                </a:cubicBezTo>
                <a:cubicBezTo>
                  <a:pt x="19" y="912939"/>
                  <a:pt x="19" y="900494"/>
                  <a:pt x="19" y="887983"/>
                </a:cubicBezTo>
                <a:close/>
              </a:path>
            </a:pathLst>
          </a:custGeom>
          <a:solidFill>
            <a:srgbClr val="EFBC6E"/>
          </a:solidFill>
          <a:ln w="0" cap="flat">
            <a:noFill/>
            <a:prstDash val="solid"/>
            <a:miter/>
          </a:ln>
        </p:spPr>
        <p:txBody>
          <a:bodyPr rtlCol="0" anchor="ctr"/>
          <a:lstStyle/>
          <a:p>
            <a:endParaRPr lang="en-IS"/>
          </a:p>
        </p:txBody>
      </p:sp>
      <p:pic>
        <p:nvPicPr>
          <p:cNvPr id="2" name="Picture 1" descr="A black background with white text&#10;&#10;Description automatically generated">
            <a:extLst>
              <a:ext uri="{FF2B5EF4-FFF2-40B4-BE49-F238E27FC236}">
                <a16:creationId xmlns:a16="http://schemas.microsoft.com/office/drawing/2014/main" id="{EEEBAE2D-89C3-0D05-F5CE-BE24BBF2F7B2}"/>
              </a:ext>
            </a:extLst>
          </p:cNvPr>
          <p:cNvPicPr>
            <a:picLocks noChangeAspect="1"/>
          </p:cNvPicPr>
          <p:nvPr userDrawn="1"/>
        </p:nvPicPr>
        <p:blipFill>
          <a:blip r:embed="rId2"/>
          <a:stretch>
            <a:fillRect/>
          </a:stretch>
        </p:blipFill>
        <p:spPr>
          <a:xfrm>
            <a:off x="976786" y="6153002"/>
            <a:ext cx="1480989" cy="606708"/>
          </a:xfrm>
          <a:prstGeom prst="rect">
            <a:avLst/>
          </a:prstGeom>
        </p:spPr>
      </p:pic>
      <p:sp>
        <p:nvSpPr>
          <p:cNvPr id="33" name="Picture Placeholder 32">
            <a:extLst>
              <a:ext uri="{FF2B5EF4-FFF2-40B4-BE49-F238E27FC236}">
                <a16:creationId xmlns:a16="http://schemas.microsoft.com/office/drawing/2014/main" id="{1478219C-D55C-D710-3833-42907EF40FCB}"/>
              </a:ext>
            </a:extLst>
          </p:cNvPr>
          <p:cNvSpPr>
            <a:spLocks noGrp="1"/>
          </p:cNvSpPr>
          <p:nvPr>
            <p:ph type="pic" sz="quarter" idx="11" hasCustomPrompt="1"/>
          </p:nvPr>
        </p:nvSpPr>
        <p:spPr>
          <a:xfrm>
            <a:off x="0" y="154546"/>
            <a:ext cx="4935828" cy="6703454"/>
          </a:xfrm>
          <a:custGeom>
            <a:avLst/>
            <a:gdLst>
              <a:gd name="connsiteX0" fmla="*/ 0 w 4935828"/>
              <a:gd name="connsiteY0" fmla="*/ 0 h 6703454"/>
              <a:gd name="connsiteX1" fmla="*/ 4113173 w 4935828"/>
              <a:gd name="connsiteY1" fmla="*/ 0 h 6703454"/>
              <a:gd name="connsiteX2" fmla="*/ 4935828 w 4935828"/>
              <a:gd name="connsiteY2" fmla="*/ 822655 h 6703454"/>
              <a:gd name="connsiteX3" fmla="*/ 4935828 w 4935828"/>
              <a:gd name="connsiteY3" fmla="*/ 6703454 h 6703454"/>
              <a:gd name="connsiteX4" fmla="*/ 2973249 w 4935828"/>
              <a:gd name="connsiteY4" fmla="*/ 6703454 h 6703454"/>
              <a:gd name="connsiteX5" fmla="*/ 2932837 w 4935828"/>
              <a:gd name="connsiteY5" fmla="*/ 6597898 h 6703454"/>
              <a:gd name="connsiteX6" fmla="*/ 2880680 w 4935828"/>
              <a:gd name="connsiteY6" fmla="*/ 6491283 h 6703454"/>
              <a:gd name="connsiteX7" fmla="*/ 2628203 w 4935828"/>
              <a:gd name="connsiteY7" fmla="*/ 6157395 h 6703454"/>
              <a:gd name="connsiteX8" fmla="*/ 1760557 w 4935828"/>
              <a:gd name="connsiteY8" fmla="*/ 5798930 h 6703454"/>
              <a:gd name="connsiteX9" fmla="*/ 656137 w 4935828"/>
              <a:gd name="connsiteY9" fmla="*/ 6135592 h 6703454"/>
              <a:gd name="connsiteX10" fmla="*/ 92317 w 4935828"/>
              <a:gd name="connsiteY10" fmla="*/ 6335050 h 6703454"/>
              <a:gd name="connsiteX11" fmla="*/ 92699 w 4935828"/>
              <a:gd name="connsiteY11" fmla="*/ 6335067 h 6703454"/>
              <a:gd name="connsiteX12" fmla="*/ 55908 w 4935828"/>
              <a:gd name="connsiteY12" fmla="*/ 6335938 h 6703454"/>
              <a:gd name="connsiteX13" fmla="*/ 54130 w 4935828"/>
              <a:gd name="connsiteY13" fmla="*/ 6335938 h 6703454"/>
              <a:gd name="connsiteX14" fmla="*/ 0 w 4935828"/>
              <a:gd name="connsiteY14" fmla="*/ 6342279 h 6703454"/>
              <a:gd name="connsiteX15" fmla="*/ 0 w 4935828"/>
              <a:gd name="connsiteY15" fmla="*/ 5804985 h 6703454"/>
              <a:gd name="connsiteX16" fmla="*/ 61725 w 4935828"/>
              <a:gd name="connsiteY16" fmla="*/ 5771545 h 6703454"/>
              <a:gd name="connsiteX17" fmla="*/ 313807 w 4935828"/>
              <a:gd name="connsiteY17" fmla="*/ 5298330 h 6703454"/>
              <a:gd name="connsiteX18" fmla="*/ 61725 w 4935828"/>
              <a:gd name="connsiteY18" fmla="*/ 4825115 h 6703454"/>
              <a:gd name="connsiteX19" fmla="*/ 0 w 4935828"/>
              <a:gd name="connsiteY19" fmla="*/ 4791676 h 670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35828" h="6703454">
                <a:moveTo>
                  <a:pt x="0" y="0"/>
                </a:moveTo>
                <a:lnTo>
                  <a:pt x="4113173" y="0"/>
                </a:lnTo>
                <a:cubicBezTo>
                  <a:pt x="4567513" y="0"/>
                  <a:pt x="4935828" y="368315"/>
                  <a:pt x="4935828" y="822655"/>
                </a:cubicBezTo>
                <a:lnTo>
                  <a:pt x="4935828" y="6703454"/>
                </a:lnTo>
                <a:lnTo>
                  <a:pt x="2973249" y="6703454"/>
                </a:lnTo>
                <a:lnTo>
                  <a:pt x="2932837" y="6597898"/>
                </a:lnTo>
                <a:cubicBezTo>
                  <a:pt x="2917111" y="6561760"/>
                  <a:pt x="2899718" y="6526201"/>
                  <a:pt x="2880680" y="6491283"/>
                </a:cubicBezTo>
                <a:cubicBezTo>
                  <a:pt x="2816418" y="6372888"/>
                  <a:pt x="2731708" y="6260705"/>
                  <a:pt x="2628203" y="6157395"/>
                </a:cubicBezTo>
                <a:cubicBezTo>
                  <a:pt x="2351667" y="5881381"/>
                  <a:pt x="2056353" y="5790796"/>
                  <a:pt x="1760557" y="5798930"/>
                </a:cubicBezTo>
                <a:cubicBezTo>
                  <a:pt x="1380249" y="5809389"/>
                  <a:pt x="999146" y="5983039"/>
                  <a:pt x="656137" y="6135592"/>
                </a:cubicBezTo>
                <a:cubicBezTo>
                  <a:pt x="410327" y="6249107"/>
                  <a:pt x="230621" y="6324339"/>
                  <a:pt x="92317" y="6335050"/>
                </a:cubicBezTo>
                <a:lnTo>
                  <a:pt x="92699" y="6335067"/>
                </a:lnTo>
                <a:lnTo>
                  <a:pt x="55908" y="6335938"/>
                </a:lnTo>
                <a:cubicBezTo>
                  <a:pt x="55019" y="6335938"/>
                  <a:pt x="54574" y="6335495"/>
                  <a:pt x="54130" y="6335938"/>
                </a:cubicBezTo>
                <a:lnTo>
                  <a:pt x="0" y="6342279"/>
                </a:lnTo>
                <a:lnTo>
                  <a:pt x="0" y="5804985"/>
                </a:lnTo>
                <a:lnTo>
                  <a:pt x="61725" y="5771545"/>
                </a:lnTo>
                <a:cubicBezTo>
                  <a:pt x="213813" y="5668990"/>
                  <a:pt x="313807" y="5495315"/>
                  <a:pt x="313807" y="5298330"/>
                </a:cubicBezTo>
                <a:cubicBezTo>
                  <a:pt x="313807" y="5101345"/>
                  <a:pt x="213813" y="4927670"/>
                  <a:pt x="61725" y="4825115"/>
                </a:cubicBezTo>
                <a:lnTo>
                  <a:pt x="0" y="4791676"/>
                </a:lnTo>
                <a:close/>
              </a:path>
            </a:pathLst>
          </a:custGeom>
        </p:spPr>
        <p:txBody>
          <a:bodyPr wrap="square" anchor="ctr" anchorCtr="0">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1" name="Text Placeholder 41">
            <a:extLst>
              <a:ext uri="{FF2B5EF4-FFF2-40B4-BE49-F238E27FC236}">
                <a16:creationId xmlns:a16="http://schemas.microsoft.com/office/drawing/2014/main" id="{320AD8F2-4804-2216-6B88-7B4E7B74F8BA}"/>
              </a:ext>
            </a:extLst>
          </p:cNvPr>
          <p:cNvSpPr>
            <a:spLocks noGrp="1"/>
          </p:cNvSpPr>
          <p:nvPr>
            <p:ph type="body" sz="quarter" idx="12"/>
          </p:nvPr>
        </p:nvSpPr>
        <p:spPr>
          <a:xfrm>
            <a:off x="5213444" y="962526"/>
            <a:ext cx="6638261"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3834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image 7">
    <p:bg>
      <p:bgPr>
        <a:solidFill>
          <a:srgbClr val="351C5C"/>
        </a:solidFill>
        <a:effectLst/>
      </p:bgPr>
    </p:bg>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8A731AAF-DEBF-ACA9-A33F-33F2A1EAE040}"/>
              </a:ext>
            </a:extLst>
          </p:cNvPr>
          <p:cNvGrpSpPr/>
          <p:nvPr userDrawn="1"/>
        </p:nvGrpSpPr>
        <p:grpSpPr>
          <a:xfrm>
            <a:off x="7901642" y="3045085"/>
            <a:ext cx="4334953" cy="3822854"/>
            <a:chOff x="7901642" y="3045085"/>
            <a:chExt cx="4334953" cy="3822854"/>
          </a:xfrm>
        </p:grpSpPr>
        <p:sp>
          <p:nvSpPr>
            <p:cNvPr id="58" name="Freeform 57">
              <a:extLst>
                <a:ext uri="{FF2B5EF4-FFF2-40B4-BE49-F238E27FC236}">
                  <a16:creationId xmlns:a16="http://schemas.microsoft.com/office/drawing/2014/main" id="{EB025952-AC3F-61E5-37A1-1351909FFCC3}"/>
                </a:ext>
              </a:extLst>
            </p:cNvPr>
            <p:cNvSpPr/>
            <p:nvPr/>
          </p:nvSpPr>
          <p:spPr>
            <a:xfrm rot="10800000">
              <a:off x="8298177" y="3045085"/>
              <a:ext cx="3938418" cy="3822854"/>
            </a:xfrm>
            <a:custGeom>
              <a:avLst/>
              <a:gdLst>
                <a:gd name="connsiteX0" fmla="*/ 629093 w 3938418"/>
                <a:gd name="connsiteY0" fmla="*/ 3822854 h 3822854"/>
                <a:gd name="connsiteX1" fmla="*/ 374900 w 3938418"/>
                <a:gd name="connsiteY1" fmla="*/ 3568325 h 3822854"/>
                <a:gd name="connsiteX2" fmla="*/ 374900 w 3938418"/>
                <a:gd name="connsiteY2" fmla="*/ 1755816 h 3822854"/>
                <a:gd name="connsiteX3" fmla="*/ 705967 w 3938418"/>
                <a:gd name="connsiteY3" fmla="*/ 1424313 h 3822854"/>
                <a:gd name="connsiteX4" fmla="*/ 2042636 w 3938418"/>
                <a:gd name="connsiteY4" fmla="*/ 85882 h 3822854"/>
                <a:gd name="connsiteX5" fmla="*/ 2042636 w 3938418"/>
                <a:gd name="connsiteY5" fmla="*/ 85976 h 3822854"/>
                <a:gd name="connsiteX6" fmla="*/ 2128499 w 3938418"/>
                <a:gd name="connsiteY6" fmla="*/ 0 h 3822854"/>
                <a:gd name="connsiteX7" fmla="*/ 3938418 w 3938418"/>
                <a:gd name="connsiteY7" fmla="*/ 0 h 3822854"/>
                <a:gd name="connsiteX8" fmla="*/ 3937799 w 3938418"/>
                <a:gd name="connsiteY8" fmla="*/ 28107 h 3822854"/>
                <a:gd name="connsiteX9" fmla="*/ 3417742 w 3938418"/>
                <a:gd name="connsiteY9" fmla="*/ 1030528 h 3822854"/>
                <a:gd name="connsiteX10" fmla="*/ 2352875 w 3938418"/>
                <a:gd name="connsiteY10" fmla="*/ 2096799 h 3822854"/>
                <a:gd name="connsiteX11" fmla="*/ 1697369 w 3938418"/>
                <a:gd name="connsiteY11" fmla="*/ 2753170 h 3822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8418" h="3822854">
                  <a:moveTo>
                    <a:pt x="629093" y="3822854"/>
                  </a:moveTo>
                  <a:lnTo>
                    <a:pt x="374900" y="3568325"/>
                  </a:lnTo>
                  <a:cubicBezTo>
                    <a:pt x="-124967" y="3067800"/>
                    <a:pt x="-124967" y="2256342"/>
                    <a:pt x="374900" y="1755816"/>
                  </a:cubicBezTo>
                  <a:lnTo>
                    <a:pt x="705967" y="1424313"/>
                  </a:lnTo>
                  <a:lnTo>
                    <a:pt x="2042636" y="85882"/>
                  </a:lnTo>
                  <a:lnTo>
                    <a:pt x="2042636" y="85976"/>
                  </a:lnTo>
                  <a:lnTo>
                    <a:pt x="2128499" y="0"/>
                  </a:lnTo>
                  <a:lnTo>
                    <a:pt x="3938418" y="0"/>
                  </a:lnTo>
                  <a:lnTo>
                    <a:pt x="3937799" y="28107"/>
                  </a:lnTo>
                  <a:cubicBezTo>
                    <a:pt x="3910458" y="365442"/>
                    <a:pt x="3742880" y="704962"/>
                    <a:pt x="3417742" y="1030528"/>
                  </a:cubicBezTo>
                  <a:lnTo>
                    <a:pt x="2352875" y="2096799"/>
                  </a:lnTo>
                  <a:lnTo>
                    <a:pt x="1697369" y="2753170"/>
                  </a:lnTo>
                  <a:close/>
                </a:path>
              </a:pathLst>
            </a:custGeom>
            <a:solidFill>
              <a:srgbClr val="D14B74"/>
            </a:solidFill>
            <a:ln w="12700" cap="flat">
              <a:noFill/>
              <a:prstDash val="solid"/>
              <a:miter/>
            </a:ln>
          </p:spPr>
          <p:txBody>
            <a:bodyPr rtlCol="0" anchor="ctr"/>
            <a:lstStyle/>
            <a:p>
              <a:endParaRPr lang="en-IS"/>
            </a:p>
          </p:txBody>
        </p:sp>
        <p:sp>
          <p:nvSpPr>
            <p:cNvPr id="53" name="Freeform 52">
              <a:extLst>
                <a:ext uri="{FF2B5EF4-FFF2-40B4-BE49-F238E27FC236}">
                  <a16:creationId xmlns:a16="http://schemas.microsoft.com/office/drawing/2014/main" id="{80712FA5-D901-FAF4-3514-16CB5F6F04E2}"/>
                </a:ext>
              </a:extLst>
            </p:cNvPr>
            <p:cNvSpPr/>
            <p:nvPr/>
          </p:nvSpPr>
          <p:spPr>
            <a:xfrm rot="10800000">
              <a:off x="7901642" y="3115122"/>
              <a:ext cx="3449014" cy="3676930"/>
            </a:xfrm>
            <a:custGeom>
              <a:avLst/>
              <a:gdLst>
                <a:gd name="connsiteX0" fmla="*/ 0 w 3449014"/>
                <a:gd name="connsiteY0" fmla="*/ 1168203 h 3676930"/>
                <a:gd name="connsiteX1" fmla="*/ 1147610 w 3449014"/>
                <a:gd name="connsiteY1" fmla="*/ 19080 h 3676930"/>
                <a:gd name="connsiteX2" fmla="*/ 2790637 w 3449014"/>
                <a:gd name="connsiteY2" fmla="*/ 596580 h 3676930"/>
                <a:gd name="connsiteX3" fmla="*/ 2839393 w 3449014"/>
                <a:gd name="connsiteY3" fmla="*/ 646727 h 3676930"/>
                <a:gd name="connsiteX4" fmla="*/ 2981117 w 3449014"/>
                <a:gd name="connsiteY4" fmla="*/ 3175423 h 3676930"/>
                <a:gd name="connsiteX5" fmla="*/ 344605 w 3449014"/>
                <a:gd name="connsiteY5" fmla="*/ 3144804 h 3676930"/>
                <a:gd name="connsiteX6" fmla="*/ 1457092 w 3449014"/>
                <a:gd name="connsiteY6" fmla="*/ 2030851 h 3676930"/>
                <a:gd name="connsiteX7" fmla="*/ 1374443 w 3449014"/>
                <a:gd name="connsiteY7" fmla="*/ 1251529 h 3676930"/>
                <a:gd name="connsiteX8" fmla="*/ 0 w 3449014"/>
                <a:gd name="connsiteY8" fmla="*/ 1168203 h 3676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9014" h="3676930">
                  <a:moveTo>
                    <a:pt x="0" y="1168203"/>
                  </a:moveTo>
                  <a:lnTo>
                    <a:pt x="1147610" y="19080"/>
                  </a:lnTo>
                  <a:cubicBezTo>
                    <a:pt x="1678150" y="-60360"/>
                    <a:pt x="2298439" y="103733"/>
                    <a:pt x="2790637" y="596580"/>
                  </a:cubicBezTo>
                  <a:cubicBezTo>
                    <a:pt x="2807583" y="613549"/>
                    <a:pt x="2823772" y="629759"/>
                    <a:pt x="2839393" y="646727"/>
                  </a:cubicBezTo>
                  <a:cubicBezTo>
                    <a:pt x="3596199" y="1444914"/>
                    <a:pt x="3654043" y="2501515"/>
                    <a:pt x="2981117" y="3175423"/>
                  </a:cubicBezTo>
                  <a:cubicBezTo>
                    <a:pt x="2295220" y="3862224"/>
                    <a:pt x="1362136" y="3835586"/>
                    <a:pt x="344605" y="3144804"/>
                  </a:cubicBezTo>
                  <a:lnTo>
                    <a:pt x="1457092" y="2030851"/>
                  </a:lnTo>
                  <a:cubicBezTo>
                    <a:pt x="1672281" y="1815378"/>
                    <a:pt x="1639146" y="1516580"/>
                    <a:pt x="1374443" y="1251529"/>
                  </a:cubicBezTo>
                  <a:cubicBezTo>
                    <a:pt x="1032489" y="909124"/>
                    <a:pt x="440791" y="833571"/>
                    <a:pt x="0" y="1168203"/>
                  </a:cubicBezTo>
                  <a:close/>
                </a:path>
              </a:pathLst>
            </a:custGeom>
            <a:solidFill>
              <a:srgbClr val="912B47"/>
            </a:solidFill>
            <a:ln w="0" cap="flat">
              <a:noFill/>
              <a:prstDash val="solid"/>
              <a:miter/>
            </a:ln>
          </p:spPr>
          <p:txBody>
            <a:bodyPr rtlCol="0" anchor="ctr"/>
            <a:lstStyle/>
            <a:p>
              <a:endParaRPr lang="en-IS"/>
            </a:p>
          </p:txBody>
        </p:sp>
        <p:sp>
          <p:nvSpPr>
            <p:cNvPr id="60" name="Freeform 59">
              <a:extLst>
                <a:ext uri="{FF2B5EF4-FFF2-40B4-BE49-F238E27FC236}">
                  <a16:creationId xmlns:a16="http://schemas.microsoft.com/office/drawing/2014/main" id="{0269C64A-EE04-940D-ABAB-F7B101CCD1E2}"/>
                </a:ext>
              </a:extLst>
            </p:cNvPr>
            <p:cNvSpPr/>
            <p:nvPr/>
          </p:nvSpPr>
          <p:spPr>
            <a:xfrm rot="10800000">
              <a:off x="10203801" y="4840230"/>
              <a:ext cx="1997528" cy="1931982"/>
            </a:xfrm>
            <a:custGeom>
              <a:avLst/>
              <a:gdLst>
                <a:gd name="connsiteX0" fmla="*/ 0 w 1997528"/>
                <a:gd name="connsiteY0" fmla="*/ 1931982 h 1931982"/>
                <a:gd name="connsiteX1" fmla="*/ 0 w 1997528"/>
                <a:gd name="connsiteY1" fmla="*/ 535789 h 1931982"/>
                <a:gd name="connsiteX2" fmla="*/ 58667 w 1997528"/>
                <a:gd name="connsiteY2" fmla="*/ 580725 h 1931982"/>
                <a:gd name="connsiteX3" fmla="*/ 952163 w 1997528"/>
                <a:gd name="connsiteY3" fmla="*/ 376721 h 1931982"/>
                <a:gd name="connsiteX4" fmla="*/ 1997528 w 1997528"/>
                <a:gd name="connsiteY4" fmla="*/ 0 h 1931982"/>
                <a:gd name="connsiteX5" fmla="*/ 660858 w 1997528"/>
                <a:gd name="connsiteY5" fmla="*/ 1338431 h 1931982"/>
                <a:gd name="connsiteX6" fmla="*/ 329791 w 1997528"/>
                <a:gd name="connsiteY6" fmla="*/ 1669935 h 1931982"/>
                <a:gd name="connsiteX7" fmla="*/ 130602 w 1997528"/>
                <a:gd name="connsiteY7" fmla="*/ 1930625 h 1931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7528" h="1931982">
                  <a:moveTo>
                    <a:pt x="0" y="1931982"/>
                  </a:moveTo>
                  <a:lnTo>
                    <a:pt x="0" y="535789"/>
                  </a:lnTo>
                  <a:lnTo>
                    <a:pt x="58667" y="580725"/>
                  </a:lnTo>
                  <a:cubicBezTo>
                    <a:pt x="245298" y="684911"/>
                    <a:pt x="511714" y="580605"/>
                    <a:pt x="952163" y="376721"/>
                  </a:cubicBezTo>
                  <a:cubicBezTo>
                    <a:pt x="1279727" y="230640"/>
                    <a:pt x="1635787" y="68917"/>
                    <a:pt x="1997528" y="0"/>
                  </a:cubicBezTo>
                  <a:lnTo>
                    <a:pt x="660858" y="1338431"/>
                  </a:lnTo>
                  <a:lnTo>
                    <a:pt x="329791" y="1669935"/>
                  </a:lnTo>
                  <a:cubicBezTo>
                    <a:pt x="250267" y="1749659"/>
                    <a:pt x="184849" y="1837725"/>
                    <a:pt x="130602" y="1930625"/>
                  </a:cubicBezTo>
                  <a:close/>
                </a:path>
              </a:pathLst>
            </a:custGeom>
            <a:solidFill>
              <a:srgbClr val="EFBC6E"/>
            </a:solidFill>
            <a:ln w="0" cap="flat">
              <a:noFill/>
              <a:prstDash val="solid"/>
              <a:miter/>
            </a:ln>
          </p:spPr>
          <p:txBody>
            <a:bodyPr rtlCol="0" anchor="ctr"/>
            <a:lstStyle/>
            <a:p>
              <a:endParaRPr lang="en-IS"/>
            </a:p>
          </p:txBody>
        </p:sp>
        <p:sp>
          <p:nvSpPr>
            <p:cNvPr id="55" name="Freeform 54">
              <a:extLst>
                <a:ext uri="{FF2B5EF4-FFF2-40B4-BE49-F238E27FC236}">
                  <a16:creationId xmlns:a16="http://schemas.microsoft.com/office/drawing/2014/main" id="{C5701BC7-1111-0248-0C2A-0513969165E5}"/>
                </a:ext>
              </a:extLst>
            </p:cNvPr>
            <p:cNvSpPr/>
            <p:nvPr/>
          </p:nvSpPr>
          <p:spPr>
            <a:xfrm rot="10800000">
              <a:off x="11712492" y="6475216"/>
              <a:ext cx="279849" cy="280218"/>
            </a:xfrm>
            <a:custGeom>
              <a:avLst/>
              <a:gdLst>
                <a:gd name="connsiteX0" fmla="*/ 279849 w 279849"/>
                <a:gd name="connsiteY0" fmla="*/ 140109 h 280218"/>
                <a:gd name="connsiteX1" fmla="*/ 139925 w 279849"/>
                <a:gd name="connsiteY1" fmla="*/ 280218 h 280218"/>
                <a:gd name="connsiteX2" fmla="*/ 0 w 279849"/>
                <a:gd name="connsiteY2" fmla="*/ 140109 h 280218"/>
                <a:gd name="connsiteX3" fmla="*/ 139925 w 279849"/>
                <a:gd name="connsiteY3" fmla="*/ 0 h 280218"/>
                <a:gd name="connsiteX4" fmla="*/ 279849 w 279849"/>
                <a:gd name="connsiteY4" fmla="*/ 140109 h 280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849" h="280218">
                  <a:moveTo>
                    <a:pt x="279849" y="140109"/>
                  </a:moveTo>
                  <a:cubicBezTo>
                    <a:pt x="279849" y="217490"/>
                    <a:pt x="217203" y="280218"/>
                    <a:pt x="139925" y="280218"/>
                  </a:cubicBezTo>
                  <a:cubicBezTo>
                    <a:pt x="62646" y="280218"/>
                    <a:pt x="0" y="217490"/>
                    <a:pt x="0" y="140109"/>
                  </a:cubicBezTo>
                  <a:cubicBezTo>
                    <a:pt x="0" y="62729"/>
                    <a:pt x="62646" y="0"/>
                    <a:pt x="139925" y="0"/>
                  </a:cubicBezTo>
                  <a:cubicBezTo>
                    <a:pt x="217203" y="0"/>
                    <a:pt x="279849" y="62729"/>
                    <a:pt x="279849" y="140109"/>
                  </a:cubicBezTo>
                  <a:close/>
                </a:path>
              </a:pathLst>
            </a:custGeom>
            <a:solidFill>
              <a:srgbClr val="EFBC6E"/>
            </a:solidFill>
            <a:ln w="0" cap="flat">
              <a:noFill/>
              <a:prstDash val="solid"/>
              <a:miter/>
            </a:ln>
          </p:spPr>
          <p:txBody>
            <a:bodyPr rtlCol="0" anchor="ctr"/>
            <a:lstStyle/>
            <a:p>
              <a:endParaRPr lang="en-IS"/>
            </a:p>
          </p:txBody>
        </p:sp>
      </p:grpSp>
      <p:sp>
        <p:nvSpPr>
          <p:cNvPr id="3" name="Round Single Corner Rectangle 2">
            <a:extLst>
              <a:ext uri="{FF2B5EF4-FFF2-40B4-BE49-F238E27FC236}">
                <a16:creationId xmlns:a16="http://schemas.microsoft.com/office/drawing/2014/main" id="{ED58C790-3066-C0E0-D149-B876FA5F1F10}"/>
              </a:ext>
            </a:extLst>
          </p:cNvPr>
          <p:cNvSpPr/>
          <p:nvPr userDrawn="1"/>
        </p:nvSpPr>
        <p:spPr>
          <a:xfrm rot="10800000">
            <a:off x="6631618" y="-3"/>
            <a:ext cx="5560381" cy="5987909"/>
          </a:xfrm>
          <a:prstGeom prst="round1Rect">
            <a:avLst/>
          </a:prstGeom>
          <a:solidFill>
            <a:srgbClr val="F5F6F8"/>
          </a:solidFill>
          <a:ln>
            <a:noFill/>
          </a:ln>
          <a:effectLst>
            <a:outerShdw blurRad="165100" dist="127000" dir="5400000" algn="ctr" rotWithShape="0">
              <a:srgbClr val="000000">
                <a:alpha val="1535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S"/>
          </a:p>
        </p:txBody>
      </p:sp>
      <p:sp>
        <p:nvSpPr>
          <p:cNvPr id="5" name="Title Placeholder 12">
            <a:extLst>
              <a:ext uri="{FF2B5EF4-FFF2-40B4-BE49-F238E27FC236}">
                <a16:creationId xmlns:a16="http://schemas.microsoft.com/office/drawing/2014/main" id="{0C4AFBDD-99F6-A14E-8F31-12F8A7CC4557}"/>
              </a:ext>
            </a:extLst>
          </p:cNvPr>
          <p:cNvSpPr>
            <a:spLocks noGrp="1"/>
          </p:cNvSpPr>
          <p:nvPr>
            <p:ph type="title" hasCustomPrompt="1"/>
          </p:nvPr>
        </p:nvSpPr>
        <p:spPr>
          <a:xfrm>
            <a:off x="340291" y="212186"/>
            <a:ext cx="5953977" cy="588637"/>
          </a:xfrm>
          <a:prstGeom prst="rect">
            <a:avLst/>
          </a:prstGeom>
        </p:spPr>
        <p:txBody>
          <a:bodyPr vert="horz" lIns="91440" tIns="45720" rIns="91440" bIns="45720" rtlCol="0" anchor="t" anchorCtr="0">
            <a:normAutofit/>
          </a:bodyPr>
          <a:lstStyle>
            <a:lvl1pPr>
              <a:defRPr b="1" i="0">
                <a:solidFill>
                  <a:schemeClr val="bg1"/>
                </a:solidFill>
                <a:latin typeface="Aptos ExtraBold" panose="020B0004020202020204" pitchFamily="34" charset="0"/>
              </a:defRPr>
            </a:lvl1pPr>
          </a:lstStyle>
          <a:p>
            <a:r>
              <a:rPr lang="en-GB"/>
              <a:t>Insert slide title</a:t>
            </a:r>
            <a:endParaRPr lang="en-IS"/>
          </a:p>
        </p:txBody>
      </p:sp>
      <p:sp>
        <p:nvSpPr>
          <p:cNvPr id="7" name="Freeform 6">
            <a:extLst>
              <a:ext uri="{FF2B5EF4-FFF2-40B4-BE49-F238E27FC236}">
                <a16:creationId xmlns:a16="http://schemas.microsoft.com/office/drawing/2014/main" id="{CA47A809-FE8D-F848-8F70-8C123617E755}"/>
              </a:ext>
            </a:extLst>
          </p:cNvPr>
          <p:cNvSpPr/>
          <p:nvPr userDrawn="1"/>
        </p:nvSpPr>
        <p:spPr>
          <a:xfrm>
            <a:off x="9318013" y="-3"/>
            <a:ext cx="2883318" cy="1015982"/>
          </a:xfrm>
          <a:custGeom>
            <a:avLst/>
            <a:gdLst>
              <a:gd name="connsiteX0" fmla="*/ 76355 w 2883318"/>
              <a:gd name="connsiteY0" fmla="*/ 0 h 1015982"/>
              <a:gd name="connsiteX1" fmla="*/ 2872428 w 2883318"/>
              <a:gd name="connsiteY1" fmla="*/ 0 h 1015982"/>
              <a:gd name="connsiteX2" fmla="*/ 2872428 w 2883318"/>
              <a:gd name="connsiteY2" fmla="*/ 115 h 1015982"/>
              <a:gd name="connsiteX3" fmla="*/ 2883318 w 2883318"/>
              <a:gd name="connsiteY3" fmla="*/ 115 h 1015982"/>
              <a:gd name="connsiteX4" fmla="*/ 2883318 w 2883318"/>
              <a:gd name="connsiteY4" fmla="*/ 579012 h 1015982"/>
              <a:gd name="connsiteX5" fmla="*/ 2874479 w 2883318"/>
              <a:gd name="connsiteY5" fmla="*/ 582717 h 1015982"/>
              <a:gd name="connsiteX6" fmla="*/ 2685300 w 2883318"/>
              <a:gd name="connsiteY6" fmla="*/ 664817 h 1015982"/>
              <a:gd name="connsiteX7" fmla="*/ 1875023 w 2883318"/>
              <a:gd name="connsiteY7" fmla="*/ 960118 h 1015982"/>
              <a:gd name="connsiteX8" fmla="*/ 1875023 w 2883318"/>
              <a:gd name="connsiteY8" fmla="*/ 960257 h 1015982"/>
              <a:gd name="connsiteX9" fmla="*/ 380358 w 2883318"/>
              <a:gd name="connsiteY9" fmla="*/ 575219 h 1015982"/>
              <a:gd name="connsiteX10" fmla="*/ 14121 w 2883318"/>
              <a:gd name="connsiteY10" fmla="*/ 38781 h 1015982"/>
              <a:gd name="connsiteX11" fmla="*/ 0 w 2883318"/>
              <a:gd name="connsiteY11" fmla="*/ 115 h 1015982"/>
              <a:gd name="connsiteX12" fmla="*/ 76355 w 2883318"/>
              <a:gd name="connsiteY12" fmla="*/ 115 h 1015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3318" h="1015982">
                <a:moveTo>
                  <a:pt x="76355" y="0"/>
                </a:moveTo>
                <a:lnTo>
                  <a:pt x="2872428" y="0"/>
                </a:lnTo>
                <a:lnTo>
                  <a:pt x="2872428" y="115"/>
                </a:lnTo>
                <a:lnTo>
                  <a:pt x="2883318" y="115"/>
                </a:lnTo>
                <a:lnTo>
                  <a:pt x="2883318" y="579012"/>
                </a:lnTo>
                <a:lnTo>
                  <a:pt x="2874479" y="582717"/>
                </a:lnTo>
                <a:cubicBezTo>
                  <a:pt x="2813825" y="608797"/>
                  <a:pt x="2750789" y="636348"/>
                  <a:pt x="2685300" y="664817"/>
                </a:cubicBezTo>
                <a:cubicBezTo>
                  <a:pt x="2444931" y="773342"/>
                  <a:pt x="2167316" y="892352"/>
                  <a:pt x="1875023" y="960118"/>
                </a:cubicBezTo>
                <a:lnTo>
                  <a:pt x="1875023" y="960257"/>
                </a:lnTo>
                <a:cubicBezTo>
                  <a:pt x="1382915" y="1074389"/>
                  <a:pt x="848925" y="1043786"/>
                  <a:pt x="380358" y="575219"/>
                </a:cubicBezTo>
                <a:cubicBezTo>
                  <a:pt x="219349" y="414210"/>
                  <a:pt x="96532" y="233355"/>
                  <a:pt x="14121" y="38781"/>
                </a:cubicBezTo>
                <a:lnTo>
                  <a:pt x="0" y="115"/>
                </a:lnTo>
                <a:lnTo>
                  <a:pt x="76355" y="115"/>
                </a:lnTo>
                <a:close/>
              </a:path>
            </a:pathLst>
          </a:custGeom>
          <a:solidFill>
            <a:srgbClr val="361D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S"/>
          </a:p>
        </p:txBody>
      </p:sp>
      <p:pic>
        <p:nvPicPr>
          <p:cNvPr id="2" name="Picture 1" descr="A black background with white text&#10;&#10;Description automatically generated">
            <a:extLst>
              <a:ext uri="{FF2B5EF4-FFF2-40B4-BE49-F238E27FC236}">
                <a16:creationId xmlns:a16="http://schemas.microsoft.com/office/drawing/2014/main" id="{E23D165E-E8A4-BF1E-2730-204D7CD36378}"/>
              </a:ext>
            </a:extLst>
          </p:cNvPr>
          <p:cNvPicPr>
            <a:picLocks noChangeAspect="1"/>
          </p:cNvPicPr>
          <p:nvPr userDrawn="1"/>
        </p:nvPicPr>
        <p:blipFill>
          <a:blip r:embed="rId2"/>
          <a:stretch>
            <a:fillRect/>
          </a:stretch>
        </p:blipFill>
        <p:spPr>
          <a:xfrm>
            <a:off x="10019177" y="115837"/>
            <a:ext cx="1480989" cy="606708"/>
          </a:xfrm>
          <a:prstGeom prst="rect">
            <a:avLst/>
          </a:prstGeom>
        </p:spPr>
      </p:pic>
      <p:sp>
        <p:nvSpPr>
          <p:cNvPr id="6" name="Picture Placeholder 34">
            <a:extLst>
              <a:ext uri="{FF2B5EF4-FFF2-40B4-BE49-F238E27FC236}">
                <a16:creationId xmlns:a16="http://schemas.microsoft.com/office/drawing/2014/main" id="{59C55BF6-B3C8-3F92-6727-CE2FA5C21889}"/>
              </a:ext>
            </a:extLst>
          </p:cNvPr>
          <p:cNvSpPr>
            <a:spLocks noGrp="1"/>
          </p:cNvSpPr>
          <p:nvPr>
            <p:ph type="pic" sz="quarter" idx="12" hasCustomPrompt="1"/>
          </p:nvPr>
        </p:nvSpPr>
        <p:spPr>
          <a:xfrm>
            <a:off x="6696076" y="1"/>
            <a:ext cx="5495923" cy="5934076"/>
          </a:xfrm>
          <a:custGeom>
            <a:avLst/>
            <a:gdLst>
              <a:gd name="connsiteX0" fmla="*/ 5495922 w 5495923"/>
              <a:gd name="connsiteY0" fmla="*/ 0 h 5934076"/>
              <a:gd name="connsiteX1" fmla="*/ 5495923 w 5495923"/>
              <a:gd name="connsiteY1" fmla="*/ 0 h 5934076"/>
              <a:gd name="connsiteX2" fmla="*/ 5495923 w 5495923"/>
              <a:gd name="connsiteY2" fmla="*/ 111 h 5934076"/>
              <a:gd name="connsiteX3" fmla="*/ 5495922 w 5495923"/>
              <a:gd name="connsiteY3" fmla="*/ 111 h 5934076"/>
              <a:gd name="connsiteX4" fmla="*/ 0 w 5495923"/>
              <a:gd name="connsiteY4" fmla="*/ 0 h 5934076"/>
              <a:gd name="connsiteX5" fmla="*/ 2699849 w 5495923"/>
              <a:gd name="connsiteY5" fmla="*/ 0 h 5934076"/>
              <a:gd name="connsiteX6" fmla="*/ 2699849 w 5495923"/>
              <a:gd name="connsiteY6" fmla="*/ 111 h 5934076"/>
              <a:gd name="connsiteX7" fmla="*/ 2623494 w 5495923"/>
              <a:gd name="connsiteY7" fmla="*/ 111 h 5934076"/>
              <a:gd name="connsiteX8" fmla="*/ 2637615 w 5495923"/>
              <a:gd name="connsiteY8" fmla="*/ 38777 h 5934076"/>
              <a:gd name="connsiteX9" fmla="*/ 3003852 w 5495923"/>
              <a:gd name="connsiteY9" fmla="*/ 575215 h 5934076"/>
              <a:gd name="connsiteX10" fmla="*/ 4498517 w 5495923"/>
              <a:gd name="connsiteY10" fmla="*/ 960253 h 5934076"/>
              <a:gd name="connsiteX11" fmla="*/ 4498517 w 5495923"/>
              <a:gd name="connsiteY11" fmla="*/ 960114 h 5934076"/>
              <a:gd name="connsiteX12" fmla="*/ 4923127 w 5495923"/>
              <a:gd name="connsiteY12" fmla="*/ 827748 h 5934076"/>
              <a:gd name="connsiteX13" fmla="*/ 4933137 w 5495923"/>
              <a:gd name="connsiteY13" fmla="*/ 823692 h 5934076"/>
              <a:gd name="connsiteX14" fmla="*/ 4933151 w 5495923"/>
              <a:gd name="connsiteY14" fmla="*/ 823687 h 5934076"/>
              <a:gd name="connsiteX15" fmla="*/ 5305000 w 5495923"/>
              <a:gd name="connsiteY15" fmla="*/ 666590 h 5934076"/>
              <a:gd name="connsiteX16" fmla="*/ 5487401 w 5495923"/>
              <a:gd name="connsiteY16" fmla="*/ 587431 h 5934076"/>
              <a:gd name="connsiteX17" fmla="*/ 5495923 w 5495923"/>
              <a:gd name="connsiteY17" fmla="*/ 583860 h 5934076"/>
              <a:gd name="connsiteX18" fmla="*/ 5495923 w 5495923"/>
              <a:gd name="connsiteY18" fmla="*/ 5934076 h 5934076"/>
              <a:gd name="connsiteX19" fmla="*/ 916006 w 5495923"/>
              <a:gd name="connsiteY19" fmla="*/ 5934076 h 5934076"/>
              <a:gd name="connsiteX20" fmla="*/ 0 w 5495923"/>
              <a:gd name="connsiteY20" fmla="*/ 5018070 h 593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495923" h="5934076">
                <a:moveTo>
                  <a:pt x="5495922" y="0"/>
                </a:moveTo>
                <a:lnTo>
                  <a:pt x="5495923" y="0"/>
                </a:lnTo>
                <a:lnTo>
                  <a:pt x="5495923" y="111"/>
                </a:lnTo>
                <a:lnTo>
                  <a:pt x="5495922" y="111"/>
                </a:lnTo>
                <a:close/>
                <a:moveTo>
                  <a:pt x="0" y="0"/>
                </a:moveTo>
                <a:lnTo>
                  <a:pt x="2699849" y="0"/>
                </a:lnTo>
                <a:lnTo>
                  <a:pt x="2699849" y="111"/>
                </a:lnTo>
                <a:lnTo>
                  <a:pt x="2623494" y="111"/>
                </a:lnTo>
                <a:lnTo>
                  <a:pt x="2637615" y="38777"/>
                </a:lnTo>
                <a:cubicBezTo>
                  <a:pt x="2720026" y="233351"/>
                  <a:pt x="2842843" y="414206"/>
                  <a:pt x="3003852" y="575215"/>
                </a:cubicBezTo>
                <a:cubicBezTo>
                  <a:pt x="3472419" y="1043782"/>
                  <a:pt x="4006409" y="1074385"/>
                  <a:pt x="4498517" y="960253"/>
                </a:cubicBezTo>
                <a:lnTo>
                  <a:pt x="4498517" y="960114"/>
                </a:lnTo>
                <a:cubicBezTo>
                  <a:pt x="4644664" y="926231"/>
                  <a:pt x="4787141" y="879537"/>
                  <a:pt x="4923127" y="827748"/>
                </a:cubicBezTo>
                <a:lnTo>
                  <a:pt x="4933137" y="823692"/>
                </a:lnTo>
                <a:lnTo>
                  <a:pt x="4933151" y="823687"/>
                </a:lnTo>
                <a:cubicBezTo>
                  <a:pt x="5064266" y="773754"/>
                  <a:pt x="5189122" y="718908"/>
                  <a:pt x="5305000" y="666590"/>
                </a:cubicBezTo>
                <a:cubicBezTo>
                  <a:pt x="5368142" y="639141"/>
                  <a:pt x="5428920" y="612577"/>
                  <a:pt x="5487401" y="587431"/>
                </a:cubicBezTo>
                <a:lnTo>
                  <a:pt x="5495923" y="583860"/>
                </a:lnTo>
                <a:lnTo>
                  <a:pt x="5495923" y="5934076"/>
                </a:lnTo>
                <a:lnTo>
                  <a:pt x="916006" y="5934076"/>
                </a:lnTo>
                <a:cubicBezTo>
                  <a:pt x="410110" y="5934076"/>
                  <a:pt x="0" y="5523966"/>
                  <a:pt x="0" y="5018070"/>
                </a:cubicBezTo>
                <a:close/>
              </a:path>
            </a:pathLst>
          </a:custGeom>
        </p:spPr>
        <p:txBody>
          <a:bodyPr wrap="square" anchor="ctr" anchorCtr="0">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3" name="Text Placeholder 41">
            <a:extLst>
              <a:ext uri="{FF2B5EF4-FFF2-40B4-BE49-F238E27FC236}">
                <a16:creationId xmlns:a16="http://schemas.microsoft.com/office/drawing/2014/main" id="{BEA19EE6-9E33-BB81-336C-A2B90220EFE9}"/>
              </a:ext>
            </a:extLst>
          </p:cNvPr>
          <p:cNvSpPr>
            <a:spLocks noGrp="1"/>
          </p:cNvSpPr>
          <p:nvPr>
            <p:ph type="body" sz="quarter" idx="13"/>
          </p:nvPr>
        </p:nvSpPr>
        <p:spPr>
          <a:xfrm>
            <a:off x="340290" y="962526"/>
            <a:ext cx="5953977"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664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2 images">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3F8BEECD-1579-1607-CC11-5426D4431365}"/>
              </a:ext>
            </a:extLst>
          </p:cNvPr>
          <p:cNvGrpSpPr/>
          <p:nvPr userDrawn="1"/>
        </p:nvGrpSpPr>
        <p:grpSpPr>
          <a:xfrm>
            <a:off x="8431331" y="0"/>
            <a:ext cx="3770001" cy="6858000"/>
            <a:chOff x="8422000" y="0"/>
            <a:chExt cx="3770001" cy="6858000"/>
          </a:xfrm>
        </p:grpSpPr>
        <p:sp>
          <p:nvSpPr>
            <p:cNvPr id="49" name="Freeform 48">
              <a:extLst>
                <a:ext uri="{FF2B5EF4-FFF2-40B4-BE49-F238E27FC236}">
                  <a16:creationId xmlns:a16="http://schemas.microsoft.com/office/drawing/2014/main" id="{E00C70B1-BFFA-9408-6C58-2EC3D56CEB87}"/>
                </a:ext>
              </a:extLst>
            </p:cNvPr>
            <p:cNvSpPr/>
            <p:nvPr userDrawn="1"/>
          </p:nvSpPr>
          <p:spPr>
            <a:xfrm>
              <a:off x="9143568" y="0"/>
              <a:ext cx="2602364" cy="6858000"/>
            </a:xfrm>
            <a:custGeom>
              <a:avLst/>
              <a:gdLst>
                <a:gd name="connsiteX0" fmla="*/ 0 w 2602364"/>
                <a:gd name="connsiteY0" fmla="*/ 0 h 6858000"/>
                <a:gd name="connsiteX1" fmla="*/ 824121 w 2602364"/>
                <a:gd name="connsiteY1" fmla="*/ 0 h 6858000"/>
                <a:gd name="connsiteX2" fmla="*/ 869182 w 2602364"/>
                <a:gd name="connsiteY2" fmla="*/ 37248 h 6858000"/>
                <a:gd name="connsiteX3" fmla="*/ 1171916 w 2602364"/>
                <a:gd name="connsiteY3" fmla="*/ 768025 h 6858000"/>
                <a:gd name="connsiteX4" fmla="*/ 1171916 w 2602364"/>
                <a:gd name="connsiteY4" fmla="*/ 4915986 h 6858000"/>
                <a:gd name="connsiteX5" fmla="*/ 2598811 w 2602364"/>
                <a:gd name="connsiteY5" fmla="*/ 6857083 h 6858000"/>
                <a:gd name="connsiteX6" fmla="*/ 2602364 w 2602364"/>
                <a:gd name="connsiteY6" fmla="*/ 6858000 h 6858000"/>
                <a:gd name="connsiteX7" fmla="*/ 1839188 w 2602364"/>
                <a:gd name="connsiteY7" fmla="*/ 6858000 h 6858000"/>
                <a:gd name="connsiteX8" fmla="*/ 1693445 w 2602364"/>
                <a:gd name="connsiteY8" fmla="*/ 6748802 h 6858000"/>
                <a:gd name="connsiteX9" fmla="*/ 829134 w 2602364"/>
                <a:gd name="connsiteY9" fmla="*/ 4916110 h 6858000"/>
                <a:gd name="connsiteX10" fmla="*/ 829134 w 2602364"/>
                <a:gd name="connsiteY10" fmla="*/ 768025 h 6858000"/>
                <a:gd name="connsiteX11" fmla="*/ 139509 w 2602364"/>
                <a:gd name="connsiteY11" fmla="*/ 77458 h 6858000"/>
                <a:gd name="connsiteX12" fmla="*/ 18289 w 2602364"/>
                <a:gd name="connsiteY12" fmla="*/ 2715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02364" h="6858000">
                  <a:moveTo>
                    <a:pt x="0" y="0"/>
                  </a:moveTo>
                  <a:lnTo>
                    <a:pt x="824121" y="0"/>
                  </a:lnTo>
                  <a:lnTo>
                    <a:pt x="869182" y="37248"/>
                  </a:lnTo>
                  <a:cubicBezTo>
                    <a:pt x="1056127" y="224464"/>
                    <a:pt x="1171916" y="482949"/>
                    <a:pt x="1171916" y="768025"/>
                  </a:cubicBezTo>
                  <a:lnTo>
                    <a:pt x="1171916" y="4915986"/>
                  </a:lnTo>
                  <a:cubicBezTo>
                    <a:pt x="1171916" y="5826661"/>
                    <a:pt x="1773027" y="6599343"/>
                    <a:pt x="2598811" y="6857083"/>
                  </a:cubicBezTo>
                  <a:lnTo>
                    <a:pt x="2602364" y="6858000"/>
                  </a:lnTo>
                  <a:lnTo>
                    <a:pt x="1839188" y="6858000"/>
                  </a:lnTo>
                  <a:lnTo>
                    <a:pt x="1693445" y="6748802"/>
                  </a:lnTo>
                  <a:cubicBezTo>
                    <a:pt x="1165920" y="6312689"/>
                    <a:pt x="829134" y="5653065"/>
                    <a:pt x="829134" y="4916110"/>
                  </a:cubicBezTo>
                  <a:lnTo>
                    <a:pt x="829134" y="768025"/>
                  </a:lnTo>
                  <a:cubicBezTo>
                    <a:pt x="829134" y="387184"/>
                    <a:pt x="519707" y="77458"/>
                    <a:pt x="139509" y="77458"/>
                  </a:cubicBezTo>
                  <a:cubicBezTo>
                    <a:pt x="92184" y="77458"/>
                    <a:pt x="49321" y="58231"/>
                    <a:pt x="18289" y="27157"/>
                  </a:cubicBezTo>
                  <a:close/>
                </a:path>
              </a:pathLst>
            </a:custGeom>
            <a:solidFill>
              <a:srgbClr val="D14B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709002E-045D-658C-925C-EBC9588FFCDB}"/>
                </a:ext>
              </a:extLst>
            </p:cNvPr>
            <p:cNvSpPr/>
            <p:nvPr userDrawn="1"/>
          </p:nvSpPr>
          <p:spPr>
            <a:xfrm>
              <a:off x="11085852" y="1213571"/>
              <a:ext cx="1106148" cy="4988400"/>
            </a:xfrm>
            <a:custGeom>
              <a:avLst/>
              <a:gdLst>
                <a:gd name="connsiteX0" fmla="*/ 0 w 1106148"/>
                <a:gd name="connsiteY0" fmla="*/ 0 h 4988400"/>
                <a:gd name="connsiteX1" fmla="*/ 329982 w 1106148"/>
                <a:gd name="connsiteY1" fmla="*/ 0 h 4988400"/>
                <a:gd name="connsiteX2" fmla="*/ 1100655 w 1106148"/>
                <a:gd name="connsiteY2" fmla="*/ 410527 h 4988400"/>
                <a:gd name="connsiteX3" fmla="*/ 1106148 w 1106148"/>
                <a:gd name="connsiteY3" fmla="*/ 419577 h 4988400"/>
                <a:gd name="connsiteX4" fmla="*/ 1106148 w 1106148"/>
                <a:gd name="connsiteY4" fmla="*/ 4988400 h 4988400"/>
                <a:gd name="connsiteX5" fmla="*/ 929512 w 1106148"/>
                <a:gd name="connsiteY5" fmla="*/ 4988400 h 4988400"/>
                <a:gd name="connsiteX6" fmla="*/ 0 w 1106148"/>
                <a:gd name="connsiteY6" fmla="*/ 4057620 h 498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6148" h="4988400">
                  <a:moveTo>
                    <a:pt x="0" y="0"/>
                  </a:moveTo>
                  <a:lnTo>
                    <a:pt x="329982" y="0"/>
                  </a:lnTo>
                  <a:cubicBezTo>
                    <a:pt x="650610" y="0"/>
                    <a:pt x="933543" y="162921"/>
                    <a:pt x="1100655" y="410527"/>
                  </a:cubicBezTo>
                  <a:lnTo>
                    <a:pt x="1106148" y="419577"/>
                  </a:lnTo>
                  <a:lnTo>
                    <a:pt x="1106148" y="4988400"/>
                  </a:lnTo>
                  <a:lnTo>
                    <a:pt x="929512" y="4988400"/>
                  </a:lnTo>
                  <a:cubicBezTo>
                    <a:pt x="416508" y="4988400"/>
                    <a:pt x="0" y="4571324"/>
                    <a:pt x="0" y="4057620"/>
                  </a:cubicBezTo>
                  <a:close/>
                </a:path>
              </a:pathLst>
            </a:custGeom>
            <a:solidFill>
              <a:srgbClr val="00BCB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50">
              <a:extLst>
                <a:ext uri="{FF2B5EF4-FFF2-40B4-BE49-F238E27FC236}">
                  <a16:creationId xmlns:a16="http://schemas.microsoft.com/office/drawing/2014/main" id="{41407B18-1C7D-E8EC-E436-ADE99D0A5D5E}"/>
                </a:ext>
              </a:extLst>
            </p:cNvPr>
            <p:cNvSpPr/>
            <p:nvPr userDrawn="1"/>
          </p:nvSpPr>
          <p:spPr>
            <a:xfrm>
              <a:off x="8422000" y="1213572"/>
              <a:ext cx="3770001" cy="3158515"/>
            </a:xfrm>
            <a:custGeom>
              <a:avLst/>
              <a:gdLst>
                <a:gd name="connsiteX0" fmla="*/ 2663853 w 3770001"/>
                <a:gd name="connsiteY0" fmla="*/ 0 h 3158515"/>
                <a:gd name="connsiteX1" fmla="*/ 2663853 w 3770001"/>
                <a:gd name="connsiteY1" fmla="*/ 1662882 h 3158515"/>
                <a:gd name="connsiteX2" fmla="*/ 3770001 w 3770001"/>
                <a:gd name="connsiteY2" fmla="*/ 1662882 h 3158515"/>
                <a:gd name="connsiteX3" fmla="*/ 3770001 w 3770001"/>
                <a:gd name="connsiteY3" fmla="*/ 3158515 h 3158515"/>
                <a:gd name="connsiteX4" fmla="*/ 2663853 w 3770001"/>
                <a:gd name="connsiteY4" fmla="*/ 3158515 h 3158515"/>
                <a:gd name="connsiteX5" fmla="*/ 2663853 w 3770001"/>
                <a:gd name="connsiteY5" fmla="*/ 3158391 h 3158515"/>
                <a:gd name="connsiteX6" fmla="*/ 724458 w 3770001"/>
                <a:gd name="connsiteY6" fmla="*/ 3158391 h 3158515"/>
                <a:gd name="connsiteX7" fmla="*/ 0 w 3770001"/>
                <a:gd name="connsiteY7" fmla="*/ 2432945 h 3158515"/>
                <a:gd name="connsiteX8" fmla="*/ 0 w 3770001"/>
                <a:gd name="connsiteY8" fmla="*/ 1662882 h 3158515"/>
                <a:gd name="connsiteX9" fmla="*/ 780214 w 3770001"/>
                <a:gd name="connsiteY9" fmla="*/ 1662882 h 3158515"/>
                <a:gd name="connsiteX10" fmla="*/ 780214 w 3770001"/>
                <a:gd name="connsiteY10" fmla="*/ 412886 h 315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0001" h="3158515">
                  <a:moveTo>
                    <a:pt x="2663853" y="0"/>
                  </a:moveTo>
                  <a:lnTo>
                    <a:pt x="2663853" y="1662882"/>
                  </a:lnTo>
                  <a:lnTo>
                    <a:pt x="3770001" y="1662882"/>
                  </a:lnTo>
                  <a:lnTo>
                    <a:pt x="3770001" y="3158515"/>
                  </a:lnTo>
                  <a:lnTo>
                    <a:pt x="2663853" y="3158515"/>
                  </a:lnTo>
                  <a:lnTo>
                    <a:pt x="2663853" y="3158391"/>
                  </a:lnTo>
                  <a:lnTo>
                    <a:pt x="724458" y="3158391"/>
                  </a:lnTo>
                  <a:cubicBezTo>
                    <a:pt x="324320" y="3158391"/>
                    <a:pt x="0" y="2833629"/>
                    <a:pt x="0" y="2432945"/>
                  </a:cubicBezTo>
                  <a:lnTo>
                    <a:pt x="0" y="1662882"/>
                  </a:lnTo>
                  <a:lnTo>
                    <a:pt x="780214" y="1662882"/>
                  </a:lnTo>
                  <a:lnTo>
                    <a:pt x="780214" y="412886"/>
                  </a:lnTo>
                  <a:close/>
                </a:path>
              </a:pathLst>
            </a:custGeom>
            <a:solidFill>
              <a:srgbClr val="0070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 name="Graphic 7">
            <a:extLst>
              <a:ext uri="{FF2B5EF4-FFF2-40B4-BE49-F238E27FC236}">
                <a16:creationId xmlns:a16="http://schemas.microsoft.com/office/drawing/2014/main" id="{BFBF9D6C-A74D-25E9-81DD-F27E7B5C85C8}"/>
              </a:ext>
            </a:extLst>
          </p:cNvPr>
          <p:cNvSpPr/>
          <p:nvPr userDrawn="1"/>
        </p:nvSpPr>
        <p:spPr>
          <a:xfrm>
            <a:off x="7669379" y="851327"/>
            <a:ext cx="4091805" cy="2798716"/>
          </a:xfrm>
          <a:custGeom>
            <a:avLst/>
            <a:gdLst>
              <a:gd name="connsiteX0" fmla="*/ 7526986 w 7768614"/>
              <a:gd name="connsiteY0" fmla="*/ 0 h 5313583"/>
              <a:gd name="connsiteX1" fmla="*/ 7768615 w 7768614"/>
              <a:gd name="connsiteY1" fmla="*/ 241757 h 5313583"/>
              <a:gd name="connsiteX2" fmla="*/ 7768615 w 7768614"/>
              <a:gd name="connsiteY2" fmla="*/ 5071827 h 5313583"/>
              <a:gd name="connsiteX3" fmla="*/ 7526986 w 7768614"/>
              <a:gd name="connsiteY3" fmla="*/ 5313584 h 5313583"/>
              <a:gd name="connsiteX4" fmla="*/ 241629 w 7768614"/>
              <a:gd name="connsiteY4" fmla="*/ 5313584 h 5313583"/>
              <a:gd name="connsiteX5" fmla="*/ 0 w 7768614"/>
              <a:gd name="connsiteY5" fmla="*/ 5071827 h 5313583"/>
              <a:gd name="connsiteX6" fmla="*/ 0 w 7768614"/>
              <a:gd name="connsiteY6" fmla="*/ 241757 h 5313583"/>
              <a:gd name="connsiteX7" fmla="*/ 241629 w 7768614"/>
              <a:gd name="connsiteY7" fmla="*/ 0 h 53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614" h="5313583">
                <a:moveTo>
                  <a:pt x="7526986" y="0"/>
                </a:moveTo>
                <a:cubicBezTo>
                  <a:pt x="7660434" y="0"/>
                  <a:pt x="7768615" y="108238"/>
                  <a:pt x="7768615" y="241757"/>
                </a:cubicBezTo>
                <a:lnTo>
                  <a:pt x="7768615" y="5071827"/>
                </a:lnTo>
                <a:cubicBezTo>
                  <a:pt x="7768615" y="5205345"/>
                  <a:pt x="7660434" y="5313584"/>
                  <a:pt x="7526986" y="5313584"/>
                </a:cubicBezTo>
                <a:lnTo>
                  <a:pt x="241629" y="5313584"/>
                </a:lnTo>
                <a:cubicBezTo>
                  <a:pt x="108181" y="5313584"/>
                  <a:pt x="0" y="5205345"/>
                  <a:pt x="0" y="5071827"/>
                </a:cubicBezTo>
                <a:lnTo>
                  <a:pt x="0" y="241757"/>
                </a:lnTo>
                <a:cubicBezTo>
                  <a:pt x="0" y="108238"/>
                  <a:pt x="108181" y="0"/>
                  <a:pt x="241629"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rtlCol="0" anchor="ctr"/>
          <a:lstStyle/>
          <a:p>
            <a:endParaRPr lang="en-IS"/>
          </a:p>
        </p:txBody>
      </p:sp>
      <p:sp>
        <p:nvSpPr>
          <p:cNvPr id="16" name="Picture Placeholder 15">
            <a:extLst>
              <a:ext uri="{FF2B5EF4-FFF2-40B4-BE49-F238E27FC236}">
                <a16:creationId xmlns:a16="http://schemas.microsoft.com/office/drawing/2014/main" id="{15A3BAAC-C17F-4E41-553B-78E0ED1FE0BD}"/>
              </a:ext>
            </a:extLst>
          </p:cNvPr>
          <p:cNvSpPr>
            <a:spLocks noGrp="1"/>
          </p:cNvSpPr>
          <p:nvPr>
            <p:ph type="pic" sz="quarter" idx="10" hasCustomPrompt="1"/>
          </p:nvPr>
        </p:nvSpPr>
        <p:spPr>
          <a:xfrm>
            <a:off x="7716274" y="894421"/>
            <a:ext cx="3998015" cy="2712528"/>
          </a:xfrm>
          <a:custGeom>
            <a:avLst/>
            <a:gdLst>
              <a:gd name="connsiteX0" fmla="*/ 158674 w 7481077"/>
              <a:gd name="connsiteY0" fmla="*/ 0 h 5149949"/>
              <a:gd name="connsiteX1" fmla="*/ 7322403 w 7481077"/>
              <a:gd name="connsiteY1" fmla="*/ 0 h 5149949"/>
              <a:gd name="connsiteX2" fmla="*/ 7481077 w 7481077"/>
              <a:gd name="connsiteY2" fmla="*/ 161233 h 5149949"/>
              <a:gd name="connsiteX3" fmla="*/ 7481077 w 7481077"/>
              <a:gd name="connsiteY3" fmla="*/ 4988716 h 5149949"/>
              <a:gd name="connsiteX4" fmla="*/ 7322403 w 7481077"/>
              <a:gd name="connsiteY4" fmla="*/ 5149949 h 5149949"/>
              <a:gd name="connsiteX5" fmla="*/ 158674 w 7481077"/>
              <a:gd name="connsiteY5" fmla="*/ 5149949 h 5149949"/>
              <a:gd name="connsiteX6" fmla="*/ 0 w 7481077"/>
              <a:gd name="connsiteY6" fmla="*/ 4988716 h 5149949"/>
              <a:gd name="connsiteX7" fmla="*/ 0 w 7481077"/>
              <a:gd name="connsiteY7" fmla="*/ 161233 h 5149949"/>
              <a:gd name="connsiteX8" fmla="*/ 158674 w 7481077"/>
              <a:gd name="connsiteY8" fmla="*/ 0 h 514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1077" h="5149949">
                <a:moveTo>
                  <a:pt x="158674" y="0"/>
                </a:moveTo>
                <a:lnTo>
                  <a:pt x="7322403" y="0"/>
                </a:lnTo>
                <a:cubicBezTo>
                  <a:pt x="7410037" y="0"/>
                  <a:pt x="7481077" y="72187"/>
                  <a:pt x="7481077" y="161233"/>
                </a:cubicBezTo>
                <a:lnTo>
                  <a:pt x="7481077" y="4988716"/>
                </a:lnTo>
                <a:cubicBezTo>
                  <a:pt x="7481077" y="5077763"/>
                  <a:pt x="7410037" y="5149949"/>
                  <a:pt x="7322403" y="5149949"/>
                </a:cubicBezTo>
                <a:lnTo>
                  <a:pt x="158674" y="5149949"/>
                </a:lnTo>
                <a:cubicBezTo>
                  <a:pt x="71041" y="5149949"/>
                  <a:pt x="0" y="5077763"/>
                  <a:pt x="0" y="4988716"/>
                </a:cubicBezTo>
                <a:lnTo>
                  <a:pt x="0" y="161233"/>
                </a:lnTo>
                <a:cubicBezTo>
                  <a:pt x="0" y="72187"/>
                  <a:pt x="71041" y="0"/>
                  <a:pt x="158674" y="0"/>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2" name="Graphic 7">
            <a:extLst>
              <a:ext uri="{FF2B5EF4-FFF2-40B4-BE49-F238E27FC236}">
                <a16:creationId xmlns:a16="http://schemas.microsoft.com/office/drawing/2014/main" id="{C3D85307-B89F-AC8A-7A39-88E45BF52DFF}"/>
              </a:ext>
            </a:extLst>
          </p:cNvPr>
          <p:cNvSpPr/>
          <p:nvPr userDrawn="1"/>
        </p:nvSpPr>
        <p:spPr>
          <a:xfrm>
            <a:off x="7669379" y="3854663"/>
            <a:ext cx="4091805" cy="2798716"/>
          </a:xfrm>
          <a:custGeom>
            <a:avLst/>
            <a:gdLst>
              <a:gd name="connsiteX0" fmla="*/ 7526986 w 7768614"/>
              <a:gd name="connsiteY0" fmla="*/ 0 h 5313583"/>
              <a:gd name="connsiteX1" fmla="*/ 7768615 w 7768614"/>
              <a:gd name="connsiteY1" fmla="*/ 241757 h 5313583"/>
              <a:gd name="connsiteX2" fmla="*/ 7768615 w 7768614"/>
              <a:gd name="connsiteY2" fmla="*/ 5071827 h 5313583"/>
              <a:gd name="connsiteX3" fmla="*/ 7526986 w 7768614"/>
              <a:gd name="connsiteY3" fmla="*/ 5313584 h 5313583"/>
              <a:gd name="connsiteX4" fmla="*/ 241629 w 7768614"/>
              <a:gd name="connsiteY4" fmla="*/ 5313584 h 5313583"/>
              <a:gd name="connsiteX5" fmla="*/ 0 w 7768614"/>
              <a:gd name="connsiteY5" fmla="*/ 5071827 h 5313583"/>
              <a:gd name="connsiteX6" fmla="*/ 0 w 7768614"/>
              <a:gd name="connsiteY6" fmla="*/ 241757 h 5313583"/>
              <a:gd name="connsiteX7" fmla="*/ 241629 w 7768614"/>
              <a:gd name="connsiteY7" fmla="*/ 0 h 53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614" h="5313583">
                <a:moveTo>
                  <a:pt x="7526986" y="0"/>
                </a:moveTo>
                <a:cubicBezTo>
                  <a:pt x="7660434" y="0"/>
                  <a:pt x="7768615" y="108238"/>
                  <a:pt x="7768615" y="241757"/>
                </a:cubicBezTo>
                <a:lnTo>
                  <a:pt x="7768615" y="5071827"/>
                </a:lnTo>
                <a:cubicBezTo>
                  <a:pt x="7768615" y="5205345"/>
                  <a:pt x="7660434" y="5313584"/>
                  <a:pt x="7526986" y="5313584"/>
                </a:cubicBezTo>
                <a:lnTo>
                  <a:pt x="241629" y="5313584"/>
                </a:lnTo>
                <a:cubicBezTo>
                  <a:pt x="108181" y="5313584"/>
                  <a:pt x="0" y="5205345"/>
                  <a:pt x="0" y="5071827"/>
                </a:cubicBezTo>
                <a:lnTo>
                  <a:pt x="0" y="241757"/>
                </a:lnTo>
                <a:cubicBezTo>
                  <a:pt x="0" y="108238"/>
                  <a:pt x="108181" y="0"/>
                  <a:pt x="241629"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rtlCol="0" anchor="ctr"/>
          <a:lstStyle/>
          <a:p>
            <a:endParaRPr lang="en-IS"/>
          </a:p>
        </p:txBody>
      </p:sp>
      <p:sp>
        <p:nvSpPr>
          <p:cNvPr id="3" name="Picture Placeholder 15">
            <a:extLst>
              <a:ext uri="{FF2B5EF4-FFF2-40B4-BE49-F238E27FC236}">
                <a16:creationId xmlns:a16="http://schemas.microsoft.com/office/drawing/2014/main" id="{50CED50D-83F2-8E2F-E182-75032A832203}"/>
              </a:ext>
            </a:extLst>
          </p:cNvPr>
          <p:cNvSpPr>
            <a:spLocks noGrp="1"/>
          </p:cNvSpPr>
          <p:nvPr>
            <p:ph type="pic" sz="quarter" idx="13" hasCustomPrompt="1"/>
          </p:nvPr>
        </p:nvSpPr>
        <p:spPr>
          <a:xfrm>
            <a:off x="7716869" y="3897210"/>
            <a:ext cx="3998015" cy="2712528"/>
          </a:xfrm>
          <a:custGeom>
            <a:avLst/>
            <a:gdLst>
              <a:gd name="connsiteX0" fmla="*/ 158674 w 7481077"/>
              <a:gd name="connsiteY0" fmla="*/ 0 h 5149949"/>
              <a:gd name="connsiteX1" fmla="*/ 7322403 w 7481077"/>
              <a:gd name="connsiteY1" fmla="*/ 0 h 5149949"/>
              <a:gd name="connsiteX2" fmla="*/ 7481077 w 7481077"/>
              <a:gd name="connsiteY2" fmla="*/ 161233 h 5149949"/>
              <a:gd name="connsiteX3" fmla="*/ 7481077 w 7481077"/>
              <a:gd name="connsiteY3" fmla="*/ 4988716 h 5149949"/>
              <a:gd name="connsiteX4" fmla="*/ 7322403 w 7481077"/>
              <a:gd name="connsiteY4" fmla="*/ 5149949 h 5149949"/>
              <a:gd name="connsiteX5" fmla="*/ 158674 w 7481077"/>
              <a:gd name="connsiteY5" fmla="*/ 5149949 h 5149949"/>
              <a:gd name="connsiteX6" fmla="*/ 0 w 7481077"/>
              <a:gd name="connsiteY6" fmla="*/ 4988716 h 5149949"/>
              <a:gd name="connsiteX7" fmla="*/ 0 w 7481077"/>
              <a:gd name="connsiteY7" fmla="*/ 161233 h 5149949"/>
              <a:gd name="connsiteX8" fmla="*/ 158674 w 7481077"/>
              <a:gd name="connsiteY8" fmla="*/ 0 h 514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1077" h="5149949">
                <a:moveTo>
                  <a:pt x="158674" y="0"/>
                </a:moveTo>
                <a:lnTo>
                  <a:pt x="7322403" y="0"/>
                </a:lnTo>
                <a:cubicBezTo>
                  <a:pt x="7410037" y="0"/>
                  <a:pt x="7481077" y="72187"/>
                  <a:pt x="7481077" y="161233"/>
                </a:cubicBezTo>
                <a:lnTo>
                  <a:pt x="7481077" y="4988716"/>
                </a:lnTo>
                <a:cubicBezTo>
                  <a:pt x="7481077" y="5077763"/>
                  <a:pt x="7410037" y="5149949"/>
                  <a:pt x="7322403" y="5149949"/>
                </a:cubicBezTo>
                <a:lnTo>
                  <a:pt x="158674" y="5149949"/>
                </a:lnTo>
                <a:cubicBezTo>
                  <a:pt x="71041" y="5149949"/>
                  <a:pt x="0" y="5077763"/>
                  <a:pt x="0" y="4988716"/>
                </a:cubicBezTo>
                <a:lnTo>
                  <a:pt x="0" y="161233"/>
                </a:lnTo>
                <a:cubicBezTo>
                  <a:pt x="0" y="72187"/>
                  <a:pt x="71041" y="0"/>
                  <a:pt x="158674" y="0"/>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 name="Title Placeholder 12">
            <a:extLst>
              <a:ext uri="{FF2B5EF4-FFF2-40B4-BE49-F238E27FC236}">
                <a16:creationId xmlns:a16="http://schemas.microsoft.com/office/drawing/2014/main" id="{2ABB175A-7B59-DD0C-5DD5-D0263A726498}"/>
              </a:ext>
            </a:extLst>
          </p:cNvPr>
          <p:cNvSpPr>
            <a:spLocks noGrp="1"/>
          </p:cNvSpPr>
          <p:nvPr>
            <p:ph type="title" hasCustomPrompt="1"/>
          </p:nvPr>
        </p:nvSpPr>
        <p:spPr>
          <a:xfrm>
            <a:off x="340292" y="212186"/>
            <a:ext cx="9299364" cy="588637"/>
          </a:xfrm>
          <a:prstGeom prst="rect">
            <a:avLst/>
          </a:prstGeom>
        </p:spPr>
        <p:txBody>
          <a:bodyPr vert="horz" lIns="91440" tIns="45720" rIns="91440" bIns="45720" rtlCol="0" anchor="t" anchorCtr="0">
            <a:noAutofit/>
          </a:bodyPr>
          <a:lstStyle>
            <a:lvl1pPr>
              <a:defRPr sz="4000" b="1" i="0">
                <a:solidFill>
                  <a:schemeClr val="bg1"/>
                </a:solidFill>
                <a:latin typeface="Aptos ExtraBold" panose="020B0004020202020204" pitchFamily="34" charset="0"/>
                <a:cs typeface="Segoe UI" panose="020B0502040204020203" pitchFamily="34" charset="0"/>
              </a:defRPr>
            </a:lvl1pPr>
          </a:lstStyle>
          <a:p>
            <a:r>
              <a:rPr lang="en-GB"/>
              <a:t>Insert slide title</a:t>
            </a:r>
            <a:endParaRPr lang="en-IS"/>
          </a:p>
        </p:txBody>
      </p:sp>
      <p:grpSp>
        <p:nvGrpSpPr>
          <p:cNvPr id="8" name="Group 7">
            <a:extLst>
              <a:ext uri="{FF2B5EF4-FFF2-40B4-BE49-F238E27FC236}">
                <a16:creationId xmlns:a16="http://schemas.microsoft.com/office/drawing/2014/main" id="{7094F57E-2929-4C45-A809-9BB176B04472}"/>
              </a:ext>
            </a:extLst>
          </p:cNvPr>
          <p:cNvGrpSpPr/>
          <p:nvPr userDrawn="1"/>
        </p:nvGrpSpPr>
        <p:grpSpPr>
          <a:xfrm>
            <a:off x="10610584" y="331617"/>
            <a:ext cx="1231126" cy="378552"/>
            <a:chOff x="10610584" y="331617"/>
            <a:chExt cx="1231126" cy="378552"/>
          </a:xfrm>
        </p:grpSpPr>
        <p:grpSp>
          <p:nvGrpSpPr>
            <p:cNvPr id="9" name="Graphic 1">
              <a:extLst>
                <a:ext uri="{FF2B5EF4-FFF2-40B4-BE49-F238E27FC236}">
                  <a16:creationId xmlns:a16="http://schemas.microsoft.com/office/drawing/2014/main" id="{68845CDA-BA4C-582C-F437-70B8BCDE08CC}"/>
                </a:ext>
              </a:extLst>
            </p:cNvPr>
            <p:cNvGrpSpPr/>
            <p:nvPr/>
          </p:nvGrpSpPr>
          <p:grpSpPr>
            <a:xfrm>
              <a:off x="10610584" y="331617"/>
              <a:ext cx="1231126" cy="292096"/>
              <a:chOff x="10610584" y="331617"/>
              <a:chExt cx="1231126" cy="292096"/>
            </a:xfrm>
            <a:solidFill>
              <a:schemeClr val="bg1"/>
            </a:solidFill>
          </p:grpSpPr>
          <p:grpSp>
            <p:nvGrpSpPr>
              <p:cNvPr id="32" name="Graphic 1">
                <a:extLst>
                  <a:ext uri="{FF2B5EF4-FFF2-40B4-BE49-F238E27FC236}">
                    <a16:creationId xmlns:a16="http://schemas.microsoft.com/office/drawing/2014/main" id="{48D45F25-B0D5-2002-71F8-F9331AB780EB}"/>
                  </a:ext>
                </a:extLst>
              </p:cNvPr>
              <p:cNvGrpSpPr/>
              <p:nvPr/>
            </p:nvGrpSpPr>
            <p:grpSpPr>
              <a:xfrm>
                <a:off x="10977232" y="373442"/>
                <a:ext cx="864478" cy="163814"/>
                <a:chOff x="10977232" y="373442"/>
                <a:chExt cx="864478" cy="163814"/>
              </a:xfrm>
              <a:grpFill/>
            </p:grpSpPr>
            <p:sp>
              <p:nvSpPr>
                <p:cNvPr id="36" name="Freeform 35">
                  <a:extLst>
                    <a:ext uri="{FF2B5EF4-FFF2-40B4-BE49-F238E27FC236}">
                      <a16:creationId xmlns:a16="http://schemas.microsoft.com/office/drawing/2014/main" id="{0948F82C-BE41-8A87-4E6F-DEA5BBD5BF82}"/>
                    </a:ext>
                  </a:extLst>
                </p:cNvPr>
                <p:cNvSpPr/>
                <p:nvPr/>
              </p:nvSpPr>
              <p:spPr>
                <a:xfrm>
                  <a:off x="10977232" y="380752"/>
                  <a:ext cx="95570" cy="153913"/>
                </a:xfrm>
                <a:custGeom>
                  <a:avLst/>
                  <a:gdLst>
                    <a:gd name="connsiteX0" fmla="*/ 0 w 95570"/>
                    <a:gd name="connsiteY0" fmla="*/ 0 h 153913"/>
                    <a:gd name="connsiteX1" fmla="*/ 37797 w 95570"/>
                    <a:gd name="connsiteY1" fmla="*/ 0 h 153913"/>
                    <a:gd name="connsiteX2" fmla="*/ 37797 w 95570"/>
                    <a:gd name="connsiteY2" fmla="*/ 120324 h 153913"/>
                    <a:gd name="connsiteX3" fmla="*/ 95571 w 95570"/>
                    <a:gd name="connsiteY3" fmla="*/ 120324 h 153913"/>
                    <a:gd name="connsiteX4" fmla="*/ 95571 w 95570"/>
                    <a:gd name="connsiteY4" fmla="*/ 153913 h 153913"/>
                    <a:gd name="connsiteX5" fmla="*/ 0 w 95570"/>
                    <a:gd name="connsiteY5" fmla="*/ 153913 h 153913"/>
                    <a:gd name="connsiteX6" fmla="*/ 0 w 95570"/>
                    <a:gd name="connsiteY6" fmla="*/ 0 h 15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570" h="153913">
                      <a:moveTo>
                        <a:pt x="0" y="0"/>
                      </a:moveTo>
                      <a:lnTo>
                        <a:pt x="37797" y="0"/>
                      </a:lnTo>
                      <a:lnTo>
                        <a:pt x="37797" y="120324"/>
                      </a:lnTo>
                      <a:lnTo>
                        <a:pt x="95571" y="120324"/>
                      </a:lnTo>
                      <a:lnTo>
                        <a:pt x="95571" y="153913"/>
                      </a:lnTo>
                      <a:lnTo>
                        <a:pt x="0" y="153913"/>
                      </a:lnTo>
                      <a:lnTo>
                        <a:pt x="0" y="0"/>
                      </a:lnTo>
                      <a:close/>
                    </a:path>
                  </a:pathLst>
                </a:custGeom>
                <a:grpFill/>
                <a:ln w="3075" cap="flat">
                  <a:noFill/>
                  <a:prstDash val="solid"/>
                  <a:miter/>
                </a:ln>
              </p:spPr>
              <p:txBody>
                <a:bodyPr rtlCol="0" anchor="ctr"/>
                <a:lstStyle/>
                <a:p>
                  <a:endParaRPr lang="en-IS"/>
                </a:p>
              </p:txBody>
            </p:sp>
            <p:sp>
              <p:nvSpPr>
                <p:cNvPr id="37" name="Freeform 36">
                  <a:extLst>
                    <a:ext uri="{FF2B5EF4-FFF2-40B4-BE49-F238E27FC236}">
                      <a16:creationId xmlns:a16="http://schemas.microsoft.com/office/drawing/2014/main" id="{BB3F714C-0FF6-40EA-675D-355D25E7E288}"/>
                    </a:ext>
                  </a:extLst>
                </p:cNvPr>
                <p:cNvSpPr/>
                <p:nvPr/>
              </p:nvSpPr>
              <p:spPr>
                <a:xfrm>
                  <a:off x="11084623" y="378346"/>
                  <a:ext cx="107174" cy="158848"/>
                </a:xfrm>
                <a:custGeom>
                  <a:avLst/>
                  <a:gdLst>
                    <a:gd name="connsiteX0" fmla="*/ 97941 w 107174"/>
                    <a:gd name="connsiteY0" fmla="*/ 10364 h 158848"/>
                    <a:gd name="connsiteX1" fmla="*/ 97941 w 107174"/>
                    <a:gd name="connsiteY1" fmla="*/ 46513 h 158848"/>
                    <a:gd name="connsiteX2" fmla="*/ 58204 w 107174"/>
                    <a:gd name="connsiteY2" fmla="*/ 33590 h 158848"/>
                    <a:gd name="connsiteX3" fmla="*/ 38013 w 107174"/>
                    <a:gd name="connsiteY3" fmla="*/ 45434 h 158848"/>
                    <a:gd name="connsiteX4" fmla="*/ 60144 w 107174"/>
                    <a:gd name="connsiteY4" fmla="*/ 61781 h 158848"/>
                    <a:gd name="connsiteX5" fmla="*/ 107175 w 107174"/>
                    <a:gd name="connsiteY5" fmla="*/ 109991 h 158848"/>
                    <a:gd name="connsiteX6" fmla="*/ 48109 w 107174"/>
                    <a:gd name="connsiteY6" fmla="*/ 158849 h 158848"/>
                    <a:gd name="connsiteX7" fmla="*/ 646 w 107174"/>
                    <a:gd name="connsiteY7" fmla="*/ 145709 h 158848"/>
                    <a:gd name="connsiteX8" fmla="*/ 646 w 107174"/>
                    <a:gd name="connsiteY8" fmla="*/ 107184 h 158848"/>
                    <a:gd name="connsiteX9" fmla="*/ 45308 w 107174"/>
                    <a:gd name="connsiteY9" fmla="*/ 125043 h 158848"/>
                    <a:gd name="connsiteX10" fmla="*/ 67438 w 107174"/>
                    <a:gd name="connsiteY10" fmla="*/ 111040 h 158848"/>
                    <a:gd name="connsiteX11" fmla="*/ 41676 w 107174"/>
                    <a:gd name="connsiteY11" fmla="*/ 91885 h 158848"/>
                    <a:gd name="connsiteX12" fmla="*/ 0 w 107174"/>
                    <a:gd name="connsiteY12" fmla="*/ 46698 h 158848"/>
                    <a:gd name="connsiteX13" fmla="*/ 56912 w 107174"/>
                    <a:gd name="connsiteY13" fmla="*/ 0 h 158848"/>
                    <a:gd name="connsiteX14" fmla="*/ 97941 w 107174"/>
                    <a:gd name="connsiteY14" fmla="*/ 10333 h 15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7174" h="158848">
                      <a:moveTo>
                        <a:pt x="97941" y="10364"/>
                      </a:moveTo>
                      <a:lnTo>
                        <a:pt x="97941" y="46513"/>
                      </a:lnTo>
                      <a:cubicBezTo>
                        <a:pt x="87845" y="38771"/>
                        <a:pt x="72394" y="33590"/>
                        <a:pt x="58204" y="33590"/>
                      </a:cubicBezTo>
                      <a:cubicBezTo>
                        <a:pt x="45739" y="33590"/>
                        <a:pt x="38013" y="37692"/>
                        <a:pt x="38013" y="45434"/>
                      </a:cubicBezTo>
                      <a:cubicBezTo>
                        <a:pt x="38013" y="53176"/>
                        <a:pt x="45523" y="56414"/>
                        <a:pt x="60144" y="61781"/>
                      </a:cubicBezTo>
                      <a:cubicBezTo>
                        <a:pt x="81412" y="69955"/>
                        <a:pt x="107175" y="79424"/>
                        <a:pt x="107175" y="109991"/>
                      </a:cubicBezTo>
                      <a:cubicBezTo>
                        <a:pt x="107175" y="138615"/>
                        <a:pt x="85260" y="158849"/>
                        <a:pt x="48109" y="158849"/>
                      </a:cubicBezTo>
                      <a:cubicBezTo>
                        <a:pt x="29210" y="158849"/>
                        <a:pt x="11604" y="153266"/>
                        <a:pt x="646" y="145709"/>
                      </a:cubicBezTo>
                      <a:lnTo>
                        <a:pt x="646" y="107184"/>
                      </a:lnTo>
                      <a:cubicBezTo>
                        <a:pt x="11819" y="117301"/>
                        <a:pt x="28348" y="125043"/>
                        <a:pt x="45308" y="125043"/>
                      </a:cubicBezTo>
                      <a:cubicBezTo>
                        <a:pt x="59282" y="125043"/>
                        <a:pt x="67438" y="119460"/>
                        <a:pt x="67438" y="111040"/>
                      </a:cubicBezTo>
                      <a:cubicBezTo>
                        <a:pt x="67438" y="101786"/>
                        <a:pt x="56912" y="97900"/>
                        <a:pt x="41676" y="91885"/>
                      </a:cubicBezTo>
                      <a:cubicBezTo>
                        <a:pt x="24070" y="85223"/>
                        <a:pt x="0" y="74890"/>
                        <a:pt x="0" y="46698"/>
                      </a:cubicBezTo>
                      <a:cubicBezTo>
                        <a:pt x="0" y="20018"/>
                        <a:pt x="21053" y="0"/>
                        <a:pt x="56912" y="0"/>
                      </a:cubicBezTo>
                      <a:cubicBezTo>
                        <a:pt x="72579" y="0"/>
                        <a:pt x="87199" y="3886"/>
                        <a:pt x="97941" y="10333"/>
                      </a:cubicBezTo>
                      <a:close/>
                    </a:path>
                  </a:pathLst>
                </a:custGeom>
                <a:grpFill/>
                <a:ln w="3075" cap="flat">
                  <a:noFill/>
                  <a:prstDash val="solid"/>
                  <a:miter/>
                </a:ln>
              </p:spPr>
              <p:txBody>
                <a:bodyPr rtlCol="0" anchor="ctr"/>
                <a:lstStyle/>
                <a:p>
                  <a:endParaRPr lang="en-IS"/>
                </a:p>
              </p:txBody>
            </p:sp>
            <p:sp>
              <p:nvSpPr>
                <p:cNvPr id="38" name="Freeform 37">
                  <a:extLst>
                    <a:ext uri="{FF2B5EF4-FFF2-40B4-BE49-F238E27FC236}">
                      <a16:creationId xmlns:a16="http://schemas.microsoft.com/office/drawing/2014/main" id="{AC5D3518-3EB4-5D43-798D-D1CD7FB15ED7}"/>
                    </a:ext>
                  </a:extLst>
                </p:cNvPr>
                <p:cNvSpPr/>
                <p:nvPr/>
              </p:nvSpPr>
              <p:spPr>
                <a:xfrm>
                  <a:off x="11263914" y="380752"/>
                  <a:ext cx="127181" cy="153913"/>
                </a:xfrm>
                <a:custGeom>
                  <a:avLst/>
                  <a:gdLst>
                    <a:gd name="connsiteX0" fmla="*/ 62 w 127181"/>
                    <a:gd name="connsiteY0" fmla="*/ 0 h 153913"/>
                    <a:gd name="connsiteX1" fmla="*/ 63622 w 127181"/>
                    <a:gd name="connsiteY1" fmla="*/ 0 h 153913"/>
                    <a:gd name="connsiteX2" fmla="*/ 117948 w 127181"/>
                    <a:gd name="connsiteY2" fmla="*/ 50585 h 153913"/>
                    <a:gd name="connsiteX3" fmla="*/ 87445 w 127181"/>
                    <a:gd name="connsiteY3" fmla="*/ 93428 h 153913"/>
                    <a:gd name="connsiteX4" fmla="*/ 127182 w 127181"/>
                    <a:gd name="connsiteY4" fmla="*/ 153913 h 153913"/>
                    <a:gd name="connsiteX5" fmla="*/ 84860 w 127181"/>
                    <a:gd name="connsiteY5" fmla="*/ 153913 h 153913"/>
                    <a:gd name="connsiteX6" fmla="*/ 51771 w 127181"/>
                    <a:gd name="connsiteY6" fmla="*/ 100954 h 153913"/>
                    <a:gd name="connsiteX7" fmla="*/ 37797 w 127181"/>
                    <a:gd name="connsiteY7" fmla="*/ 100954 h 153913"/>
                    <a:gd name="connsiteX8" fmla="*/ 37797 w 127181"/>
                    <a:gd name="connsiteY8" fmla="*/ 153913 h 153913"/>
                    <a:gd name="connsiteX9" fmla="*/ 0 w 127181"/>
                    <a:gd name="connsiteY9" fmla="*/ 153913 h 153913"/>
                    <a:gd name="connsiteX10" fmla="*/ 0 w 127181"/>
                    <a:gd name="connsiteY10" fmla="*/ 0 h 153913"/>
                    <a:gd name="connsiteX11" fmla="*/ 59559 w 127181"/>
                    <a:gd name="connsiteY11" fmla="*/ 69739 h 153913"/>
                    <a:gd name="connsiteX12" fmla="*/ 79104 w 127181"/>
                    <a:gd name="connsiteY12" fmla="*/ 50801 h 153913"/>
                    <a:gd name="connsiteX13" fmla="*/ 59559 w 127181"/>
                    <a:gd name="connsiteY13" fmla="*/ 32078 h 153913"/>
                    <a:gd name="connsiteX14" fmla="*/ 37859 w 127181"/>
                    <a:gd name="connsiteY14" fmla="*/ 32078 h 153913"/>
                    <a:gd name="connsiteX15" fmla="*/ 37859 w 127181"/>
                    <a:gd name="connsiteY15" fmla="*/ 69739 h 153913"/>
                    <a:gd name="connsiteX16" fmla="*/ 59559 w 127181"/>
                    <a:gd name="connsiteY16" fmla="*/ 69739 h 15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7181" h="153913">
                      <a:moveTo>
                        <a:pt x="62" y="0"/>
                      </a:moveTo>
                      <a:lnTo>
                        <a:pt x="63622" y="0"/>
                      </a:lnTo>
                      <a:cubicBezTo>
                        <a:pt x="96279" y="0"/>
                        <a:pt x="117948" y="21313"/>
                        <a:pt x="117948" y="50585"/>
                      </a:cubicBezTo>
                      <a:cubicBezTo>
                        <a:pt x="117948" y="69307"/>
                        <a:pt x="105913" y="86519"/>
                        <a:pt x="87445" y="93428"/>
                      </a:cubicBezTo>
                      <a:lnTo>
                        <a:pt x="127182" y="153913"/>
                      </a:lnTo>
                      <a:lnTo>
                        <a:pt x="84860" y="153913"/>
                      </a:lnTo>
                      <a:lnTo>
                        <a:pt x="51771" y="100954"/>
                      </a:lnTo>
                      <a:lnTo>
                        <a:pt x="37797" y="100954"/>
                      </a:lnTo>
                      <a:lnTo>
                        <a:pt x="37797" y="153913"/>
                      </a:lnTo>
                      <a:lnTo>
                        <a:pt x="0" y="153913"/>
                      </a:lnTo>
                      <a:lnTo>
                        <a:pt x="0" y="0"/>
                      </a:lnTo>
                      <a:close/>
                      <a:moveTo>
                        <a:pt x="59559" y="69739"/>
                      </a:moveTo>
                      <a:cubicBezTo>
                        <a:pt x="71378" y="69739"/>
                        <a:pt x="79104" y="61565"/>
                        <a:pt x="79104" y="50801"/>
                      </a:cubicBezTo>
                      <a:cubicBezTo>
                        <a:pt x="79104" y="40036"/>
                        <a:pt x="71378" y="32078"/>
                        <a:pt x="59559" y="32078"/>
                      </a:cubicBezTo>
                      <a:lnTo>
                        <a:pt x="37859" y="32078"/>
                      </a:lnTo>
                      <a:lnTo>
                        <a:pt x="37859" y="69739"/>
                      </a:lnTo>
                      <a:lnTo>
                        <a:pt x="59559" y="69739"/>
                      </a:lnTo>
                      <a:close/>
                    </a:path>
                  </a:pathLst>
                </a:custGeom>
                <a:grpFill/>
                <a:ln w="3075" cap="flat">
                  <a:noFill/>
                  <a:prstDash val="solid"/>
                  <a:miter/>
                </a:ln>
              </p:spPr>
              <p:txBody>
                <a:bodyPr rtlCol="0" anchor="ctr"/>
                <a:lstStyle/>
                <a:p>
                  <a:endParaRPr lang="en-IS"/>
                </a:p>
              </p:txBody>
            </p:sp>
            <p:sp>
              <p:nvSpPr>
                <p:cNvPr id="39" name="Freeform 38">
                  <a:extLst>
                    <a:ext uri="{FF2B5EF4-FFF2-40B4-BE49-F238E27FC236}">
                      <a16:creationId xmlns:a16="http://schemas.microsoft.com/office/drawing/2014/main" id="{53C6DB90-3BF9-EB01-FD9F-ED4D4069DDA0}"/>
                    </a:ext>
                  </a:extLst>
                </p:cNvPr>
                <p:cNvSpPr/>
                <p:nvPr/>
              </p:nvSpPr>
              <p:spPr>
                <a:xfrm>
                  <a:off x="11392235" y="421467"/>
                  <a:ext cx="109114" cy="115789"/>
                </a:xfrm>
                <a:custGeom>
                  <a:avLst/>
                  <a:gdLst>
                    <a:gd name="connsiteX0" fmla="*/ 109083 w 109114"/>
                    <a:gd name="connsiteY0" fmla="*/ 53145 h 115789"/>
                    <a:gd name="connsiteX1" fmla="*/ 108006 w 109114"/>
                    <a:gd name="connsiteY1" fmla="*/ 65853 h 115789"/>
                    <a:gd name="connsiteX2" fmla="*/ 38198 w 109114"/>
                    <a:gd name="connsiteY2" fmla="*/ 65853 h 115789"/>
                    <a:gd name="connsiteX3" fmla="*/ 67839 w 109114"/>
                    <a:gd name="connsiteY3" fmla="*/ 84791 h 115789"/>
                    <a:gd name="connsiteX4" fmla="*/ 101142 w 109114"/>
                    <a:gd name="connsiteY4" fmla="*/ 75754 h 115789"/>
                    <a:gd name="connsiteX5" fmla="*/ 101142 w 109114"/>
                    <a:gd name="connsiteY5" fmla="*/ 108480 h 115789"/>
                    <a:gd name="connsiteX6" fmla="*/ 63129 w 109114"/>
                    <a:gd name="connsiteY6" fmla="*/ 115790 h 115789"/>
                    <a:gd name="connsiteX7" fmla="*/ 0 w 109114"/>
                    <a:gd name="connsiteY7" fmla="*/ 57895 h 115789"/>
                    <a:gd name="connsiteX8" fmla="*/ 56481 w 109114"/>
                    <a:gd name="connsiteY8" fmla="*/ 0 h 115789"/>
                    <a:gd name="connsiteX9" fmla="*/ 109114 w 109114"/>
                    <a:gd name="connsiteY9" fmla="*/ 53176 h 115789"/>
                    <a:gd name="connsiteX10" fmla="*/ 37767 w 109114"/>
                    <a:gd name="connsiteY10" fmla="*/ 45835 h 115789"/>
                    <a:gd name="connsiteX11" fmla="*/ 74487 w 109114"/>
                    <a:gd name="connsiteY11" fmla="*/ 45835 h 115789"/>
                    <a:gd name="connsiteX12" fmla="*/ 56235 w 109114"/>
                    <a:gd name="connsiteY12" fmla="*/ 29703 h 115789"/>
                    <a:gd name="connsiteX13" fmla="*/ 37767 w 109114"/>
                    <a:gd name="connsiteY13" fmla="*/ 45835 h 115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9114" h="115789">
                      <a:moveTo>
                        <a:pt x="109083" y="53145"/>
                      </a:moveTo>
                      <a:cubicBezTo>
                        <a:pt x="109083" y="57247"/>
                        <a:pt x="108652" y="63046"/>
                        <a:pt x="108006" y="65853"/>
                      </a:cubicBezTo>
                      <a:lnTo>
                        <a:pt x="38198" y="65853"/>
                      </a:lnTo>
                      <a:cubicBezTo>
                        <a:pt x="40352" y="79640"/>
                        <a:pt x="53434" y="84791"/>
                        <a:pt x="67839" y="84791"/>
                      </a:cubicBezTo>
                      <a:cubicBezTo>
                        <a:pt x="81166" y="84791"/>
                        <a:pt x="94894" y="80257"/>
                        <a:pt x="101142" y="75754"/>
                      </a:cubicBezTo>
                      <a:lnTo>
                        <a:pt x="101142" y="108480"/>
                      </a:lnTo>
                      <a:cubicBezTo>
                        <a:pt x="91693" y="113415"/>
                        <a:pt x="76857" y="115790"/>
                        <a:pt x="63129" y="115790"/>
                      </a:cubicBezTo>
                      <a:cubicBezTo>
                        <a:pt x="27055" y="115790"/>
                        <a:pt x="0" y="95556"/>
                        <a:pt x="0" y="57895"/>
                      </a:cubicBezTo>
                      <a:cubicBezTo>
                        <a:pt x="0" y="25169"/>
                        <a:pt x="23854" y="0"/>
                        <a:pt x="56481" y="0"/>
                      </a:cubicBezTo>
                      <a:cubicBezTo>
                        <a:pt x="89107" y="0"/>
                        <a:pt x="109114" y="24305"/>
                        <a:pt x="109114" y="53176"/>
                      </a:cubicBezTo>
                      <a:close/>
                      <a:moveTo>
                        <a:pt x="37767" y="45835"/>
                      </a:moveTo>
                      <a:lnTo>
                        <a:pt x="74487" y="45835"/>
                      </a:lnTo>
                      <a:cubicBezTo>
                        <a:pt x="73410" y="36366"/>
                        <a:pt x="66977" y="29703"/>
                        <a:pt x="56235" y="29703"/>
                      </a:cubicBezTo>
                      <a:cubicBezTo>
                        <a:pt x="45492" y="29703"/>
                        <a:pt x="39275" y="36366"/>
                        <a:pt x="37767" y="45835"/>
                      </a:cubicBezTo>
                      <a:close/>
                    </a:path>
                  </a:pathLst>
                </a:custGeom>
                <a:grpFill/>
                <a:ln w="3075" cap="flat">
                  <a:noFill/>
                  <a:prstDash val="solid"/>
                  <a:miter/>
                </a:ln>
              </p:spPr>
              <p:txBody>
                <a:bodyPr rtlCol="0" anchor="ctr"/>
                <a:lstStyle/>
                <a:p>
                  <a:endParaRPr lang="en-IS"/>
                </a:p>
              </p:txBody>
            </p:sp>
            <p:sp>
              <p:nvSpPr>
                <p:cNvPr id="40" name="Freeform 39">
                  <a:extLst>
                    <a:ext uri="{FF2B5EF4-FFF2-40B4-BE49-F238E27FC236}">
                      <a16:creationId xmlns:a16="http://schemas.microsoft.com/office/drawing/2014/main" id="{A865375A-65C7-8B1F-7D42-4F19BF922EB7}"/>
                    </a:ext>
                  </a:extLst>
                </p:cNvPr>
                <p:cNvSpPr/>
                <p:nvPr/>
              </p:nvSpPr>
              <p:spPr>
                <a:xfrm>
                  <a:off x="11511383" y="391948"/>
                  <a:ext cx="78211" cy="145277"/>
                </a:xfrm>
                <a:custGeom>
                  <a:avLst/>
                  <a:gdLst>
                    <a:gd name="connsiteX0" fmla="*/ 78211 w 78211"/>
                    <a:gd name="connsiteY0" fmla="*/ 140342 h 145277"/>
                    <a:gd name="connsiteX1" fmla="*/ 53926 w 78211"/>
                    <a:gd name="connsiteY1" fmla="*/ 145277 h 145277"/>
                    <a:gd name="connsiteX2" fmla="*/ 13974 w 78211"/>
                    <a:gd name="connsiteY2" fmla="*/ 105025 h 145277"/>
                    <a:gd name="connsiteX3" fmla="*/ 13974 w 78211"/>
                    <a:gd name="connsiteY3" fmla="*/ 60918 h 145277"/>
                    <a:gd name="connsiteX4" fmla="*/ 0 w 78211"/>
                    <a:gd name="connsiteY4" fmla="*/ 60918 h 145277"/>
                    <a:gd name="connsiteX5" fmla="*/ 0 w 78211"/>
                    <a:gd name="connsiteY5" fmla="*/ 32078 h 145277"/>
                    <a:gd name="connsiteX6" fmla="*/ 15020 w 78211"/>
                    <a:gd name="connsiteY6" fmla="*/ 32078 h 145277"/>
                    <a:gd name="connsiteX7" fmla="*/ 15020 w 78211"/>
                    <a:gd name="connsiteY7" fmla="*/ 7958 h 145277"/>
                    <a:gd name="connsiteX8" fmla="*/ 51310 w 78211"/>
                    <a:gd name="connsiteY8" fmla="*/ 0 h 145277"/>
                    <a:gd name="connsiteX9" fmla="*/ 51310 w 78211"/>
                    <a:gd name="connsiteY9" fmla="*/ 32078 h 145277"/>
                    <a:gd name="connsiteX10" fmla="*/ 75564 w 78211"/>
                    <a:gd name="connsiteY10" fmla="*/ 32078 h 145277"/>
                    <a:gd name="connsiteX11" fmla="*/ 75564 w 78211"/>
                    <a:gd name="connsiteY11" fmla="*/ 60918 h 145277"/>
                    <a:gd name="connsiteX12" fmla="*/ 51310 w 78211"/>
                    <a:gd name="connsiteY12" fmla="*/ 60918 h 145277"/>
                    <a:gd name="connsiteX13" fmla="*/ 51310 w 78211"/>
                    <a:gd name="connsiteY13" fmla="*/ 99010 h 145277"/>
                    <a:gd name="connsiteX14" fmla="*/ 65499 w 78211"/>
                    <a:gd name="connsiteY14" fmla="*/ 112582 h 145277"/>
                    <a:gd name="connsiteX15" fmla="*/ 78180 w 78211"/>
                    <a:gd name="connsiteY15" fmla="*/ 108912 h 145277"/>
                    <a:gd name="connsiteX16" fmla="*/ 78180 w 78211"/>
                    <a:gd name="connsiteY16" fmla="*/ 140342 h 14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211" h="145277">
                      <a:moveTo>
                        <a:pt x="78211" y="140342"/>
                      </a:moveTo>
                      <a:cubicBezTo>
                        <a:pt x="73256" y="142933"/>
                        <a:pt x="64884" y="145277"/>
                        <a:pt x="53926" y="145277"/>
                      </a:cubicBezTo>
                      <a:cubicBezTo>
                        <a:pt x="29641" y="145277"/>
                        <a:pt x="13974" y="130842"/>
                        <a:pt x="13974" y="105025"/>
                      </a:cubicBezTo>
                      <a:lnTo>
                        <a:pt x="13974" y="60918"/>
                      </a:lnTo>
                      <a:lnTo>
                        <a:pt x="0" y="60918"/>
                      </a:lnTo>
                      <a:lnTo>
                        <a:pt x="0" y="32078"/>
                      </a:lnTo>
                      <a:lnTo>
                        <a:pt x="15020" y="32078"/>
                      </a:lnTo>
                      <a:lnTo>
                        <a:pt x="15020" y="7958"/>
                      </a:lnTo>
                      <a:lnTo>
                        <a:pt x="51310" y="0"/>
                      </a:lnTo>
                      <a:lnTo>
                        <a:pt x="51310" y="32078"/>
                      </a:lnTo>
                      <a:lnTo>
                        <a:pt x="75564" y="32078"/>
                      </a:lnTo>
                      <a:lnTo>
                        <a:pt x="75564" y="60918"/>
                      </a:lnTo>
                      <a:lnTo>
                        <a:pt x="51310" y="60918"/>
                      </a:lnTo>
                      <a:lnTo>
                        <a:pt x="51310" y="99010"/>
                      </a:lnTo>
                      <a:cubicBezTo>
                        <a:pt x="51310" y="108696"/>
                        <a:pt x="57312" y="112582"/>
                        <a:pt x="65499" y="112582"/>
                      </a:cubicBezTo>
                      <a:cubicBezTo>
                        <a:pt x="69593" y="112582"/>
                        <a:pt x="74518" y="111287"/>
                        <a:pt x="78180" y="108912"/>
                      </a:cubicBezTo>
                      <a:lnTo>
                        <a:pt x="78180" y="140342"/>
                      </a:lnTo>
                      <a:close/>
                    </a:path>
                  </a:pathLst>
                </a:custGeom>
                <a:grpFill/>
                <a:ln w="3075" cap="flat">
                  <a:noFill/>
                  <a:prstDash val="solid"/>
                  <a:miter/>
                </a:ln>
              </p:spPr>
              <p:txBody>
                <a:bodyPr rtlCol="0" anchor="ctr"/>
                <a:lstStyle/>
                <a:p>
                  <a:endParaRPr lang="en-IS"/>
                </a:p>
              </p:txBody>
            </p:sp>
            <p:sp>
              <p:nvSpPr>
                <p:cNvPr id="41" name="Freeform 40">
                  <a:extLst>
                    <a:ext uri="{FF2B5EF4-FFF2-40B4-BE49-F238E27FC236}">
                      <a16:creationId xmlns:a16="http://schemas.microsoft.com/office/drawing/2014/main" id="{F4141053-4FDC-843A-F1B5-90899068734E}"/>
                    </a:ext>
                  </a:extLst>
                </p:cNvPr>
                <p:cNvSpPr/>
                <p:nvPr/>
              </p:nvSpPr>
              <p:spPr>
                <a:xfrm>
                  <a:off x="11601014" y="421374"/>
                  <a:ext cx="100711" cy="115820"/>
                </a:xfrm>
                <a:custGeom>
                  <a:avLst/>
                  <a:gdLst>
                    <a:gd name="connsiteX0" fmla="*/ 48078 w 100711"/>
                    <a:gd name="connsiteY0" fmla="*/ 62 h 115820"/>
                    <a:gd name="connsiteX1" fmla="*/ 100711 w 100711"/>
                    <a:gd name="connsiteY1" fmla="*/ 45249 h 115820"/>
                    <a:gd name="connsiteX2" fmla="*/ 100711 w 100711"/>
                    <a:gd name="connsiteY2" fmla="*/ 113261 h 115820"/>
                    <a:gd name="connsiteX3" fmla="*/ 65930 w 100711"/>
                    <a:gd name="connsiteY3" fmla="*/ 113261 h 115820"/>
                    <a:gd name="connsiteX4" fmla="*/ 65930 w 100711"/>
                    <a:gd name="connsiteY4" fmla="*/ 100121 h 115820"/>
                    <a:gd name="connsiteX5" fmla="*/ 35858 w 100711"/>
                    <a:gd name="connsiteY5" fmla="*/ 115821 h 115820"/>
                    <a:gd name="connsiteX6" fmla="*/ 0 w 100711"/>
                    <a:gd name="connsiteY6" fmla="*/ 84822 h 115820"/>
                    <a:gd name="connsiteX7" fmla="*/ 38013 w 100711"/>
                    <a:gd name="connsiteY7" fmla="*/ 50400 h 115820"/>
                    <a:gd name="connsiteX8" fmla="*/ 64637 w 100711"/>
                    <a:gd name="connsiteY8" fmla="*/ 46729 h 115820"/>
                    <a:gd name="connsiteX9" fmla="*/ 64637 w 100711"/>
                    <a:gd name="connsiteY9" fmla="*/ 45002 h 115820"/>
                    <a:gd name="connsiteX10" fmla="*/ 44877 w 100711"/>
                    <a:gd name="connsiteY10" fmla="*/ 31862 h 115820"/>
                    <a:gd name="connsiteX11" fmla="*/ 8157 w 100711"/>
                    <a:gd name="connsiteY11" fmla="*/ 43491 h 115820"/>
                    <a:gd name="connsiteX12" fmla="*/ 8157 w 100711"/>
                    <a:gd name="connsiteY12" fmla="*/ 9901 h 115820"/>
                    <a:gd name="connsiteX13" fmla="*/ 48109 w 100711"/>
                    <a:gd name="connsiteY13" fmla="*/ 0 h 115820"/>
                    <a:gd name="connsiteX14" fmla="*/ 64822 w 100711"/>
                    <a:gd name="connsiteY14" fmla="*/ 69369 h 115820"/>
                    <a:gd name="connsiteX15" fmla="*/ 64822 w 100711"/>
                    <a:gd name="connsiteY15" fmla="*/ 67210 h 115820"/>
                    <a:gd name="connsiteX16" fmla="*/ 47432 w 100711"/>
                    <a:gd name="connsiteY16" fmla="*/ 69585 h 115820"/>
                    <a:gd name="connsiteX17" fmla="*/ 34535 w 100711"/>
                    <a:gd name="connsiteY17" fmla="*/ 79918 h 115820"/>
                    <a:gd name="connsiteX18" fmla="*/ 45708 w 100711"/>
                    <a:gd name="connsiteY18" fmla="*/ 88955 h 115820"/>
                    <a:gd name="connsiteX19" fmla="*/ 64822 w 100711"/>
                    <a:gd name="connsiteY19" fmla="*/ 69369 h 11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711" h="115820">
                      <a:moveTo>
                        <a:pt x="48078" y="62"/>
                      </a:moveTo>
                      <a:cubicBezTo>
                        <a:pt x="76210" y="62"/>
                        <a:pt x="100711" y="13849"/>
                        <a:pt x="100711" y="45249"/>
                      </a:cubicBezTo>
                      <a:lnTo>
                        <a:pt x="100711" y="113261"/>
                      </a:lnTo>
                      <a:lnTo>
                        <a:pt x="65930" y="113261"/>
                      </a:lnTo>
                      <a:lnTo>
                        <a:pt x="65930" y="100121"/>
                      </a:lnTo>
                      <a:cubicBezTo>
                        <a:pt x="60359" y="108942"/>
                        <a:pt x="49617" y="115821"/>
                        <a:pt x="35858" y="115821"/>
                      </a:cubicBezTo>
                      <a:cubicBezTo>
                        <a:pt x="15021" y="115821"/>
                        <a:pt x="0" y="102681"/>
                        <a:pt x="0" y="84822"/>
                      </a:cubicBezTo>
                      <a:cubicBezTo>
                        <a:pt x="0" y="66963"/>
                        <a:pt x="13759" y="54039"/>
                        <a:pt x="38013" y="50400"/>
                      </a:cubicBezTo>
                      <a:lnTo>
                        <a:pt x="64637" y="46729"/>
                      </a:lnTo>
                      <a:lnTo>
                        <a:pt x="64637" y="45002"/>
                      </a:lnTo>
                      <a:cubicBezTo>
                        <a:pt x="64637" y="36612"/>
                        <a:pt x="56696" y="31862"/>
                        <a:pt x="44877" y="31862"/>
                      </a:cubicBezTo>
                      <a:cubicBezTo>
                        <a:pt x="30041" y="31862"/>
                        <a:pt x="16313" y="37661"/>
                        <a:pt x="8157" y="43491"/>
                      </a:cubicBezTo>
                      <a:lnTo>
                        <a:pt x="8157" y="9901"/>
                      </a:lnTo>
                      <a:cubicBezTo>
                        <a:pt x="18252" y="3886"/>
                        <a:pt x="33273" y="0"/>
                        <a:pt x="48109" y="0"/>
                      </a:cubicBezTo>
                      <a:close/>
                      <a:moveTo>
                        <a:pt x="64822" y="69369"/>
                      </a:moveTo>
                      <a:lnTo>
                        <a:pt x="64822" y="67210"/>
                      </a:lnTo>
                      <a:lnTo>
                        <a:pt x="47432" y="69585"/>
                      </a:lnTo>
                      <a:cubicBezTo>
                        <a:pt x="39275" y="70664"/>
                        <a:pt x="34535" y="74304"/>
                        <a:pt x="34535" y="79918"/>
                      </a:cubicBezTo>
                      <a:cubicBezTo>
                        <a:pt x="34535" y="85531"/>
                        <a:pt x="38844" y="88955"/>
                        <a:pt x="45708" y="88955"/>
                      </a:cubicBezTo>
                      <a:cubicBezTo>
                        <a:pt x="55373" y="88955"/>
                        <a:pt x="64822" y="80997"/>
                        <a:pt x="64822" y="69369"/>
                      </a:cubicBezTo>
                      <a:close/>
                    </a:path>
                  </a:pathLst>
                </a:custGeom>
                <a:grpFill/>
                <a:ln w="3075" cap="flat">
                  <a:noFill/>
                  <a:prstDash val="solid"/>
                  <a:miter/>
                </a:ln>
              </p:spPr>
              <p:txBody>
                <a:bodyPr rtlCol="0" anchor="ctr"/>
                <a:lstStyle/>
                <a:p>
                  <a:endParaRPr lang="en-IS"/>
                </a:p>
              </p:txBody>
            </p:sp>
            <p:sp>
              <p:nvSpPr>
                <p:cNvPr id="42" name="Freeform 41">
                  <a:extLst>
                    <a:ext uri="{FF2B5EF4-FFF2-40B4-BE49-F238E27FC236}">
                      <a16:creationId xmlns:a16="http://schemas.microsoft.com/office/drawing/2014/main" id="{D7B4F0F7-27BB-4F79-EB1A-E2CF10BAEE47}"/>
                    </a:ext>
                  </a:extLst>
                </p:cNvPr>
                <p:cNvSpPr/>
                <p:nvPr/>
              </p:nvSpPr>
              <p:spPr>
                <a:xfrm>
                  <a:off x="11724471" y="373442"/>
                  <a:ext cx="40167" cy="161223"/>
                </a:xfrm>
                <a:custGeom>
                  <a:avLst/>
                  <a:gdLst>
                    <a:gd name="connsiteX0" fmla="*/ 40168 w 40167"/>
                    <a:gd name="connsiteY0" fmla="*/ 19586 h 161223"/>
                    <a:gd name="connsiteX1" fmla="*/ 19976 w 40167"/>
                    <a:gd name="connsiteY1" fmla="*/ 38956 h 161223"/>
                    <a:gd name="connsiteX2" fmla="*/ 0 w 40167"/>
                    <a:gd name="connsiteY2" fmla="*/ 19586 h 161223"/>
                    <a:gd name="connsiteX3" fmla="*/ 19976 w 40167"/>
                    <a:gd name="connsiteY3" fmla="*/ 0 h 161223"/>
                    <a:gd name="connsiteX4" fmla="*/ 40168 w 40167"/>
                    <a:gd name="connsiteY4" fmla="*/ 19586 h 161223"/>
                    <a:gd name="connsiteX5" fmla="*/ 1293 w 40167"/>
                    <a:gd name="connsiteY5" fmla="*/ 50585 h 161223"/>
                    <a:gd name="connsiteX6" fmla="*/ 38659 w 40167"/>
                    <a:gd name="connsiteY6" fmla="*/ 50585 h 161223"/>
                    <a:gd name="connsiteX7" fmla="*/ 38659 w 40167"/>
                    <a:gd name="connsiteY7" fmla="*/ 161224 h 161223"/>
                    <a:gd name="connsiteX8" fmla="*/ 1293 w 40167"/>
                    <a:gd name="connsiteY8" fmla="*/ 161224 h 161223"/>
                    <a:gd name="connsiteX9" fmla="*/ 1293 w 40167"/>
                    <a:gd name="connsiteY9" fmla="*/ 50585 h 161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167" h="161223">
                      <a:moveTo>
                        <a:pt x="40168" y="19586"/>
                      </a:moveTo>
                      <a:cubicBezTo>
                        <a:pt x="40168" y="30783"/>
                        <a:pt x="31580" y="38956"/>
                        <a:pt x="19976" y="38956"/>
                      </a:cubicBezTo>
                      <a:cubicBezTo>
                        <a:pt x="8372" y="38956"/>
                        <a:pt x="0" y="30783"/>
                        <a:pt x="0" y="19586"/>
                      </a:cubicBezTo>
                      <a:cubicBezTo>
                        <a:pt x="0" y="8390"/>
                        <a:pt x="8588" y="0"/>
                        <a:pt x="19976" y="0"/>
                      </a:cubicBezTo>
                      <a:cubicBezTo>
                        <a:pt x="31365" y="0"/>
                        <a:pt x="40168" y="8390"/>
                        <a:pt x="40168" y="19586"/>
                      </a:cubicBezTo>
                      <a:close/>
                      <a:moveTo>
                        <a:pt x="1293" y="50585"/>
                      </a:moveTo>
                      <a:lnTo>
                        <a:pt x="38659" y="50585"/>
                      </a:lnTo>
                      <a:lnTo>
                        <a:pt x="38659" y="161224"/>
                      </a:lnTo>
                      <a:lnTo>
                        <a:pt x="1293" y="161224"/>
                      </a:lnTo>
                      <a:lnTo>
                        <a:pt x="1293" y="50585"/>
                      </a:lnTo>
                      <a:close/>
                    </a:path>
                  </a:pathLst>
                </a:custGeom>
                <a:grpFill/>
                <a:ln w="3075" cap="flat">
                  <a:noFill/>
                  <a:prstDash val="solid"/>
                  <a:miter/>
                </a:ln>
              </p:spPr>
              <p:txBody>
                <a:bodyPr rtlCol="0" anchor="ctr"/>
                <a:lstStyle/>
                <a:p>
                  <a:endParaRPr lang="en-IS"/>
                </a:p>
              </p:txBody>
            </p:sp>
            <p:sp>
              <p:nvSpPr>
                <p:cNvPr id="43" name="Freeform 42">
                  <a:extLst>
                    <a:ext uri="{FF2B5EF4-FFF2-40B4-BE49-F238E27FC236}">
                      <a16:creationId xmlns:a16="http://schemas.microsoft.com/office/drawing/2014/main" id="{C7E59AAC-0ECB-D8B7-0CB2-DCBD76081B64}"/>
                    </a:ext>
                  </a:extLst>
                </p:cNvPr>
                <p:cNvSpPr/>
                <p:nvPr/>
              </p:nvSpPr>
              <p:spPr>
                <a:xfrm>
                  <a:off x="11787816" y="380968"/>
                  <a:ext cx="53895" cy="156257"/>
                </a:xfrm>
                <a:custGeom>
                  <a:avLst/>
                  <a:gdLst>
                    <a:gd name="connsiteX0" fmla="*/ 0 w 53895"/>
                    <a:gd name="connsiteY0" fmla="*/ 0 h 156257"/>
                    <a:gd name="connsiteX1" fmla="*/ 37367 w 53895"/>
                    <a:gd name="connsiteY1" fmla="*/ 0 h 156257"/>
                    <a:gd name="connsiteX2" fmla="*/ 37367 w 53895"/>
                    <a:gd name="connsiteY2" fmla="*/ 113631 h 156257"/>
                    <a:gd name="connsiteX3" fmla="*/ 46600 w 53895"/>
                    <a:gd name="connsiteY3" fmla="*/ 124180 h 156257"/>
                    <a:gd name="connsiteX4" fmla="*/ 53895 w 53895"/>
                    <a:gd name="connsiteY4" fmla="*/ 122884 h 156257"/>
                    <a:gd name="connsiteX5" fmla="*/ 53895 w 53895"/>
                    <a:gd name="connsiteY5" fmla="*/ 153451 h 156257"/>
                    <a:gd name="connsiteX6" fmla="*/ 36720 w 53895"/>
                    <a:gd name="connsiteY6" fmla="*/ 156258 h 156257"/>
                    <a:gd name="connsiteX7" fmla="*/ 0 w 53895"/>
                    <a:gd name="connsiteY7" fmla="*/ 120540 h 156257"/>
                    <a:gd name="connsiteX8" fmla="*/ 0 w 53895"/>
                    <a:gd name="connsiteY8" fmla="*/ 0 h 156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895" h="156257">
                      <a:moveTo>
                        <a:pt x="0" y="0"/>
                      </a:moveTo>
                      <a:lnTo>
                        <a:pt x="37367" y="0"/>
                      </a:lnTo>
                      <a:lnTo>
                        <a:pt x="37367" y="113631"/>
                      </a:lnTo>
                      <a:cubicBezTo>
                        <a:pt x="37367" y="120509"/>
                        <a:pt x="39737" y="124180"/>
                        <a:pt x="46600" y="124180"/>
                      </a:cubicBezTo>
                      <a:cubicBezTo>
                        <a:pt x="49186" y="124180"/>
                        <a:pt x="51741" y="123748"/>
                        <a:pt x="53895" y="122884"/>
                      </a:cubicBezTo>
                      <a:lnTo>
                        <a:pt x="53895" y="153451"/>
                      </a:lnTo>
                      <a:cubicBezTo>
                        <a:pt x="49802" y="155178"/>
                        <a:pt x="43799" y="156258"/>
                        <a:pt x="36720" y="156258"/>
                      </a:cubicBezTo>
                      <a:cubicBezTo>
                        <a:pt x="14374" y="156258"/>
                        <a:pt x="0" y="144413"/>
                        <a:pt x="0" y="120540"/>
                      </a:cubicBezTo>
                      <a:lnTo>
                        <a:pt x="0" y="0"/>
                      </a:lnTo>
                      <a:close/>
                    </a:path>
                  </a:pathLst>
                </a:custGeom>
                <a:grpFill/>
                <a:ln w="3075" cap="flat">
                  <a:noFill/>
                  <a:prstDash val="solid"/>
                  <a:miter/>
                </a:ln>
              </p:spPr>
              <p:txBody>
                <a:bodyPr rtlCol="0" anchor="ctr"/>
                <a:lstStyle/>
                <a:p>
                  <a:endParaRPr lang="en-IS"/>
                </a:p>
              </p:txBody>
            </p:sp>
          </p:grpSp>
          <p:grpSp>
            <p:nvGrpSpPr>
              <p:cNvPr id="33" name="Graphic 1">
                <a:extLst>
                  <a:ext uri="{FF2B5EF4-FFF2-40B4-BE49-F238E27FC236}">
                    <a16:creationId xmlns:a16="http://schemas.microsoft.com/office/drawing/2014/main" id="{B63E1739-7AD2-E483-FBD6-704251390A6B}"/>
                  </a:ext>
                </a:extLst>
              </p:cNvPr>
              <p:cNvGrpSpPr/>
              <p:nvPr/>
            </p:nvGrpSpPr>
            <p:grpSpPr>
              <a:xfrm>
                <a:off x="10610584" y="331617"/>
                <a:ext cx="291422" cy="292096"/>
                <a:chOff x="10610584" y="331617"/>
                <a:chExt cx="291422" cy="292096"/>
              </a:xfrm>
              <a:grpFill/>
            </p:grpSpPr>
            <p:sp>
              <p:nvSpPr>
                <p:cNvPr id="34" name="Freeform 33">
                  <a:extLst>
                    <a:ext uri="{FF2B5EF4-FFF2-40B4-BE49-F238E27FC236}">
                      <a16:creationId xmlns:a16="http://schemas.microsoft.com/office/drawing/2014/main" id="{577176C6-07F3-255D-0EA1-E550B01CEC70}"/>
                    </a:ext>
                  </a:extLst>
                </p:cNvPr>
                <p:cNvSpPr/>
                <p:nvPr/>
              </p:nvSpPr>
              <p:spPr>
                <a:xfrm>
                  <a:off x="10610584" y="353300"/>
                  <a:ext cx="291422" cy="270412"/>
                </a:xfrm>
                <a:custGeom>
                  <a:avLst/>
                  <a:gdLst>
                    <a:gd name="connsiteX0" fmla="*/ 192065 w 291422"/>
                    <a:gd name="connsiteY0" fmla="*/ 59468 h 270412"/>
                    <a:gd name="connsiteX1" fmla="*/ 160824 w 291422"/>
                    <a:gd name="connsiteY1" fmla="*/ 84791 h 270412"/>
                    <a:gd name="connsiteX2" fmla="*/ 192189 w 291422"/>
                    <a:gd name="connsiteY2" fmla="*/ 104408 h 270412"/>
                    <a:gd name="connsiteX3" fmla="*/ 231679 w 291422"/>
                    <a:gd name="connsiteY3" fmla="*/ 114772 h 270412"/>
                    <a:gd name="connsiteX4" fmla="*/ 250670 w 291422"/>
                    <a:gd name="connsiteY4" fmla="*/ 152741 h 270412"/>
                    <a:gd name="connsiteX5" fmla="*/ 210533 w 291422"/>
                    <a:gd name="connsiteY5" fmla="*/ 204622 h 270412"/>
                    <a:gd name="connsiteX6" fmla="*/ 149189 w 291422"/>
                    <a:gd name="connsiteY6" fmla="*/ 211346 h 270412"/>
                    <a:gd name="connsiteX7" fmla="*/ 141187 w 291422"/>
                    <a:gd name="connsiteY7" fmla="*/ 211130 h 270412"/>
                    <a:gd name="connsiteX8" fmla="*/ 104251 w 291422"/>
                    <a:gd name="connsiteY8" fmla="*/ 206966 h 270412"/>
                    <a:gd name="connsiteX9" fmla="*/ 57743 w 291422"/>
                    <a:gd name="connsiteY9" fmla="*/ 182044 h 270412"/>
                    <a:gd name="connsiteX10" fmla="*/ 38321 w 291422"/>
                    <a:gd name="connsiteY10" fmla="*/ 104717 h 270412"/>
                    <a:gd name="connsiteX11" fmla="*/ 39152 w 291422"/>
                    <a:gd name="connsiteY11" fmla="*/ 91762 h 270412"/>
                    <a:gd name="connsiteX12" fmla="*/ 69408 w 291422"/>
                    <a:gd name="connsiteY12" fmla="*/ 0 h 270412"/>
                    <a:gd name="connsiteX13" fmla="*/ 0 w 291422"/>
                    <a:gd name="connsiteY13" fmla="*/ 124395 h 270412"/>
                    <a:gd name="connsiteX14" fmla="*/ 145711 w 291422"/>
                    <a:gd name="connsiteY14" fmla="*/ 270413 h 270412"/>
                    <a:gd name="connsiteX15" fmla="*/ 291422 w 291422"/>
                    <a:gd name="connsiteY15" fmla="*/ 124395 h 270412"/>
                    <a:gd name="connsiteX16" fmla="*/ 288036 w 291422"/>
                    <a:gd name="connsiteY16" fmla="*/ 93027 h 270412"/>
                    <a:gd name="connsiteX17" fmla="*/ 192127 w 291422"/>
                    <a:gd name="connsiteY17" fmla="*/ 59499 h 270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422" h="270412">
                      <a:moveTo>
                        <a:pt x="192065" y="59468"/>
                      </a:moveTo>
                      <a:cubicBezTo>
                        <a:pt x="173167" y="59468"/>
                        <a:pt x="160824" y="65421"/>
                        <a:pt x="160824" y="84791"/>
                      </a:cubicBezTo>
                      <a:cubicBezTo>
                        <a:pt x="160824" y="95433"/>
                        <a:pt x="166457" y="103360"/>
                        <a:pt x="192189" y="104408"/>
                      </a:cubicBezTo>
                      <a:cubicBezTo>
                        <a:pt x="207794" y="105056"/>
                        <a:pt x="220937" y="107400"/>
                        <a:pt x="231679" y="114772"/>
                      </a:cubicBezTo>
                      <a:cubicBezTo>
                        <a:pt x="244914" y="123840"/>
                        <a:pt x="250485" y="138769"/>
                        <a:pt x="250670" y="152741"/>
                      </a:cubicBezTo>
                      <a:cubicBezTo>
                        <a:pt x="250947" y="170816"/>
                        <a:pt x="242852" y="193641"/>
                        <a:pt x="210533" y="204622"/>
                      </a:cubicBezTo>
                      <a:cubicBezTo>
                        <a:pt x="192250" y="210821"/>
                        <a:pt x="171074" y="211346"/>
                        <a:pt x="149189" y="211346"/>
                      </a:cubicBezTo>
                      <a:cubicBezTo>
                        <a:pt x="146511" y="211346"/>
                        <a:pt x="143864" y="211130"/>
                        <a:pt x="141187" y="211130"/>
                      </a:cubicBezTo>
                      <a:cubicBezTo>
                        <a:pt x="119241" y="211037"/>
                        <a:pt x="104251" y="206966"/>
                        <a:pt x="104251" y="206966"/>
                      </a:cubicBezTo>
                      <a:cubicBezTo>
                        <a:pt x="89415" y="203974"/>
                        <a:pt x="69624" y="197373"/>
                        <a:pt x="57743" y="182044"/>
                      </a:cubicBezTo>
                      <a:cubicBezTo>
                        <a:pt x="38290" y="156936"/>
                        <a:pt x="37767" y="122915"/>
                        <a:pt x="38321" y="104717"/>
                      </a:cubicBezTo>
                      <a:cubicBezTo>
                        <a:pt x="38444" y="100522"/>
                        <a:pt x="38721" y="96204"/>
                        <a:pt x="39152" y="91762"/>
                      </a:cubicBezTo>
                      <a:cubicBezTo>
                        <a:pt x="42199" y="61442"/>
                        <a:pt x="53434" y="27143"/>
                        <a:pt x="69408" y="0"/>
                      </a:cubicBezTo>
                      <a:cubicBezTo>
                        <a:pt x="27763" y="25693"/>
                        <a:pt x="0" y="71806"/>
                        <a:pt x="0" y="124395"/>
                      </a:cubicBezTo>
                      <a:cubicBezTo>
                        <a:pt x="0" y="205023"/>
                        <a:pt x="65222" y="270413"/>
                        <a:pt x="145711" y="270413"/>
                      </a:cubicBezTo>
                      <a:cubicBezTo>
                        <a:pt x="226200" y="270413"/>
                        <a:pt x="291422" y="205053"/>
                        <a:pt x="291422" y="124395"/>
                      </a:cubicBezTo>
                      <a:cubicBezTo>
                        <a:pt x="291422" y="113631"/>
                        <a:pt x="290253" y="103144"/>
                        <a:pt x="288036" y="93027"/>
                      </a:cubicBezTo>
                      <a:cubicBezTo>
                        <a:pt x="286374" y="91947"/>
                        <a:pt x="239312" y="59499"/>
                        <a:pt x="192127" y="59499"/>
                      </a:cubicBezTo>
                      <a:close/>
                    </a:path>
                  </a:pathLst>
                </a:custGeom>
                <a:grpFill/>
                <a:ln w="3075" cap="flat">
                  <a:noFill/>
                  <a:prstDash val="solid"/>
                  <a:miter/>
                </a:ln>
              </p:spPr>
              <p:txBody>
                <a:bodyPr rtlCol="0" anchor="ctr"/>
                <a:lstStyle/>
                <a:p>
                  <a:endParaRPr lang="en-IS"/>
                </a:p>
              </p:txBody>
            </p:sp>
            <p:sp>
              <p:nvSpPr>
                <p:cNvPr id="35" name="Freeform 34">
                  <a:extLst>
                    <a:ext uri="{FF2B5EF4-FFF2-40B4-BE49-F238E27FC236}">
                      <a16:creationId xmlns:a16="http://schemas.microsoft.com/office/drawing/2014/main" id="{91B13EFF-3956-AE67-9660-A7648012DED6}"/>
                    </a:ext>
                  </a:extLst>
                </p:cNvPr>
                <p:cNvSpPr/>
                <p:nvPr/>
              </p:nvSpPr>
              <p:spPr>
                <a:xfrm>
                  <a:off x="10676964" y="331617"/>
                  <a:ext cx="214146" cy="202061"/>
                </a:xfrm>
                <a:custGeom>
                  <a:avLst/>
                  <a:gdLst>
                    <a:gd name="connsiteX0" fmla="*/ 20388 w 214146"/>
                    <a:gd name="connsiteY0" fmla="*/ 35039 h 202061"/>
                    <a:gd name="connsiteX1" fmla="*/ 2043 w 214146"/>
                    <a:gd name="connsiteY1" fmla="*/ 102187 h 202061"/>
                    <a:gd name="connsiteX2" fmla="*/ 2474 w 214146"/>
                    <a:gd name="connsiteY2" fmla="*/ 154777 h 202061"/>
                    <a:gd name="connsiteX3" fmla="*/ 82840 w 214146"/>
                    <a:gd name="connsiteY3" fmla="*/ 202062 h 202061"/>
                    <a:gd name="connsiteX4" fmla="*/ 153480 w 214146"/>
                    <a:gd name="connsiteY4" fmla="*/ 173315 h 202061"/>
                    <a:gd name="connsiteX5" fmla="*/ 120022 w 214146"/>
                    <a:gd name="connsiteY5" fmla="*/ 154870 h 202061"/>
                    <a:gd name="connsiteX6" fmla="*/ 63634 w 214146"/>
                    <a:gd name="connsiteY6" fmla="*/ 102311 h 202061"/>
                    <a:gd name="connsiteX7" fmla="*/ 114543 w 214146"/>
                    <a:gd name="connsiteY7" fmla="*/ 55057 h 202061"/>
                    <a:gd name="connsiteX8" fmla="*/ 214146 w 214146"/>
                    <a:gd name="connsiteY8" fmla="*/ 90590 h 202061"/>
                    <a:gd name="connsiteX9" fmla="*/ 79331 w 214146"/>
                    <a:gd name="connsiteY9" fmla="*/ 0 h 202061"/>
                    <a:gd name="connsiteX10" fmla="*/ 34639 w 214146"/>
                    <a:gd name="connsiteY10" fmla="*/ 7002 h 202061"/>
                    <a:gd name="connsiteX11" fmla="*/ 20419 w 214146"/>
                    <a:gd name="connsiteY11" fmla="*/ 35008 h 202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146" h="202061">
                      <a:moveTo>
                        <a:pt x="20388" y="35039"/>
                      </a:moveTo>
                      <a:cubicBezTo>
                        <a:pt x="11431" y="57525"/>
                        <a:pt x="5337" y="78221"/>
                        <a:pt x="2043" y="102187"/>
                      </a:cubicBezTo>
                      <a:cubicBezTo>
                        <a:pt x="-1558" y="128374"/>
                        <a:pt x="258" y="146727"/>
                        <a:pt x="2474" y="154777"/>
                      </a:cubicBezTo>
                      <a:cubicBezTo>
                        <a:pt x="12755" y="192376"/>
                        <a:pt x="27252" y="202062"/>
                        <a:pt x="82840" y="202062"/>
                      </a:cubicBezTo>
                      <a:cubicBezTo>
                        <a:pt x="138428" y="202062"/>
                        <a:pt x="153480" y="195091"/>
                        <a:pt x="153480" y="173315"/>
                      </a:cubicBezTo>
                      <a:cubicBezTo>
                        <a:pt x="153480" y="167393"/>
                        <a:pt x="149232" y="155024"/>
                        <a:pt x="120022" y="154870"/>
                      </a:cubicBezTo>
                      <a:cubicBezTo>
                        <a:pt x="101523" y="154777"/>
                        <a:pt x="60925" y="149441"/>
                        <a:pt x="63634" y="102311"/>
                      </a:cubicBezTo>
                      <a:cubicBezTo>
                        <a:pt x="65265" y="73780"/>
                        <a:pt x="88042" y="54934"/>
                        <a:pt x="114543" y="55057"/>
                      </a:cubicBezTo>
                      <a:cubicBezTo>
                        <a:pt x="172409" y="55304"/>
                        <a:pt x="209837" y="87197"/>
                        <a:pt x="214146" y="90590"/>
                      </a:cubicBezTo>
                      <a:cubicBezTo>
                        <a:pt x="192354" y="37445"/>
                        <a:pt x="140213" y="0"/>
                        <a:pt x="79331" y="0"/>
                      </a:cubicBezTo>
                      <a:cubicBezTo>
                        <a:pt x="63757" y="0"/>
                        <a:pt x="48736" y="2468"/>
                        <a:pt x="34639" y="7002"/>
                      </a:cubicBezTo>
                      <a:cubicBezTo>
                        <a:pt x="33254" y="8976"/>
                        <a:pt x="27283" y="17705"/>
                        <a:pt x="20419" y="35008"/>
                      </a:cubicBezTo>
                      <a:close/>
                    </a:path>
                  </a:pathLst>
                </a:custGeom>
                <a:grpFill/>
                <a:ln w="3075" cap="flat">
                  <a:noFill/>
                  <a:prstDash val="solid"/>
                  <a:miter/>
                </a:ln>
              </p:spPr>
              <p:txBody>
                <a:bodyPr rtlCol="0" anchor="ctr"/>
                <a:lstStyle/>
                <a:p>
                  <a:endParaRPr lang="en-IS"/>
                </a:p>
              </p:txBody>
            </p:sp>
          </p:grpSp>
        </p:grpSp>
        <p:grpSp>
          <p:nvGrpSpPr>
            <p:cNvPr id="10" name="Graphic 1">
              <a:extLst>
                <a:ext uri="{FF2B5EF4-FFF2-40B4-BE49-F238E27FC236}">
                  <a16:creationId xmlns:a16="http://schemas.microsoft.com/office/drawing/2014/main" id="{B814CA24-0A03-1B32-DB9C-7D78A15638B4}"/>
                </a:ext>
              </a:extLst>
            </p:cNvPr>
            <p:cNvGrpSpPr/>
            <p:nvPr/>
          </p:nvGrpSpPr>
          <p:grpSpPr>
            <a:xfrm>
              <a:off x="10977294" y="598174"/>
              <a:ext cx="847919" cy="111995"/>
              <a:chOff x="10977294" y="598174"/>
              <a:chExt cx="847919" cy="111995"/>
            </a:xfrm>
            <a:solidFill>
              <a:schemeClr val="bg1"/>
            </a:solidFill>
          </p:grpSpPr>
          <p:grpSp>
            <p:nvGrpSpPr>
              <p:cNvPr id="11" name="Graphic 1">
                <a:extLst>
                  <a:ext uri="{FF2B5EF4-FFF2-40B4-BE49-F238E27FC236}">
                    <a16:creationId xmlns:a16="http://schemas.microsoft.com/office/drawing/2014/main" id="{B5396E74-A811-7C2B-735B-89A982624288}"/>
                  </a:ext>
                </a:extLst>
              </p:cNvPr>
              <p:cNvGrpSpPr/>
              <p:nvPr/>
            </p:nvGrpSpPr>
            <p:grpSpPr>
              <a:xfrm>
                <a:off x="10977294" y="623621"/>
                <a:ext cx="847919" cy="75291"/>
                <a:chOff x="10977294" y="623621"/>
                <a:chExt cx="847919" cy="75291"/>
              </a:xfrm>
              <a:grpFill/>
            </p:grpSpPr>
            <p:sp>
              <p:nvSpPr>
                <p:cNvPr id="21" name="Freeform 20">
                  <a:extLst>
                    <a:ext uri="{FF2B5EF4-FFF2-40B4-BE49-F238E27FC236}">
                      <a16:creationId xmlns:a16="http://schemas.microsoft.com/office/drawing/2014/main" id="{5A46A7EE-37DA-012F-77BD-0F05019EAA27}"/>
                    </a:ext>
                  </a:extLst>
                </p:cNvPr>
                <p:cNvSpPr/>
                <p:nvPr/>
              </p:nvSpPr>
              <p:spPr>
                <a:xfrm>
                  <a:off x="11421476" y="623713"/>
                  <a:ext cx="44476" cy="54810"/>
                </a:xfrm>
                <a:custGeom>
                  <a:avLst/>
                  <a:gdLst>
                    <a:gd name="connsiteX0" fmla="*/ 23516 w 44476"/>
                    <a:gd name="connsiteY0" fmla="*/ 47408 h 54810"/>
                    <a:gd name="connsiteX1" fmla="*/ 28102 w 44476"/>
                    <a:gd name="connsiteY1" fmla="*/ 46637 h 54810"/>
                    <a:gd name="connsiteX2" fmla="*/ 31980 w 44476"/>
                    <a:gd name="connsiteY2" fmla="*/ 44478 h 54810"/>
                    <a:gd name="connsiteX3" fmla="*/ 34720 w 44476"/>
                    <a:gd name="connsiteY3" fmla="*/ 41239 h 54810"/>
                    <a:gd name="connsiteX4" fmla="*/ 35951 w 44476"/>
                    <a:gd name="connsiteY4" fmla="*/ 37167 h 54810"/>
                    <a:gd name="connsiteX5" fmla="*/ 44477 w 44476"/>
                    <a:gd name="connsiteY5" fmla="*/ 37167 h 54810"/>
                    <a:gd name="connsiteX6" fmla="*/ 42538 w 44476"/>
                    <a:gd name="connsiteY6" fmla="*/ 43892 h 54810"/>
                    <a:gd name="connsiteX7" fmla="*/ 37982 w 44476"/>
                    <a:gd name="connsiteY7" fmla="*/ 49505 h 54810"/>
                    <a:gd name="connsiteX8" fmla="*/ 31426 w 44476"/>
                    <a:gd name="connsiteY8" fmla="*/ 53361 h 54810"/>
                    <a:gd name="connsiteX9" fmla="*/ 23516 w 44476"/>
                    <a:gd name="connsiteY9" fmla="*/ 54810 h 54810"/>
                    <a:gd name="connsiteX10" fmla="*/ 13143 w 44476"/>
                    <a:gd name="connsiteY10" fmla="*/ 52682 h 54810"/>
                    <a:gd name="connsiteX11" fmla="*/ 5817 w 44476"/>
                    <a:gd name="connsiteY11" fmla="*/ 46945 h 54810"/>
                    <a:gd name="connsiteX12" fmla="*/ 1447 w 44476"/>
                    <a:gd name="connsiteY12" fmla="*/ 38555 h 54810"/>
                    <a:gd name="connsiteX13" fmla="*/ 0 w 44476"/>
                    <a:gd name="connsiteY13" fmla="*/ 28439 h 54810"/>
                    <a:gd name="connsiteX14" fmla="*/ 0 w 44476"/>
                    <a:gd name="connsiteY14" fmla="*/ 26372 h 54810"/>
                    <a:gd name="connsiteX15" fmla="*/ 1447 w 44476"/>
                    <a:gd name="connsiteY15" fmla="*/ 16255 h 54810"/>
                    <a:gd name="connsiteX16" fmla="*/ 5817 w 44476"/>
                    <a:gd name="connsiteY16" fmla="*/ 7865 h 54810"/>
                    <a:gd name="connsiteX17" fmla="*/ 13143 w 44476"/>
                    <a:gd name="connsiteY17" fmla="*/ 2128 h 54810"/>
                    <a:gd name="connsiteX18" fmla="*/ 23485 w 44476"/>
                    <a:gd name="connsiteY18" fmla="*/ 0 h 54810"/>
                    <a:gd name="connsiteX19" fmla="*/ 31888 w 44476"/>
                    <a:gd name="connsiteY19" fmla="*/ 1481 h 54810"/>
                    <a:gd name="connsiteX20" fmla="*/ 38413 w 44476"/>
                    <a:gd name="connsiteY20" fmla="*/ 5521 h 54810"/>
                    <a:gd name="connsiteX21" fmla="*/ 42722 w 44476"/>
                    <a:gd name="connsiteY21" fmla="*/ 11597 h 54810"/>
                    <a:gd name="connsiteX22" fmla="*/ 44477 w 44476"/>
                    <a:gd name="connsiteY22" fmla="*/ 19185 h 54810"/>
                    <a:gd name="connsiteX23" fmla="*/ 35951 w 44476"/>
                    <a:gd name="connsiteY23" fmla="*/ 19185 h 54810"/>
                    <a:gd name="connsiteX24" fmla="*/ 34812 w 44476"/>
                    <a:gd name="connsiteY24" fmla="*/ 14620 h 54810"/>
                    <a:gd name="connsiteX25" fmla="*/ 32257 w 44476"/>
                    <a:gd name="connsiteY25" fmla="*/ 10919 h 54810"/>
                    <a:gd name="connsiteX26" fmla="*/ 28441 w 44476"/>
                    <a:gd name="connsiteY26" fmla="*/ 8390 h 54810"/>
                    <a:gd name="connsiteX27" fmla="*/ 23485 w 44476"/>
                    <a:gd name="connsiteY27" fmla="*/ 7464 h 54810"/>
                    <a:gd name="connsiteX28" fmla="*/ 16529 w 44476"/>
                    <a:gd name="connsiteY28" fmla="*/ 9130 h 54810"/>
                    <a:gd name="connsiteX29" fmla="*/ 12096 w 44476"/>
                    <a:gd name="connsiteY29" fmla="*/ 13510 h 54810"/>
                    <a:gd name="connsiteX30" fmla="*/ 9726 w 44476"/>
                    <a:gd name="connsiteY30" fmla="*/ 19617 h 54810"/>
                    <a:gd name="connsiteX31" fmla="*/ 9049 w 44476"/>
                    <a:gd name="connsiteY31" fmla="*/ 26434 h 54810"/>
                    <a:gd name="connsiteX32" fmla="*/ 9049 w 44476"/>
                    <a:gd name="connsiteY32" fmla="*/ 28500 h 54810"/>
                    <a:gd name="connsiteX33" fmla="*/ 9726 w 44476"/>
                    <a:gd name="connsiteY33" fmla="*/ 35409 h 54810"/>
                    <a:gd name="connsiteX34" fmla="*/ 12066 w 44476"/>
                    <a:gd name="connsiteY34" fmla="*/ 41486 h 54810"/>
                    <a:gd name="connsiteX35" fmla="*/ 16498 w 44476"/>
                    <a:gd name="connsiteY35" fmla="*/ 45835 h 54810"/>
                    <a:gd name="connsiteX36" fmla="*/ 23516 w 44476"/>
                    <a:gd name="connsiteY36" fmla="*/ 47500 h 54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4476" h="54810">
                      <a:moveTo>
                        <a:pt x="23516" y="47408"/>
                      </a:moveTo>
                      <a:cubicBezTo>
                        <a:pt x="25116" y="47408"/>
                        <a:pt x="26625" y="47161"/>
                        <a:pt x="28102" y="46637"/>
                      </a:cubicBezTo>
                      <a:cubicBezTo>
                        <a:pt x="29579" y="46112"/>
                        <a:pt x="30872" y="45403"/>
                        <a:pt x="31980" y="44478"/>
                      </a:cubicBezTo>
                      <a:cubicBezTo>
                        <a:pt x="33088" y="43552"/>
                        <a:pt x="34012" y="42473"/>
                        <a:pt x="34720" y="41239"/>
                      </a:cubicBezTo>
                      <a:cubicBezTo>
                        <a:pt x="35427" y="39974"/>
                        <a:pt x="35828" y="38617"/>
                        <a:pt x="35951" y="37167"/>
                      </a:cubicBezTo>
                      <a:lnTo>
                        <a:pt x="44477" y="37167"/>
                      </a:lnTo>
                      <a:cubicBezTo>
                        <a:pt x="44354" y="39512"/>
                        <a:pt x="43707" y="41763"/>
                        <a:pt x="42538" y="43892"/>
                      </a:cubicBezTo>
                      <a:cubicBezTo>
                        <a:pt x="41368" y="46020"/>
                        <a:pt x="39860" y="47901"/>
                        <a:pt x="37982" y="49505"/>
                      </a:cubicBezTo>
                      <a:cubicBezTo>
                        <a:pt x="36105" y="51109"/>
                        <a:pt x="33919" y="52405"/>
                        <a:pt x="31426" y="53361"/>
                      </a:cubicBezTo>
                      <a:cubicBezTo>
                        <a:pt x="28933" y="54317"/>
                        <a:pt x="26286" y="54810"/>
                        <a:pt x="23516" y="54810"/>
                      </a:cubicBezTo>
                      <a:cubicBezTo>
                        <a:pt x="19545" y="54810"/>
                        <a:pt x="16098" y="54101"/>
                        <a:pt x="13143" y="52682"/>
                      </a:cubicBezTo>
                      <a:cubicBezTo>
                        <a:pt x="10188" y="51263"/>
                        <a:pt x="7757" y="49351"/>
                        <a:pt x="5817" y="46945"/>
                      </a:cubicBezTo>
                      <a:cubicBezTo>
                        <a:pt x="3878" y="44539"/>
                        <a:pt x="2401" y="41732"/>
                        <a:pt x="1447" y="38555"/>
                      </a:cubicBezTo>
                      <a:cubicBezTo>
                        <a:pt x="492" y="35348"/>
                        <a:pt x="0" y="31986"/>
                        <a:pt x="0" y="28439"/>
                      </a:cubicBezTo>
                      <a:lnTo>
                        <a:pt x="0" y="26372"/>
                      </a:lnTo>
                      <a:cubicBezTo>
                        <a:pt x="0" y="22825"/>
                        <a:pt x="492" y="19463"/>
                        <a:pt x="1447" y="16255"/>
                      </a:cubicBezTo>
                      <a:cubicBezTo>
                        <a:pt x="2401" y="13047"/>
                        <a:pt x="3847" y="10271"/>
                        <a:pt x="5817" y="7865"/>
                      </a:cubicBezTo>
                      <a:cubicBezTo>
                        <a:pt x="7787" y="5459"/>
                        <a:pt x="10219" y="3547"/>
                        <a:pt x="13143" y="2128"/>
                      </a:cubicBezTo>
                      <a:cubicBezTo>
                        <a:pt x="16067" y="709"/>
                        <a:pt x="19514" y="0"/>
                        <a:pt x="23485" y="0"/>
                      </a:cubicBezTo>
                      <a:cubicBezTo>
                        <a:pt x="26563" y="0"/>
                        <a:pt x="29364" y="494"/>
                        <a:pt x="31888" y="1481"/>
                      </a:cubicBezTo>
                      <a:cubicBezTo>
                        <a:pt x="34412" y="2468"/>
                        <a:pt x="36597" y="3794"/>
                        <a:pt x="38413" y="5521"/>
                      </a:cubicBezTo>
                      <a:cubicBezTo>
                        <a:pt x="40229" y="7248"/>
                        <a:pt x="41676" y="9253"/>
                        <a:pt x="42722" y="11597"/>
                      </a:cubicBezTo>
                      <a:cubicBezTo>
                        <a:pt x="43769" y="13942"/>
                        <a:pt x="44354" y="16471"/>
                        <a:pt x="44477" y="19185"/>
                      </a:cubicBezTo>
                      <a:lnTo>
                        <a:pt x="35951" y="19185"/>
                      </a:lnTo>
                      <a:cubicBezTo>
                        <a:pt x="35828" y="17550"/>
                        <a:pt x="35427" y="16039"/>
                        <a:pt x="34812" y="14620"/>
                      </a:cubicBezTo>
                      <a:cubicBezTo>
                        <a:pt x="34165" y="13201"/>
                        <a:pt x="33334" y="11968"/>
                        <a:pt x="32257" y="10919"/>
                      </a:cubicBezTo>
                      <a:cubicBezTo>
                        <a:pt x="31180" y="9870"/>
                        <a:pt x="29918" y="9007"/>
                        <a:pt x="28441" y="8390"/>
                      </a:cubicBezTo>
                      <a:cubicBezTo>
                        <a:pt x="26963" y="7773"/>
                        <a:pt x="25301" y="7464"/>
                        <a:pt x="23485" y="7464"/>
                      </a:cubicBezTo>
                      <a:cubicBezTo>
                        <a:pt x="20684" y="7464"/>
                        <a:pt x="18375" y="8020"/>
                        <a:pt x="16529" y="9130"/>
                      </a:cubicBezTo>
                      <a:cubicBezTo>
                        <a:pt x="14682" y="10240"/>
                        <a:pt x="13205" y="11690"/>
                        <a:pt x="12096" y="13510"/>
                      </a:cubicBezTo>
                      <a:cubicBezTo>
                        <a:pt x="10988" y="15330"/>
                        <a:pt x="10188" y="17365"/>
                        <a:pt x="9726" y="19617"/>
                      </a:cubicBezTo>
                      <a:cubicBezTo>
                        <a:pt x="9265" y="21869"/>
                        <a:pt x="9049" y="24151"/>
                        <a:pt x="9049" y="26434"/>
                      </a:cubicBezTo>
                      <a:lnTo>
                        <a:pt x="9049" y="28500"/>
                      </a:lnTo>
                      <a:cubicBezTo>
                        <a:pt x="9049" y="30844"/>
                        <a:pt x="9265" y="33158"/>
                        <a:pt x="9726" y="35409"/>
                      </a:cubicBezTo>
                      <a:cubicBezTo>
                        <a:pt x="10188" y="37661"/>
                        <a:pt x="10958" y="39697"/>
                        <a:pt x="12066" y="41486"/>
                      </a:cubicBezTo>
                      <a:cubicBezTo>
                        <a:pt x="13174" y="43275"/>
                        <a:pt x="14651" y="44724"/>
                        <a:pt x="16498" y="45835"/>
                      </a:cubicBezTo>
                      <a:cubicBezTo>
                        <a:pt x="18345" y="46945"/>
                        <a:pt x="20684" y="47500"/>
                        <a:pt x="23516" y="47500"/>
                      </a:cubicBezTo>
                      <a:close/>
                    </a:path>
                  </a:pathLst>
                </a:custGeom>
                <a:grpFill/>
                <a:ln w="3075" cap="flat">
                  <a:noFill/>
                  <a:prstDash val="solid"/>
                  <a:miter/>
                </a:ln>
              </p:spPr>
              <p:txBody>
                <a:bodyPr rtlCol="0" anchor="ctr"/>
                <a:lstStyle/>
                <a:p>
                  <a:endParaRPr lang="en-IS"/>
                </a:p>
              </p:txBody>
            </p:sp>
            <p:sp>
              <p:nvSpPr>
                <p:cNvPr id="22" name="Freeform 21">
                  <a:extLst>
                    <a:ext uri="{FF2B5EF4-FFF2-40B4-BE49-F238E27FC236}">
                      <a16:creationId xmlns:a16="http://schemas.microsoft.com/office/drawing/2014/main" id="{4F97ADEF-B8F7-94C6-BAB3-FD9F9D18519D}"/>
                    </a:ext>
                  </a:extLst>
                </p:cNvPr>
                <p:cNvSpPr/>
                <p:nvPr/>
              </p:nvSpPr>
              <p:spPr>
                <a:xfrm>
                  <a:off x="11473647" y="623651"/>
                  <a:ext cx="48077" cy="54841"/>
                </a:xfrm>
                <a:custGeom>
                  <a:avLst/>
                  <a:gdLst>
                    <a:gd name="connsiteX0" fmla="*/ 62 w 48077"/>
                    <a:gd name="connsiteY0" fmla="*/ 26927 h 54841"/>
                    <a:gd name="connsiteX1" fmla="*/ 1754 w 48077"/>
                    <a:gd name="connsiteY1" fmla="*/ 16255 h 54841"/>
                    <a:gd name="connsiteX2" fmla="*/ 6525 w 48077"/>
                    <a:gd name="connsiteY2" fmla="*/ 7742 h 54841"/>
                    <a:gd name="connsiteX3" fmla="*/ 14066 w 48077"/>
                    <a:gd name="connsiteY3" fmla="*/ 2067 h 54841"/>
                    <a:gd name="connsiteX4" fmla="*/ 24008 w 48077"/>
                    <a:gd name="connsiteY4" fmla="*/ 0 h 54841"/>
                    <a:gd name="connsiteX5" fmla="*/ 34073 w 48077"/>
                    <a:gd name="connsiteY5" fmla="*/ 2067 h 54841"/>
                    <a:gd name="connsiteX6" fmla="*/ 41645 w 48077"/>
                    <a:gd name="connsiteY6" fmla="*/ 7742 h 54841"/>
                    <a:gd name="connsiteX7" fmla="*/ 46416 w 48077"/>
                    <a:gd name="connsiteY7" fmla="*/ 16255 h 54841"/>
                    <a:gd name="connsiteX8" fmla="*/ 48078 w 48077"/>
                    <a:gd name="connsiteY8" fmla="*/ 26927 h 54841"/>
                    <a:gd name="connsiteX9" fmla="*/ 48078 w 48077"/>
                    <a:gd name="connsiteY9" fmla="*/ 28007 h 54841"/>
                    <a:gd name="connsiteX10" fmla="*/ 46416 w 48077"/>
                    <a:gd name="connsiteY10" fmla="*/ 38679 h 54841"/>
                    <a:gd name="connsiteX11" fmla="*/ 41645 w 48077"/>
                    <a:gd name="connsiteY11" fmla="*/ 47192 h 54841"/>
                    <a:gd name="connsiteX12" fmla="*/ 34073 w 48077"/>
                    <a:gd name="connsiteY12" fmla="*/ 52806 h 54841"/>
                    <a:gd name="connsiteX13" fmla="*/ 24070 w 48077"/>
                    <a:gd name="connsiteY13" fmla="*/ 54841 h 54841"/>
                    <a:gd name="connsiteX14" fmla="*/ 14066 w 48077"/>
                    <a:gd name="connsiteY14" fmla="*/ 52806 h 54841"/>
                    <a:gd name="connsiteX15" fmla="*/ 6494 w 48077"/>
                    <a:gd name="connsiteY15" fmla="*/ 47192 h 54841"/>
                    <a:gd name="connsiteX16" fmla="*/ 1693 w 48077"/>
                    <a:gd name="connsiteY16" fmla="*/ 38679 h 54841"/>
                    <a:gd name="connsiteX17" fmla="*/ 0 w 48077"/>
                    <a:gd name="connsiteY17" fmla="*/ 28007 h 54841"/>
                    <a:gd name="connsiteX18" fmla="*/ 0 w 48077"/>
                    <a:gd name="connsiteY18" fmla="*/ 26927 h 54841"/>
                    <a:gd name="connsiteX19" fmla="*/ 9142 w 48077"/>
                    <a:gd name="connsiteY19" fmla="*/ 28007 h 54841"/>
                    <a:gd name="connsiteX20" fmla="*/ 10065 w 48077"/>
                    <a:gd name="connsiteY20" fmla="*/ 35471 h 54841"/>
                    <a:gd name="connsiteX21" fmla="*/ 12866 w 48077"/>
                    <a:gd name="connsiteY21" fmla="*/ 41640 h 54841"/>
                    <a:gd name="connsiteX22" fmla="*/ 17544 w 48077"/>
                    <a:gd name="connsiteY22" fmla="*/ 45866 h 54841"/>
                    <a:gd name="connsiteX23" fmla="*/ 24100 w 48077"/>
                    <a:gd name="connsiteY23" fmla="*/ 47439 h 54841"/>
                    <a:gd name="connsiteX24" fmla="*/ 30626 w 48077"/>
                    <a:gd name="connsiteY24" fmla="*/ 45866 h 54841"/>
                    <a:gd name="connsiteX25" fmla="*/ 35304 w 48077"/>
                    <a:gd name="connsiteY25" fmla="*/ 41640 h 54841"/>
                    <a:gd name="connsiteX26" fmla="*/ 38105 w 48077"/>
                    <a:gd name="connsiteY26" fmla="*/ 35471 h 54841"/>
                    <a:gd name="connsiteX27" fmla="*/ 39059 w 48077"/>
                    <a:gd name="connsiteY27" fmla="*/ 28007 h 54841"/>
                    <a:gd name="connsiteX28" fmla="*/ 39059 w 48077"/>
                    <a:gd name="connsiteY28" fmla="*/ 26927 h 54841"/>
                    <a:gd name="connsiteX29" fmla="*/ 38105 w 48077"/>
                    <a:gd name="connsiteY29" fmla="*/ 19463 h 54841"/>
                    <a:gd name="connsiteX30" fmla="*/ 35274 w 48077"/>
                    <a:gd name="connsiteY30" fmla="*/ 13263 h 54841"/>
                    <a:gd name="connsiteX31" fmla="*/ 30564 w 48077"/>
                    <a:gd name="connsiteY31" fmla="*/ 9007 h 54841"/>
                    <a:gd name="connsiteX32" fmla="*/ 23977 w 48077"/>
                    <a:gd name="connsiteY32" fmla="*/ 7434 h 54841"/>
                    <a:gd name="connsiteX33" fmla="*/ 17483 w 48077"/>
                    <a:gd name="connsiteY33" fmla="*/ 9007 h 54841"/>
                    <a:gd name="connsiteX34" fmla="*/ 12835 w 48077"/>
                    <a:gd name="connsiteY34" fmla="*/ 13263 h 54841"/>
                    <a:gd name="connsiteX35" fmla="*/ 10034 w 48077"/>
                    <a:gd name="connsiteY35" fmla="*/ 19463 h 54841"/>
                    <a:gd name="connsiteX36" fmla="*/ 9111 w 48077"/>
                    <a:gd name="connsiteY36" fmla="*/ 26927 h 54841"/>
                    <a:gd name="connsiteX37" fmla="*/ 9111 w 48077"/>
                    <a:gd name="connsiteY37" fmla="*/ 28007 h 54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8077" h="54841">
                      <a:moveTo>
                        <a:pt x="62" y="26927"/>
                      </a:moveTo>
                      <a:cubicBezTo>
                        <a:pt x="62" y="23072"/>
                        <a:pt x="616" y="19525"/>
                        <a:pt x="1754" y="16255"/>
                      </a:cubicBezTo>
                      <a:cubicBezTo>
                        <a:pt x="2862" y="12986"/>
                        <a:pt x="4463" y="10148"/>
                        <a:pt x="6525" y="7742"/>
                      </a:cubicBezTo>
                      <a:cubicBezTo>
                        <a:pt x="8588" y="5336"/>
                        <a:pt x="11111" y="3455"/>
                        <a:pt x="14066" y="2067"/>
                      </a:cubicBezTo>
                      <a:cubicBezTo>
                        <a:pt x="17021" y="679"/>
                        <a:pt x="20345" y="0"/>
                        <a:pt x="24008" y="0"/>
                      </a:cubicBezTo>
                      <a:cubicBezTo>
                        <a:pt x="27671" y="0"/>
                        <a:pt x="31088" y="679"/>
                        <a:pt x="34073" y="2067"/>
                      </a:cubicBezTo>
                      <a:cubicBezTo>
                        <a:pt x="37059" y="3455"/>
                        <a:pt x="39583" y="5336"/>
                        <a:pt x="41645" y="7742"/>
                      </a:cubicBezTo>
                      <a:cubicBezTo>
                        <a:pt x="43738" y="10148"/>
                        <a:pt x="45308" y="12986"/>
                        <a:pt x="46416" y="16255"/>
                      </a:cubicBezTo>
                      <a:cubicBezTo>
                        <a:pt x="47524" y="19525"/>
                        <a:pt x="48078" y="23102"/>
                        <a:pt x="48078" y="26927"/>
                      </a:cubicBezTo>
                      <a:lnTo>
                        <a:pt x="48078" y="28007"/>
                      </a:lnTo>
                      <a:cubicBezTo>
                        <a:pt x="48078" y="31862"/>
                        <a:pt x="47524" y="35409"/>
                        <a:pt x="46416" y="38679"/>
                      </a:cubicBezTo>
                      <a:cubicBezTo>
                        <a:pt x="45308" y="41948"/>
                        <a:pt x="43707" y="44786"/>
                        <a:pt x="41645" y="47192"/>
                      </a:cubicBezTo>
                      <a:cubicBezTo>
                        <a:pt x="39552" y="49598"/>
                        <a:pt x="37059" y="51448"/>
                        <a:pt x="34073" y="52806"/>
                      </a:cubicBezTo>
                      <a:cubicBezTo>
                        <a:pt x="31088" y="54163"/>
                        <a:pt x="27794" y="54841"/>
                        <a:pt x="24070" y="54841"/>
                      </a:cubicBezTo>
                      <a:cubicBezTo>
                        <a:pt x="20345" y="54841"/>
                        <a:pt x="17021" y="54163"/>
                        <a:pt x="14066" y="52806"/>
                      </a:cubicBezTo>
                      <a:cubicBezTo>
                        <a:pt x="11111" y="51448"/>
                        <a:pt x="8588" y="49567"/>
                        <a:pt x="6494" y="47192"/>
                      </a:cubicBezTo>
                      <a:cubicBezTo>
                        <a:pt x="4401" y="44786"/>
                        <a:pt x="2801" y="41979"/>
                        <a:pt x="1693" y="38679"/>
                      </a:cubicBezTo>
                      <a:cubicBezTo>
                        <a:pt x="585" y="35409"/>
                        <a:pt x="0" y="31831"/>
                        <a:pt x="0" y="28007"/>
                      </a:cubicBezTo>
                      <a:lnTo>
                        <a:pt x="0" y="26927"/>
                      </a:lnTo>
                      <a:close/>
                      <a:moveTo>
                        <a:pt x="9142" y="28007"/>
                      </a:moveTo>
                      <a:cubicBezTo>
                        <a:pt x="9142" y="30659"/>
                        <a:pt x="9449" y="33127"/>
                        <a:pt x="10065" y="35471"/>
                      </a:cubicBezTo>
                      <a:cubicBezTo>
                        <a:pt x="10681" y="37815"/>
                        <a:pt x="11604" y="39882"/>
                        <a:pt x="12866" y="41640"/>
                      </a:cubicBezTo>
                      <a:cubicBezTo>
                        <a:pt x="14128" y="43429"/>
                        <a:pt x="15667" y="44817"/>
                        <a:pt x="17544" y="45866"/>
                      </a:cubicBezTo>
                      <a:cubicBezTo>
                        <a:pt x="19422" y="46914"/>
                        <a:pt x="21607" y="47439"/>
                        <a:pt x="24100" y="47439"/>
                      </a:cubicBezTo>
                      <a:cubicBezTo>
                        <a:pt x="26594" y="47439"/>
                        <a:pt x="28748" y="46914"/>
                        <a:pt x="30626" y="45866"/>
                      </a:cubicBezTo>
                      <a:cubicBezTo>
                        <a:pt x="32503" y="44817"/>
                        <a:pt x="34073" y="43429"/>
                        <a:pt x="35304" y="41640"/>
                      </a:cubicBezTo>
                      <a:cubicBezTo>
                        <a:pt x="36535" y="39851"/>
                        <a:pt x="37459" y="37815"/>
                        <a:pt x="38105" y="35471"/>
                      </a:cubicBezTo>
                      <a:cubicBezTo>
                        <a:pt x="38752" y="33127"/>
                        <a:pt x="39059" y="30629"/>
                        <a:pt x="39059" y="28007"/>
                      </a:cubicBezTo>
                      <a:lnTo>
                        <a:pt x="39059" y="26927"/>
                      </a:lnTo>
                      <a:cubicBezTo>
                        <a:pt x="39059" y="24305"/>
                        <a:pt x="38752" y="21838"/>
                        <a:pt x="38105" y="19463"/>
                      </a:cubicBezTo>
                      <a:cubicBezTo>
                        <a:pt x="37459" y="17088"/>
                        <a:pt x="36535" y="15021"/>
                        <a:pt x="35274" y="13263"/>
                      </a:cubicBezTo>
                      <a:cubicBezTo>
                        <a:pt x="34012" y="11505"/>
                        <a:pt x="32442" y="10055"/>
                        <a:pt x="30564" y="9007"/>
                      </a:cubicBezTo>
                      <a:cubicBezTo>
                        <a:pt x="28687" y="7958"/>
                        <a:pt x="26471" y="7434"/>
                        <a:pt x="23977" y="7434"/>
                      </a:cubicBezTo>
                      <a:cubicBezTo>
                        <a:pt x="21484" y="7434"/>
                        <a:pt x="19360" y="7958"/>
                        <a:pt x="17483" y="9007"/>
                      </a:cubicBezTo>
                      <a:cubicBezTo>
                        <a:pt x="15605" y="10055"/>
                        <a:pt x="14066" y="11474"/>
                        <a:pt x="12835" y="13263"/>
                      </a:cubicBezTo>
                      <a:cubicBezTo>
                        <a:pt x="11604" y="15052"/>
                        <a:pt x="10650" y="17119"/>
                        <a:pt x="10034" y="19463"/>
                      </a:cubicBezTo>
                      <a:cubicBezTo>
                        <a:pt x="9419" y="21838"/>
                        <a:pt x="9111" y="24305"/>
                        <a:pt x="9111" y="26927"/>
                      </a:cubicBezTo>
                      <a:lnTo>
                        <a:pt x="9111" y="28007"/>
                      </a:lnTo>
                      <a:close/>
                    </a:path>
                  </a:pathLst>
                </a:custGeom>
                <a:grpFill/>
                <a:ln w="3075" cap="flat">
                  <a:noFill/>
                  <a:prstDash val="solid"/>
                  <a:miter/>
                </a:ln>
              </p:spPr>
              <p:txBody>
                <a:bodyPr rtlCol="0" anchor="ctr"/>
                <a:lstStyle/>
                <a:p>
                  <a:endParaRPr lang="en-IS"/>
                </a:p>
              </p:txBody>
            </p:sp>
            <p:sp>
              <p:nvSpPr>
                <p:cNvPr id="23" name="Freeform 22">
                  <a:extLst>
                    <a:ext uri="{FF2B5EF4-FFF2-40B4-BE49-F238E27FC236}">
                      <a16:creationId xmlns:a16="http://schemas.microsoft.com/office/drawing/2014/main" id="{1DE07C2F-2B47-0863-BA3C-4B791A05F8C7}"/>
                    </a:ext>
                  </a:extLst>
                </p:cNvPr>
                <p:cNvSpPr/>
                <p:nvPr/>
              </p:nvSpPr>
              <p:spPr>
                <a:xfrm>
                  <a:off x="11533021" y="623651"/>
                  <a:ext cx="73994" cy="53854"/>
                </a:xfrm>
                <a:custGeom>
                  <a:avLst/>
                  <a:gdLst>
                    <a:gd name="connsiteX0" fmla="*/ 8495 w 73994"/>
                    <a:gd name="connsiteY0" fmla="*/ 987 h 53854"/>
                    <a:gd name="connsiteX1" fmla="*/ 8741 w 73994"/>
                    <a:gd name="connsiteY1" fmla="*/ 6847 h 53854"/>
                    <a:gd name="connsiteX2" fmla="*/ 15359 w 73994"/>
                    <a:gd name="connsiteY2" fmla="*/ 1820 h 53854"/>
                    <a:gd name="connsiteX3" fmla="*/ 24408 w 73994"/>
                    <a:gd name="connsiteY3" fmla="*/ 0 h 53854"/>
                    <a:gd name="connsiteX4" fmla="*/ 33458 w 73994"/>
                    <a:gd name="connsiteY4" fmla="*/ 2036 h 53854"/>
                    <a:gd name="connsiteX5" fmla="*/ 39490 w 73994"/>
                    <a:gd name="connsiteY5" fmla="*/ 8513 h 53854"/>
                    <a:gd name="connsiteX6" fmla="*/ 46354 w 73994"/>
                    <a:gd name="connsiteY6" fmla="*/ 2344 h 53854"/>
                    <a:gd name="connsiteX7" fmla="*/ 56327 w 73994"/>
                    <a:gd name="connsiteY7" fmla="*/ 0 h 53854"/>
                    <a:gd name="connsiteX8" fmla="*/ 63837 w 73994"/>
                    <a:gd name="connsiteY8" fmla="*/ 1110 h 53854"/>
                    <a:gd name="connsiteX9" fmla="*/ 69377 w 73994"/>
                    <a:gd name="connsiteY9" fmla="*/ 4565 h 53854"/>
                    <a:gd name="connsiteX10" fmla="*/ 72825 w 73994"/>
                    <a:gd name="connsiteY10" fmla="*/ 10518 h 53854"/>
                    <a:gd name="connsiteX11" fmla="*/ 73994 w 73994"/>
                    <a:gd name="connsiteY11" fmla="*/ 19124 h 53854"/>
                    <a:gd name="connsiteX12" fmla="*/ 73994 w 73994"/>
                    <a:gd name="connsiteY12" fmla="*/ 53854 h 53854"/>
                    <a:gd name="connsiteX13" fmla="*/ 64976 w 73994"/>
                    <a:gd name="connsiteY13" fmla="*/ 53854 h 53854"/>
                    <a:gd name="connsiteX14" fmla="*/ 64976 w 73994"/>
                    <a:gd name="connsiteY14" fmla="*/ 19062 h 53854"/>
                    <a:gd name="connsiteX15" fmla="*/ 64176 w 73994"/>
                    <a:gd name="connsiteY15" fmla="*/ 13541 h 53854"/>
                    <a:gd name="connsiteX16" fmla="*/ 61898 w 73994"/>
                    <a:gd name="connsiteY16" fmla="*/ 10024 h 53854"/>
                    <a:gd name="connsiteX17" fmla="*/ 58327 w 73994"/>
                    <a:gd name="connsiteY17" fmla="*/ 8205 h 53854"/>
                    <a:gd name="connsiteX18" fmla="*/ 53711 w 73994"/>
                    <a:gd name="connsiteY18" fmla="*/ 7680 h 53854"/>
                    <a:gd name="connsiteX19" fmla="*/ 48786 w 73994"/>
                    <a:gd name="connsiteY19" fmla="*/ 8575 h 53854"/>
                    <a:gd name="connsiteX20" fmla="*/ 45092 w 73994"/>
                    <a:gd name="connsiteY20" fmla="*/ 10950 h 53854"/>
                    <a:gd name="connsiteX21" fmla="*/ 42661 w 73994"/>
                    <a:gd name="connsiteY21" fmla="*/ 14466 h 53854"/>
                    <a:gd name="connsiteX22" fmla="*/ 41522 w 73994"/>
                    <a:gd name="connsiteY22" fmla="*/ 18784 h 53854"/>
                    <a:gd name="connsiteX23" fmla="*/ 41522 w 73994"/>
                    <a:gd name="connsiteY23" fmla="*/ 53854 h 53854"/>
                    <a:gd name="connsiteX24" fmla="*/ 32442 w 73994"/>
                    <a:gd name="connsiteY24" fmla="*/ 53854 h 53854"/>
                    <a:gd name="connsiteX25" fmla="*/ 32442 w 73994"/>
                    <a:gd name="connsiteY25" fmla="*/ 19124 h 53854"/>
                    <a:gd name="connsiteX26" fmla="*/ 31642 w 73994"/>
                    <a:gd name="connsiteY26" fmla="*/ 13880 h 53854"/>
                    <a:gd name="connsiteX27" fmla="*/ 29364 w 73994"/>
                    <a:gd name="connsiteY27" fmla="*/ 10333 h 53854"/>
                    <a:gd name="connsiteX28" fmla="*/ 25824 w 73994"/>
                    <a:gd name="connsiteY28" fmla="*/ 8328 h 53854"/>
                    <a:gd name="connsiteX29" fmla="*/ 21176 w 73994"/>
                    <a:gd name="connsiteY29" fmla="*/ 7680 h 53854"/>
                    <a:gd name="connsiteX30" fmla="*/ 13420 w 73994"/>
                    <a:gd name="connsiteY30" fmla="*/ 9778 h 53854"/>
                    <a:gd name="connsiteX31" fmla="*/ 9018 w 73994"/>
                    <a:gd name="connsiteY31" fmla="*/ 15237 h 53854"/>
                    <a:gd name="connsiteX32" fmla="*/ 9018 w 73994"/>
                    <a:gd name="connsiteY32" fmla="*/ 53823 h 53854"/>
                    <a:gd name="connsiteX33" fmla="*/ 0 w 73994"/>
                    <a:gd name="connsiteY33" fmla="*/ 53823 h 53854"/>
                    <a:gd name="connsiteX34" fmla="*/ 0 w 73994"/>
                    <a:gd name="connsiteY34" fmla="*/ 956 h 53854"/>
                    <a:gd name="connsiteX35" fmla="*/ 8526 w 73994"/>
                    <a:gd name="connsiteY35" fmla="*/ 956 h 53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3994" h="53854">
                      <a:moveTo>
                        <a:pt x="8495" y="987"/>
                      </a:moveTo>
                      <a:lnTo>
                        <a:pt x="8741" y="6847"/>
                      </a:lnTo>
                      <a:cubicBezTo>
                        <a:pt x="10557" y="4688"/>
                        <a:pt x="12774" y="3023"/>
                        <a:pt x="15359" y="1820"/>
                      </a:cubicBezTo>
                      <a:cubicBezTo>
                        <a:pt x="17945" y="617"/>
                        <a:pt x="20961" y="0"/>
                        <a:pt x="24408" y="0"/>
                      </a:cubicBezTo>
                      <a:cubicBezTo>
                        <a:pt x="27856" y="0"/>
                        <a:pt x="30841" y="679"/>
                        <a:pt x="33458" y="2036"/>
                      </a:cubicBezTo>
                      <a:cubicBezTo>
                        <a:pt x="36074" y="3393"/>
                        <a:pt x="38074" y="5552"/>
                        <a:pt x="39490" y="8513"/>
                      </a:cubicBezTo>
                      <a:cubicBezTo>
                        <a:pt x="41245" y="5984"/>
                        <a:pt x="43522" y="3917"/>
                        <a:pt x="46354" y="2344"/>
                      </a:cubicBezTo>
                      <a:cubicBezTo>
                        <a:pt x="49186" y="771"/>
                        <a:pt x="52479" y="0"/>
                        <a:pt x="56327" y="0"/>
                      </a:cubicBezTo>
                      <a:cubicBezTo>
                        <a:pt x="59159" y="0"/>
                        <a:pt x="61652" y="370"/>
                        <a:pt x="63837" y="1110"/>
                      </a:cubicBezTo>
                      <a:cubicBezTo>
                        <a:pt x="66022" y="1851"/>
                        <a:pt x="67869" y="2992"/>
                        <a:pt x="69377" y="4565"/>
                      </a:cubicBezTo>
                      <a:cubicBezTo>
                        <a:pt x="70886" y="6138"/>
                        <a:pt x="72024" y="8112"/>
                        <a:pt x="72825" y="10518"/>
                      </a:cubicBezTo>
                      <a:cubicBezTo>
                        <a:pt x="73625" y="12924"/>
                        <a:pt x="73994" y="15792"/>
                        <a:pt x="73994" y="19124"/>
                      </a:cubicBezTo>
                      <a:lnTo>
                        <a:pt x="73994" y="53854"/>
                      </a:lnTo>
                      <a:lnTo>
                        <a:pt x="64976" y="53854"/>
                      </a:lnTo>
                      <a:lnTo>
                        <a:pt x="64976" y="19062"/>
                      </a:lnTo>
                      <a:cubicBezTo>
                        <a:pt x="64976" y="16841"/>
                        <a:pt x="64699" y="15021"/>
                        <a:pt x="64176" y="13541"/>
                      </a:cubicBezTo>
                      <a:cubicBezTo>
                        <a:pt x="63652" y="12060"/>
                        <a:pt x="62883" y="10888"/>
                        <a:pt x="61898" y="10024"/>
                      </a:cubicBezTo>
                      <a:cubicBezTo>
                        <a:pt x="60913" y="9130"/>
                        <a:pt x="59743" y="8544"/>
                        <a:pt x="58327" y="8205"/>
                      </a:cubicBezTo>
                      <a:cubicBezTo>
                        <a:pt x="56912" y="7865"/>
                        <a:pt x="55373" y="7680"/>
                        <a:pt x="53711" y="7680"/>
                      </a:cubicBezTo>
                      <a:cubicBezTo>
                        <a:pt x="51864" y="7680"/>
                        <a:pt x="50202" y="7989"/>
                        <a:pt x="48786" y="8575"/>
                      </a:cubicBezTo>
                      <a:cubicBezTo>
                        <a:pt x="47370" y="9161"/>
                        <a:pt x="46139" y="9963"/>
                        <a:pt x="45092" y="10950"/>
                      </a:cubicBezTo>
                      <a:cubicBezTo>
                        <a:pt x="44076" y="11937"/>
                        <a:pt x="43245" y="13109"/>
                        <a:pt x="42661" y="14466"/>
                      </a:cubicBezTo>
                      <a:cubicBezTo>
                        <a:pt x="42076" y="15823"/>
                        <a:pt x="41676" y="17273"/>
                        <a:pt x="41522" y="18784"/>
                      </a:cubicBezTo>
                      <a:lnTo>
                        <a:pt x="41522" y="53854"/>
                      </a:lnTo>
                      <a:lnTo>
                        <a:pt x="32442" y="53854"/>
                      </a:lnTo>
                      <a:lnTo>
                        <a:pt x="32442" y="19124"/>
                      </a:lnTo>
                      <a:cubicBezTo>
                        <a:pt x="32442" y="17057"/>
                        <a:pt x="32165" y="15330"/>
                        <a:pt x="31642" y="13880"/>
                      </a:cubicBezTo>
                      <a:cubicBezTo>
                        <a:pt x="31118" y="12430"/>
                        <a:pt x="30349" y="11258"/>
                        <a:pt x="29364" y="10333"/>
                      </a:cubicBezTo>
                      <a:cubicBezTo>
                        <a:pt x="28379" y="9408"/>
                        <a:pt x="27209" y="8760"/>
                        <a:pt x="25824" y="8328"/>
                      </a:cubicBezTo>
                      <a:cubicBezTo>
                        <a:pt x="24439" y="7896"/>
                        <a:pt x="22900" y="7680"/>
                        <a:pt x="21176" y="7680"/>
                      </a:cubicBezTo>
                      <a:cubicBezTo>
                        <a:pt x="17945" y="7680"/>
                        <a:pt x="15359" y="8390"/>
                        <a:pt x="13420" y="9778"/>
                      </a:cubicBezTo>
                      <a:cubicBezTo>
                        <a:pt x="11481" y="11166"/>
                        <a:pt x="10003" y="13016"/>
                        <a:pt x="9018" y="15237"/>
                      </a:cubicBezTo>
                      <a:lnTo>
                        <a:pt x="9018" y="53823"/>
                      </a:lnTo>
                      <a:lnTo>
                        <a:pt x="0" y="53823"/>
                      </a:lnTo>
                      <a:lnTo>
                        <a:pt x="0" y="956"/>
                      </a:lnTo>
                      <a:lnTo>
                        <a:pt x="8526" y="956"/>
                      </a:lnTo>
                      <a:close/>
                    </a:path>
                  </a:pathLst>
                </a:custGeom>
                <a:grpFill/>
                <a:ln w="3075" cap="flat">
                  <a:noFill/>
                  <a:prstDash val="solid"/>
                  <a:miter/>
                </a:ln>
              </p:spPr>
              <p:txBody>
                <a:bodyPr rtlCol="0" anchor="ctr"/>
                <a:lstStyle/>
                <a:p>
                  <a:endParaRPr lang="en-IS"/>
                </a:p>
              </p:txBody>
            </p:sp>
            <p:sp>
              <p:nvSpPr>
                <p:cNvPr id="24" name="Freeform 23">
                  <a:extLst>
                    <a:ext uri="{FF2B5EF4-FFF2-40B4-BE49-F238E27FC236}">
                      <a16:creationId xmlns:a16="http://schemas.microsoft.com/office/drawing/2014/main" id="{14194F09-BAAB-A55C-B17F-8846A8B5BACA}"/>
                    </a:ext>
                  </a:extLst>
                </p:cNvPr>
                <p:cNvSpPr/>
                <p:nvPr/>
              </p:nvSpPr>
              <p:spPr>
                <a:xfrm>
                  <a:off x="11620590" y="623651"/>
                  <a:ext cx="44599" cy="74180"/>
                </a:xfrm>
                <a:custGeom>
                  <a:avLst/>
                  <a:gdLst>
                    <a:gd name="connsiteX0" fmla="*/ 44538 w 44599"/>
                    <a:gd name="connsiteY0" fmla="*/ 28007 h 74180"/>
                    <a:gd name="connsiteX1" fmla="*/ 43184 w 44599"/>
                    <a:gd name="connsiteY1" fmla="*/ 38741 h 74180"/>
                    <a:gd name="connsiteX2" fmla="*/ 39213 w 44599"/>
                    <a:gd name="connsiteY2" fmla="*/ 47254 h 74180"/>
                    <a:gd name="connsiteX3" fmla="*/ 32811 w 44599"/>
                    <a:gd name="connsiteY3" fmla="*/ 52836 h 74180"/>
                    <a:gd name="connsiteX4" fmla="*/ 24131 w 44599"/>
                    <a:gd name="connsiteY4" fmla="*/ 54841 h 74180"/>
                    <a:gd name="connsiteX5" fmla="*/ 15421 w 44599"/>
                    <a:gd name="connsiteY5" fmla="*/ 53268 h 74180"/>
                    <a:gd name="connsiteX6" fmla="*/ 9019 w 44599"/>
                    <a:gd name="connsiteY6" fmla="*/ 48734 h 74180"/>
                    <a:gd name="connsiteX7" fmla="*/ 9019 w 44599"/>
                    <a:gd name="connsiteY7" fmla="*/ 74181 h 74180"/>
                    <a:gd name="connsiteX8" fmla="*/ 0 w 44599"/>
                    <a:gd name="connsiteY8" fmla="*/ 74181 h 74180"/>
                    <a:gd name="connsiteX9" fmla="*/ 0 w 44599"/>
                    <a:gd name="connsiteY9" fmla="*/ 987 h 74180"/>
                    <a:gd name="connsiteX10" fmla="*/ 8249 w 44599"/>
                    <a:gd name="connsiteY10" fmla="*/ 987 h 74180"/>
                    <a:gd name="connsiteX11" fmla="*/ 8680 w 44599"/>
                    <a:gd name="connsiteY11" fmla="*/ 6847 h 74180"/>
                    <a:gd name="connsiteX12" fmla="*/ 15174 w 44599"/>
                    <a:gd name="connsiteY12" fmla="*/ 1758 h 74180"/>
                    <a:gd name="connsiteX13" fmla="*/ 24008 w 44599"/>
                    <a:gd name="connsiteY13" fmla="*/ 0 h 74180"/>
                    <a:gd name="connsiteX14" fmla="*/ 32811 w 44599"/>
                    <a:gd name="connsiteY14" fmla="*/ 1943 h 74180"/>
                    <a:gd name="connsiteX15" fmla="*/ 39275 w 44599"/>
                    <a:gd name="connsiteY15" fmla="*/ 7434 h 74180"/>
                    <a:gd name="connsiteX16" fmla="*/ 43246 w 44599"/>
                    <a:gd name="connsiteY16" fmla="*/ 15947 h 74180"/>
                    <a:gd name="connsiteX17" fmla="*/ 44600 w 44599"/>
                    <a:gd name="connsiteY17" fmla="*/ 26958 h 74180"/>
                    <a:gd name="connsiteX18" fmla="*/ 44600 w 44599"/>
                    <a:gd name="connsiteY18" fmla="*/ 27976 h 74180"/>
                    <a:gd name="connsiteX19" fmla="*/ 35520 w 44599"/>
                    <a:gd name="connsiteY19" fmla="*/ 26989 h 74180"/>
                    <a:gd name="connsiteX20" fmla="*/ 34689 w 44599"/>
                    <a:gd name="connsiteY20" fmla="*/ 19525 h 74180"/>
                    <a:gd name="connsiteX21" fmla="*/ 32103 w 44599"/>
                    <a:gd name="connsiteY21" fmla="*/ 13387 h 74180"/>
                    <a:gd name="connsiteX22" fmla="*/ 27671 w 44599"/>
                    <a:gd name="connsiteY22" fmla="*/ 9222 h 74180"/>
                    <a:gd name="connsiteX23" fmla="*/ 21269 w 44599"/>
                    <a:gd name="connsiteY23" fmla="*/ 7680 h 74180"/>
                    <a:gd name="connsiteX24" fmla="*/ 17114 w 44599"/>
                    <a:gd name="connsiteY24" fmla="*/ 8205 h 74180"/>
                    <a:gd name="connsiteX25" fmla="*/ 13728 w 44599"/>
                    <a:gd name="connsiteY25" fmla="*/ 9716 h 74180"/>
                    <a:gd name="connsiteX26" fmla="*/ 11050 w 44599"/>
                    <a:gd name="connsiteY26" fmla="*/ 12029 h 74180"/>
                    <a:gd name="connsiteX27" fmla="*/ 8988 w 44599"/>
                    <a:gd name="connsiteY27" fmla="*/ 14929 h 74180"/>
                    <a:gd name="connsiteX28" fmla="*/ 8988 w 44599"/>
                    <a:gd name="connsiteY28" fmla="*/ 40190 h 74180"/>
                    <a:gd name="connsiteX29" fmla="*/ 11050 w 44599"/>
                    <a:gd name="connsiteY29" fmla="*/ 43090 h 74180"/>
                    <a:gd name="connsiteX30" fmla="*/ 13728 w 44599"/>
                    <a:gd name="connsiteY30" fmla="*/ 45372 h 74180"/>
                    <a:gd name="connsiteX31" fmla="*/ 17144 w 44599"/>
                    <a:gd name="connsiteY31" fmla="*/ 46853 h 74180"/>
                    <a:gd name="connsiteX32" fmla="*/ 21392 w 44599"/>
                    <a:gd name="connsiteY32" fmla="*/ 47377 h 74180"/>
                    <a:gd name="connsiteX33" fmla="*/ 27702 w 44599"/>
                    <a:gd name="connsiteY33" fmla="*/ 45804 h 74180"/>
                    <a:gd name="connsiteX34" fmla="*/ 32103 w 44599"/>
                    <a:gd name="connsiteY34" fmla="*/ 41609 h 74180"/>
                    <a:gd name="connsiteX35" fmla="*/ 34689 w 44599"/>
                    <a:gd name="connsiteY35" fmla="*/ 35440 h 74180"/>
                    <a:gd name="connsiteX36" fmla="*/ 35520 w 44599"/>
                    <a:gd name="connsiteY36" fmla="*/ 27945 h 74180"/>
                    <a:gd name="connsiteX37" fmla="*/ 35520 w 44599"/>
                    <a:gd name="connsiteY37" fmla="*/ 26927 h 7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4599" h="74180">
                      <a:moveTo>
                        <a:pt x="44538" y="28007"/>
                      </a:moveTo>
                      <a:cubicBezTo>
                        <a:pt x="44538" y="31893"/>
                        <a:pt x="44077" y="35471"/>
                        <a:pt x="43184" y="38741"/>
                      </a:cubicBezTo>
                      <a:cubicBezTo>
                        <a:pt x="42261" y="42010"/>
                        <a:pt x="40937" y="44848"/>
                        <a:pt x="39213" y="47254"/>
                      </a:cubicBezTo>
                      <a:cubicBezTo>
                        <a:pt x="37490" y="49659"/>
                        <a:pt x="35335" y="51510"/>
                        <a:pt x="32811" y="52836"/>
                      </a:cubicBezTo>
                      <a:cubicBezTo>
                        <a:pt x="30287" y="54163"/>
                        <a:pt x="27394" y="54841"/>
                        <a:pt x="24131" y="54841"/>
                      </a:cubicBezTo>
                      <a:cubicBezTo>
                        <a:pt x="20869" y="54841"/>
                        <a:pt x="17914" y="54317"/>
                        <a:pt x="15421" y="53268"/>
                      </a:cubicBezTo>
                      <a:cubicBezTo>
                        <a:pt x="12928" y="52220"/>
                        <a:pt x="10804" y="50708"/>
                        <a:pt x="9019" y="48734"/>
                      </a:cubicBezTo>
                      <a:lnTo>
                        <a:pt x="9019" y="74181"/>
                      </a:lnTo>
                      <a:lnTo>
                        <a:pt x="0" y="74181"/>
                      </a:lnTo>
                      <a:lnTo>
                        <a:pt x="0" y="987"/>
                      </a:lnTo>
                      <a:lnTo>
                        <a:pt x="8249" y="987"/>
                      </a:lnTo>
                      <a:lnTo>
                        <a:pt x="8680" y="6847"/>
                      </a:lnTo>
                      <a:cubicBezTo>
                        <a:pt x="10465" y="4627"/>
                        <a:pt x="12620" y="2930"/>
                        <a:pt x="15174" y="1758"/>
                      </a:cubicBezTo>
                      <a:cubicBezTo>
                        <a:pt x="17729" y="586"/>
                        <a:pt x="20653" y="0"/>
                        <a:pt x="24008" y="0"/>
                      </a:cubicBezTo>
                      <a:cubicBezTo>
                        <a:pt x="27363" y="0"/>
                        <a:pt x="30257" y="648"/>
                        <a:pt x="32811" y="1943"/>
                      </a:cubicBezTo>
                      <a:cubicBezTo>
                        <a:pt x="35366" y="3239"/>
                        <a:pt x="37520" y="5089"/>
                        <a:pt x="39275" y="7434"/>
                      </a:cubicBezTo>
                      <a:cubicBezTo>
                        <a:pt x="41029" y="9778"/>
                        <a:pt x="42353" y="12615"/>
                        <a:pt x="43246" y="15947"/>
                      </a:cubicBezTo>
                      <a:cubicBezTo>
                        <a:pt x="44138" y="19247"/>
                        <a:pt x="44600" y="22917"/>
                        <a:pt x="44600" y="26958"/>
                      </a:cubicBezTo>
                      <a:lnTo>
                        <a:pt x="44600" y="27976"/>
                      </a:lnTo>
                      <a:close/>
                      <a:moveTo>
                        <a:pt x="35520" y="26989"/>
                      </a:moveTo>
                      <a:cubicBezTo>
                        <a:pt x="35520" y="24336"/>
                        <a:pt x="35243" y="21869"/>
                        <a:pt x="34689" y="19525"/>
                      </a:cubicBezTo>
                      <a:cubicBezTo>
                        <a:pt x="34135" y="17211"/>
                        <a:pt x="33273" y="15145"/>
                        <a:pt x="32103" y="13387"/>
                      </a:cubicBezTo>
                      <a:cubicBezTo>
                        <a:pt x="30934" y="11628"/>
                        <a:pt x="29456" y="10240"/>
                        <a:pt x="27671" y="9222"/>
                      </a:cubicBezTo>
                      <a:cubicBezTo>
                        <a:pt x="25886" y="8205"/>
                        <a:pt x="23762" y="7680"/>
                        <a:pt x="21269" y="7680"/>
                      </a:cubicBezTo>
                      <a:cubicBezTo>
                        <a:pt x="19730" y="7680"/>
                        <a:pt x="18345" y="7865"/>
                        <a:pt x="17114" y="8205"/>
                      </a:cubicBezTo>
                      <a:cubicBezTo>
                        <a:pt x="15882" y="8544"/>
                        <a:pt x="14744" y="9068"/>
                        <a:pt x="13728" y="9716"/>
                      </a:cubicBezTo>
                      <a:cubicBezTo>
                        <a:pt x="12712" y="10364"/>
                        <a:pt x="11819" y="11135"/>
                        <a:pt x="11050" y="12029"/>
                      </a:cubicBezTo>
                      <a:cubicBezTo>
                        <a:pt x="10280" y="12924"/>
                        <a:pt x="9573" y="13880"/>
                        <a:pt x="8988" y="14929"/>
                      </a:cubicBezTo>
                      <a:lnTo>
                        <a:pt x="8988" y="40190"/>
                      </a:lnTo>
                      <a:cubicBezTo>
                        <a:pt x="9573" y="41239"/>
                        <a:pt x="10250" y="42195"/>
                        <a:pt x="11050" y="43090"/>
                      </a:cubicBezTo>
                      <a:cubicBezTo>
                        <a:pt x="11850" y="43984"/>
                        <a:pt x="12712" y="44755"/>
                        <a:pt x="13728" y="45372"/>
                      </a:cubicBezTo>
                      <a:cubicBezTo>
                        <a:pt x="14744" y="46020"/>
                        <a:pt x="15882" y="46513"/>
                        <a:pt x="17144" y="46853"/>
                      </a:cubicBezTo>
                      <a:cubicBezTo>
                        <a:pt x="18406" y="47192"/>
                        <a:pt x="19822" y="47377"/>
                        <a:pt x="21392" y="47377"/>
                      </a:cubicBezTo>
                      <a:cubicBezTo>
                        <a:pt x="23824" y="47377"/>
                        <a:pt x="25947" y="46853"/>
                        <a:pt x="27702" y="45804"/>
                      </a:cubicBezTo>
                      <a:cubicBezTo>
                        <a:pt x="29487" y="44755"/>
                        <a:pt x="30934" y="43367"/>
                        <a:pt x="32103" y="41609"/>
                      </a:cubicBezTo>
                      <a:cubicBezTo>
                        <a:pt x="33273" y="39851"/>
                        <a:pt x="34135" y="37784"/>
                        <a:pt x="34689" y="35440"/>
                      </a:cubicBezTo>
                      <a:cubicBezTo>
                        <a:pt x="35243" y="33065"/>
                        <a:pt x="35520" y="30567"/>
                        <a:pt x="35520" y="27945"/>
                      </a:cubicBezTo>
                      <a:lnTo>
                        <a:pt x="35520" y="26927"/>
                      </a:lnTo>
                      <a:close/>
                    </a:path>
                  </a:pathLst>
                </a:custGeom>
                <a:grpFill/>
                <a:ln w="3075" cap="flat">
                  <a:noFill/>
                  <a:prstDash val="solid"/>
                  <a:miter/>
                </a:ln>
              </p:spPr>
              <p:txBody>
                <a:bodyPr rtlCol="0" anchor="ctr"/>
                <a:lstStyle/>
                <a:p>
                  <a:endParaRPr lang="en-IS"/>
                </a:p>
              </p:txBody>
            </p:sp>
            <p:sp>
              <p:nvSpPr>
                <p:cNvPr id="25" name="Freeform 24">
                  <a:extLst>
                    <a:ext uri="{FF2B5EF4-FFF2-40B4-BE49-F238E27FC236}">
                      <a16:creationId xmlns:a16="http://schemas.microsoft.com/office/drawing/2014/main" id="{32CAC856-4C60-C3C9-4315-5F9DBD82F362}"/>
                    </a:ext>
                  </a:extLst>
                </p:cNvPr>
                <p:cNvSpPr/>
                <p:nvPr/>
              </p:nvSpPr>
              <p:spPr>
                <a:xfrm>
                  <a:off x="11675162" y="623621"/>
                  <a:ext cx="43491" cy="54872"/>
                </a:xfrm>
                <a:custGeom>
                  <a:avLst/>
                  <a:gdLst>
                    <a:gd name="connsiteX0" fmla="*/ 34012 w 43491"/>
                    <a:gd name="connsiteY0" fmla="*/ 53885 h 54872"/>
                    <a:gd name="connsiteX1" fmla="*/ 33242 w 43491"/>
                    <a:gd name="connsiteY1" fmla="*/ 51418 h 54872"/>
                    <a:gd name="connsiteX2" fmla="*/ 32750 w 43491"/>
                    <a:gd name="connsiteY2" fmla="*/ 48302 h 54872"/>
                    <a:gd name="connsiteX3" fmla="*/ 29887 w 43491"/>
                    <a:gd name="connsiteY3" fmla="*/ 50832 h 54872"/>
                    <a:gd name="connsiteX4" fmla="*/ 26440 w 43491"/>
                    <a:gd name="connsiteY4" fmla="*/ 52929 h 54872"/>
                    <a:gd name="connsiteX5" fmla="*/ 22377 w 43491"/>
                    <a:gd name="connsiteY5" fmla="*/ 54348 h 54872"/>
                    <a:gd name="connsiteX6" fmla="*/ 17760 w 43491"/>
                    <a:gd name="connsiteY6" fmla="*/ 54872 h 54872"/>
                    <a:gd name="connsiteX7" fmla="*/ 10434 w 43491"/>
                    <a:gd name="connsiteY7" fmla="*/ 53638 h 54872"/>
                    <a:gd name="connsiteX8" fmla="*/ 4832 w 43491"/>
                    <a:gd name="connsiteY8" fmla="*/ 50307 h 54872"/>
                    <a:gd name="connsiteX9" fmla="*/ 1262 w 43491"/>
                    <a:gd name="connsiteY9" fmla="*/ 45341 h 54872"/>
                    <a:gd name="connsiteX10" fmla="*/ 0 w 43491"/>
                    <a:gd name="connsiteY10" fmla="*/ 39203 h 54872"/>
                    <a:gd name="connsiteX11" fmla="*/ 1662 w 43491"/>
                    <a:gd name="connsiteY11" fmla="*/ 31708 h 54872"/>
                    <a:gd name="connsiteX12" fmla="*/ 6402 w 43491"/>
                    <a:gd name="connsiteY12" fmla="*/ 26249 h 54872"/>
                    <a:gd name="connsiteX13" fmla="*/ 13882 w 43491"/>
                    <a:gd name="connsiteY13" fmla="*/ 22917 h 54872"/>
                    <a:gd name="connsiteX14" fmla="*/ 23670 w 43491"/>
                    <a:gd name="connsiteY14" fmla="*/ 21807 h 54872"/>
                    <a:gd name="connsiteX15" fmla="*/ 32627 w 43491"/>
                    <a:gd name="connsiteY15" fmla="*/ 21807 h 54872"/>
                    <a:gd name="connsiteX16" fmla="*/ 32627 w 43491"/>
                    <a:gd name="connsiteY16" fmla="*/ 17643 h 54872"/>
                    <a:gd name="connsiteX17" fmla="*/ 29795 w 43491"/>
                    <a:gd name="connsiteY17" fmla="*/ 10086 h 54872"/>
                    <a:gd name="connsiteX18" fmla="*/ 21453 w 43491"/>
                    <a:gd name="connsiteY18" fmla="*/ 7279 h 54872"/>
                    <a:gd name="connsiteX19" fmla="*/ 16837 w 43491"/>
                    <a:gd name="connsiteY19" fmla="*/ 7958 h 54872"/>
                    <a:gd name="connsiteX20" fmla="*/ 13266 w 43491"/>
                    <a:gd name="connsiteY20" fmla="*/ 9778 h 54872"/>
                    <a:gd name="connsiteX21" fmla="*/ 10958 w 43491"/>
                    <a:gd name="connsiteY21" fmla="*/ 12430 h 54872"/>
                    <a:gd name="connsiteX22" fmla="*/ 10127 w 43491"/>
                    <a:gd name="connsiteY22" fmla="*/ 15607 h 54872"/>
                    <a:gd name="connsiteX23" fmla="*/ 1046 w 43491"/>
                    <a:gd name="connsiteY23" fmla="*/ 15607 h 54872"/>
                    <a:gd name="connsiteX24" fmla="*/ 2524 w 43491"/>
                    <a:gd name="connsiteY24" fmla="*/ 9994 h 54872"/>
                    <a:gd name="connsiteX25" fmla="*/ 6741 w 43491"/>
                    <a:gd name="connsiteY25" fmla="*/ 4997 h 54872"/>
                    <a:gd name="connsiteX26" fmla="*/ 13358 w 43491"/>
                    <a:gd name="connsiteY26" fmla="*/ 1388 h 54872"/>
                    <a:gd name="connsiteX27" fmla="*/ 22007 w 43491"/>
                    <a:gd name="connsiteY27" fmla="*/ 0 h 54872"/>
                    <a:gd name="connsiteX28" fmla="*/ 29918 w 43491"/>
                    <a:gd name="connsiteY28" fmla="*/ 1110 h 54872"/>
                    <a:gd name="connsiteX29" fmla="*/ 36135 w 43491"/>
                    <a:gd name="connsiteY29" fmla="*/ 4442 h 54872"/>
                    <a:gd name="connsiteX30" fmla="*/ 40167 w 43491"/>
                    <a:gd name="connsiteY30" fmla="*/ 9994 h 54872"/>
                    <a:gd name="connsiteX31" fmla="*/ 41645 w 43491"/>
                    <a:gd name="connsiteY31" fmla="*/ 17766 h 54872"/>
                    <a:gd name="connsiteX32" fmla="*/ 41645 w 43491"/>
                    <a:gd name="connsiteY32" fmla="*/ 42349 h 54872"/>
                    <a:gd name="connsiteX33" fmla="*/ 42107 w 43491"/>
                    <a:gd name="connsiteY33" fmla="*/ 47994 h 54872"/>
                    <a:gd name="connsiteX34" fmla="*/ 43492 w 43491"/>
                    <a:gd name="connsiteY34" fmla="*/ 53114 h 54872"/>
                    <a:gd name="connsiteX35" fmla="*/ 43492 w 43491"/>
                    <a:gd name="connsiteY35" fmla="*/ 53885 h 54872"/>
                    <a:gd name="connsiteX36" fmla="*/ 34042 w 43491"/>
                    <a:gd name="connsiteY36" fmla="*/ 53885 h 54872"/>
                    <a:gd name="connsiteX37" fmla="*/ 19053 w 43491"/>
                    <a:gd name="connsiteY37" fmla="*/ 47007 h 54872"/>
                    <a:gd name="connsiteX38" fmla="*/ 23639 w 43491"/>
                    <a:gd name="connsiteY38" fmla="*/ 46328 h 54872"/>
                    <a:gd name="connsiteX39" fmla="*/ 27548 w 43491"/>
                    <a:gd name="connsiteY39" fmla="*/ 44539 h 54872"/>
                    <a:gd name="connsiteX40" fmla="*/ 30595 w 43491"/>
                    <a:gd name="connsiteY40" fmla="*/ 42010 h 54872"/>
                    <a:gd name="connsiteX41" fmla="*/ 32627 w 43491"/>
                    <a:gd name="connsiteY41" fmla="*/ 39080 h 54872"/>
                    <a:gd name="connsiteX42" fmla="*/ 32627 w 43491"/>
                    <a:gd name="connsiteY42" fmla="*/ 28223 h 54872"/>
                    <a:gd name="connsiteX43" fmla="*/ 25116 w 43491"/>
                    <a:gd name="connsiteY43" fmla="*/ 28223 h 54872"/>
                    <a:gd name="connsiteX44" fmla="*/ 13174 w 43491"/>
                    <a:gd name="connsiteY44" fmla="*/ 30628 h 54872"/>
                    <a:gd name="connsiteX45" fmla="*/ 8988 w 43491"/>
                    <a:gd name="connsiteY45" fmla="*/ 37939 h 54872"/>
                    <a:gd name="connsiteX46" fmla="*/ 9634 w 43491"/>
                    <a:gd name="connsiteY46" fmla="*/ 41517 h 54872"/>
                    <a:gd name="connsiteX47" fmla="*/ 11573 w 43491"/>
                    <a:gd name="connsiteY47" fmla="*/ 44385 h 54872"/>
                    <a:gd name="connsiteX48" fmla="*/ 14744 w 43491"/>
                    <a:gd name="connsiteY48" fmla="*/ 46297 h 54872"/>
                    <a:gd name="connsiteX49" fmla="*/ 19114 w 43491"/>
                    <a:gd name="connsiteY49" fmla="*/ 47007 h 5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3491" h="54872">
                      <a:moveTo>
                        <a:pt x="34012" y="53885"/>
                      </a:moveTo>
                      <a:cubicBezTo>
                        <a:pt x="33673" y="53237"/>
                        <a:pt x="33427" y="52405"/>
                        <a:pt x="33242" y="51418"/>
                      </a:cubicBezTo>
                      <a:cubicBezTo>
                        <a:pt x="33057" y="50431"/>
                        <a:pt x="32873" y="49382"/>
                        <a:pt x="32750" y="48302"/>
                      </a:cubicBezTo>
                      <a:cubicBezTo>
                        <a:pt x="31919" y="49197"/>
                        <a:pt x="30964" y="50030"/>
                        <a:pt x="29887" y="50832"/>
                      </a:cubicBezTo>
                      <a:cubicBezTo>
                        <a:pt x="28810" y="51634"/>
                        <a:pt x="27671" y="52343"/>
                        <a:pt x="26440" y="52929"/>
                      </a:cubicBezTo>
                      <a:cubicBezTo>
                        <a:pt x="25209" y="53515"/>
                        <a:pt x="23823" y="54009"/>
                        <a:pt x="22377" y="54348"/>
                      </a:cubicBezTo>
                      <a:cubicBezTo>
                        <a:pt x="20899" y="54687"/>
                        <a:pt x="19360" y="54872"/>
                        <a:pt x="17760" y="54872"/>
                      </a:cubicBezTo>
                      <a:cubicBezTo>
                        <a:pt x="15051" y="54872"/>
                        <a:pt x="12620" y="54471"/>
                        <a:pt x="10434" y="53638"/>
                      </a:cubicBezTo>
                      <a:cubicBezTo>
                        <a:pt x="8249" y="52806"/>
                        <a:pt x="6371" y="51726"/>
                        <a:pt x="4832" y="50307"/>
                      </a:cubicBezTo>
                      <a:cubicBezTo>
                        <a:pt x="3293" y="48888"/>
                        <a:pt x="2093" y="47254"/>
                        <a:pt x="1262" y="45341"/>
                      </a:cubicBezTo>
                      <a:cubicBezTo>
                        <a:pt x="431" y="43429"/>
                        <a:pt x="0" y="41393"/>
                        <a:pt x="0" y="39203"/>
                      </a:cubicBezTo>
                      <a:cubicBezTo>
                        <a:pt x="0" y="36366"/>
                        <a:pt x="554" y="33867"/>
                        <a:pt x="1662" y="31708"/>
                      </a:cubicBezTo>
                      <a:cubicBezTo>
                        <a:pt x="2770" y="29549"/>
                        <a:pt x="4340" y="27729"/>
                        <a:pt x="6402" y="26249"/>
                      </a:cubicBezTo>
                      <a:cubicBezTo>
                        <a:pt x="8464" y="24768"/>
                        <a:pt x="10958" y="23688"/>
                        <a:pt x="13882" y="22917"/>
                      </a:cubicBezTo>
                      <a:cubicBezTo>
                        <a:pt x="16806" y="22146"/>
                        <a:pt x="20068" y="21807"/>
                        <a:pt x="23670" y="21807"/>
                      </a:cubicBezTo>
                      <a:lnTo>
                        <a:pt x="32627" y="21807"/>
                      </a:lnTo>
                      <a:lnTo>
                        <a:pt x="32627" y="17643"/>
                      </a:lnTo>
                      <a:cubicBezTo>
                        <a:pt x="32627" y="14497"/>
                        <a:pt x="31672" y="11968"/>
                        <a:pt x="29795" y="10086"/>
                      </a:cubicBezTo>
                      <a:cubicBezTo>
                        <a:pt x="27917" y="8205"/>
                        <a:pt x="25116" y="7279"/>
                        <a:pt x="21453" y="7279"/>
                      </a:cubicBezTo>
                      <a:cubicBezTo>
                        <a:pt x="19761" y="7279"/>
                        <a:pt x="18222" y="7495"/>
                        <a:pt x="16837" y="7958"/>
                      </a:cubicBezTo>
                      <a:cubicBezTo>
                        <a:pt x="15451" y="8421"/>
                        <a:pt x="14251" y="9037"/>
                        <a:pt x="13266" y="9778"/>
                      </a:cubicBezTo>
                      <a:cubicBezTo>
                        <a:pt x="12281" y="10518"/>
                        <a:pt x="11512" y="11443"/>
                        <a:pt x="10958" y="12430"/>
                      </a:cubicBezTo>
                      <a:cubicBezTo>
                        <a:pt x="10404" y="13417"/>
                        <a:pt x="10127" y="14497"/>
                        <a:pt x="10127" y="15607"/>
                      </a:cubicBezTo>
                      <a:lnTo>
                        <a:pt x="1046" y="15607"/>
                      </a:lnTo>
                      <a:cubicBezTo>
                        <a:pt x="1046" y="13726"/>
                        <a:pt x="1539" y="11844"/>
                        <a:pt x="2524" y="9994"/>
                      </a:cubicBezTo>
                      <a:cubicBezTo>
                        <a:pt x="3509" y="8143"/>
                        <a:pt x="4925" y="6477"/>
                        <a:pt x="6741" y="4997"/>
                      </a:cubicBezTo>
                      <a:cubicBezTo>
                        <a:pt x="8557" y="3516"/>
                        <a:pt x="10773" y="2313"/>
                        <a:pt x="13358" y="1388"/>
                      </a:cubicBezTo>
                      <a:cubicBezTo>
                        <a:pt x="15944" y="463"/>
                        <a:pt x="18837" y="0"/>
                        <a:pt x="22007" y="0"/>
                      </a:cubicBezTo>
                      <a:cubicBezTo>
                        <a:pt x="24870" y="0"/>
                        <a:pt x="27517" y="370"/>
                        <a:pt x="29918" y="1110"/>
                      </a:cubicBezTo>
                      <a:cubicBezTo>
                        <a:pt x="32350" y="1851"/>
                        <a:pt x="34412" y="2961"/>
                        <a:pt x="36135" y="4442"/>
                      </a:cubicBezTo>
                      <a:cubicBezTo>
                        <a:pt x="37859" y="5922"/>
                        <a:pt x="39213" y="7773"/>
                        <a:pt x="40167" y="9994"/>
                      </a:cubicBezTo>
                      <a:cubicBezTo>
                        <a:pt x="41122" y="12214"/>
                        <a:pt x="41645" y="14805"/>
                        <a:pt x="41645" y="17766"/>
                      </a:cubicBezTo>
                      <a:lnTo>
                        <a:pt x="41645" y="42349"/>
                      </a:lnTo>
                      <a:cubicBezTo>
                        <a:pt x="41645" y="44138"/>
                        <a:pt x="41799" y="46020"/>
                        <a:pt x="42107" y="47994"/>
                      </a:cubicBezTo>
                      <a:cubicBezTo>
                        <a:pt x="42414" y="49968"/>
                        <a:pt x="42876" y="51664"/>
                        <a:pt x="43492" y="53114"/>
                      </a:cubicBezTo>
                      <a:lnTo>
                        <a:pt x="43492" y="53885"/>
                      </a:lnTo>
                      <a:lnTo>
                        <a:pt x="34042" y="53885"/>
                      </a:lnTo>
                      <a:close/>
                      <a:moveTo>
                        <a:pt x="19053" y="47007"/>
                      </a:moveTo>
                      <a:cubicBezTo>
                        <a:pt x="20684" y="47007"/>
                        <a:pt x="22192" y="46791"/>
                        <a:pt x="23639" y="46328"/>
                      </a:cubicBezTo>
                      <a:cubicBezTo>
                        <a:pt x="25055" y="45866"/>
                        <a:pt x="26378" y="45280"/>
                        <a:pt x="27548" y="44539"/>
                      </a:cubicBezTo>
                      <a:cubicBezTo>
                        <a:pt x="28717" y="43799"/>
                        <a:pt x="29733" y="42966"/>
                        <a:pt x="30595" y="42010"/>
                      </a:cubicBezTo>
                      <a:cubicBezTo>
                        <a:pt x="31457" y="41054"/>
                        <a:pt x="32134" y="40098"/>
                        <a:pt x="32627" y="39080"/>
                      </a:cubicBezTo>
                      <a:lnTo>
                        <a:pt x="32627" y="28223"/>
                      </a:lnTo>
                      <a:lnTo>
                        <a:pt x="25116" y="28223"/>
                      </a:lnTo>
                      <a:cubicBezTo>
                        <a:pt x="19945" y="28223"/>
                        <a:pt x="15975" y="29025"/>
                        <a:pt x="13174" y="30628"/>
                      </a:cubicBezTo>
                      <a:cubicBezTo>
                        <a:pt x="10373" y="32232"/>
                        <a:pt x="8988" y="34669"/>
                        <a:pt x="8988" y="37939"/>
                      </a:cubicBezTo>
                      <a:cubicBezTo>
                        <a:pt x="8988" y="39203"/>
                        <a:pt x="9203" y="40406"/>
                        <a:pt x="9634" y="41517"/>
                      </a:cubicBezTo>
                      <a:cubicBezTo>
                        <a:pt x="10065" y="42627"/>
                        <a:pt x="10711" y="43583"/>
                        <a:pt x="11573" y="44385"/>
                      </a:cubicBezTo>
                      <a:cubicBezTo>
                        <a:pt x="12435" y="45187"/>
                        <a:pt x="13482" y="45804"/>
                        <a:pt x="14744" y="46297"/>
                      </a:cubicBezTo>
                      <a:cubicBezTo>
                        <a:pt x="16005" y="46791"/>
                        <a:pt x="17452" y="47007"/>
                        <a:pt x="19114" y="47007"/>
                      </a:cubicBezTo>
                      <a:close/>
                    </a:path>
                  </a:pathLst>
                </a:custGeom>
                <a:grpFill/>
                <a:ln w="3075" cap="flat">
                  <a:noFill/>
                  <a:prstDash val="solid"/>
                  <a:miter/>
                </a:ln>
              </p:spPr>
              <p:txBody>
                <a:bodyPr rtlCol="0" anchor="ctr"/>
                <a:lstStyle/>
                <a:p>
                  <a:endParaRPr lang="en-IS"/>
                </a:p>
              </p:txBody>
            </p:sp>
            <p:sp>
              <p:nvSpPr>
                <p:cNvPr id="26" name="Freeform 25">
                  <a:extLst>
                    <a:ext uri="{FF2B5EF4-FFF2-40B4-BE49-F238E27FC236}">
                      <a16:creationId xmlns:a16="http://schemas.microsoft.com/office/drawing/2014/main" id="{BF724224-1A85-9229-8F8B-ED5B34568099}"/>
                    </a:ext>
                  </a:extLst>
                </p:cNvPr>
                <p:cNvSpPr/>
                <p:nvPr/>
              </p:nvSpPr>
              <p:spPr>
                <a:xfrm>
                  <a:off x="11730935" y="623651"/>
                  <a:ext cx="41491" cy="53823"/>
                </a:xfrm>
                <a:custGeom>
                  <a:avLst/>
                  <a:gdLst>
                    <a:gd name="connsiteX0" fmla="*/ 8495 w 41491"/>
                    <a:gd name="connsiteY0" fmla="*/ 987 h 53823"/>
                    <a:gd name="connsiteX1" fmla="*/ 8803 w 41491"/>
                    <a:gd name="connsiteY1" fmla="*/ 7619 h 53823"/>
                    <a:gd name="connsiteX2" fmla="*/ 15636 w 41491"/>
                    <a:gd name="connsiteY2" fmla="*/ 2036 h 53823"/>
                    <a:gd name="connsiteX3" fmla="*/ 24593 w 41491"/>
                    <a:gd name="connsiteY3" fmla="*/ 0 h 53823"/>
                    <a:gd name="connsiteX4" fmla="*/ 31580 w 41491"/>
                    <a:gd name="connsiteY4" fmla="*/ 1049 h 53823"/>
                    <a:gd name="connsiteX5" fmla="*/ 36905 w 41491"/>
                    <a:gd name="connsiteY5" fmla="*/ 4411 h 53823"/>
                    <a:gd name="connsiteX6" fmla="*/ 40291 w 41491"/>
                    <a:gd name="connsiteY6" fmla="*/ 10364 h 53823"/>
                    <a:gd name="connsiteX7" fmla="*/ 41491 w 41491"/>
                    <a:gd name="connsiteY7" fmla="*/ 19185 h 53823"/>
                    <a:gd name="connsiteX8" fmla="*/ 41491 w 41491"/>
                    <a:gd name="connsiteY8" fmla="*/ 53823 h 53823"/>
                    <a:gd name="connsiteX9" fmla="*/ 32473 w 41491"/>
                    <a:gd name="connsiteY9" fmla="*/ 53823 h 53823"/>
                    <a:gd name="connsiteX10" fmla="*/ 32473 w 41491"/>
                    <a:gd name="connsiteY10" fmla="*/ 19093 h 53823"/>
                    <a:gd name="connsiteX11" fmla="*/ 31795 w 41491"/>
                    <a:gd name="connsiteY11" fmla="*/ 13849 h 53823"/>
                    <a:gd name="connsiteX12" fmla="*/ 29764 w 41491"/>
                    <a:gd name="connsiteY12" fmla="*/ 10302 h 53823"/>
                    <a:gd name="connsiteX13" fmla="*/ 26440 w 41491"/>
                    <a:gd name="connsiteY13" fmla="*/ 8297 h 53823"/>
                    <a:gd name="connsiteX14" fmla="*/ 21884 w 41491"/>
                    <a:gd name="connsiteY14" fmla="*/ 7649 h 53823"/>
                    <a:gd name="connsiteX15" fmla="*/ 14189 w 41491"/>
                    <a:gd name="connsiteY15" fmla="*/ 9994 h 53823"/>
                    <a:gd name="connsiteX16" fmla="*/ 9018 w 41491"/>
                    <a:gd name="connsiteY16" fmla="*/ 16162 h 53823"/>
                    <a:gd name="connsiteX17" fmla="*/ 9018 w 41491"/>
                    <a:gd name="connsiteY17" fmla="*/ 53823 h 53823"/>
                    <a:gd name="connsiteX18" fmla="*/ 0 w 41491"/>
                    <a:gd name="connsiteY18" fmla="*/ 53823 h 53823"/>
                    <a:gd name="connsiteX19" fmla="*/ 0 w 41491"/>
                    <a:gd name="connsiteY19" fmla="*/ 956 h 53823"/>
                    <a:gd name="connsiteX20" fmla="*/ 8526 w 41491"/>
                    <a:gd name="connsiteY20" fmla="*/ 956 h 5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1" h="53823">
                      <a:moveTo>
                        <a:pt x="8495" y="987"/>
                      </a:moveTo>
                      <a:lnTo>
                        <a:pt x="8803" y="7619"/>
                      </a:lnTo>
                      <a:cubicBezTo>
                        <a:pt x="10681" y="5244"/>
                        <a:pt x="12958" y="3362"/>
                        <a:pt x="15636" y="2036"/>
                      </a:cubicBezTo>
                      <a:cubicBezTo>
                        <a:pt x="18314" y="679"/>
                        <a:pt x="21300" y="0"/>
                        <a:pt x="24593" y="0"/>
                      </a:cubicBezTo>
                      <a:cubicBezTo>
                        <a:pt x="27148" y="0"/>
                        <a:pt x="29487" y="339"/>
                        <a:pt x="31580" y="1049"/>
                      </a:cubicBezTo>
                      <a:cubicBezTo>
                        <a:pt x="33673" y="1758"/>
                        <a:pt x="35427" y="2869"/>
                        <a:pt x="36905" y="4411"/>
                      </a:cubicBezTo>
                      <a:cubicBezTo>
                        <a:pt x="38382" y="5953"/>
                        <a:pt x="39490" y="7958"/>
                        <a:pt x="40291" y="10364"/>
                      </a:cubicBezTo>
                      <a:cubicBezTo>
                        <a:pt x="41091" y="12770"/>
                        <a:pt x="41491" y="15731"/>
                        <a:pt x="41491" y="19185"/>
                      </a:cubicBezTo>
                      <a:lnTo>
                        <a:pt x="41491" y="53823"/>
                      </a:lnTo>
                      <a:lnTo>
                        <a:pt x="32473" y="53823"/>
                      </a:lnTo>
                      <a:lnTo>
                        <a:pt x="32473" y="19093"/>
                      </a:lnTo>
                      <a:cubicBezTo>
                        <a:pt x="32473" y="17026"/>
                        <a:pt x="32257" y="15299"/>
                        <a:pt x="31795" y="13849"/>
                      </a:cubicBezTo>
                      <a:cubicBezTo>
                        <a:pt x="31334" y="12399"/>
                        <a:pt x="30657" y="11227"/>
                        <a:pt x="29764" y="10302"/>
                      </a:cubicBezTo>
                      <a:cubicBezTo>
                        <a:pt x="28871" y="9377"/>
                        <a:pt x="27763" y="8729"/>
                        <a:pt x="26440" y="8297"/>
                      </a:cubicBezTo>
                      <a:cubicBezTo>
                        <a:pt x="25116" y="7865"/>
                        <a:pt x="23608" y="7649"/>
                        <a:pt x="21884" y="7649"/>
                      </a:cubicBezTo>
                      <a:cubicBezTo>
                        <a:pt x="18960" y="7649"/>
                        <a:pt x="16375" y="8421"/>
                        <a:pt x="14189" y="9994"/>
                      </a:cubicBezTo>
                      <a:cubicBezTo>
                        <a:pt x="12004" y="11567"/>
                        <a:pt x="10250" y="13602"/>
                        <a:pt x="9018" y="16162"/>
                      </a:cubicBezTo>
                      <a:lnTo>
                        <a:pt x="9018" y="53823"/>
                      </a:lnTo>
                      <a:lnTo>
                        <a:pt x="0" y="53823"/>
                      </a:lnTo>
                      <a:lnTo>
                        <a:pt x="0" y="956"/>
                      </a:lnTo>
                      <a:lnTo>
                        <a:pt x="8526" y="956"/>
                      </a:lnTo>
                      <a:close/>
                    </a:path>
                  </a:pathLst>
                </a:custGeom>
                <a:grpFill/>
                <a:ln w="3075" cap="flat">
                  <a:noFill/>
                  <a:prstDash val="solid"/>
                  <a:miter/>
                </a:ln>
              </p:spPr>
              <p:txBody>
                <a:bodyPr rtlCol="0" anchor="ctr"/>
                <a:lstStyle/>
                <a:p>
                  <a:endParaRPr lang="en-IS"/>
                </a:p>
              </p:txBody>
            </p:sp>
            <p:grpSp>
              <p:nvGrpSpPr>
                <p:cNvPr id="27" name="Graphic 1">
                  <a:extLst>
                    <a:ext uri="{FF2B5EF4-FFF2-40B4-BE49-F238E27FC236}">
                      <a16:creationId xmlns:a16="http://schemas.microsoft.com/office/drawing/2014/main" id="{F5B994E1-EEBF-0DD8-4D84-5E22DE67EFF1}"/>
                    </a:ext>
                  </a:extLst>
                </p:cNvPr>
                <p:cNvGrpSpPr/>
                <p:nvPr/>
              </p:nvGrpSpPr>
              <p:grpSpPr>
                <a:xfrm>
                  <a:off x="10977294" y="623621"/>
                  <a:ext cx="97294" cy="54872"/>
                  <a:chOff x="10977294" y="623621"/>
                  <a:chExt cx="97294" cy="54872"/>
                </a:xfrm>
                <a:grpFill/>
              </p:grpSpPr>
              <p:sp>
                <p:nvSpPr>
                  <p:cNvPr id="30" name="Freeform 29">
                    <a:extLst>
                      <a:ext uri="{FF2B5EF4-FFF2-40B4-BE49-F238E27FC236}">
                        <a16:creationId xmlns:a16="http://schemas.microsoft.com/office/drawing/2014/main" id="{06D81DDA-5BA8-AE58-9F4B-833E96740BC3}"/>
                      </a:ext>
                    </a:extLst>
                  </p:cNvPr>
                  <p:cNvSpPr/>
                  <p:nvPr/>
                </p:nvSpPr>
                <p:spPr>
                  <a:xfrm>
                    <a:off x="10977294" y="623621"/>
                    <a:ext cx="43491" cy="54872"/>
                  </a:xfrm>
                  <a:custGeom>
                    <a:avLst/>
                    <a:gdLst>
                      <a:gd name="connsiteX0" fmla="*/ 34012 w 43491"/>
                      <a:gd name="connsiteY0" fmla="*/ 53885 h 54872"/>
                      <a:gd name="connsiteX1" fmla="*/ 33242 w 43491"/>
                      <a:gd name="connsiteY1" fmla="*/ 51418 h 54872"/>
                      <a:gd name="connsiteX2" fmla="*/ 32750 w 43491"/>
                      <a:gd name="connsiteY2" fmla="*/ 48302 h 54872"/>
                      <a:gd name="connsiteX3" fmla="*/ 29887 w 43491"/>
                      <a:gd name="connsiteY3" fmla="*/ 50832 h 54872"/>
                      <a:gd name="connsiteX4" fmla="*/ 26440 w 43491"/>
                      <a:gd name="connsiteY4" fmla="*/ 52929 h 54872"/>
                      <a:gd name="connsiteX5" fmla="*/ 22377 w 43491"/>
                      <a:gd name="connsiteY5" fmla="*/ 54348 h 54872"/>
                      <a:gd name="connsiteX6" fmla="*/ 17760 w 43491"/>
                      <a:gd name="connsiteY6" fmla="*/ 54872 h 54872"/>
                      <a:gd name="connsiteX7" fmla="*/ 10434 w 43491"/>
                      <a:gd name="connsiteY7" fmla="*/ 53638 h 54872"/>
                      <a:gd name="connsiteX8" fmla="*/ 4832 w 43491"/>
                      <a:gd name="connsiteY8" fmla="*/ 50307 h 54872"/>
                      <a:gd name="connsiteX9" fmla="*/ 1262 w 43491"/>
                      <a:gd name="connsiteY9" fmla="*/ 45341 h 54872"/>
                      <a:gd name="connsiteX10" fmla="*/ 0 w 43491"/>
                      <a:gd name="connsiteY10" fmla="*/ 39203 h 54872"/>
                      <a:gd name="connsiteX11" fmla="*/ 1662 w 43491"/>
                      <a:gd name="connsiteY11" fmla="*/ 31708 h 54872"/>
                      <a:gd name="connsiteX12" fmla="*/ 6402 w 43491"/>
                      <a:gd name="connsiteY12" fmla="*/ 26249 h 54872"/>
                      <a:gd name="connsiteX13" fmla="*/ 13882 w 43491"/>
                      <a:gd name="connsiteY13" fmla="*/ 22917 h 54872"/>
                      <a:gd name="connsiteX14" fmla="*/ 23670 w 43491"/>
                      <a:gd name="connsiteY14" fmla="*/ 21807 h 54872"/>
                      <a:gd name="connsiteX15" fmla="*/ 32626 w 43491"/>
                      <a:gd name="connsiteY15" fmla="*/ 21807 h 54872"/>
                      <a:gd name="connsiteX16" fmla="*/ 32626 w 43491"/>
                      <a:gd name="connsiteY16" fmla="*/ 17643 h 54872"/>
                      <a:gd name="connsiteX17" fmla="*/ 29795 w 43491"/>
                      <a:gd name="connsiteY17" fmla="*/ 10086 h 54872"/>
                      <a:gd name="connsiteX18" fmla="*/ 21453 w 43491"/>
                      <a:gd name="connsiteY18" fmla="*/ 7279 h 54872"/>
                      <a:gd name="connsiteX19" fmla="*/ 16836 w 43491"/>
                      <a:gd name="connsiteY19" fmla="*/ 7958 h 54872"/>
                      <a:gd name="connsiteX20" fmla="*/ 13266 w 43491"/>
                      <a:gd name="connsiteY20" fmla="*/ 9778 h 54872"/>
                      <a:gd name="connsiteX21" fmla="*/ 10958 w 43491"/>
                      <a:gd name="connsiteY21" fmla="*/ 12430 h 54872"/>
                      <a:gd name="connsiteX22" fmla="*/ 10127 w 43491"/>
                      <a:gd name="connsiteY22" fmla="*/ 15607 h 54872"/>
                      <a:gd name="connsiteX23" fmla="*/ 1046 w 43491"/>
                      <a:gd name="connsiteY23" fmla="*/ 15607 h 54872"/>
                      <a:gd name="connsiteX24" fmla="*/ 2524 w 43491"/>
                      <a:gd name="connsiteY24" fmla="*/ 9994 h 54872"/>
                      <a:gd name="connsiteX25" fmla="*/ 6741 w 43491"/>
                      <a:gd name="connsiteY25" fmla="*/ 4997 h 54872"/>
                      <a:gd name="connsiteX26" fmla="*/ 13358 w 43491"/>
                      <a:gd name="connsiteY26" fmla="*/ 1388 h 54872"/>
                      <a:gd name="connsiteX27" fmla="*/ 22007 w 43491"/>
                      <a:gd name="connsiteY27" fmla="*/ 0 h 54872"/>
                      <a:gd name="connsiteX28" fmla="*/ 29918 w 43491"/>
                      <a:gd name="connsiteY28" fmla="*/ 1110 h 54872"/>
                      <a:gd name="connsiteX29" fmla="*/ 36135 w 43491"/>
                      <a:gd name="connsiteY29" fmla="*/ 4442 h 54872"/>
                      <a:gd name="connsiteX30" fmla="*/ 40167 w 43491"/>
                      <a:gd name="connsiteY30" fmla="*/ 9994 h 54872"/>
                      <a:gd name="connsiteX31" fmla="*/ 41645 w 43491"/>
                      <a:gd name="connsiteY31" fmla="*/ 17766 h 54872"/>
                      <a:gd name="connsiteX32" fmla="*/ 41645 w 43491"/>
                      <a:gd name="connsiteY32" fmla="*/ 42349 h 54872"/>
                      <a:gd name="connsiteX33" fmla="*/ 42107 w 43491"/>
                      <a:gd name="connsiteY33" fmla="*/ 47994 h 54872"/>
                      <a:gd name="connsiteX34" fmla="*/ 43492 w 43491"/>
                      <a:gd name="connsiteY34" fmla="*/ 53114 h 54872"/>
                      <a:gd name="connsiteX35" fmla="*/ 43492 w 43491"/>
                      <a:gd name="connsiteY35" fmla="*/ 53885 h 54872"/>
                      <a:gd name="connsiteX36" fmla="*/ 34042 w 43491"/>
                      <a:gd name="connsiteY36" fmla="*/ 53885 h 54872"/>
                      <a:gd name="connsiteX37" fmla="*/ 19053 w 43491"/>
                      <a:gd name="connsiteY37" fmla="*/ 47007 h 54872"/>
                      <a:gd name="connsiteX38" fmla="*/ 23639 w 43491"/>
                      <a:gd name="connsiteY38" fmla="*/ 46328 h 54872"/>
                      <a:gd name="connsiteX39" fmla="*/ 27548 w 43491"/>
                      <a:gd name="connsiteY39" fmla="*/ 44539 h 54872"/>
                      <a:gd name="connsiteX40" fmla="*/ 30595 w 43491"/>
                      <a:gd name="connsiteY40" fmla="*/ 42010 h 54872"/>
                      <a:gd name="connsiteX41" fmla="*/ 32626 w 43491"/>
                      <a:gd name="connsiteY41" fmla="*/ 39080 h 54872"/>
                      <a:gd name="connsiteX42" fmla="*/ 32626 w 43491"/>
                      <a:gd name="connsiteY42" fmla="*/ 28223 h 54872"/>
                      <a:gd name="connsiteX43" fmla="*/ 25116 w 43491"/>
                      <a:gd name="connsiteY43" fmla="*/ 28223 h 54872"/>
                      <a:gd name="connsiteX44" fmla="*/ 13174 w 43491"/>
                      <a:gd name="connsiteY44" fmla="*/ 30628 h 54872"/>
                      <a:gd name="connsiteX45" fmla="*/ 8988 w 43491"/>
                      <a:gd name="connsiteY45" fmla="*/ 37939 h 54872"/>
                      <a:gd name="connsiteX46" fmla="*/ 9634 w 43491"/>
                      <a:gd name="connsiteY46" fmla="*/ 41517 h 54872"/>
                      <a:gd name="connsiteX47" fmla="*/ 11573 w 43491"/>
                      <a:gd name="connsiteY47" fmla="*/ 44385 h 54872"/>
                      <a:gd name="connsiteX48" fmla="*/ 14743 w 43491"/>
                      <a:gd name="connsiteY48" fmla="*/ 46297 h 54872"/>
                      <a:gd name="connsiteX49" fmla="*/ 19114 w 43491"/>
                      <a:gd name="connsiteY49" fmla="*/ 47007 h 5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3491" h="54872">
                        <a:moveTo>
                          <a:pt x="34012" y="53885"/>
                        </a:moveTo>
                        <a:cubicBezTo>
                          <a:pt x="33673" y="53237"/>
                          <a:pt x="33427" y="52405"/>
                          <a:pt x="33242" y="51418"/>
                        </a:cubicBezTo>
                        <a:cubicBezTo>
                          <a:pt x="33057" y="50431"/>
                          <a:pt x="32873" y="49382"/>
                          <a:pt x="32750" y="48302"/>
                        </a:cubicBezTo>
                        <a:cubicBezTo>
                          <a:pt x="31919" y="49197"/>
                          <a:pt x="30964" y="50030"/>
                          <a:pt x="29887" y="50832"/>
                        </a:cubicBezTo>
                        <a:cubicBezTo>
                          <a:pt x="28810" y="51634"/>
                          <a:pt x="27671" y="52343"/>
                          <a:pt x="26440" y="52929"/>
                        </a:cubicBezTo>
                        <a:cubicBezTo>
                          <a:pt x="25209" y="53515"/>
                          <a:pt x="23823" y="54009"/>
                          <a:pt x="22377" y="54348"/>
                        </a:cubicBezTo>
                        <a:cubicBezTo>
                          <a:pt x="20899" y="54687"/>
                          <a:pt x="19360" y="54872"/>
                          <a:pt x="17760" y="54872"/>
                        </a:cubicBezTo>
                        <a:cubicBezTo>
                          <a:pt x="15051" y="54872"/>
                          <a:pt x="12620" y="54471"/>
                          <a:pt x="10434" y="53638"/>
                        </a:cubicBezTo>
                        <a:cubicBezTo>
                          <a:pt x="8249" y="52806"/>
                          <a:pt x="6371" y="51726"/>
                          <a:pt x="4832" y="50307"/>
                        </a:cubicBezTo>
                        <a:cubicBezTo>
                          <a:pt x="3293" y="48888"/>
                          <a:pt x="2093" y="47254"/>
                          <a:pt x="1262" y="45341"/>
                        </a:cubicBezTo>
                        <a:cubicBezTo>
                          <a:pt x="431" y="43429"/>
                          <a:pt x="0" y="41393"/>
                          <a:pt x="0" y="39203"/>
                        </a:cubicBezTo>
                        <a:cubicBezTo>
                          <a:pt x="0" y="36366"/>
                          <a:pt x="554" y="33867"/>
                          <a:pt x="1662" y="31708"/>
                        </a:cubicBezTo>
                        <a:cubicBezTo>
                          <a:pt x="2770" y="29549"/>
                          <a:pt x="4340" y="27729"/>
                          <a:pt x="6402" y="26249"/>
                        </a:cubicBezTo>
                        <a:cubicBezTo>
                          <a:pt x="8464" y="24768"/>
                          <a:pt x="10958" y="23688"/>
                          <a:pt x="13882" y="22917"/>
                        </a:cubicBezTo>
                        <a:cubicBezTo>
                          <a:pt x="16806" y="22146"/>
                          <a:pt x="20068" y="21807"/>
                          <a:pt x="23670" y="21807"/>
                        </a:cubicBezTo>
                        <a:lnTo>
                          <a:pt x="32626" y="21807"/>
                        </a:lnTo>
                        <a:lnTo>
                          <a:pt x="32626" y="17643"/>
                        </a:lnTo>
                        <a:cubicBezTo>
                          <a:pt x="32626" y="14497"/>
                          <a:pt x="31672" y="11968"/>
                          <a:pt x="29795" y="10086"/>
                        </a:cubicBezTo>
                        <a:cubicBezTo>
                          <a:pt x="27917" y="8205"/>
                          <a:pt x="25116" y="7279"/>
                          <a:pt x="21453" y="7279"/>
                        </a:cubicBezTo>
                        <a:cubicBezTo>
                          <a:pt x="19761" y="7279"/>
                          <a:pt x="18222" y="7495"/>
                          <a:pt x="16836" y="7958"/>
                        </a:cubicBezTo>
                        <a:cubicBezTo>
                          <a:pt x="15451" y="8421"/>
                          <a:pt x="14251" y="9037"/>
                          <a:pt x="13266" y="9778"/>
                        </a:cubicBezTo>
                        <a:cubicBezTo>
                          <a:pt x="12281" y="10518"/>
                          <a:pt x="11512" y="11443"/>
                          <a:pt x="10958" y="12430"/>
                        </a:cubicBezTo>
                        <a:cubicBezTo>
                          <a:pt x="10404" y="13417"/>
                          <a:pt x="10127" y="14497"/>
                          <a:pt x="10127" y="15607"/>
                        </a:cubicBezTo>
                        <a:lnTo>
                          <a:pt x="1046" y="15607"/>
                        </a:lnTo>
                        <a:cubicBezTo>
                          <a:pt x="1046" y="13726"/>
                          <a:pt x="1539" y="11844"/>
                          <a:pt x="2524" y="9994"/>
                        </a:cubicBezTo>
                        <a:cubicBezTo>
                          <a:pt x="3509" y="8143"/>
                          <a:pt x="4925" y="6477"/>
                          <a:pt x="6741" y="4997"/>
                        </a:cubicBezTo>
                        <a:cubicBezTo>
                          <a:pt x="8557" y="3516"/>
                          <a:pt x="10773" y="2313"/>
                          <a:pt x="13358" y="1388"/>
                        </a:cubicBezTo>
                        <a:cubicBezTo>
                          <a:pt x="15944" y="463"/>
                          <a:pt x="18837" y="0"/>
                          <a:pt x="22007" y="0"/>
                        </a:cubicBezTo>
                        <a:cubicBezTo>
                          <a:pt x="24870" y="0"/>
                          <a:pt x="27517" y="370"/>
                          <a:pt x="29918" y="1110"/>
                        </a:cubicBezTo>
                        <a:cubicBezTo>
                          <a:pt x="32319" y="1851"/>
                          <a:pt x="34412" y="2961"/>
                          <a:pt x="36135" y="4442"/>
                        </a:cubicBezTo>
                        <a:cubicBezTo>
                          <a:pt x="37859" y="5922"/>
                          <a:pt x="39213" y="7773"/>
                          <a:pt x="40167" y="9994"/>
                        </a:cubicBezTo>
                        <a:cubicBezTo>
                          <a:pt x="41152" y="12214"/>
                          <a:pt x="41645" y="14805"/>
                          <a:pt x="41645" y="17766"/>
                        </a:cubicBezTo>
                        <a:lnTo>
                          <a:pt x="41645" y="42349"/>
                        </a:lnTo>
                        <a:cubicBezTo>
                          <a:pt x="41645" y="44138"/>
                          <a:pt x="41799" y="46020"/>
                          <a:pt x="42107" y="47994"/>
                        </a:cubicBezTo>
                        <a:cubicBezTo>
                          <a:pt x="42414" y="49968"/>
                          <a:pt x="42876" y="51664"/>
                          <a:pt x="43492" y="53114"/>
                        </a:cubicBezTo>
                        <a:lnTo>
                          <a:pt x="43492" y="53885"/>
                        </a:lnTo>
                        <a:lnTo>
                          <a:pt x="34042" y="53885"/>
                        </a:lnTo>
                        <a:close/>
                        <a:moveTo>
                          <a:pt x="19053" y="47007"/>
                        </a:moveTo>
                        <a:cubicBezTo>
                          <a:pt x="20684" y="47007"/>
                          <a:pt x="22192" y="46791"/>
                          <a:pt x="23639" y="46328"/>
                        </a:cubicBezTo>
                        <a:cubicBezTo>
                          <a:pt x="25055" y="45866"/>
                          <a:pt x="26378" y="45280"/>
                          <a:pt x="27548" y="44539"/>
                        </a:cubicBezTo>
                        <a:cubicBezTo>
                          <a:pt x="28717" y="43799"/>
                          <a:pt x="29733" y="42966"/>
                          <a:pt x="30595" y="42010"/>
                        </a:cubicBezTo>
                        <a:cubicBezTo>
                          <a:pt x="31457" y="41054"/>
                          <a:pt x="32134" y="40098"/>
                          <a:pt x="32626" y="39080"/>
                        </a:cubicBezTo>
                        <a:lnTo>
                          <a:pt x="32626" y="28223"/>
                        </a:lnTo>
                        <a:lnTo>
                          <a:pt x="25116" y="28223"/>
                        </a:lnTo>
                        <a:cubicBezTo>
                          <a:pt x="19945" y="28223"/>
                          <a:pt x="15975" y="29025"/>
                          <a:pt x="13174" y="30628"/>
                        </a:cubicBezTo>
                        <a:cubicBezTo>
                          <a:pt x="10373" y="32232"/>
                          <a:pt x="8988" y="34669"/>
                          <a:pt x="8988" y="37939"/>
                        </a:cubicBezTo>
                        <a:cubicBezTo>
                          <a:pt x="8988" y="39203"/>
                          <a:pt x="9203" y="40406"/>
                          <a:pt x="9634" y="41517"/>
                        </a:cubicBezTo>
                        <a:cubicBezTo>
                          <a:pt x="10065" y="42627"/>
                          <a:pt x="10711" y="43583"/>
                          <a:pt x="11573" y="44385"/>
                        </a:cubicBezTo>
                        <a:cubicBezTo>
                          <a:pt x="12435" y="45187"/>
                          <a:pt x="13481" y="45804"/>
                          <a:pt x="14743" y="46297"/>
                        </a:cubicBezTo>
                        <a:cubicBezTo>
                          <a:pt x="16005" y="46791"/>
                          <a:pt x="17452" y="47007"/>
                          <a:pt x="19114" y="47007"/>
                        </a:cubicBezTo>
                        <a:close/>
                      </a:path>
                    </a:pathLst>
                  </a:custGeom>
                  <a:grpFill/>
                  <a:ln w="3075" cap="flat">
                    <a:noFill/>
                    <a:prstDash val="solid"/>
                    <a:miter/>
                  </a:ln>
                </p:spPr>
                <p:txBody>
                  <a:bodyPr rtlCol="0" anchor="ctr"/>
                  <a:lstStyle/>
                  <a:p>
                    <a:endParaRPr lang="en-IS"/>
                  </a:p>
                </p:txBody>
              </p:sp>
              <p:sp>
                <p:nvSpPr>
                  <p:cNvPr id="31" name="Freeform 30">
                    <a:extLst>
                      <a:ext uri="{FF2B5EF4-FFF2-40B4-BE49-F238E27FC236}">
                        <a16:creationId xmlns:a16="http://schemas.microsoft.com/office/drawing/2014/main" id="{EBD5B849-EC04-9364-9E17-4429AB96D745}"/>
                      </a:ext>
                    </a:extLst>
                  </p:cNvPr>
                  <p:cNvSpPr/>
                  <p:nvPr/>
                </p:nvSpPr>
                <p:spPr>
                  <a:xfrm>
                    <a:off x="11033097" y="623651"/>
                    <a:ext cx="41491" cy="53823"/>
                  </a:xfrm>
                  <a:custGeom>
                    <a:avLst/>
                    <a:gdLst>
                      <a:gd name="connsiteX0" fmla="*/ 8495 w 41491"/>
                      <a:gd name="connsiteY0" fmla="*/ 987 h 53823"/>
                      <a:gd name="connsiteX1" fmla="*/ 8803 w 41491"/>
                      <a:gd name="connsiteY1" fmla="*/ 7619 h 53823"/>
                      <a:gd name="connsiteX2" fmla="*/ 15636 w 41491"/>
                      <a:gd name="connsiteY2" fmla="*/ 2036 h 53823"/>
                      <a:gd name="connsiteX3" fmla="*/ 24593 w 41491"/>
                      <a:gd name="connsiteY3" fmla="*/ 0 h 53823"/>
                      <a:gd name="connsiteX4" fmla="*/ 31580 w 41491"/>
                      <a:gd name="connsiteY4" fmla="*/ 1049 h 53823"/>
                      <a:gd name="connsiteX5" fmla="*/ 36905 w 41491"/>
                      <a:gd name="connsiteY5" fmla="*/ 4411 h 53823"/>
                      <a:gd name="connsiteX6" fmla="*/ 40291 w 41491"/>
                      <a:gd name="connsiteY6" fmla="*/ 10364 h 53823"/>
                      <a:gd name="connsiteX7" fmla="*/ 41491 w 41491"/>
                      <a:gd name="connsiteY7" fmla="*/ 19185 h 53823"/>
                      <a:gd name="connsiteX8" fmla="*/ 41491 w 41491"/>
                      <a:gd name="connsiteY8" fmla="*/ 53823 h 53823"/>
                      <a:gd name="connsiteX9" fmla="*/ 32473 w 41491"/>
                      <a:gd name="connsiteY9" fmla="*/ 53823 h 53823"/>
                      <a:gd name="connsiteX10" fmla="*/ 32473 w 41491"/>
                      <a:gd name="connsiteY10" fmla="*/ 19093 h 53823"/>
                      <a:gd name="connsiteX11" fmla="*/ 31795 w 41491"/>
                      <a:gd name="connsiteY11" fmla="*/ 13849 h 53823"/>
                      <a:gd name="connsiteX12" fmla="*/ 29764 w 41491"/>
                      <a:gd name="connsiteY12" fmla="*/ 10302 h 53823"/>
                      <a:gd name="connsiteX13" fmla="*/ 26440 w 41491"/>
                      <a:gd name="connsiteY13" fmla="*/ 8297 h 53823"/>
                      <a:gd name="connsiteX14" fmla="*/ 21884 w 41491"/>
                      <a:gd name="connsiteY14" fmla="*/ 7649 h 53823"/>
                      <a:gd name="connsiteX15" fmla="*/ 14189 w 41491"/>
                      <a:gd name="connsiteY15" fmla="*/ 9994 h 53823"/>
                      <a:gd name="connsiteX16" fmla="*/ 9018 w 41491"/>
                      <a:gd name="connsiteY16" fmla="*/ 16162 h 53823"/>
                      <a:gd name="connsiteX17" fmla="*/ 9018 w 41491"/>
                      <a:gd name="connsiteY17" fmla="*/ 53823 h 53823"/>
                      <a:gd name="connsiteX18" fmla="*/ 0 w 41491"/>
                      <a:gd name="connsiteY18" fmla="*/ 53823 h 53823"/>
                      <a:gd name="connsiteX19" fmla="*/ 0 w 41491"/>
                      <a:gd name="connsiteY19" fmla="*/ 956 h 53823"/>
                      <a:gd name="connsiteX20" fmla="*/ 8526 w 41491"/>
                      <a:gd name="connsiteY20" fmla="*/ 956 h 5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1" h="53823">
                        <a:moveTo>
                          <a:pt x="8495" y="987"/>
                        </a:moveTo>
                        <a:lnTo>
                          <a:pt x="8803" y="7619"/>
                        </a:lnTo>
                        <a:cubicBezTo>
                          <a:pt x="10681" y="5244"/>
                          <a:pt x="12958" y="3362"/>
                          <a:pt x="15636" y="2036"/>
                        </a:cubicBezTo>
                        <a:cubicBezTo>
                          <a:pt x="18314" y="679"/>
                          <a:pt x="21300" y="0"/>
                          <a:pt x="24593" y="0"/>
                        </a:cubicBezTo>
                        <a:cubicBezTo>
                          <a:pt x="27148" y="0"/>
                          <a:pt x="29487" y="339"/>
                          <a:pt x="31580" y="1049"/>
                        </a:cubicBezTo>
                        <a:cubicBezTo>
                          <a:pt x="33673" y="1758"/>
                          <a:pt x="35427" y="2869"/>
                          <a:pt x="36905" y="4411"/>
                        </a:cubicBezTo>
                        <a:cubicBezTo>
                          <a:pt x="38382" y="5953"/>
                          <a:pt x="39490" y="7958"/>
                          <a:pt x="40291" y="10364"/>
                        </a:cubicBezTo>
                        <a:cubicBezTo>
                          <a:pt x="41091" y="12800"/>
                          <a:pt x="41491" y="15731"/>
                          <a:pt x="41491" y="19185"/>
                        </a:cubicBezTo>
                        <a:lnTo>
                          <a:pt x="41491" y="53823"/>
                        </a:lnTo>
                        <a:lnTo>
                          <a:pt x="32473" y="53823"/>
                        </a:lnTo>
                        <a:lnTo>
                          <a:pt x="32473" y="19093"/>
                        </a:lnTo>
                        <a:cubicBezTo>
                          <a:pt x="32473" y="17026"/>
                          <a:pt x="32257" y="15299"/>
                          <a:pt x="31795" y="13849"/>
                        </a:cubicBezTo>
                        <a:cubicBezTo>
                          <a:pt x="31334" y="12399"/>
                          <a:pt x="30657" y="11227"/>
                          <a:pt x="29764" y="10302"/>
                        </a:cubicBezTo>
                        <a:cubicBezTo>
                          <a:pt x="28871" y="9377"/>
                          <a:pt x="27763" y="8729"/>
                          <a:pt x="26440" y="8297"/>
                        </a:cubicBezTo>
                        <a:cubicBezTo>
                          <a:pt x="25116" y="7865"/>
                          <a:pt x="23608" y="7649"/>
                          <a:pt x="21884" y="7649"/>
                        </a:cubicBezTo>
                        <a:cubicBezTo>
                          <a:pt x="18960" y="7649"/>
                          <a:pt x="16375" y="8421"/>
                          <a:pt x="14189" y="9994"/>
                        </a:cubicBezTo>
                        <a:cubicBezTo>
                          <a:pt x="11973" y="11567"/>
                          <a:pt x="10250" y="13602"/>
                          <a:pt x="9018" y="16162"/>
                        </a:cubicBezTo>
                        <a:lnTo>
                          <a:pt x="9018" y="53823"/>
                        </a:lnTo>
                        <a:lnTo>
                          <a:pt x="0" y="53823"/>
                        </a:lnTo>
                        <a:lnTo>
                          <a:pt x="0" y="956"/>
                        </a:lnTo>
                        <a:lnTo>
                          <a:pt x="8526" y="956"/>
                        </a:lnTo>
                        <a:close/>
                      </a:path>
                    </a:pathLst>
                  </a:custGeom>
                  <a:grpFill/>
                  <a:ln w="3075" cap="flat">
                    <a:noFill/>
                    <a:prstDash val="solid"/>
                    <a:miter/>
                  </a:ln>
                </p:spPr>
                <p:txBody>
                  <a:bodyPr rtlCol="0" anchor="ctr"/>
                  <a:lstStyle/>
                  <a:p>
                    <a:endParaRPr lang="en-IS"/>
                  </a:p>
                </p:txBody>
              </p:sp>
            </p:grpSp>
            <p:sp>
              <p:nvSpPr>
                <p:cNvPr id="28" name="Freeform 27">
                  <a:extLst>
                    <a:ext uri="{FF2B5EF4-FFF2-40B4-BE49-F238E27FC236}">
                      <a16:creationId xmlns:a16="http://schemas.microsoft.com/office/drawing/2014/main" id="{5F3D9C78-75D4-528C-56E7-02CD8BB9EC90}"/>
                    </a:ext>
                  </a:extLst>
                </p:cNvPr>
                <p:cNvSpPr/>
                <p:nvPr/>
              </p:nvSpPr>
              <p:spPr>
                <a:xfrm>
                  <a:off x="11780213" y="624639"/>
                  <a:ext cx="44999" cy="74273"/>
                </a:xfrm>
                <a:custGeom>
                  <a:avLst/>
                  <a:gdLst>
                    <a:gd name="connsiteX0" fmla="*/ 23054 w 44999"/>
                    <a:gd name="connsiteY0" fmla="*/ 39635 h 74273"/>
                    <a:gd name="connsiteX1" fmla="*/ 35335 w 44999"/>
                    <a:gd name="connsiteY1" fmla="*/ 0 h 74273"/>
                    <a:gd name="connsiteX2" fmla="*/ 45000 w 44999"/>
                    <a:gd name="connsiteY2" fmla="*/ 0 h 74273"/>
                    <a:gd name="connsiteX3" fmla="*/ 23793 w 44999"/>
                    <a:gd name="connsiteY3" fmla="*/ 61041 h 74273"/>
                    <a:gd name="connsiteX4" fmla="*/ 21884 w 44999"/>
                    <a:gd name="connsiteY4" fmla="*/ 65298 h 74273"/>
                    <a:gd name="connsiteX5" fmla="*/ 18837 w 44999"/>
                    <a:gd name="connsiteY5" fmla="*/ 69585 h 74273"/>
                    <a:gd name="connsiteX6" fmla="*/ 14313 w 44999"/>
                    <a:gd name="connsiteY6" fmla="*/ 72916 h 74273"/>
                    <a:gd name="connsiteX7" fmla="*/ 8126 w 44999"/>
                    <a:gd name="connsiteY7" fmla="*/ 74273 h 74273"/>
                    <a:gd name="connsiteX8" fmla="*/ 6864 w 44999"/>
                    <a:gd name="connsiteY8" fmla="*/ 74181 h 74273"/>
                    <a:gd name="connsiteX9" fmla="*/ 5386 w 44999"/>
                    <a:gd name="connsiteY9" fmla="*/ 73965 h 74273"/>
                    <a:gd name="connsiteX10" fmla="*/ 4032 w 44999"/>
                    <a:gd name="connsiteY10" fmla="*/ 73718 h 74273"/>
                    <a:gd name="connsiteX11" fmla="*/ 3047 w 44999"/>
                    <a:gd name="connsiteY11" fmla="*/ 73502 h 74273"/>
                    <a:gd name="connsiteX12" fmla="*/ 3047 w 44999"/>
                    <a:gd name="connsiteY12" fmla="*/ 66161 h 74273"/>
                    <a:gd name="connsiteX13" fmla="*/ 3570 w 44999"/>
                    <a:gd name="connsiteY13" fmla="*/ 66223 h 74273"/>
                    <a:gd name="connsiteX14" fmla="*/ 4278 w 44999"/>
                    <a:gd name="connsiteY14" fmla="*/ 66285 h 74273"/>
                    <a:gd name="connsiteX15" fmla="*/ 4955 w 44999"/>
                    <a:gd name="connsiteY15" fmla="*/ 66346 h 74273"/>
                    <a:gd name="connsiteX16" fmla="*/ 5479 w 44999"/>
                    <a:gd name="connsiteY16" fmla="*/ 66346 h 74273"/>
                    <a:gd name="connsiteX17" fmla="*/ 9511 w 44999"/>
                    <a:gd name="connsiteY17" fmla="*/ 65914 h 74273"/>
                    <a:gd name="connsiteX18" fmla="*/ 12620 w 44999"/>
                    <a:gd name="connsiteY18" fmla="*/ 64465 h 74273"/>
                    <a:gd name="connsiteX19" fmla="*/ 14990 w 44999"/>
                    <a:gd name="connsiteY19" fmla="*/ 61812 h 74273"/>
                    <a:gd name="connsiteX20" fmla="*/ 16806 w 44999"/>
                    <a:gd name="connsiteY20" fmla="*/ 57710 h 74273"/>
                    <a:gd name="connsiteX21" fmla="*/ 18806 w 44999"/>
                    <a:gd name="connsiteY21" fmla="*/ 52343 h 74273"/>
                    <a:gd name="connsiteX22" fmla="*/ 0 w 44999"/>
                    <a:gd name="connsiteY22" fmla="*/ 62 h 74273"/>
                    <a:gd name="connsiteX23" fmla="*/ 9849 w 44999"/>
                    <a:gd name="connsiteY23" fmla="*/ 62 h 74273"/>
                    <a:gd name="connsiteX24" fmla="*/ 23023 w 44999"/>
                    <a:gd name="connsiteY24" fmla="*/ 39697 h 7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4999" h="74273">
                      <a:moveTo>
                        <a:pt x="23054" y="39635"/>
                      </a:moveTo>
                      <a:lnTo>
                        <a:pt x="35335" y="0"/>
                      </a:lnTo>
                      <a:lnTo>
                        <a:pt x="45000" y="0"/>
                      </a:lnTo>
                      <a:lnTo>
                        <a:pt x="23793" y="61041"/>
                      </a:lnTo>
                      <a:cubicBezTo>
                        <a:pt x="23300" y="62336"/>
                        <a:pt x="22685" y="63755"/>
                        <a:pt x="21884" y="65298"/>
                      </a:cubicBezTo>
                      <a:cubicBezTo>
                        <a:pt x="21115" y="66840"/>
                        <a:pt x="20099" y="68259"/>
                        <a:pt x="18837" y="69585"/>
                      </a:cubicBezTo>
                      <a:cubicBezTo>
                        <a:pt x="17575" y="70911"/>
                        <a:pt x="16067" y="72022"/>
                        <a:pt x="14313" y="72916"/>
                      </a:cubicBezTo>
                      <a:cubicBezTo>
                        <a:pt x="12558" y="73811"/>
                        <a:pt x="10496" y="74273"/>
                        <a:pt x="8126" y="74273"/>
                      </a:cubicBezTo>
                      <a:cubicBezTo>
                        <a:pt x="7756" y="74273"/>
                        <a:pt x="7356" y="74242"/>
                        <a:pt x="6864" y="74181"/>
                      </a:cubicBezTo>
                      <a:cubicBezTo>
                        <a:pt x="6371" y="74119"/>
                        <a:pt x="5879" y="74027"/>
                        <a:pt x="5386" y="73965"/>
                      </a:cubicBezTo>
                      <a:cubicBezTo>
                        <a:pt x="4894" y="73903"/>
                        <a:pt x="4432" y="73811"/>
                        <a:pt x="4032" y="73718"/>
                      </a:cubicBezTo>
                      <a:cubicBezTo>
                        <a:pt x="3632" y="73626"/>
                        <a:pt x="3293" y="73564"/>
                        <a:pt x="3047" y="73502"/>
                      </a:cubicBezTo>
                      <a:lnTo>
                        <a:pt x="3047" y="66161"/>
                      </a:lnTo>
                      <a:cubicBezTo>
                        <a:pt x="3047" y="66161"/>
                        <a:pt x="3355" y="66223"/>
                        <a:pt x="3570" y="66223"/>
                      </a:cubicBezTo>
                      <a:cubicBezTo>
                        <a:pt x="3786" y="66223"/>
                        <a:pt x="4032" y="66254"/>
                        <a:pt x="4278" y="66285"/>
                      </a:cubicBezTo>
                      <a:cubicBezTo>
                        <a:pt x="4525" y="66315"/>
                        <a:pt x="4740" y="66315"/>
                        <a:pt x="4955" y="66346"/>
                      </a:cubicBezTo>
                      <a:cubicBezTo>
                        <a:pt x="5171" y="66377"/>
                        <a:pt x="5325" y="66346"/>
                        <a:pt x="5479" y="66346"/>
                      </a:cubicBezTo>
                      <a:cubicBezTo>
                        <a:pt x="7018" y="66346"/>
                        <a:pt x="8341" y="66192"/>
                        <a:pt x="9511" y="65914"/>
                      </a:cubicBezTo>
                      <a:cubicBezTo>
                        <a:pt x="10681" y="65637"/>
                        <a:pt x="11727" y="65143"/>
                        <a:pt x="12620" y="64465"/>
                      </a:cubicBezTo>
                      <a:cubicBezTo>
                        <a:pt x="13512" y="63786"/>
                        <a:pt x="14313" y="62923"/>
                        <a:pt x="14990" y="61812"/>
                      </a:cubicBezTo>
                      <a:cubicBezTo>
                        <a:pt x="15667" y="60702"/>
                        <a:pt x="16282" y="59345"/>
                        <a:pt x="16806" y="57710"/>
                      </a:cubicBezTo>
                      <a:lnTo>
                        <a:pt x="18806" y="52343"/>
                      </a:lnTo>
                      <a:lnTo>
                        <a:pt x="0" y="62"/>
                      </a:lnTo>
                      <a:lnTo>
                        <a:pt x="9849" y="62"/>
                      </a:lnTo>
                      <a:lnTo>
                        <a:pt x="23023" y="39697"/>
                      </a:lnTo>
                      <a:close/>
                    </a:path>
                  </a:pathLst>
                </a:custGeom>
                <a:grpFill/>
                <a:ln w="3075" cap="flat">
                  <a:noFill/>
                  <a:prstDash val="solid"/>
                  <a:miter/>
                </a:ln>
              </p:spPr>
              <p:txBody>
                <a:bodyPr rtlCol="0" anchor="ctr"/>
                <a:lstStyle/>
                <a:p>
                  <a:endParaRPr lang="en-IS"/>
                </a:p>
              </p:txBody>
            </p:sp>
          </p:grpSp>
          <p:grpSp>
            <p:nvGrpSpPr>
              <p:cNvPr id="12" name="Graphic 1">
                <a:extLst>
                  <a:ext uri="{FF2B5EF4-FFF2-40B4-BE49-F238E27FC236}">
                    <a16:creationId xmlns:a16="http://schemas.microsoft.com/office/drawing/2014/main" id="{53887327-303B-FE04-EB1A-26EA271D9E37}"/>
                  </a:ext>
                </a:extLst>
              </p:cNvPr>
              <p:cNvGrpSpPr/>
              <p:nvPr/>
            </p:nvGrpSpPr>
            <p:grpSpPr>
              <a:xfrm>
                <a:off x="11115341" y="598174"/>
                <a:ext cx="267660" cy="111995"/>
                <a:chOff x="11115341" y="598174"/>
                <a:chExt cx="267660" cy="111995"/>
              </a:xfrm>
              <a:grpFill/>
            </p:grpSpPr>
            <p:grpSp>
              <p:nvGrpSpPr>
                <p:cNvPr id="13" name="Graphic 1">
                  <a:extLst>
                    <a:ext uri="{FF2B5EF4-FFF2-40B4-BE49-F238E27FC236}">
                      <a16:creationId xmlns:a16="http://schemas.microsoft.com/office/drawing/2014/main" id="{8AE6ADBB-4912-B14F-42FF-E06401303D6B}"/>
                    </a:ext>
                  </a:extLst>
                </p:cNvPr>
                <p:cNvGrpSpPr/>
                <p:nvPr/>
              </p:nvGrpSpPr>
              <p:grpSpPr>
                <a:xfrm>
                  <a:off x="11115341" y="598174"/>
                  <a:ext cx="267660" cy="111995"/>
                  <a:chOff x="11115341" y="598174"/>
                  <a:chExt cx="267660" cy="111995"/>
                </a:xfrm>
                <a:grpFill/>
              </p:grpSpPr>
              <p:sp>
                <p:nvSpPr>
                  <p:cNvPr id="15" name="Freeform 14">
                    <a:extLst>
                      <a:ext uri="{FF2B5EF4-FFF2-40B4-BE49-F238E27FC236}">
                        <a16:creationId xmlns:a16="http://schemas.microsoft.com/office/drawing/2014/main" id="{D9B350F7-7C07-6020-9A09-9DA7ED00921A}"/>
                      </a:ext>
                    </a:extLst>
                  </p:cNvPr>
                  <p:cNvSpPr/>
                  <p:nvPr/>
                </p:nvSpPr>
                <p:spPr>
                  <a:xfrm>
                    <a:off x="11115341" y="619457"/>
                    <a:ext cx="48508" cy="62182"/>
                  </a:xfrm>
                  <a:custGeom>
                    <a:avLst/>
                    <a:gdLst>
                      <a:gd name="connsiteX0" fmla="*/ 35674 w 48508"/>
                      <a:gd name="connsiteY0" fmla="*/ 43336 h 62182"/>
                      <a:gd name="connsiteX1" fmla="*/ 30472 w 48508"/>
                      <a:gd name="connsiteY1" fmla="*/ 47932 h 62182"/>
                      <a:gd name="connsiteX2" fmla="*/ 22685 w 48508"/>
                      <a:gd name="connsiteY2" fmla="*/ 50122 h 62182"/>
                      <a:gd name="connsiteX3" fmla="*/ 14990 w 48508"/>
                      <a:gd name="connsiteY3" fmla="*/ 47716 h 62182"/>
                      <a:gd name="connsiteX4" fmla="*/ 12527 w 48508"/>
                      <a:gd name="connsiteY4" fmla="*/ 41424 h 62182"/>
                      <a:gd name="connsiteX5" fmla="*/ 15328 w 48508"/>
                      <a:gd name="connsiteY5" fmla="*/ 35872 h 62182"/>
                      <a:gd name="connsiteX6" fmla="*/ 23454 w 48508"/>
                      <a:gd name="connsiteY6" fmla="*/ 33713 h 62182"/>
                      <a:gd name="connsiteX7" fmla="*/ 30995 w 48508"/>
                      <a:gd name="connsiteY7" fmla="*/ 34361 h 62182"/>
                      <a:gd name="connsiteX8" fmla="*/ 35704 w 48508"/>
                      <a:gd name="connsiteY8" fmla="*/ 35903 h 62182"/>
                      <a:gd name="connsiteX9" fmla="*/ 35704 w 48508"/>
                      <a:gd name="connsiteY9" fmla="*/ 43306 h 62182"/>
                      <a:gd name="connsiteX10" fmla="*/ 42230 w 48508"/>
                      <a:gd name="connsiteY10" fmla="*/ 4997 h 62182"/>
                      <a:gd name="connsiteX11" fmla="*/ 26070 w 48508"/>
                      <a:gd name="connsiteY11" fmla="*/ 0 h 62182"/>
                      <a:gd name="connsiteX12" fmla="*/ 14990 w 48508"/>
                      <a:gd name="connsiteY12" fmla="*/ 1357 h 62182"/>
                      <a:gd name="connsiteX13" fmla="*/ 5910 w 48508"/>
                      <a:gd name="connsiteY13" fmla="*/ 5305 h 62182"/>
                      <a:gd name="connsiteX14" fmla="*/ 5571 w 48508"/>
                      <a:gd name="connsiteY14" fmla="*/ 6508 h 62182"/>
                      <a:gd name="connsiteX15" fmla="*/ 9942 w 48508"/>
                      <a:gd name="connsiteY15" fmla="*/ 15114 h 62182"/>
                      <a:gd name="connsiteX16" fmla="*/ 10496 w 48508"/>
                      <a:gd name="connsiteY16" fmla="*/ 15576 h 62182"/>
                      <a:gd name="connsiteX17" fmla="*/ 10773 w 48508"/>
                      <a:gd name="connsiteY17" fmla="*/ 15607 h 62182"/>
                      <a:gd name="connsiteX18" fmla="*/ 11204 w 48508"/>
                      <a:gd name="connsiteY18" fmla="*/ 15484 h 62182"/>
                      <a:gd name="connsiteX19" fmla="*/ 17945 w 48508"/>
                      <a:gd name="connsiteY19" fmla="*/ 12800 h 62182"/>
                      <a:gd name="connsiteX20" fmla="*/ 25763 w 48508"/>
                      <a:gd name="connsiteY20" fmla="*/ 11937 h 62182"/>
                      <a:gd name="connsiteX21" fmla="*/ 33211 w 48508"/>
                      <a:gd name="connsiteY21" fmla="*/ 14250 h 62182"/>
                      <a:gd name="connsiteX22" fmla="*/ 35704 w 48508"/>
                      <a:gd name="connsiteY22" fmla="*/ 20851 h 62182"/>
                      <a:gd name="connsiteX23" fmla="*/ 35704 w 48508"/>
                      <a:gd name="connsiteY23" fmla="*/ 23812 h 62182"/>
                      <a:gd name="connsiteX24" fmla="*/ 23793 w 48508"/>
                      <a:gd name="connsiteY24" fmla="*/ 22054 h 62182"/>
                      <a:gd name="connsiteX25" fmla="*/ 14466 w 48508"/>
                      <a:gd name="connsiteY25" fmla="*/ 23195 h 62182"/>
                      <a:gd name="connsiteX26" fmla="*/ 6925 w 48508"/>
                      <a:gd name="connsiteY26" fmla="*/ 26773 h 62182"/>
                      <a:gd name="connsiteX27" fmla="*/ 1847 w 48508"/>
                      <a:gd name="connsiteY27" fmla="*/ 32942 h 62182"/>
                      <a:gd name="connsiteX28" fmla="*/ 0 w 48508"/>
                      <a:gd name="connsiteY28" fmla="*/ 41732 h 62182"/>
                      <a:gd name="connsiteX29" fmla="*/ 1908 w 48508"/>
                      <a:gd name="connsiteY29" fmla="*/ 51171 h 62182"/>
                      <a:gd name="connsiteX30" fmla="*/ 6802 w 48508"/>
                      <a:gd name="connsiteY30" fmla="*/ 57556 h 62182"/>
                      <a:gd name="connsiteX31" fmla="*/ 13512 w 48508"/>
                      <a:gd name="connsiteY31" fmla="*/ 61103 h 62182"/>
                      <a:gd name="connsiteX32" fmla="*/ 20838 w 48508"/>
                      <a:gd name="connsiteY32" fmla="*/ 62182 h 62182"/>
                      <a:gd name="connsiteX33" fmla="*/ 29979 w 48508"/>
                      <a:gd name="connsiteY33" fmla="*/ 60116 h 62182"/>
                      <a:gd name="connsiteX34" fmla="*/ 35674 w 48508"/>
                      <a:gd name="connsiteY34" fmla="*/ 56414 h 62182"/>
                      <a:gd name="connsiteX35" fmla="*/ 35674 w 48508"/>
                      <a:gd name="connsiteY35" fmla="*/ 60085 h 62182"/>
                      <a:gd name="connsiteX36" fmla="*/ 36566 w 48508"/>
                      <a:gd name="connsiteY36" fmla="*/ 61010 h 62182"/>
                      <a:gd name="connsiteX37" fmla="*/ 47616 w 48508"/>
                      <a:gd name="connsiteY37" fmla="*/ 61010 h 62182"/>
                      <a:gd name="connsiteX38" fmla="*/ 48509 w 48508"/>
                      <a:gd name="connsiteY38" fmla="*/ 60085 h 62182"/>
                      <a:gd name="connsiteX39" fmla="*/ 48509 w 48508"/>
                      <a:gd name="connsiteY39" fmla="*/ 20326 h 62182"/>
                      <a:gd name="connsiteX40" fmla="*/ 42199 w 48508"/>
                      <a:gd name="connsiteY40" fmla="*/ 4997 h 62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508" h="62182">
                        <a:moveTo>
                          <a:pt x="35674" y="43336"/>
                        </a:moveTo>
                        <a:cubicBezTo>
                          <a:pt x="34443" y="44971"/>
                          <a:pt x="32688" y="46544"/>
                          <a:pt x="30472" y="47932"/>
                        </a:cubicBezTo>
                        <a:cubicBezTo>
                          <a:pt x="28194" y="49382"/>
                          <a:pt x="25578" y="50122"/>
                          <a:pt x="22685" y="50122"/>
                        </a:cubicBezTo>
                        <a:cubicBezTo>
                          <a:pt x="19207" y="50122"/>
                          <a:pt x="16621" y="49320"/>
                          <a:pt x="14990" y="47716"/>
                        </a:cubicBezTo>
                        <a:cubicBezTo>
                          <a:pt x="13328" y="46112"/>
                          <a:pt x="12527" y="44046"/>
                          <a:pt x="12527" y="41424"/>
                        </a:cubicBezTo>
                        <a:cubicBezTo>
                          <a:pt x="12527" y="39049"/>
                          <a:pt x="13451" y="37260"/>
                          <a:pt x="15328" y="35872"/>
                        </a:cubicBezTo>
                        <a:cubicBezTo>
                          <a:pt x="17267" y="34453"/>
                          <a:pt x="20007" y="33713"/>
                          <a:pt x="23454" y="33713"/>
                        </a:cubicBezTo>
                        <a:cubicBezTo>
                          <a:pt x="26440" y="33713"/>
                          <a:pt x="28964" y="33929"/>
                          <a:pt x="30995" y="34361"/>
                        </a:cubicBezTo>
                        <a:cubicBezTo>
                          <a:pt x="32780" y="34731"/>
                          <a:pt x="34350" y="35255"/>
                          <a:pt x="35704" y="35903"/>
                        </a:cubicBezTo>
                        <a:lnTo>
                          <a:pt x="35704" y="43306"/>
                        </a:lnTo>
                        <a:close/>
                        <a:moveTo>
                          <a:pt x="42230" y="4997"/>
                        </a:moveTo>
                        <a:cubicBezTo>
                          <a:pt x="38105" y="1666"/>
                          <a:pt x="32657" y="0"/>
                          <a:pt x="26070" y="0"/>
                        </a:cubicBezTo>
                        <a:cubicBezTo>
                          <a:pt x="21915" y="0"/>
                          <a:pt x="18191" y="463"/>
                          <a:pt x="14990" y="1357"/>
                        </a:cubicBezTo>
                        <a:cubicBezTo>
                          <a:pt x="11789" y="2252"/>
                          <a:pt x="8741" y="3578"/>
                          <a:pt x="5910" y="5305"/>
                        </a:cubicBezTo>
                        <a:cubicBezTo>
                          <a:pt x="5510" y="5552"/>
                          <a:pt x="5356" y="6076"/>
                          <a:pt x="5571" y="6508"/>
                        </a:cubicBezTo>
                        <a:lnTo>
                          <a:pt x="9942" y="15114"/>
                        </a:lnTo>
                        <a:cubicBezTo>
                          <a:pt x="10065" y="15330"/>
                          <a:pt x="10250" y="15484"/>
                          <a:pt x="10496" y="15576"/>
                        </a:cubicBezTo>
                        <a:cubicBezTo>
                          <a:pt x="10588" y="15576"/>
                          <a:pt x="10681" y="15607"/>
                          <a:pt x="10773" y="15607"/>
                        </a:cubicBezTo>
                        <a:cubicBezTo>
                          <a:pt x="10927" y="15607"/>
                          <a:pt x="11081" y="15576"/>
                          <a:pt x="11204" y="15484"/>
                        </a:cubicBezTo>
                        <a:cubicBezTo>
                          <a:pt x="13389" y="14281"/>
                          <a:pt x="15636" y="13387"/>
                          <a:pt x="17945" y="12800"/>
                        </a:cubicBezTo>
                        <a:cubicBezTo>
                          <a:pt x="20222" y="12245"/>
                          <a:pt x="22869" y="11937"/>
                          <a:pt x="25763" y="11937"/>
                        </a:cubicBezTo>
                        <a:cubicBezTo>
                          <a:pt x="29025" y="11937"/>
                          <a:pt x="31518" y="12708"/>
                          <a:pt x="33211" y="14250"/>
                        </a:cubicBezTo>
                        <a:cubicBezTo>
                          <a:pt x="34873" y="15761"/>
                          <a:pt x="35704" y="17951"/>
                          <a:pt x="35704" y="20851"/>
                        </a:cubicBezTo>
                        <a:lnTo>
                          <a:pt x="35704" y="23812"/>
                        </a:lnTo>
                        <a:cubicBezTo>
                          <a:pt x="32503" y="22640"/>
                          <a:pt x="28502" y="22054"/>
                          <a:pt x="23793" y="22054"/>
                        </a:cubicBezTo>
                        <a:cubicBezTo>
                          <a:pt x="20438" y="22054"/>
                          <a:pt x="17329" y="22424"/>
                          <a:pt x="14466" y="23195"/>
                        </a:cubicBezTo>
                        <a:cubicBezTo>
                          <a:pt x="11604" y="23966"/>
                          <a:pt x="9049" y="25169"/>
                          <a:pt x="6925" y="26773"/>
                        </a:cubicBezTo>
                        <a:cubicBezTo>
                          <a:pt x="4771" y="28408"/>
                          <a:pt x="3078" y="30474"/>
                          <a:pt x="1847" y="32942"/>
                        </a:cubicBezTo>
                        <a:cubicBezTo>
                          <a:pt x="616" y="35409"/>
                          <a:pt x="0" y="38370"/>
                          <a:pt x="0" y="41732"/>
                        </a:cubicBezTo>
                        <a:cubicBezTo>
                          <a:pt x="0" y="45372"/>
                          <a:pt x="646" y="48580"/>
                          <a:pt x="1908" y="51171"/>
                        </a:cubicBezTo>
                        <a:cubicBezTo>
                          <a:pt x="3170" y="53793"/>
                          <a:pt x="4832" y="55921"/>
                          <a:pt x="6802" y="57556"/>
                        </a:cubicBezTo>
                        <a:cubicBezTo>
                          <a:pt x="8803" y="59160"/>
                          <a:pt x="11050" y="60362"/>
                          <a:pt x="13512" y="61103"/>
                        </a:cubicBezTo>
                        <a:cubicBezTo>
                          <a:pt x="15944" y="61812"/>
                          <a:pt x="18406" y="62182"/>
                          <a:pt x="20838" y="62182"/>
                        </a:cubicBezTo>
                        <a:cubicBezTo>
                          <a:pt x="24101" y="62182"/>
                          <a:pt x="27178" y="61473"/>
                          <a:pt x="29979" y="60116"/>
                        </a:cubicBezTo>
                        <a:cubicBezTo>
                          <a:pt x="32072" y="59098"/>
                          <a:pt x="34012" y="57833"/>
                          <a:pt x="35674" y="56414"/>
                        </a:cubicBezTo>
                        <a:lnTo>
                          <a:pt x="35674" y="60085"/>
                        </a:lnTo>
                        <a:cubicBezTo>
                          <a:pt x="35674" y="60578"/>
                          <a:pt x="36074" y="61010"/>
                          <a:pt x="36566" y="61010"/>
                        </a:cubicBezTo>
                        <a:lnTo>
                          <a:pt x="47616" y="61010"/>
                        </a:lnTo>
                        <a:cubicBezTo>
                          <a:pt x="48109" y="61010"/>
                          <a:pt x="48509" y="60609"/>
                          <a:pt x="48509" y="60085"/>
                        </a:cubicBezTo>
                        <a:lnTo>
                          <a:pt x="48509" y="20326"/>
                        </a:lnTo>
                        <a:cubicBezTo>
                          <a:pt x="48509" y="13510"/>
                          <a:pt x="46385" y="8359"/>
                          <a:pt x="42199" y="4997"/>
                        </a:cubicBezTo>
                      </a:path>
                    </a:pathLst>
                  </a:custGeom>
                  <a:grpFill/>
                  <a:ln w="3075" cap="flat">
                    <a:noFill/>
                    <a:prstDash val="solid"/>
                    <a:miter/>
                  </a:ln>
                </p:spPr>
                <p:txBody>
                  <a:bodyPr rtlCol="0" anchor="ctr"/>
                  <a:lstStyle/>
                  <a:p>
                    <a:endParaRPr lang="en-IS"/>
                  </a:p>
                </p:txBody>
              </p:sp>
              <p:sp>
                <p:nvSpPr>
                  <p:cNvPr id="17" name="Freeform 16">
                    <a:extLst>
                      <a:ext uri="{FF2B5EF4-FFF2-40B4-BE49-F238E27FC236}">
                        <a16:creationId xmlns:a16="http://schemas.microsoft.com/office/drawing/2014/main" id="{65D2CD03-C433-FDA6-68BD-E2B1B69449A7}"/>
                      </a:ext>
                    </a:extLst>
                  </p:cNvPr>
                  <p:cNvSpPr/>
                  <p:nvPr/>
                </p:nvSpPr>
                <p:spPr>
                  <a:xfrm>
                    <a:off x="11177762" y="619457"/>
                    <a:ext cx="50078" cy="90713"/>
                  </a:xfrm>
                  <a:custGeom>
                    <a:avLst/>
                    <a:gdLst>
                      <a:gd name="connsiteX0" fmla="*/ 33858 w 50078"/>
                      <a:gd name="connsiteY0" fmla="*/ 45650 h 90713"/>
                      <a:gd name="connsiteX1" fmla="*/ 25332 w 50078"/>
                      <a:gd name="connsiteY1" fmla="*/ 49814 h 90713"/>
                      <a:gd name="connsiteX2" fmla="*/ 21515 w 50078"/>
                      <a:gd name="connsiteY2" fmla="*/ 49166 h 90713"/>
                      <a:gd name="connsiteX3" fmla="*/ 17975 w 50078"/>
                      <a:gd name="connsiteY3" fmla="*/ 47439 h 90713"/>
                      <a:gd name="connsiteX4" fmla="*/ 14959 w 50078"/>
                      <a:gd name="connsiteY4" fmla="*/ 45125 h 90713"/>
                      <a:gd name="connsiteX5" fmla="*/ 12866 w 50078"/>
                      <a:gd name="connsiteY5" fmla="*/ 42843 h 90713"/>
                      <a:gd name="connsiteX6" fmla="*/ 12866 w 50078"/>
                      <a:gd name="connsiteY6" fmla="*/ 19216 h 90713"/>
                      <a:gd name="connsiteX7" fmla="*/ 18006 w 50078"/>
                      <a:gd name="connsiteY7" fmla="*/ 14559 h 90713"/>
                      <a:gd name="connsiteX8" fmla="*/ 24932 w 50078"/>
                      <a:gd name="connsiteY8" fmla="*/ 12461 h 90713"/>
                      <a:gd name="connsiteX9" fmla="*/ 33704 w 50078"/>
                      <a:gd name="connsiteY9" fmla="*/ 16995 h 90713"/>
                      <a:gd name="connsiteX10" fmla="*/ 36874 w 50078"/>
                      <a:gd name="connsiteY10" fmla="*/ 32387 h 90713"/>
                      <a:gd name="connsiteX11" fmla="*/ 33888 w 50078"/>
                      <a:gd name="connsiteY11" fmla="*/ 45650 h 90713"/>
                      <a:gd name="connsiteX12" fmla="*/ 43492 w 50078"/>
                      <a:gd name="connsiteY12" fmla="*/ 7649 h 90713"/>
                      <a:gd name="connsiteX13" fmla="*/ 36074 w 50078"/>
                      <a:gd name="connsiteY13" fmla="*/ 1851 h 90713"/>
                      <a:gd name="connsiteX14" fmla="*/ 27055 w 50078"/>
                      <a:gd name="connsiteY14" fmla="*/ 0 h 90713"/>
                      <a:gd name="connsiteX15" fmla="*/ 18406 w 50078"/>
                      <a:gd name="connsiteY15" fmla="*/ 2067 h 90713"/>
                      <a:gd name="connsiteX16" fmla="*/ 12958 w 50078"/>
                      <a:gd name="connsiteY16" fmla="*/ 5737 h 90713"/>
                      <a:gd name="connsiteX17" fmla="*/ 12958 w 50078"/>
                      <a:gd name="connsiteY17" fmla="*/ 2128 h 90713"/>
                      <a:gd name="connsiteX18" fmla="*/ 12066 w 50078"/>
                      <a:gd name="connsiteY18" fmla="*/ 1203 h 90713"/>
                      <a:gd name="connsiteX19" fmla="*/ 893 w 50078"/>
                      <a:gd name="connsiteY19" fmla="*/ 1203 h 90713"/>
                      <a:gd name="connsiteX20" fmla="*/ 0 w 50078"/>
                      <a:gd name="connsiteY20" fmla="*/ 2128 h 90713"/>
                      <a:gd name="connsiteX21" fmla="*/ 0 w 50078"/>
                      <a:gd name="connsiteY21" fmla="*/ 89819 h 90713"/>
                      <a:gd name="connsiteX22" fmla="*/ 431 w 50078"/>
                      <a:gd name="connsiteY22" fmla="*/ 90590 h 90713"/>
                      <a:gd name="connsiteX23" fmla="*/ 893 w 50078"/>
                      <a:gd name="connsiteY23" fmla="*/ 90713 h 90713"/>
                      <a:gd name="connsiteX24" fmla="*/ 1324 w 50078"/>
                      <a:gd name="connsiteY24" fmla="*/ 90621 h 90713"/>
                      <a:gd name="connsiteX25" fmla="*/ 12497 w 50078"/>
                      <a:gd name="connsiteY25" fmla="*/ 84760 h 90713"/>
                      <a:gd name="connsiteX26" fmla="*/ 12989 w 50078"/>
                      <a:gd name="connsiteY26" fmla="*/ 83958 h 90713"/>
                      <a:gd name="connsiteX27" fmla="*/ 12989 w 50078"/>
                      <a:gd name="connsiteY27" fmla="*/ 56785 h 90713"/>
                      <a:gd name="connsiteX28" fmla="*/ 17914 w 50078"/>
                      <a:gd name="connsiteY28" fmla="*/ 60116 h 90713"/>
                      <a:gd name="connsiteX29" fmla="*/ 26532 w 50078"/>
                      <a:gd name="connsiteY29" fmla="*/ 62213 h 90713"/>
                      <a:gd name="connsiteX30" fmla="*/ 35489 w 50078"/>
                      <a:gd name="connsiteY30" fmla="*/ 60362 h 90713"/>
                      <a:gd name="connsiteX31" fmla="*/ 43030 w 50078"/>
                      <a:gd name="connsiteY31" fmla="*/ 54718 h 90713"/>
                      <a:gd name="connsiteX32" fmla="*/ 48170 w 50078"/>
                      <a:gd name="connsiteY32" fmla="*/ 45310 h 90713"/>
                      <a:gd name="connsiteX33" fmla="*/ 50079 w 50078"/>
                      <a:gd name="connsiteY33" fmla="*/ 32047 h 90713"/>
                      <a:gd name="connsiteX34" fmla="*/ 48355 w 50078"/>
                      <a:gd name="connsiteY34" fmla="*/ 17612 h 90713"/>
                      <a:gd name="connsiteX35" fmla="*/ 43492 w 50078"/>
                      <a:gd name="connsiteY35" fmla="*/ 7619 h 9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078" h="90713">
                        <a:moveTo>
                          <a:pt x="33858" y="45650"/>
                        </a:moveTo>
                        <a:cubicBezTo>
                          <a:pt x="31919" y="48457"/>
                          <a:pt x="29118" y="49814"/>
                          <a:pt x="25332" y="49814"/>
                        </a:cubicBezTo>
                        <a:cubicBezTo>
                          <a:pt x="23977" y="49814"/>
                          <a:pt x="22685" y="49598"/>
                          <a:pt x="21515" y="49166"/>
                        </a:cubicBezTo>
                        <a:cubicBezTo>
                          <a:pt x="20284" y="48703"/>
                          <a:pt x="19083" y="48117"/>
                          <a:pt x="17975" y="47439"/>
                        </a:cubicBezTo>
                        <a:cubicBezTo>
                          <a:pt x="16867" y="46729"/>
                          <a:pt x="15852" y="45958"/>
                          <a:pt x="14959" y="45125"/>
                        </a:cubicBezTo>
                        <a:cubicBezTo>
                          <a:pt x="14128" y="44354"/>
                          <a:pt x="13420" y="43614"/>
                          <a:pt x="12866" y="42843"/>
                        </a:cubicBezTo>
                        <a:lnTo>
                          <a:pt x="12866" y="19216"/>
                        </a:lnTo>
                        <a:cubicBezTo>
                          <a:pt x="14220" y="17489"/>
                          <a:pt x="15975" y="15916"/>
                          <a:pt x="18006" y="14559"/>
                        </a:cubicBezTo>
                        <a:cubicBezTo>
                          <a:pt x="20099" y="13171"/>
                          <a:pt x="22408" y="12461"/>
                          <a:pt x="24932" y="12461"/>
                        </a:cubicBezTo>
                        <a:cubicBezTo>
                          <a:pt x="28779" y="12461"/>
                          <a:pt x="31672" y="13942"/>
                          <a:pt x="33704" y="16995"/>
                        </a:cubicBezTo>
                        <a:cubicBezTo>
                          <a:pt x="35797" y="20111"/>
                          <a:pt x="36874" y="25292"/>
                          <a:pt x="36874" y="32387"/>
                        </a:cubicBezTo>
                        <a:cubicBezTo>
                          <a:pt x="36874" y="38309"/>
                          <a:pt x="35858" y="42781"/>
                          <a:pt x="33888" y="45650"/>
                        </a:cubicBezTo>
                        <a:moveTo>
                          <a:pt x="43492" y="7649"/>
                        </a:moveTo>
                        <a:cubicBezTo>
                          <a:pt x="41399" y="5058"/>
                          <a:pt x="38906" y="3084"/>
                          <a:pt x="36074" y="1851"/>
                        </a:cubicBezTo>
                        <a:cubicBezTo>
                          <a:pt x="33273" y="617"/>
                          <a:pt x="30226" y="0"/>
                          <a:pt x="27055" y="0"/>
                        </a:cubicBezTo>
                        <a:cubicBezTo>
                          <a:pt x="23885" y="0"/>
                          <a:pt x="20961" y="679"/>
                          <a:pt x="18406" y="2067"/>
                        </a:cubicBezTo>
                        <a:cubicBezTo>
                          <a:pt x="16498" y="3084"/>
                          <a:pt x="14682" y="4318"/>
                          <a:pt x="12958" y="5737"/>
                        </a:cubicBezTo>
                        <a:lnTo>
                          <a:pt x="12958" y="2128"/>
                        </a:lnTo>
                        <a:cubicBezTo>
                          <a:pt x="12958" y="1635"/>
                          <a:pt x="12558" y="1203"/>
                          <a:pt x="12066" y="1203"/>
                        </a:cubicBezTo>
                        <a:lnTo>
                          <a:pt x="893" y="1203"/>
                        </a:lnTo>
                        <a:cubicBezTo>
                          <a:pt x="400" y="1203"/>
                          <a:pt x="0" y="1604"/>
                          <a:pt x="0" y="2128"/>
                        </a:cubicBezTo>
                        <a:lnTo>
                          <a:pt x="0" y="89819"/>
                        </a:lnTo>
                        <a:cubicBezTo>
                          <a:pt x="0" y="90127"/>
                          <a:pt x="154" y="90436"/>
                          <a:pt x="431" y="90590"/>
                        </a:cubicBezTo>
                        <a:cubicBezTo>
                          <a:pt x="585" y="90683"/>
                          <a:pt x="739" y="90713"/>
                          <a:pt x="893" y="90713"/>
                        </a:cubicBezTo>
                        <a:cubicBezTo>
                          <a:pt x="1046" y="90713"/>
                          <a:pt x="1170" y="90683"/>
                          <a:pt x="1324" y="90621"/>
                        </a:cubicBezTo>
                        <a:lnTo>
                          <a:pt x="12497" y="84760"/>
                        </a:lnTo>
                        <a:cubicBezTo>
                          <a:pt x="12804" y="84606"/>
                          <a:pt x="12989" y="84298"/>
                          <a:pt x="12989" y="83958"/>
                        </a:cubicBezTo>
                        <a:lnTo>
                          <a:pt x="12989" y="56785"/>
                        </a:lnTo>
                        <a:cubicBezTo>
                          <a:pt x="14374" y="58018"/>
                          <a:pt x="16036" y="59129"/>
                          <a:pt x="17914" y="60116"/>
                        </a:cubicBezTo>
                        <a:cubicBezTo>
                          <a:pt x="20592" y="61504"/>
                          <a:pt x="23485" y="62213"/>
                          <a:pt x="26532" y="62213"/>
                        </a:cubicBezTo>
                        <a:cubicBezTo>
                          <a:pt x="29579" y="62213"/>
                          <a:pt x="32627" y="61596"/>
                          <a:pt x="35489" y="60362"/>
                        </a:cubicBezTo>
                        <a:cubicBezTo>
                          <a:pt x="38352" y="59129"/>
                          <a:pt x="40875" y="57247"/>
                          <a:pt x="43030" y="54718"/>
                        </a:cubicBezTo>
                        <a:cubicBezTo>
                          <a:pt x="45185" y="52220"/>
                          <a:pt x="46908" y="49043"/>
                          <a:pt x="48170" y="45310"/>
                        </a:cubicBezTo>
                        <a:cubicBezTo>
                          <a:pt x="49432" y="41578"/>
                          <a:pt x="50079" y="37137"/>
                          <a:pt x="50079" y="32047"/>
                        </a:cubicBezTo>
                        <a:cubicBezTo>
                          <a:pt x="50079" y="26464"/>
                          <a:pt x="49494" y="21622"/>
                          <a:pt x="48355" y="17612"/>
                        </a:cubicBezTo>
                        <a:cubicBezTo>
                          <a:pt x="47185" y="13572"/>
                          <a:pt x="45554" y="10209"/>
                          <a:pt x="43492" y="7619"/>
                        </a:cubicBezTo>
                      </a:path>
                    </a:pathLst>
                  </a:custGeom>
                  <a:grpFill/>
                  <a:ln w="3075" cap="flat">
                    <a:noFill/>
                    <a:prstDash val="solid"/>
                    <a:miter/>
                  </a:ln>
                </p:spPr>
                <p:txBody>
                  <a:bodyPr rtlCol="0" anchor="ctr"/>
                  <a:lstStyle/>
                  <a:p>
                    <a:endParaRPr lang="en-IS"/>
                  </a:p>
                </p:txBody>
              </p:sp>
              <p:sp>
                <p:nvSpPr>
                  <p:cNvPr id="18" name="Freeform 17">
                    <a:extLst>
                      <a:ext uri="{FF2B5EF4-FFF2-40B4-BE49-F238E27FC236}">
                        <a16:creationId xmlns:a16="http://schemas.microsoft.com/office/drawing/2014/main" id="{8A38AD86-0BB1-13A0-89F1-B97C4DD1EE46}"/>
                      </a:ext>
                    </a:extLst>
                  </p:cNvPr>
                  <p:cNvSpPr/>
                  <p:nvPr/>
                </p:nvSpPr>
                <p:spPr>
                  <a:xfrm>
                    <a:off x="11234335" y="598174"/>
                    <a:ext cx="35304" cy="83495"/>
                  </a:xfrm>
                  <a:custGeom>
                    <a:avLst/>
                    <a:gdLst>
                      <a:gd name="connsiteX0" fmla="*/ 34381 w 35304"/>
                      <a:gd name="connsiteY0" fmla="*/ 22516 h 83495"/>
                      <a:gd name="connsiteX1" fmla="*/ 21053 w 35304"/>
                      <a:gd name="connsiteY1" fmla="*/ 22516 h 83495"/>
                      <a:gd name="connsiteX2" fmla="*/ 21053 w 35304"/>
                      <a:gd name="connsiteY2" fmla="*/ 894 h 83495"/>
                      <a:gd name="connsiteX3" fmla="*/ 20622 w 35304"/>
                      <a:gd name="connsiteY3" fmla="*/ 123 h 83495"/>
                      <a:gd name="connsiteX4" fmla="*/ 20161 w 35304"/>
                      <a:gd name="connsiteY4" fmla="*/ 0 h 83495"/>
                      <a:gd name="connsiteX5" fmla="*/ 19730 w 35304"/>
                      <a:gd name="connsiteY5" fmla="*/ 93 h 83495"/>
                      <a:gd name="connsiteX6" fmla="*/ 8680 w 35304"/>
                      <a:gd name="connsiteY6" fmla="*/ 6045 h 83495"/>
                      <a:gd name="connsiteX7" fmla="*/ 8187 w 35304"/>
                      <a:gd name="connsiteY7" fmla="*/ 6847 h 83495"/>
                      <a:gd name="connsiteX8" fmla="*/ 8187 w 35304"/>
                      <a:gd name="connsiteY8" fmla="*/ 22486 h 83495"/>
                      <a:gd name="connsiteX9" fmla="*/ 893 w 35304"/>
                      <a:gd name="connsiteY9" fmla="*/ 22486 h 83495"/>
                      <a:gd name="connsiteX10" fmla="*/ 0 w 35304"/>
                      <a:gd name="connsiteY10" fmla="*/ 23411 h 83495"/>
                      <a:gd name="connsiteX11" fmla="*/ 0 w 35304"/>
                      <a:gd name="connsiteY11" fmla="*/ 33775 h 83495"/>
                      <a:gd name="connsiteX12" fmla="*/ 893 w 35304"/>
                      <a:gd name="connsiteY12" fmla="*/ 34700 h 83495"/>
                      <a:gd name="connsiteX13" fmla="*/ 8187 w 35304"/>
                      <a:gd name="connsiteY13" fmla="*/ 34700 h 83495"/>
                      <a:gd name="connsiteX14" fmla="*/ 8187 w 35304"/>
                      <a:gd name="connsiteY14" fmla="*/ 67241 h 83495"/>
                      <a:gd name="connsiteX15" fmla="*/ 11881 w 35304"/>
                      <a:gd name="connsiteY15" fmla="*/ 79455 h 83495"/>
                      <a:gd name="connsiteX16" fmla="*/ 22007 w 35304"/>
                      <a:gd name="connsiteY16" fmla="*/ 83496 h 83495"/>
                      <a:gd name="connsiteX17" fmla="*/ 28410 w 35304"/>
                      <a:gd name="connsiteY17" fmla="*/ 82756 h 83495"/>
                      <a:gd name="connsiteX18" fmla="*/ 33519 w 35304"/>
                      <a:gd name="connsiteY18" fmla="*/ 80720 h 83495"/>
                      <a:gd name="connsiteX19" fmla="*/ 33950 w 35304"/>
                      <a:gd name="connsiteY19" fmla="*/ 80041 h 83495"/>
                      <a:gd name="connsiteX20" fmla="*/ 35274 w 35304"/>
                      <a:gd name="connsiteY20" fmla="*/ 69986 h 83495"/>
                      <a:gd name="connsiteX21" fmla="*/ 34873 w 35304"/>
                      <a:gd name="connsiteY21" fmla="*/ 69091 h 83495"/>
                      <a:gd name="connsiteX22" fmla="*/ 34381 w 35304"/>
                      <a:gd name="connsiteY22" fmla="*/ 68937 h 83495"/>
                      <a:gd name="connsiteX23" fmla="*/ 33919 w 35304"/>
                      <a:gd name="connsiteY23" fmla="*/ 69061 h 83495"/>
                      <a:gd name="connsiteX24" fmla="*/ 30287 w 35304"/>
                      <a:gd name="connsiteY24" fmla="*/ 70572 h 83495"/>
                      <a:gd name="connsiteX25" fmla="*/ 26070 w 35304"/>
                      <a:gd name="connsiteY25" fmla="*/ 71251 h 83495"/>
                      <a:gd name="connsiteX26" fmla="*/ 22192 w 35304"/>
                      <a:gd name="connsiteY26" fmla="*/ 70078 h 83495"/>
                      <a:gd name="connsiteX27" fmla="*/ 21084 w 35304"/>
                      <a:gd name="connsiteY27" fmla="*/ 65205 h 83495"/>
                      <a:gd name="connsiteX28" fmla="*/ 21084 w 35304"/>
                      <a:gd name="connsiteY28" fmla="*/ 34669 h 83495"/>
                      <a:gd name="connsiteX29" fmla="*/ 34412 w 35304"/>
                      <a:gd name="connsiteY29" fmla="*/ 34669 h 83495"/>
                      <a:gd name="connsiteX30" fmla="*/ 35304 w 35304"/>
                      <a:gd name="connsiteY30" fmla="*/ 33744 h 83495"/>
                      <a:gd name="connsiteX31" fmla="*/ 35304 w 35304"/>
                      <a:gd name="connsiteY31" fmla="*/ 23380 h 83495"/>
                      <a:gd name="connsiteX32" fmla="*/ 34412 w 35304"/>
                      <a:gd name="connsiteY32" fmla="*/ 22455 h 83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5304" h="83495">
                        <a:moveTo>
                          <a:pt x="34381" y="22516"/>
                        </a:moveTo>
                        <a:lnTo>
                          <a:pt x="21053" y="22516"/>
                        </a:lnTo>
                        <a:lnTo>
                          <a:pt x="21053" y="894"/>
                        </a:lnTo>
                        <a:cubicBezTo>
                          <a:pt x="21053" y="586"/>
                          <a:pt x="20899" y="278"/>
                          <a:pt x="20622" y="123"/>
                        </a:cubicBezTo>
                        <a:cubicBezTo>
                          <a:pt x="20468" y="31"/>
                          <a:pt x="20315" y="0"/>
                          <a:pt x="20161" y="0"/>
                        </a:cubicBezTo>
                        <a:cubicBezTo>
                          <a:pt x="20007" y="0"/>
                          <a:pt x="19853" y="31"/>
                          <a:pt x="19730" y="93"/>
                        </a:cubicBezTo>
                        <a:lnTo>
                          <a:pt x="8680" y="6045"/>
                        </a:lnTo>
                        <a:cubicBezTo>
                          <a:pt x="8372" y="6200"/>
                          <a:pt x="8187" y="6508"/>
                          <a:pt x="8187" y="6847"/>
                        </a:cubicBezTo>
                        <a:lnTo>
                          <a:pt x="8187" y="22486"/>
                        </a:lnTo>
                        <a:lnTo>
                          <a:pt x="893" y="22486"/>
                        </a:lnTo>
                        <a:cubicBezTo>
                          <a:pt x="400" y="22486"/>
                          <a:pt x="0" y="22887"/>
                          <a:pt x="0" y="23411"/>
                        </a:cubicBezTo>
                        <a:lnTo>
                          <a:pt x="0" y="33775"/>
                        </a:lnTo>
                        <a:cubicBezTo>
                          <a:pt x="0" y="34268"/>
                          <a:pt x="400" y="34700"/>
                          <a:pt x="893" y="34700"/>
                        </a:cubicBezTo>
                        <a:lnTo>
                          <a:pt x="8187" y="34700"/>
                        </a:lnTo>
                        <a:lnTo>
                          <a:pt x="8187" y="67241"/>
                        </a:lnTo>
                        <a:cubicBezTo>
                          <a:pt x="8187" y="72669"/>
                          <a:pt x="9419" y="76803"/>
                          <a:pt x="11881" y="79455"/>
                        </a:cubicBezTo>
                        <a:cubicBezTo>
                          <a:pt x="14343" y="82139"/>
                          <a:pt x="17760" y="83496"/>
                          <a:pt x="22007" y="83496"/>
                        </a:cubicBezTo>
                        <a:cubicBezTo>
                          <a:pt x="24347" y="83496"/>
                          <a:pt x="26501" y="83249"/>
                          <a:pt x="28410" y="82756"/>
                        </a:cubicBezTo>
                        <a:cubicBezTo>
                          <a:pt x="30349" y="82262"/>
                          <a:pt x="32072" y="81583"/>
                          <a:pt x="33519" y="80720"/>
                        </a:cubicBezTo>
                        <a:cubicBezTo>
                          <a:pt x="33765" y="80566"/>
                          <a:pt x="33919" y="80319"/>
                          <a:pt x="33950" y="80041"/>
                        </a:cubicBezTo>
                        <a:lnTo>
                          <a:pt x="35274" y="69986"/>
                        </a:lnTo>
                        <a:cubicBezTo>
                          <a:pt x="35304" y="69647"/>
                          <a:pt x="35181" y="69307"/>
                          <a:pt x="34873" y="69091"/>
                        </a:cubicBezTo>
                        <a:cubicBezTo>
                          <a:pt x="34720" y="68999"/>
                          <a:pt x="34535" y="68937"/>
                          <a:pt x="34381" y="68937"/>
                        </a:cubicBezTo>
                        <a:cubicBezTo>
                          <a:pt x="34227" y="68937"/>
                          <a:pt x="34073" y="68968"/>
                          <a:pt x="33919" y="69061"/>
                        </a:cubicBezTo>
                        <a:cubicBezTo>
                          <a:pt x="32965" y="69616"/>
                          <a:pt x="31734" y="70109"/>
                          <a:pt x="30287" y="70572"/>
                        </a:cubicBezTo>
                        <a:cubicBezTo>
                          <a:pt x="28841" y="71035"/>
                          <a:pt x="27425" y="71251"/>
                          <a:pt x="26070" y="71251"/>
                        </a:cubicBezTo>
                        <a:cubicBezTo>
                          <a:pt x="24224" y="71251"/>
                          <a:pt x="22900" y="70850"/>
                          <a:pt x="22192" y="70078"/>
                        </a:cubicBezTo>
                        <a:cubicBezTo>
                          <a:pt x="21669" y="69554"/>
                          <a:pt x="21084" y="68259"/>
                          <a:pt x="21084" y="65205"/>
                        </a:cubicBezTo>
                        <a:lnTo>
                          <a:pt x="21084" y="34669"/>
                        </a:lnTo>
                        <a:lnTo>
                          <a:pt x="34412" y="34669"/>
                        </a:lnTo>
                        <a:cubicBezTo>
                          <a:pt x="34904" y="34669"/>
                          <a:pt x="35304" y="34268"/>
                          <a:pt x="35304" y="33744"/>
                        </a:cubicBezTo>
                        <a:lnTo>
                          <a:pt x="35304" y="23380"/>
                        </a:lnTo>
                        <a:cubicBezTo>
                          <a:pt x="35304" y="22887"/>
                          <a:pt x="34904" y="22455"/>
                          <a:pt x="34412" y="22455"/>
                        </a:cubicBezTo>
                      </a:path>
                    </a:pathLst>
                  </a:custGeom>
                  <a:grpFill/>
                  <a:ln w="3075" cap="flat">
                    <a:noFill/>
                    <a:prstDash val="solid"/>
                    <a:miter/>
                  </a:ln>
                </p:spPr>
                <p:txBody>
                  <a:bodyPr rtlCol="0" anchor="ctr"/>
                  <a:lstStyle/>
                  <a:p>
                    <a:endParaRPr lang="en-IS"/>
                  </a:p>
                </p:txBody>
              </p:sp>
              <p:sp>
                <p:nvSpPr>
                  <p:cNvPr id="19" name="Freeform 18">
                    <a:extLst>
                      <a:ext uri="{FF2B5EF4-FFF2-40B4-BE49-F238E27FC236}">
                        <a16:creationId xmlns:a16="http://schemas.microsoft.com/office/drawing/2014/main" id="{8BCDAB47-F07B-CA0E-678A-CB13A33F9E43}"/>
                      </a:ext>
                    </a:extLst>
                  </p:cNvPr>
                  <p:cNvSpPr/>
                  <p:nvPr/>
                </p:nvSpPr>
                <p:spPr>
                  <a:xfrm>
                    <a:off x="11337657" y="619457"/>
                    <a:ext cx="45343" cy="62182"/>
                  </a:xfrm>
                  <a:custGeom>
                    <a:avLst/>
                    <a:gdLst>
                      <a:gd name="connsiteX0" fmla="*/ 44174 w 45343"/>
                      <a:gd name="connsiteY0" fmla="*/ 36890 h 62182"/>
                      <a:gd name="connsiteX1" fmla="*/ 40265 w 45343"/>
                      <a:gd name="connsiteY1" fmla="*/ 31523 h 62182"/>
                      <a:gd name="connsiteX2" fmla="*/ 33986 w 45343"/>
                      <a:gd name="connsiteY2" fmla="*/ 27513 h 62182"/>
                      <a:gd name="connsiteX3" fmla="*/ 25491 w 45343"/>
                      <a:gd name="connsiteY3" fmla="*/ 23904 h 62182"/>
                      <a:gd name="connsiteX4" fmla="*/ 20258 w 45343"/>
                      <a:gd name="connsiteY4" fmla="*/ 21560 h 62182"/>
                      <a:gd name="connsiteX5" fmla="*/ 17180 w 45343"/>
                      <a:gd name="connsiteY5" fmla="*/ 19617 h 62182"/>
                      <a:gd name="connsiteX6" fmla="*/ 15795 w 45343"/>
                      <a:gd name="connsiteY6" fmla="*/ 18013 h 62182"/>
                      <a:gd name="connsiteX7" fmla="*/ 15456 w 45343"/>
                      <a:gd name="connsiteY7" fmla="*/ 16348 h 62182"/>
                      <a:gd name="connsiteX8" fmla="*/ 16965 w 45343"/>
                      <a:gd name="connsiteY8" fmla="*/ 13263 h 62182"/>
                      <a:gd name="connsiteX9" fmla="*/ 22413 w 45343"/>
                      <a:gd name="connsiteY9" fmla="*/ 11968 h 62182"/>
                      <a:gd name="connsiteX10" fmla="*/ 29892 w 45343"/>
                      <a:gd name="connsiteY10" fmla="*/ 13140 h 62182"/>
                      <a:gd name="connsiteX11" fmla="*/ 36756 w 45343"/>
                      <a:gd name="connsiteY11" fmla="*/ 16779 h 62182"/>
                      <a:gd name="connsiteX12" fmla="*/ 37464 w 45343"/>
                      <a:gd name="connsiteY12" fmla="*/ 16934 h 62182"/>
                      <a:gd name="connsiteX13" fmla="*/ 38049 w 45343"/>
                      <a:gd name="connsiteY13" fmla="*/ 16502 h 62182"/>
                      <a:gd name="connsiteX14" fmla="*/ 42973 w 45343"/>
                      <a:gd name="connsiteY14" fmla="*/ 7773 h 62182"/>
                      <a:gd name="connsiteX15" fmla="*/ 42727 w 45343"/>
                      <a:gd name="connsiteY15" fmla="*/ 6601 h 62182"/>
                      <a:gd name="connsiteX16" fmla="*/ 33555 w 45343"/>
                      <a:gd name="connsiteY16" fmla="*/ 1820 h 62182"/>
                      <a:gd name="connsiteX17" fmla="*/ 22690 w 45343"/>
                      <a:gd name="connsiteY17" fmla="*/ 0 h 62182"/>
                      <a:gd name="connsiteX18" fmla="*/ 14564 w 45343"/>
                      <a:gd name="connsiteY18" fmla="*/ 1018 h 62182"/>
                      <a:gd name="connsiteX19" fmla="*/ 8008 w 45343"/>
                      <a:gd name="connsiteY19" fmla="*/ 4133 h 62182"/>
                      <a:gd name="connsiteX20" fmla="*/ 3699 w 45343"/>
                      <a:gd name="connsiteY20" fmla="*/ 9438 h 62182"/>
                      <a:gd name="connsiteX21" fmla="*/ 2190 w 45343"/>
                      <a:gd name="connsiteY21" fmla="*/ 16687 h 62182"/>
                      <a:gd name="connsiteX22" fmla="*/ 3114 w 45343"/>
                      <a:gd name="connsiteY22" fmla="*/ 23010 h 62182"/>
                      <a:gd name="connsiteX23" fmla="*/ 6222 w 45343"/>
                      <a:gd name="connsiteY23" fmla="*/ 28038 h 62182"/>
                      <a:gd name="connsiteX24" fmla="*/ 11670 w 45343"/>
                      <a:gd name="connsiteY24" fmla="*/ 32109 h 62182"/>
                      <a:gd name="connsiteX25" fmla="*/ 19612 w 45343"/>
                      <a:gd name="connsiteY25" fmla="*/ 35749 h 62182"/>
                      <a:gd name="connsiteX26" fmla="*/ 29307 w 45343"/>
                      <a:gd name="connsiteY26" fmla="*/ 40098 h 62182"/>
                      <a:gd name="connsiteX27" fmla="*/ 32385 w 45343"/>
                      <a:gd name="connsiteY27" fmla="*/ 44601 h 62182"/>
                      <a:gd name="connsiteX28" fmla="*/ 22782 w 45343"/>
                      <a:gd name="connsiteY28" fmla="*/ 50091 h 62182"/>
                      <a:gd name="connsiteX29" fmla="*/ 14687 w 45343"/>
                      <a:gd name="connsiteY29" fmla="*/ 48703 h 62182"/>
                      <a:gd name="connsiteX30" fmla="*/ 6561 w 45343"/>
                      <a:gd name="connsiteY30" fmla="*/ 44508 h 62182"/>
                      <a:gd name="connsiteX31" fmla="*/ 5853 w 45343"/>
                      <a:gd name="connsiteY31" fmla="*/ 44354 h 62182"/>
                      <a:gd name="connsiteX32" fmla="*/ 5268 w 45343"/>
                      <a:gd name="connsiteY32" fmla="*/ 44786 h 62182"/>
                      <a:gd name="connsiteX33" fmla="*/ 128 w 45343"/>
                      <a:gd name="connsiteY33" fmla="*/ 53392 h 62182"/>
                      <a:gd name="connsiteX34" fmla="*/ 374 w 45343"/>
                      <a:gd name="connsiteY34" fmla="*/ 54595 h 62182"/>
                      <a:gd name="connsiteX35" fmla="*/ 10839 w 45343"/>
                      <a:gd name="connsiteY35" fmla="*/ 60023 h 62182"/>
                      <a:gd name="connsiteX36" fmla="*/ 22905 w 45343"/>
                      <a:gd name="connsiteY36" fmla="*/ 62182 h 62182"/>
                      <a:gd name="connsiteX37" fmla="*/ 31246 w 45343"/>
                      <a:gd name="connsiteY37" fmla="*/ 61288 h 62182"/>
                      <a:gd name="connsiteX38" fmla="*/ 38387 w 45343"/>
                      <a:gd name="connsiteY38" fmla="*/ 58296 h 62182"/>
                      <a:gd name="connsiteX39" fmla="*/ 43435 w 45343"/>
                      <a:gd name="connsiteY39" fmla="*/ 52744 h 62182"/>
                      <a:gd name="connsiteX40" fmla="*/ 45343 w 45343"/>
                      <a:gd name="connsiteY40" fmla="*/ 44200 h 62182"/>
                      <a:gd name="connsiteX41" fmla="*/ 44081 w 45343"/>
                      <a:gd name="connsiteY41" fmla="*/ 36890 h 62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5343" h="62182">
                        <a:moveTo>
                          <a:pt x="44174" y="36890"/>
                        </a:moveTo>
                        <a:cubicBezTo>
                          <a:pt x="43312" y="34854"/>
                          <a:pt x="41988" y="33065"/>
                          <a:pt x="40265" y="31523"/>
                        </a:cubicBezTo>
                        <a:cubicBezTo>
                          <a:pt x="38572" y="30042"/>
                          <a:pt x="36448" y="28685"/>
                          <a:pt x="33986" y="27513"/>
                        </a:cubicBezTo>
                        <a:cubicBezTo>
                          <a:pt x="31554" y="26372"/>
                          <a:pt x="28692" y="25138"/>
                          <a:pt x="25491" y="23904"/>
                        </a:cubicBezTo>
                        <a:cubicBezTo>
                          <a:pt x="23336" y="23041"/>
                          <a:pt x="21551" y="22239"/>
                          <a:pt x="20258" y="21560"/>
                        </a:cubicBezTo>
                        <a:cubicBezTo>
                          <a:pt x="18965" y="20882"/>
                          <a:pt x="17950" y="20234"/>
                          <a:pt x="17180" y="19617"/>
                        </a:cubicBezTo>
                        <a:cubicBezTo>
                          <a:pt x="16472" y="19062"/>
                          <a:pt x="16010" y="18507"/>
                          <a:pt x="15795" y="18013"/>
                        </a:cubicBezTo>
                        <a:cubicBezTo>
                          <a:pt x="15549" y="17520"/>
                          <a:pt x="15456" y="16964"/>
                          <a:pt x="15456" y="16348"/>
                        </a:cubicBezTo>
                        <a:cubicBezTo>
                          <a:pt x="15456" y="15083"/>
                          <a:pt x="15949" y="14065"/>
                          <a:pt x="16965" y="13263"/>
                        </a:cubicBezTo>
                        <a:cubicBezTo>
                          <a:pt x="18042" y="12399"/>
                          <a:pt x="19889" y="11968"/>
                          <a:pt x="22413" y="11968"/>
                        </a:cubicBezTo>
                        <a:cubicBezTo>
                          <a:pt x="24937" y="11968"/>
                          <a:pt x="27584" y="12369"/>
                          <a:pt x="29892" y="13140"/>
                        </a:cubicBezTo>
                        <a:cubicBezTo>
                          <a:pt x="32201" y="13911"/>
                          <a:pt x="34509" y="15145"/>
                          <a:pt x="36756" y="16779"/>
                        </a:cubicBezTo>
                        <a:cubicBezTo>
                          <a:pt x="36971" y="16934"/>
                          <a:pt x="37218" y="16995"/>
                          <a:pt x="37464" y="16934"/>
                        </a:cubicBezTo>
                        <a:cubicBezTo>
                          <a:pt x="37710" y="16872"/>
                          <a:pt x="37926" y="16718"/>
                          <a:pt x="38049" y="16502"/>
                        </a:cubicBezTo>
                        <a:lnTo>
                          <a:pt x="42973" y="7773"/>
                        </a:lnTo>
                        <a:cubicBezTo>
                          <a:pt x="43189" y="7372"/>
                          <a:pt x="43097" y="6878"/>
                          <a:pt x="42727" y="6601"/>
                        </a:cubicBezTo>
                        <a:cubicBezTo>
                          <a:pt x="40111" y="4627"/>
                          <a:pt x="37033" y="3023"/>
                          <a:pt x="33555" y="1820"/>
                        </a:cubicBezTo>
                        <a:cubicBezTo>
                          <a:pt x="30077" y="617"/>
                          <a:pt x="26414" y="0"/>
                          <a:pt x="22690" y="0"/>
                        </a:cubicBezTo>
                        <a:cubicBezTo>
                          <a:pt x="19766" y="0"/>
                          <a:pt x="17057" y="339"/>
                          <a:pt x="14564" y="1018"/>
                        </a:cubicBezTo>
                        <a:cubicBezTo>
                          <a:pt x="12071" y="1696"/>
                          <a:pt x="9854" y="2776"/>
                          <a:pt x="8008" y="4133"/>
                        </a:cubicBezTo>
                        <a:cubicBezTo>
                          <a:pt x="6161" y="5552"/>
                          <a:pt x="4684" y="7341"/>
                          <a:pt x="3699" y="9438"/>
                        </a:cubicBezTo>
                        <a:cubicBezTo>
                          <a:pt x="2683" y="11536"/>
                          <a:pt x="2190" y="13973"/>
                          <a:pt x="2190" y="16687"/>
                        </a:cubicBezTo>
                        <a:cubicBezTo>
                          <a:pt x="2190" y="19062"/>
                          <a:pt x="2498" y="21190"/>
                          <a:pt x="3114" y="23010"/>
                        </a:cubicBezTo>
                        <a:cubicBezTo>
                          <a:pt x="3729" y="24861"/>
                          <a:pt x="4776" y="26557"/>
                          <a:pt x="6222" y="28038"/>
                        </a:cubicBezTo>
                        <a:cubicBezTo>
                          <a:pt x="7638" y="29487"/>
                          <a:pt x="9454" y="30875"/>
                          <a:pt x="11670" y="32109"/>
                        </a:cubicBezTo>
                        <a:cubicBezTo>
                          <a:pt x="13856" y="33343"/>
                          <a:pt x="16534" y="34577"/>
                          <a:pt x="19612" y="35749"/>
                        </a:cubicBezTo>
                        <a:cubicBezTo>
                          <a:pt x="23705" y="37353"/>
                          <a:pt x="26968" y="38802"/>
                          <a:pt x="29307" y="40098"/>
                        </a:cubicBezTo>
                        <a:cubicBezTo>
                          <a:pt x="31400" y="41270"/>
                          <a:pt x="32385" y="42719"/>
                          <a:pt x="32385" y="44601"/>
                        </a:cubicBezTo>
                        <a:cubicBezTo>
                          <a:pt x="32385" y="45958"/>
                          <a:pt x="32385" y="50091"/>
                          <a:pt x="22782" y="50091"/>
                        </a:cubicBezTo>
                        <a:cubicBezTo>
                          <a:pt x="20197" y="50091"/>
                          <a:pt x="17457" y="49629"/>
                          <a:pt x="14687" y="48703"/>
                        </a:cubicBezTo>
                        <a:cubicBezTo>
                          <a:pt x="11886" y="47778"/>
                          <a:pt x="9147" y="46359"/>
                          <a:pt x="6561" y="44508"/>
                        </a:cubicBezTo>
                        <a:cubicBezTo>
                          <a:pt x="6346" y="44354"/>
                          <a:pt x="6099" y="44293"/>
                          <a:pt x="5853" y="44354"/>
                        </a:cubicBezTo>
                        <a:cubicBezTo>
                          <a:pt x="5607" y="44416"/>
                          <a:pt x="5391" y="44570"/>
                          <a:pt x="5268" y="44786"/>
                        </a:cubicBezTo>
                        <a:lnTo>
                          <a:pt x="128" y="53392"/>
                        </a:lnTo>
                        <a:cubicBezTo>
                          <a:pt x="-118" y="53793"/>
                          <a:pt x="5" y="54317"/>
                          <a:pt x="374" y="54595"/>
                        </a:cubicBezTo>
                        <a:cubicBezTo>
                          <a:pt x="3360" y="56785"/>
                          <a:pt x="6869" y="58604"/>
                          <a:pt x="10839" y="60023"/>
                        </a:cubicBezTo>
                        <a:cubicBezTo>
                          <a:pt x="14810" y="61442"/>
                          <a:pt x="18873" y="62182"/>
                          <a:pt x="22905" y="62182"/>
                        </a:cubicBezTo>
                        <a:cubicBezTo>
                          <a:pt x="25798" y="62182"/>
                          <a:pt x="28599" y="61874"/>
                          <a:pt x="31246" y="61288"/>
                        </a:cubicBezTo>
                        <a:cubicBezTo>
                          <a:pt x="33924" y="60671"/>
                          <a:pt x="36325" y="59684"/>
                          <a:pt x="38387" y="58296"/>
                        </a:cubicBezTo>
                        <a:cubicBezTo>
                          <a:pt x="40480" y="56908"/>
                          <a:pt x="42173" y="55026"/>
                          <a:pt x="43435" y="52744"/>
                        </a:cubicBezTo>
                        <a:cubicBezTo>
                          <a:pt x="44697" y="50461"/>
                          <a:pt x="45343" y="47562"/>
                          <a:pt x="45343" y="44200"/>
                        </a:cubicBezTo>
                        <a:cubicBezTo>
                          <a:pt x="45343" y="41362"/>
                          <a:pt x="44913" y="38926"/>
                          <a:pt x="44081" y="36890"/>
                        </a:cubicBezTo>
                      </a:path>
                    </a:pathLst>
                  </a:custGeom>
                  <a:grpFill/>
                  <a:ln w="3075" cap="flat">
                    <a:noFill/>
                    <a:prstDash val="solid"/>
                    <a:miter/>
                  </a:ln>
                </p:spPr>
                <p:txBody>
                  <a:bodyPr rtlCol="0" anchor="ctr"/>
                  <a:lstStyle/>
                  <a:p>
                    <a:endParaRPr lang="en-IS"/>
                  </a:p>
                </p:txBody>
              </p:sp>
              <p:sp>
                <p:nvSpPr>
                  <p:cNvPr id="20" name="Freeform 19">
                    <a:extLst>
                      <a:ext uri="{FF2B5EF4-FFF2-40B4-BE49-F238E27FC236}">
                        <a16:creationId xmlns:a16="http://schemas.microsoft.com/office/drawing/2014/main" id="{70C6D38D-8DB4-566A-80EA-740D77D1BA42}"/>
                      </a:ext>
                    </a:extLst>
                  </p:cNvPr>
                  <p:cNvSpPr/>
                  <p:nvPr/>
                </p:nvSpPr>
                <p:spPr>
                  <a:xfrm>
                    <a:off x="11277673" y="619518"/>
                    <a:ext cx="53033" cy="62243"/>
                  </a:xfrm>
                  <a:custGeom>
                    <a:avLst/>
                    <a:gdLst>
                      <a:gd name="connsiteX0" fmla="*/ 37090 w 53033"/>
                      <a:gd name="connsiteY0" fmla="*/ 43429 h 62243"/>
                      <a:gd name="connsiteX1" fmla="*/ 26501 w 53033"/>
                      <a:gd name="connsiteY1" fmla="*/ 49598 h 62243"/>
                      <a:gd name="connsiteX2" fmla="*/ 17052 w 53033"/>
                      <a:gd name="connsiteY2" fmla="*/ 45033 h 62243"/>
                      <a:gd name="connsiteX3" fmla="*/ 12804 w 53033"/>
                      <a:gd name="connsiteY3" fmla="*/ 31091 h 62243"/>
                      <a:gd name="connsiteX4" fmla="*/ 16744 w 53033"/>
                      <a:gd name="connsiteY4" fmla="*/ 17520 h 62243"/>
                      <a:gd name="connsiteX5" fmla="*/ 26501 w 53033"/>
                      <a:gd name="connsiteY5" fmla="*/ 12585 h 62243"/>
                      <a:gd name="connsiteX6" fmla="*/ 36628 w 53033"/>
                      <a:gd name="connsiteY6" fmla="*/ 18044 h 62243"/>
                      <a:gd name="connsiteX7" fmla="*/ 40198 w 53033"/>
                      <a:gd name="connsiteY7" fmla="*/ 31091 h 62243"/>
                      <a:gd name="connsiteX8" fmla="*/ 37090 w 53033"/>
                      <a:gd name="connsiteY8" fmla="*/ 43460 h 62243"/>
                      <a:gd name="connsiteX9" fmla="*/ 26501 w 53033"/>
                      <a:gd name="connsiteY9" fmla="*/ 0 h 62243"/>
                      <a:gd name="connsiteX10" fmla="*/ 7603 w 53033"/>
                      <a:gd name="connsiteY10" fmla="*/ 8328 h 62243"/>
                      <a:gd name="connsiteX11" fmla="*/ 0 w 53033"/>
                      <a:gd name="connsiteY11" fmla="*/ 31122 h 62243"/>
                      <a:gd name="connsiteX12" fmla="*/ 8218 w 53033"/>
                      <a:gd name="connsiteY12" fmla="*/ 54564 h 62243"/>
                      <a:gd name="connsiteX13" fmla="*/ 26532 w 53033"/>
                      <a:gd name="connsiteY13" fmla="*/ 62244 h 62243"/>
                      <a:gd name="connsiteX14" fmla="*/ 47031 w 53033"/>
                      <a:gd name="connsiteY14" fmla="*/ 51911 h 62243"/>
                      <a:gd name="connsiteX15" fmla="*/ 53033 w 53033"/>
                      <a:gd name="connsiteY15" fmla="*/ 31153 h 62243"/>
                      <a:gd name="connsiteX16" fmla="*/ 46139 w 53033"/>
                      <a:gd name="connsiteY16" fmla="*/ 9222 h 62243"/>
                      <a:gd name="connsiteX17" fmla="*/ 26501 w 53033"/>
                      <a:gd name="connsiteY17" fmla="*/ 31 h 62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033" h="62243">
                        <a:moveTo>
                          <a:pt x="37090" y="43429"/>
                        </a:moveTo>
                        <a:cubicBezTo>
                          <a:pt x="34566" y="47315"/>
                          <a:pt x="30626" y="49598"/>
                          <a:pt x="26501" y="49598"/>
                        </a:cubicBezTo>
                        <a:cubicBezTo>
                          <a:pt x="22931" y="49598"/>
                          <a:pt x="19484" y="48056"/>
                          <a:pt x="17052" y="45033"/>
                        </a:cubicBezTo>
                        <a:cubicBezTo>
                          <a:pt x="14313" y="41640"/>
                          <a:pt x="12804" y="36489"/>
                          <a:pt x="12804" y="31091"/>
                        </a:cubicBezTo>
                        <a:cubicBezTo>
                          <a:pt x="12804" y="25693"/>
                          <a:pt x="14128" y="20882"/>
                          <a:pt x="16744" y="17520"/>
                        </a:cubicBezTo>
                        <a:cubicBezTo>
                          <a:pt x="19207" y="14312"/>
                          <a:pt x="22839" y="12585"/>
                          <a:pt x="26501" y="12585"/>
                        </a:cubicBezTo>
                        <a:cubicBezTo>
                          <a:pt x="30410" y="12585"/>
                          <a:pt x="34135" y="14528"/>
                          <a:pt x="36628" y="18044"/>
                        </a:cubicBezTo>
                        <a:cubicBezTo>
                          <a:pt x="38967" y="21375"/>
                          <a:pt x="40198" y="26156"/>
                          <a:pt x="40198" y="31091"/>
                        </a:cubicBezTo>
                        <a:cubicBezTo>
                          <a:pt x="40198" y="35749"/>
                          <a:pt x="39183" y="40190"/>
                          <a:pt x="37090" y="43460"/>
                        </a:cubicBezTo>
                        <a:moveTo>
                          <a:pt x="26501" y="0"/>
                        </a:moveTo>
                        <a:cubicBezTo>
                          <a:pt x="19360" y="0"/>
                          <a:pt x="12374" y="2961"/>
                          <a:pt x="7603" y="8328"/>
                        </a:cubicBezTo>
                        <a:cubicBezTo>
                          <a:pt x="2586" y="14003"/>
                          <a:pt x="0" y="22300"/>
                          <a:pt x="0" y="31122"/>
                        </a:cubicBezTo>
                        <a:cubicBezTo>
                          <a:pt x="0" y="39943"/>
                          <a:pt x="2924" y="48858"/>
                          <a:pt x="8218" y="54564"/>
                        </a:cubicBezTo>
                        <a:cubicBezTo>
                          <a:pt x="12928" y="59653"/>
                          <a:pt x="19607" y="62244"/>
                          <a:pt x="26532" y="62244"/>
                        </a:cubicBezTo>
                        <a:cubicBezTo>
                          <a:pt x="34504" y="62244"/>
                          <a:pt x="42168" y="58450"/>
                          <a:pt x="47031" y="51911"/>
                        </a:cubicBezTo>
                        <a:cubicBezTo>
                          <a:pt x="51094" y="46452"/>
                          <a:pt x="53033" y="38956"/>
                          <a:pt x="53033" y="31153"/>
                        </a:cubicBezTo>
                        <a:cubicBezTo>
                          <a:pt x="53033" y="22825"/>
                          <a:pt x="50694" y="14805"/>
                          <a:pt x="46139" y="9222"/>
                        </a:cubicBezTo>
                        <a:cubicBezTo>
                          <a:pt x="41306" y="3269"/>
                          <a:pt x="34073" y="31"/>
                          <a:pt x="26501" y="31"/>
                        </a:cubicBezTo>
                      </a:path>
                    </a:pathLst>
                  </a:custGeom>
                  <a:grpFill/>
                  <a:ln w="3075" cap="flat">
                    <a:noFill/>
                    <a:prstDash val="solid"/>
                    <a:miter/>
                  </a:ln>
                </p:spPr>
                <p:txBody>
                  <a:bodyPr rtlCol="0" anchor="ctr"/>
                  <a:lstStyle/>
                  <a:p>
                    <a:endParaRPr lang="en-IS"/>
                  </a:p>
                </p:txBody>
              </p:sp>
            </p:grpSp>
            <p:sp>
              <p:nvSpPr>
                <p:cNvPr id="14" name="Freeform 13">
                  <a:extLst>
                    <a:ext uri="{FF2B5EF4-FFF2-40B4-BE49-F238E27FC236}">
                      <a16:creationId xmlns:a16="http://schemas.microsoft.com/office/drawing/2014/main" id="{415786AB-B2CD-A730-A954-3C250DF144B7}"/>
                    </a:ext>
                  </a:extLst>
                </p:cNvPr>
                <p:cNvSpPr/>
                <p:nvPr/>
              </p:nvSpPr>
              <p:spPr>
                <a:xfrm>
                  <a:off x="11291955" y="598359"/>
                  <a:ext cx="24439" cy="12337"/>
                </a:xfrm>
                <a:custGeom>
                  <a:avLst/>
                  <a:gdLst>
                    <a:gd name="connsiteX0" fmla="*/ 12220 w 24439"/>
                    <a:gd name="connsiteY0" fmla="*/ 0 h 12337"/>
                    <a:gd name="connsiteX1" fmla="*/ 0 w 24439"/>
                    <a:gd name="connsiteY1" fmla="*/ 12338 h 12337"/>
                    <a:gd name="connsiteX2" fmla="*/ 24439 w 24439"/>
                    <a:gd name="connsiteY2" fmla="*/ 12338 h 12337"/>
                    <a:gd name="connsiteX3" fmla="*/ 12220 w 24439"/>
                    <a:gd name="connsiteY3" fmla="*/ 0 h 12337"/>
                  </a:gdLst>
                  <a:ahLst/>
                  <a:cxnLst>
                    <a:cxn ang="0">
                      <a:pos x="connsiteX0" y="connsiteY0"/>
                    </a:cxn>
                    <a:cxn ang="0">
                      <a:pos x="connsiteX1" y="connsiteY1"/>
                    </a:cxn>
                    <a:cxn ang="0">
                      <a:pos x="connsiteX2" y="connsiteY2"/>
                    </a:cxn>
                    <a:cxn ang="0">
                      <a:pos x="connsiteX3" y="connsiteY3"/>
                    </a:cxn>
                  </a:cxnLst>
                  <a:rect l="l" t="t" r="r" b="b"/>
                  <a:pathLst>
                    <a:path w="24439" h="12337">
                      <a:moveTo>
                        <a:pt x="12220" y="0"/>
                      </a:moveTo>
                      <a:lnTo>
                        <a:pt x="0" y="12338"/>
                      </a:lnTo>
                      <a:lnTo>
                        <a:pt x="24439" y="12338"/>
                      </a:lnTo>
                      <a:lnTo>
                        <a:pt x="12220" y="0"/>
                      </a:lnTo>
                      <a:close/>
                    </a:path>
                  </a:pathLst>
                </a:custGeom>
                <a:solidFill>
                  <a:srgbClr val="BED900"/>
                </a:solidFill>
                <a:ln w="3075" cap="flat">
                  <a:noFill/>
                  <a:prstDash val="solid"/>
                  <a:miter/>
                </a:ln>
              </p:spPr>
              <p:txBody>
                <a:bodyPr rtlCol="0" anchor="ctr"/>
                <a:lstStyle/>
                <a:p>
                  <a:endParaRPr lang="en-IS"/>
                </a:p>
              </p:txBody>
            </p:sp>
          </p:grpSp>
        </p:grpSp>
      </p:grpSp>
      <p:sp>
        <p:nvSpPr>
          <p:cNvPr id="55" name="Text Placeholder 41">
            <a:extLst>
              <a:ext uri="{FF2B5EF4-FFF2-40B4-BE49-F238E27FC236}">
                <a16:creationId xmlns:a16="http://schemas.microsoft.com/office/drawing/2014/main" id="{0EFE012E-5265-5F5B-0822-05E4CCAE0E65}"/>
              </a:ext>
            </a:extLst>
          </p:cNvPr>
          <p:cNvSpPr>
            <a:spLocks noGrp="1"/>
          </p:cNvSpPr>
          <p:nvPr>
            <p:ph type="body" sz="quarter" idx="14"/>
          </p:nvPr>
        </p:nvSpPr>
        <p:spPr>
          <a:xfrm>
            <a:off x="340291" y="962526"/>
            <a:ext cx="7042286"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931295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y 1 presenter">
    <p:bg>
      <p:bgPr>
        <a:solidFill>
          <a:srgbClr val="F5F6F8"/>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2B00C95-0B27-B138-457C-A695D01DA52C}"/>
              </a:ext>
            </a:extLst>
          </p:cNvPr>
          <p:cNvSpPr/>
          <p:nvPr userDrawn="1"/>
        </p:nvSpPr>
        <p:spPr>
          <a:xfrm>
            <a:off x="2291830" y="0"/>
            <a:ext cx="3679421" cy="2826578"/>
          </a:xfrm>
          <a:custGeom>
            <a:avLst/>
            <a:gdLst>
              <a:gd name="connsiteX0" fmla="*/ 3009435 w 3679421"/>
              <a:gd name="connsiteY0" fmla="*/ 0 h 2826578"/>
              <a:gd name="connsiteX1" fmla="*/ 3516967 w 3679421"/>
              <a:gd name="connsiteY1" fmla="*/ 0 h 2826578"/>
              <a:gd name="connsiteX2" fmla="*/ 3566685 w 3679421"/>
              <a:gd name="connsiteY2" fmla="*/ 107317 h 2826578"/>
              <a:gd name="connsiteX3" fmla="*/ 3228473 w 3679421"/>
              <a:gd name="connsiteY3" fmla="*/ 1778608 h 2826578"/>
              <a:gd name="connsiteX4" fmla="*/ 1211046 w 3679421"/>
              <a:gd name="connsiteY4" fmla="*/ 1920289 h 2826578"/>
              <a:gd name="connsiteX5" fmla="*/ 368129 w 3679421"/>
              <a:gd name="connsiteY5" fmla="*/ 2763403 h 2826578"/>
              <a:gd name="connsiteX6" fmla="*/ 63162 w 3679421"/>
              <a:gd name="connsiteY6" fmla="*/ 2763403 h 2826578"/>
              <a:gd name="connsiteX7" fmla="*/ 63162 w 3679421"/>
              <a:gd name="connsiteY7" fmla="*/ 2458365 h 2826578"/>
              <a:gd name="connsiteX8" fmla="*/ 1047725 w 3679421"/>
              <a:gd name="connsiteY8" fmla="*/ 1473570 h 2826578"/>
              <a:gd name="connsiteX9" fmla="*/ 1352693 w 3679421"/>
              <a:gd name="connsiteY9" fmla="*/ 1473570 h 2826578"/>
              <a:gd name="connsiteX10" fmla="*/ 2923506 w 3679421"/>
              <a:gd name="connsiteY10" fmla="*/ 1473570 h 2826578"/>
              <a:gd name="connsiteX11" fmla="*/ 3065632 w 3679421"/>
              <a:gd name="connsiteY11" fmla="*/ 76519 h 2826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79421" h="2826578">
                <a:moveTo>
                  <a:pt x="3009435" y="0"/>
                </a:moveTo>
                <a:lnTo>
                  <a:pt x="3516967" y="0"/>
                </a:lnTo>
                <a:lnTo>
                  <a:pt x="3566685" y="107317"/>
                </a:lnTo>
                <a:cubicBezTo>
                  <a:pt x="3792159" y="664414"/>
                  <a:pt x="3679422" y="1327554"/>
                  <a:pt x="3228473" y="1778608"/>
                </a:cubicBezTo>
                <a:cubicBezTo>
                  <a:pt x="2678913" y="2328297"/>
                  <a:pt x="1814788" y="2375214"/>
                  <a:pt x="1211046" y="1920289"/>
                </a:cubicBezTo>
                <a:lnTo>
                  <a:pt x="368129" y="2763403"/>
                </a:lnTo>
                <a:cubicBezTo>
                  <a:pt x="283914" y="2847637"/>
                  <a:pt x="147376" y="2847637"/>
                  <a:pt x="63162" y="2763403"/>
                </a:cubicBezTo>
                <a:cubicBezTo>
                  <a:pt x="-21053" y="2679169"/>
                  <a:pt x="-21053" y="2542599"/>
                  <a:pt x="63162" y="2458365"/>
                </a:cubicBezTo>
                <a:lnTo>
                  <a:pt x="1047725" y="1473570"/>
                </a:lnTo>
                <a:cubicBezTo>
                  <a:pt x="1131940" y="1389336"/>
                  <a:pt x="1268478" y="1389336"/>
                  <a:pt x="1352693" y="1473570"/>
                </a:cubicBezTo>
                <a:cubicBezTo>
                  <a:pt x="1785684" y="1906817"/>
                  <a:pt x="2490359" y="1906817"/>
                  <a:pt x="2923506" y="1473570"/>
                </a:cubicBezTo>
                <a:cubicBezTo>
                  <a:pt x="3302509" y="1094478"/>
                  <a:pt x="3349884" y="507566"/>
                  <a:pt x="3065632" y="76519"/>
                </a:cubicBezTo>
                <a:close/>
              </a:path>
            </a:pathLst>
          </a:custGeom>
          <a:solidFill>
            <a:srgbClr val="6E63D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6">
            <a:extLst>
              <a:ext uri="{FF2B5EF4-FFF2-40B4-BE49-F238E27FC236}">
                <a16:creationId xmlns:a16="http://schemas.microsoft.com/office/drawing/2014/main" id="{C18AAF25-BCDD-7016-45F0-7735E53A4EA6}"/>
              </a:ext>
            </a:extLst>
          </p:cNvPr>
          <p:cNvSpPr/>
          <p:nvPr userDrawn="1"/>
        </p:nvSpPr>
        <p:spPr>
          <a:xfrm>
            <a:off x="229819" y="0"/>
            <a:ext cx="3980457" cy="3184108"/>
          </a:xfrm>
          <a:custGeom>
            <a:avLst/>
            <a:gdLst>
              <a:gd name="connsiteX0" fmla="*/ 1241789 w 3980457"/>
              <a:gd name="connsiteY0" fmla="*/ 0 h 3184108"/>
              <a:gd name="connsiteX1" fmla="*/ 3980457 w 3980457"/>
              <a:gd name="connsiteY1" fmla="*/ 0 h 3184108"/>
              <a:gd name="connsiteX2" fmla="*/ 797094 w 3980457"/>
              <a:gd name="connsiteY2" fmla="*/ 3184108 h 3184108"/>
              <a:gd name="connsiteX3" fmla="*/ 308373 w 3980457"/>
              <a:gd name="connsiteY3" fmla="*/ 1972470 h 3184108"/>
              <a:gd name="connsiteX4" fmla="*/ 0 w 3980457"/>
              <a:gd name="connsiteY4" fmla="*/ 1242080 h 3184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0457" h="3184108">
                <a:moveTo>
                  <a:pt x="1241789" y="0"/>
                </a:moveTo>
                <a:lnTo>
                  <a:pt x="3980457" y="0"/>
                </a:lnTo>
                <a:lnTo>
                  <a:pt x="797094" y="3184108"/>
                </a:lnTo>
                <a:cubicBezTo>
                  <a:pt x="663807" y="2765415"/>
                  <a:pt x="479743" y="2357097"/>
                  <a:pt x="308373" y="1972470"/>
                </a:cubicBezTo>
                <a:cubicBezTo>
                  <a:pt x="176788" y="1688335"/>
                  <a:pt x="70592" y="1448020"/>
                  <a:pt x="0" y="1242080"/>
                </a:cubicBezTo>
                <a:close/>
              </a:path>
            </a:pathLst>
          </a:custGeom>
          <a:solidFill>
            <a:srgbClr val="EFBC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4C05D3D5-BF4B-1295-8CA1-FA554083B4A3}"/>
              </a:ext>
            </a:extLst>
          </p:cNvPr>
          <p:cNvSpPr/>
          <p:nvPr userDrawn="1"/>
        </p:nvSpPr>
        <p:spPr>
          <a:xfrm>
            <a:off x="1" y="0"/>
            <a:ext cx="1471919" cy="3969474"/>
          </a:xfrm>
          <a:custGeom>
            <a:avLst/>
            <a:gdLst>
              <a:gd name="connsiteX0" fmla="*/ 0 w 1471919"/>
              <a:gd name="connsiteY0" fmla="*/ 0 h 3969474"/>
              <a:gd name="connsiteX1" fmla="*/ 1471919 w 1471919"/>
              <a:gd name="connsiteY1" fmla="*/ 0 h 3969474"/>
              <a:gd name="connsiteX2" fmla="*/ 1139148 w 1471919"/>
              <a:gd name="connsiteY2" fmla="*/ 332849 h 3969474"/>
              <a:gd name="connsiteX3" fmla="*/ 296540 w 1471919"/>
              <a:gd name="connsiteY3" fmla="*/ 368927 h 3969474"/>
              <a:gd name="connsiteX4" fmla="*/ 134614 w 1471919"/>
              <a:gd name="connsiteY4" fmla="*/ 733889 h 3969474"/>
              <a:gd name="connsiteX5" fmla="*/ 229974 w 1471919"/>
              <a:gd name="connsiteY5" fmla="*/ 1242236 h 3969474"/>
              <a:gd name="connsiteX6" fmla="*/ 237714 w 1471919"/>
              <a:gd name="connsiteY6" fmla="*/ 1264068 h 3969474"/>
              <a:gd name="connsiteX7" fmla="*/ 245609 w 1471919"/>
              <a:gd name="connsiteY7" fmla="*/ 1286211 h 3969474"/>
              <a:gd name="connsiteX8" fmla="*/ 253659 w 1471919"/>
              <a:gd name="connsiteY8" fmla="*/ 1308508 h 3969474"/>
              <a:gd name="connsiteX9" fmla="*/ 281834 w 1471919"/>
              <a:gd name="connsiteY9" fmla="*/ 1383451 h 3969474"/>
              <a:gd name="connsiteX10" fmla="*/ 291122 w 1471919"/>
              <a:gd name="connsiteY10" fmla="*/ 1406987 h 3969474"/>
              <a:gd name="connsiteX11" fmla="*/ 300101 w 1471919"/>
              <a:gd name="connsiteY11" fmla="*/ 1429749 h 3969474"/>
              <a:gd name="connsiteX12" fmla="*/ 313414 w 1471919"/>
              <a:gd name="connsiteY12" fmla="*/ 1462730 h 3969474"/>
              <a:gd name="connsiteX13" fmla="*/ 322548 w 1471919"/>
              <a:gd name="connsiteY13" fmla="*/ 1485028 h 3969474"/>
              <a:gd name="connsiteX14" fmla="*/ 323941 w 1471919"/>
              <a:gd name="connsiteY14" fmla="*/ 1488744 h 3969474"/>
              <a:gd name="connsiteX15" fmla="*/ 352735 w 1471919"/>
              <a:gd name="connsiteY15" fmla="*/ 1557494 h 3969474"/>
              <a:gd name="connsiteX16" fmla="*/ 361249 w 1471919"/>
              <a:gd name="connsiteY16" fmla="*/ 1577933 h 3969474"/>
              <a:gd name="connsiteX17" fmla="*/ 377194 w 1471919"/>
              <a:gd name="connsiteY17" fmla="*/ 1614630 h 3969474"/>
              <a:gd name="connsiteX18" fmla="*/ 378278 w 1471919"/>
              <a:gd name="connsiteY18" fmla="*/ 1617418 h 3969474"/>
              <a:gd name="connsiteX19" fmla="*/ 381064 w 1471919"/>
              <a:gd name="connsiteY19" fmla="*/ 1623921 h 3969474"/>
              <a:gd name="connsiteX20" fmla="*/ 398712 w 1471919"/>
              <a:gd name="connsiteY20" fmla="*/ 1664335 h 3969474"/>
              <a:gd name="connsiteX21" fmla="*/ 402582 w 1471919"/>
              <a:gd name="connsiteY21" fmla="*/ 1672851 h 3969474"/>
              <a:gd name="connsiteX22" fmla="*/ 410632 w 1471919"/>
              <a:gd name="connsiteY22" fmla="*/ 1690968 h 3969474"/>
              <a:gd name="connsiteX23" fmla="*/ 430912 w 1471919"/>
              <a:gd name="connsiteY23" fmla="*/ 1736801 h 3969474"/>
              <a:gd name="connsiteX24" fmla="*/ 431531 w 1471919"/>
              <a:gd name="connsiteY24" fmla="*/ 1737885 h 3969474"/>
              <a:gd name="connsiteX25" fmla="*/ 444535 w 1471919"/>
              <a:gd name="connsiteY25" fmla="*/ 1767305 h 3969474"/>
              <a:gd name="connsiteX26" fmla="*/ 468065 w 1471919"/>
              <a:gd name="connsiteY26" fmla="*/ 1818867 h 3969474"/>
              <a:gd name="connsiteX27" fmla="*/ 472245 w 1471919"/>
              <a:gd name="connsiteY27" fmla="*/ 1828158 h 3969474"/>
              <a:gd name="connsiteX28" fmla="*/ 498871 w 1471919"/>
              <a:gd name="connsiteY28" fmla="*/ 1886533 h 3969474"/>
              <a:gd name="connsiteX29" fmla="*/ 507231 w 1471919"/>
              <a:gd name="connsiteY29" fmla="*/ 1904805 h 3969474"/>
              <a:gd name="connsiteX30" fmla="*/ 538347 w 1471919"/>
              <a:gd name="connsiteY30" fmla="*/ 1972470 h 3969474"/>
              <a:gd name="connsiteX31" fmla="*/ 1027068 w 1471919"/>
              <a:gd name="connsiteY31" fmla="*/ 3184109 h 3969474"/>
              <a:gd name="connsiteX32" fmla="*/ 803683 w 1471919"/>
              <a:gd name="connsiteY32" fmla="*/ 3407546 h 3969474"/>
              <a:gd name="connsiteX33" fmla="*/ 140110 w 1471919"/>
              <a:gd name="connsiteY33" fmla="*/ 3902359 h 3969474"/>
              <a:gd name="connsiteX34" fmla="*/ 0 w 1471919"/>
              <a:gd name="connsiteY34" fmla="*/ 3969474 h 3969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471919" h="3969474">
                <a:moveTo>
                  <a:pt x="0" y="0"/>
                </a:moveTo>
                <a:lnTo>
                  <a:pt x="1471919" y="0"/>
                </a:lnTo>
                <a:lnTo>
                  <a:pt x="1139148" y="332849"/>
                </a:lnTo>
                <a:cubicBezTo>
                  <a:pt x="810031" y="150135"/>
                  <a:pt x="514352" y="151064"/>
                  <a:pt x="296540" y="368927"/>
                </a:cubicBezTo>
                <a:cubicBezTo>
                  <a:pt x="193285" y="472206"/>
                  <a:pt x="142509" y="591125"/>
                  <a:pt x="134614" y="733889"/>
                </a:cubicBezTo>
                <a:cubicBezTo>
                  <a:pt x="126719" y="876654"/>
                  <a:pt x="161859" y="1043419"/>
                  <a:pt x="229974" y="1242236"/>
                </a:cubicBezTo>
                <a:cubicBezTo>
                  <a:pt x="232296" y="1249513"/>
                  <a:pt x="235237" y="1256791"/>
                  <a:pt x="237714" y="1264068"/>
                </a:cubicBezTo>
                <a:cubicBezTo>
                  <a:pt x="240191" y="1271501"/>
                  <a:pt x="242823" y="1278933"/>
                  <a:pt x="245609" y="1286211"/>
                </a:cubicBezTo>
                <a:cubicBezTo>
                  <a:pt x="248241" y="1293488"/>
                  <a:pt x="251028" y="1301075"/>
                  <a:pt x="253659" y="1308508"/>
                </a:cubicBezTo>
                <a:cubicBezTo>
                  <a:pt x="262483" y="1333128"/>
                  <a:pt x="271926" y="1358058"/>
                  <a:pt x="281834" y="1383451"/>
                </a:cubicBezTo>
                <a:cubicBezTo>
                  <a:pt x="284775" y="1391349"/>
                  <a:pt x="287871" y="1399245"/>
                  <a:pt x="291122" y="1406987"/>
                </a:cubicBezTo>
                <a:cubicBezTo>
                  <a:pt x="294064" y="1414420"/>
                  <a:pt x="297005" y="1422162"/>
                  <a:pt x="300101" y="1429749"/>
                </a:cubicBezTo>
                <a:cubicBezTo>
                  <a:pt x="304281" y="1440743"/>
                  <a:pt x="308770" y="1451582"/>
                  <a:pt x="313414" y="1462730"/>
                </a:cubicBezTo>
                <a:cubicBezTo>
                  <a:pt x="316356" y="1470163"/>
                  <a:pt x="319451" y="1477441"/>
                  <a:pt x="322548" y="1485028"/>
                </a:cubicBezTo>
                <a:cubicBezTo>
                  <a:pt x="323167" y="1486267"/>
                  <a:pt x="323477" y="1487505"/>
                  <a:pt x="323941" y="1488744"/>
                </a:cubicBezTo>
                <a:cubicBezTo>
                  <a:pt x="333229" y="1511196"/>
                  <a:pt x="342827" y="1534267"/>
                  <a:pt x="352735" y="1557494"/>
                </a:cubicBezTo>
                <a:cubicBezTo>
                  <a:pt x="355521" y="1564307"/>
                  <a:pt x="358308" y="1571120"/>
                  <a:pt x="361249" y="1577933"/>
                </a:cubicBezTo>
                <a:cubicBezTo>
                  <a:pt x="366512" y="1590166"/>
                  <a:pt x="371776" y="1602398"/>
                  <a:pt x="377194" y="1614630"/>
                </a:cubicBezTo>
                <a:cubicBezTo>
                  <a:pt x="377504" y="1615559"/>
                  <a:pt x="377813" y="1616488"/>
                  <a:pt x="378278" y="1617418"/>
                </a:cubicBezTo>
                <a:cubicBezTo>
                  <a:pt x="379207" y="1619585"/>
                  <a:pt x="380135" y="1621753"/>
                  <a:pt x="381064" y="1623921"/>
                </a:cubicBezTo>
                <a:cubicBezTo>
                  <a:pt x="386792" y="1637238"/>
                  <a:pt x="392675" y="1650709"/>
                  <a:pt x="398712" y="1664335"/>
                </a:cubicBezTo>
                <a:cubicBezTo>
                  <a:pt x="399951" y="1667122"/>
                  <a:pt x="401344" y="1669909"/>
                  <a:pt x="402582" y="1672851"/>
                </a:cubicBezTo>
                <a:lnTo>
                  <a:pt x="410632" y="1690968"/>
                </a:lnTo>
                <a:cubicBezTo>
                  <a:pt x="417289" y="1705987"/>
                  <a:pt x="424100" y="1721317"/>
                  <a:pt x="430912" y="1736801"/>
                </a:cubicBezTo>
                <a:cubicBezTo>
                  <a:pt x="431067" y="1737110"/>
                  <a:pt x="431221" y="1737575"/>
                  <a:pt x="431531" y="1737885"/>
                </a:cubicBezTo>
                <a:cubicBezTo>
                  <a:pt x="435866" y="1747640"/>
                  <a:pt x="440200" y="1757550"/>
                  <a:pt x="444535" y="1767305"/>
                </a:cubicBezTo>
                <a:cubicBezTo>
                  <a:pt x="452275" y="1784338"/>
                  <a:pt x="460015" y="1801525"/>
                  <a:pt x="468065" y="1818867"/>
                </a:cubicBezTo>
                <a:cubicBezTo>
                  <a:pt x="469458" y="1821964"/>
                  <a:pt x="470851" y="1825061"/>
                  <a:pt x="472245" y="1828158"/>
                </a:cubicBezTo>
                <a:cubicBezTo>
                  <a:pt x="481069" y="1847358"/>
                  <a:pt x="489893" y="1866868"/>
                  <a:pt x="498871" y="1886533"/>
                </a:cubicBezTo>
                <a:cubicBezTo>
                  <a:pt x="501503" y="1892572"/>
                  <a:pt x="504444" y="1898610"/>
                  <a:pt x="507231" y="1904805"/>
                </a:cubicBezTo>
                <a:cubicBezTo>
                  <a:pt x="517448" y="1927102"/>
                  <a:pt x="527820" y="1949554"/>
                  <a:pt x="538347" y="1972470"/>
                </a:cubicBezTo>
                <a:cubicBezTo>
                  <a:pt x="709717" y="2357098"/>
                  <a:pt x="893781" y="2765416"/>
                  <a:pt x="1027068" y="3184109"/>
                </a:cubicBezTo>
                <a:lnTo>
                  <a:pt x="803683" y="3407546"/>
                </a:lnTo>
                <a:cubicBezTo>
                  <a:pt x="602417" y="3608918"/>
                  <a:pt x="378488" y="3773861"/>
                  <a:pt x="140110" y="3902359"/>
                </a:cubicBezTo>
                <a:lnTo>
                  <a:pt x="0" y="3969474"/>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62CB8CE7-A1E3-129A-B1F4-4E843E6721EF}"/>
              </a:ext>
            </a:extLst>
          </p:cNvPr>
          <p:cNvSpPr/>
          <p:nvPr userDrawn="1"/>
        </p:nvSpPr>
        <p:spPr>
          <a:xfrm>
            <a:off x="431530" y="1737885"/>
            <a:ext cx="13003" cy="29419"/>
          </a:xfrm>
          <a:custGeom>
            <a:avLst/>
            <a:gdLst>
              <a:gd name="connsiteX0" fmla="*/ 13004 w 13003"/>
              <a:gd name="connsiteY0" fmla="*/ 29420 h 29419"/>
              <a:gd name="connsiteX1" fmla="*/ 0 w 13003"/>
              <a:gd name="connsiteY1" fmla="*/ 0 h 29419"/>
              <a:gd name="connsiteX2" fmla="*/ 8514 w 13003"/>
              <a:gd name="connsiteY2" fmla="*/ 19045 h 29419"/>
              <a:gd name="connsiteX3" fmla="*/ 13004 w 13003"/>
              <a:gd name="connsiteY3" fmla="*/ 29420 h 29419"/>
            </a:gdLst>
            <a:ahLst/>
            <a:cxnLst>
              <a:cxn ang="0">
                <a:pos x="connsiteX0" y="connsiteY0"/>
              </a:cxn>
              <a:cxn ang="0">
                <a:pos x="connsiteX1" y="connsiteY1"/>
              </a:cxn>
              <a:cxn ang="0">
                <a:pos x="connsiteX2" y="connsiteY2"/>
              </a:cxn>
              <a:cxn ang="0">
                <a:pos x="connsiteX3" y="connsiteY3"/>
              </a:cxn>
            </a:cxnLst>
            <a:rect l="l" t="t" r="r" b="b"/>
            <a:pathLst>
              <a:path w="13003" h="29419">
                <a:moveTo>
                  <a:pt x="13004" y="29420"/>
                </a:moveTo>
                <a:cubicBezTo>
                  <a:pt x="8669" y="19665"/>
                  <a:pt x="4335" y="9755"/>
                  <a:pt x="0" y="0"/>
                </a:cubicBezTo>
                <a:cubicBezTo>
                  <a:pt x="2941" y="6348"/>
                  <a:pt x="5573" y="12697"/>
                  <a:pt x="8514" y="19045"/>
                </a:cubicBezTo>
                <a:cubicBezTo>
                  <a:pt x="10062" y="22607"/>
                  <a:pt x="11610" y="25858"/>
                  <a:pt x="13004" y="29420"/>
                </a:cubicBezTo>
                <a:close/>
              </a:path>
            </a:pathLst>
          </a:custGeom>
          <a:solidFill>
            <a:srgbClr val="361D5C"/>
          </a:solidFill>
          <a:ln w="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F221583-4C64-1407-528C-FEA2744FAACA}"/>
              </a:ext>
            </a:extLst>
          </p:cNvPr>
          <p:cNvSpPr/>
          <p:nvPr userDrawn="1"/>
        </p:nvSpPr>
        <p:spPr>
          <a:xfrm>
            <a:off x="361249" y="1577778"/>
            <a:ext cx="15944" cy="36697"/>
          </a:xfrm>
          <a:custGeom>
            <a:avLst/>
            <a:gdLst>
              <a:gd name="connsiteX0" fmla="*/ 15945 w 15944"/>
              <a:gd name="connsiteY0" fmla="*/ 36698 h 36697"/>
              <a:gd name="connsiteX1" fmla="*/ 0 w 15944"/>
              <a:gd name="connsiteY1" fmla="*/ 0 h 36697"/>
              <a:gd name="connsiteX2" fmla="*/ 7740 w 15944"/>
              <a:gd name="connsiteY2" fmla="*/ 17497 h 36697"/>
              <a:gd name="connsiteX3" fmla="*/ 15945 w 15944"/>
              <a:gd name="connsiteY3" fmla="*/ 36543 h 36697"/>
            </a:gdLst>
            <a:ahLst/>
            <a:cxnLst>
              <a:cxn ang="0">
                <a:pos x="connsiteX0" y="connsiteY0"/>
              </a:cxn>
              <a:cxn ang="0">
                <a:pos x="connsiteX1" y="connsiteY1"/>
              </a:cxn>
              <a:cxn ang="0">
                <a:pos x="connsiteX2" y="connsiteY2"/>
              </a:cxn>
              <a:cxn ang="0">
                <a:pos x="connsiteX3" y="connsiteY3"/>
              </a:cxn>
            </a:cxnLst>
            <a:rect l="l" t="t" r="r" b="b"/>
            <a:pathLst>
              <a:path w="15944" h="36697">
                <a:moveTo>
                  <a:pt x="15945" y="36698"/>
                </a:moveTo>
                <a:cubicBezTo>
                  <a:pt x="10527" y="24465"/>
                  <a:pt x="5263" y="12233"/>
                  <a:pt x="0" y="0"/>
                </a:cubicBezTo>
                <a:cubicBezTo>
                  <a:pt x="2477" y="5884"/>
                  <a:pt x="5263" y="11613"/>
                  <a:pt x="7740" y="17497"/>
                </a:cubicBezTo>
                <a:cubicBezTo>
                  <a:pt x="10372" y="23846"/>
                  <a:pt x="13159" y="30349"/>
                  <a:pt x="15945" y="36543"/>
                </a:cubicBezTo>
                <a:close/>
              </a:path>
            </a:pathLst>
          </a:custGeom>
          <a:solidFill>
            <a:srgbClr val="361D5C"/>
          </a:solidFill>
          <a:ln w="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1266C3B-C0B1-A631-9D60-66851EDE4CE1}"/>
              </a:ext>
            </a:extLst>
          </p:cNvPr>
          <p:cNvSpPr/>
          <p:nvPr userDrawn="1"/>
        </p:nvSpPr>
        <p:spPr>
          <a:xfrm>
            <a:off x="323940" y="1488743"/>
            <a:ext cx="28794" cy="68749"/>
          </a:xfrm>
          <a:custGeom>
            <a:avLst/>
            <a:gdLst>
              <a:gd name="connsiteX0" fmla="*/ 19660 w 28794"/>
              <a:gd name="connsiteY0" fmla="*/ 46917 h 68749"/>
              <a:gd name="connsiteX1" fmla="*/ 0 w 28794"/>
              <a:gd name="connsiteY1" fmla="*/ 0 h 68749"/>
              <a:gd name="connsiteX2" fmla="*/ 28794 w 28794"/>
              <a:gd name="connsiteY2" fmla="*/ 68750 h 68749"/>
              <a:gd name="connsiteX3" fmla="*/ 19660 w 28794"/>
              <a:gd name="connsiteY3" fmla="*/ 46917 h 68749"/>
            </a:gdLst>
            <a:ahLst/>
            <a:cxnLst>
              <a:cxn ang="0">
                <a:pos x="connsiteX0" y="connsiteY0"/>
              </a:cxn>
              <a:cxn ang="0">
                <a:pos x="connsiteX1" y="connsiteY1"/>
              </a:cxn>
              <a:cxn ang="0">
                <a:pos x="connsiteX2" y="connsiteY2"/>
              </a:cxn>
              <a:cxn ang="0">
                <a:pos x="connsiteX3" y="connsiteY3"/>
              </a:cxn>
            </a:cxnLst>
            <a:rect l="l" t="t" r="r" b="b"/>
            <a:pathLst>
              <a:path w="28794" h="68749">
                <a:moveTo>
                  <a:pt x="19660" y="46917"/>
                </a:moveTo>
                <a:cubicBezTo>
                  <a:pt x="12849" y="30968"/>
                  <a:pt x="6347" y="15330"/>
                  <a:pt x="0" y="0"/>
                </a:cubicBezTo>
                <a:cubicBezTo>
                  <a:pt x="9288" y="22452"/>
                  <a:pt x="18886" y="45524"/>
                  <a:pt x="28794" y="68750"/>
                </a:cubicBezTo>
                <a:cubicBezTo>
                  <a:pt x="25698" y="61472"/>
                  <a:pt x="22601" y="54195"/>
                  <a:pt x="19660" y="46917"/>
                </a:cubicBezTo>
                <a:close/>
              </a:path>
            </a:pathLst>
          </a:custGeom>
          <a:solidFill>
            <a:srgbClr val="361D5C"/>
          </a:solid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CCAC249-B4D7-0E9C-3AAF-78F5F094EEC9}"/>
              </a:ext>
            </a:extLst>
          </p:cNvPr>
          <p:cNvSpPr/>
          <p:nvPr userDrawn="1"/>
        </p:nvSpPr>
        <p:spPr>
          <a:xfrm>
            <a:off x="253659" y="1308353"/>
            <a:ext cx="28329" cy="74943"/>
          </a:xfrm>
          <a:custGeom>
            <a:avLst/>
            <a:gdLst>
              <a:gd name="connsiteX0" fmla="*/ 28175 w 28329"/>
              <a:gd name="connsiteY0" fmla="*/ 74943 h 74943"/>
              <a:gd name="connsiteX1" fmla="*/ 0 w 28329"/>
              <a:gd name="connsiteY1" fmla="*/ 0 h 74943"/>
              <a:gd name="connsiteX2" fmla="*/ 11301 w 28329"/>
              <a:gd name="connsiteY2" fmla="*/ 30039 h 74943"/>
              <a:gd name="connsiteX3" fmla="*/ 19505 w 28329"/>
              <a:gd name="connsiteY3" fmla="*/ 51717 h 74943"/>
              <a:gd name="connsiteX4" fmla="*/ 28329 w 28329"/>
              <a:gd name="connsiteY4" fmla="*/ 74943 h 74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29" h="74943">
                <a:moveTo>
                  <a:pt x="28175" y="74943"/>
                </a:moveTo>
                <a:cubicBezTo>
                  <a:pt x="18267" y="49550"/>
                  <a:pt x="8824" y="24620"/>
                  <a:pt x="0" y="0"/>
                </a:cubicBezTo>
                <a:cubicBezTo>
                  <a:pt x="3870" y="9910"/>
                  <a:pt x="7431" y="20130"/>
                  <a:pt x="11301" y="30039"/>
                </a:cubicBezTo>
                <a:cubicBezTo>
                  <a:pt x="13933" y="37162"/>
                  <a:pt x="16564" y="44440"/>
                  <a:pt x="19505" y="51717"/>
                </a:cubicBezTo>
                <a:cubicBezTo>
                  <a:pt x="22292" y="59305"/>
                  <a:pt x="25233" y="67047"/>
                  <a:pt x="28329" y="74943"/>
                </a:cubicBezTo>
                <a:close/>
              </a:path>
            </a:pathLst>
          </a:custGeom>
          <a:solidFill>
            <a:srgbClr val="361D5C"/>
          </a:solidFill>
          <a:ln w="0" cap="flat">
            <a:noFill/>
            <a:prstDash val="solid"/>
            <a:miter/>
          </a:ln>
        </p:spPr>
        <p:txBody>
          <a:bodyPr rtlCol="0" anchor="ctr"/>
          <a:lstStyle/>
          <a:p>
            <a:endParaRPr lang="en-US"/>
          </a:p>
        </p:txBody>
      </p:sp>
      <p:pic>
        <p:nvPicPr>
          <p:cNvPr id="13" name="Graphic 1">
            <a:extLst>
              <a:ext uri="{FF2B5EF4-FFF2-40B4-BE49-F238E27FC236}">
                <a16:creationId xmlns:a16="http://schemas.microsoft.com/office/drawing/2014/main" id="{382372D4-61D0-14A2-4D09-E0748B835E97}"/>
              </a:ext>
            </a:extLst>
          </p:cNvPr>
          <p:cNvPicPr>
            <a:picLocks noChangeAspect="1"/>
          </p:cNvPicPr>
          <p:nvPr userDrawn="1"/>
        </p:nvPicPr>
        <p:blipFill>
          <a:blip r:embed="rId2"/>
          <a:srcRect/>
          <a:stretch/>
        </p:blipFill>
        <p:spPr>
          <a:xfrm>
            <a:off x="7124912" y="876784"/>
            <a:ext cx="2643806" cy="1083071"/>
          </a:xfrm>
          <a:prstGeom prst="rect">
            <a:avLst/>
          </a:prstGeom>
        </p:spPr>
      </p:pic>
      <p:sp>
        <p:nvSpPr>
          <p:cNvPr id="14" name="Text Placeholder 35">
            <a:extLst>
              <a:ext uri="{FF2B5EF4-FFF2-40B4-BE49-F238E27FC236}">
                <a16:creationId xmlns:a16="http://schemas.microsoft.com/office/drawing/2014/main" id="{B2ED8CA0-B0B8-2FBE-2277-C7B2ED784415}"/>
              </a:ext>
            </a:extLst>
          </p:cNvPr>
          <p:cNvSpPr>
            <a:spLocks noGrp="1"/>
          </p:cNvSpPr>
          <p:nvPr>
            <p:ph type="body" sz="quarter" idx="12" hasCustomPrompt="1"/>
          </p:nvPr>
        </p:nvSpPr>
        <p:spPr>
          <a:xfrm>
            <a:off x="465101" y="5394837"/>
            <a:ext cx="4248567" cy="408128"/>
          </a:xfrm>
          <a:prstGeom prst="rect">
            <a:avLst/>
          </a:prstGeom>
        </p:spPr>
        <p:txBody>
          <a:bodyPr/>
          <a:lstStyle>
            <a:lvl1pPr marL="0" indent="0" algn="ctr">
              <a:buNone/>
              <a:defRPr sz="2400" b="1" i="0">
                <a:solidFill>
                  <a:srgbClr val="19181A"/>
                </a:solidFill>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15" name="Text Placeholder 35">
            <a:extLst>
              <a:ext uri="{FF2B5EF4-FFF2-40B4-BE49-F238E27FC236}">
                <a16:creationId xmlns:a16="http://schemas.microsoft.com/office/drawing/2014/main" id="{EBD01B31-41BC-0B41-2211-6771BB50F122}"/>
              </a:ext>
            </a:extLst>
          </p:cNvPr>
          <p:cNvSpPr>
            <a:spLocks noGrp="1"/>
          </p:cNvSpPr>
          <p:nvPr>
            <p:ph type="body" sz="quarter" idx="13" hasCustomPrompt="1"/>
          </p:nvPr>
        </p:nvSpPr>
        <p:spPr>
          <a:xfrm>
            <a:off x="465101" y="5847663"/>
            <a:ext cx="4248567" cy="561975"/>
          </a:xfrm>
          <a:prstGeom prst="rect">
            <a:avLst/>
          </a:prstGeom>
        </p:spPr>
        <p:txBody>
          <a:bodyPr/>
          <a:lstStyle>
            <a:lvl1pPr marL="0" indent="0" algn="ctr">
              <a:buNone/>
              <a:defRPr sz="2400" b="0" i="0">
                <a:solidFill>
                  <a:srgbClr val="6E63D6"/>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16" name="Freeform 15">
            <a:extLst>
              <a:ext uri="{FF2B5EF4-FFF2-40B4-BE49-F238E27FC236}">
                <a16:creationId xmlns:a16="http://schemas.microsoft.com/office/drawing/2014/main" id="{E8841DC3-2228-018D-DFB7-7AF9FA7AF59B}"/>
              </a:ext>
            </a:extLst>
          </p:cNvPr>
          <p:cNvSpPr/>
          <p:nvPr userDrawn="1"/>
        </p:nvSpPr>
        <p:spPr>
          <a:xfrm>
            <a:off x="465101" y="961694"/>
            <a:ext cx="4248567" cy="4001298"/>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chemeClr val="bg1"/>
          </a:solidFill>
          <a:ln w="12700" cap="flat">
            <a:solidFill>
              <a:srgbClr val="EEEBF2"/>
            </a:solid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17" name="Text Placeholder 6">
            <a:extLst>
              <a:ext uri="{FF2B5EF4-FFF2-40B4-BE49-F238E27FC236}">
                <a16:creationId xmlns:a16="http://schemas.microsoft.com/office/drawing/2014/main" id="{1C2E3460-07C2-AEE5-1BF4-1494D503E37C}"/>
              </a:ext>
            </a:extLst>
          </p:cNvPr>
          <p:cNvSpPr>
            <a:spLocks noGrp="1"/>
          </p:cNvSpPr>
          <p:nvPr>
            <p:ph type="body" sz="quarter" idx="20" hasCustomPrompt="1"/>
          </p:nvPr>
        </p:nvSpPr>
        <p:spPr>
          <a:xfrm>
            <a:off x="5013633" y="3437530"/>
            <a:ext cx="6877740" cy="666357"/>
          </a:xfrm>
          <a:prstGeom prst="rect">
            <a:avLst/>
          </a:prstGeom>
        </p:spPr>
        <p:txBody>
          <a:bodyPr/>
          <a:lstStyle>
            <a:lvl1pPr marL="0" indent="0" algn="ctr">
              <a:buNone/>
              <a:defRPr b="0" i="0">
                <a:solidFill>
                  <a:srgbClr val="6E63D6"/>
                </a:solidFill>
                <a:latin typeface="Aptos Light" panose="020B0004020202020204" pitchFamily="34" charset="0"/>
                <a:cs typeface="Segoe UI" panose="020B0502040204020203" pitchFamily="34" charset="0"/>
              </a:defRPr>
            </a:lvl1pPr>
            <a:lvl2pPr marL="457200" indent="0" algn="ctr">
              <a:buNone/>
              <a:defRPr>
                <a:solidFill>
                  <a:srgbClr val="328C85"/>
                </a:solidFill>
                <a:latin typeface="Segoe UI" panose="020B0502040204020203" pitchFamily="34" charset="0"/>
                <a:cs typeface="Segoe UI" panose="020B0502040204020203" pitchFamily="34" charset="0"/>
              </a:defRPr>
            </a:lvl2pPr>
            <a:lvl3pPr marL="914400" indent="0" algn="ctr">
              <a:buNone/>
              <a:defRPr>
                <a:solidFill>
                  <a:srgbClr val="328C85"/>
                </a:solidFill>
                <a:latin typeface="Segoe UI" panose="020B0502040204020203" pitchFamily="34" charset="0"/>
                <a:cs typeface="Segoe UI" panose="020B0502040204020203" pitchFamily="34" charset="0"/>
              </a:defRPr>
            </a:lvl3pPr>
            <a:lvl4pPr marL="1371600" indent="0" algn="ctr">
              <a:buNone/>
              <a:defRPr>
                <a:solidFill>
                  <a:srgbClr val="328C85"/>
                </a:solidFill>
                <a:latin typeface="Segoe UI" panose="020B0502040204020203" pitchFamily="34" charset="0"/>
                <a:cs typeface="Segoe UI" panose="020B0502040204020203" pitchFamily="34" charset="0"/>
              </a:defRPr>
            </a:lvl4pPr>
            <a:lvl5pPr marL="1828800" indent="0" algn="ctr">
              <a:buNone/>
              <a:defRPr>
                <a:solidFill>
                  <a:srgbClr val="328C85"/>
                </a:solidFill>
                <a:latin typeface="Segoe UI" panose="020B0502040204020203" pitchFamily="34" charset="0"/>
                <a:cs typeface="Segoe UI" panose="020B0502040204020203" pitchFamily="34" charset="0"/>
              </a:defRPr>
            </a:lvl5pPr>
          </a:lstStyle>
          <a:p>
            <a:pPr lvl="0"/>
            <a:r>
              <a:rPr lang="en-US"/>
              <a:t>Subtitle if you want</a:t>
            </a:r>
            <a:endParaRPr lang="en-IS"/>
          </a:p>
        </p:txBody>
      </p:sp>
      <p:sp>
        <p:nvSpPr>
          <p:cNvPr id="18" name="Title Placeholder 12">
            <a:extLst>
              <a:ext uri="{FF2B5EF4-FFF2-40B4-BE49-F238E27FC236}">
                <a16:creationId xmlns:a16="http://schemas.microsoft.com/office/drawing/2014/main" id="{AE3871F5-F337-9863-BA82-54CF277F25A0}"/>
              </a:ext>
            </a:extLst>
          </p:cNvPr>
          <p:cNvSpPr>
            <a:spLocks noGrp="1"/>
          </p:cNvSpPr>
          <p:nvPr>
            <p:ph type="title" hasCustomPrompt="1"/>
          </p:nvPr>
        </p:nvSpPr>
        <p:spPr>
          <a:xfrm>
            <a:off x="5013633" y="2762643"/>
            <a:ext cx="6877740" cy="666357"/>
          </a:xfrm>
          <a:prstGeom prst="rect">
            <a:avLst/>
          </a:prstGeom>
        </p:spPr>
        <p:txBody>
          <a:bodyPr vert="horz" lIns="91440" tIns="45720" rIns="91440" bIns="45720" rtlCol="0" anchor="t" anchorCtr="0">
            <a:normAutofit/>
          </a:bodyPr>
          <a:lstStyle>
            <a:lvl1pPr algn="ctr">
              <a:defRPr b="1" i="0">
                <a:solidFill>
                  <a:srgbClr val="351C5C"/>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19" name="Freeform 18">
            <a:extLst>
              <a:ext uri="{FF2B5EF4-FFF2-40B4-BE49-F238E27FC236}">
                <a16:creationId xmlns:a16="http://schemas.microsoft.com/office/drawing/2014/main" id="{A4EE3A7C-C141-A61C-8BFA-8ED4F6EA61F5}"/>
              </a:ext>
            </a:extLst>
          </p:cNvPr>
          <p:cNvSpPr/>
          <p:nvPr userDrawn="1"/>
        </p:nvSpPr>
        <p:spPr>
          <a:xfrm>
            <a:off x="0" y="0"/>
            <a:ext cx="1471919" cy="3969474"/>
          </a:xfrm>
          <a:custGeom>
            <a:avLst/>
            <a:gdLst>
              <a:gd name="connsiteX0" fmla="*/ 0 w 1471919"/>
              <a:gd name="connsiteY0" fmla="*/ 0 h 3969474"/>
              <a:gd name="connsiteX1" fmla="*/ 1471919 w 1471919"/>
              <a:gd name="connsiteY1" fmla="*/ 0 h 3969474"/>
              <a:gd name="connsiteX2" fmla="*/ 1139148 w 1471919"/>
              <a:gd name="connsiteY2" fmla="*/ 332849 h 3969474"/>
              <a:gd name="connsiteX3" fmla="*/ 296540 w 1471919"/>
              <a:gd name="connsiteY3" fmla="*/ 368927 h 3969474"/>
              <a:gd name="connsiteX4" fmla="*/ 134614 w 1471919"/>
              <a:gd name="connsiteY4" fmla="*/ 733889 h 3969474"/>
              <a:gd name="connsiteX5" fmla="*/ 229974 w 1471919"/>
              <a:gd name="connsiteY5" fmla="*/ 1242236 h 3969474"/>
              <a:gd name="connsiteX6" fmla="*/ 237714 w 1471919"/>
              <a:gd name="connsiteY6" fmla="*/ 1264068 h 3969474"/>
              <a:gd name="connsiteX7" fmla="*/ 245609 w 1471919"/>
              <a:gd name="connsiteY7" fmla="*/ 1286211 h 3969474"/>
              <a:gd name="connsiteX8" fmla="*/ 253659 w 1471919"/>
              <a:gd name="connsiteY8" fmla="*/ 1308508 h 3969474"/>
              <a:gd name="connsiteX9" fmla="*/ 281834 w 1471919"/>
              <a:gd name="connsiteY9" fmla="*/ 1383451 h 3969474"/>
              <a:gd name="connsiteX10" fmla="*/ 291122 w 1471919"/>
              <a:gd name="connsiteY10" fmla="*/ 1406987 h 3969474"/>
              <a:gd name="connsiteX11" fmla="*/ 300101 w 1471919"/>
              <a:gd name="connsiteY11" fmla="*/ 1429749 h 3969474"/>
              <a:gd name="connsiteX12" fmla="*/ 313414 w 1471919"/>
              <a:gd name="connsiteY12" fmla="*/ 1462730 h 3969474"/>
              <a:gd name="connsiteX13" fmla="*/ 322548 w 1471919"/>
              <a:gd name="connsiteY13" fmla="*/ 1485028 h 3969474"/>
              <a:gd name="connsiteX14" fmla="*/ 323941 w 1471919"/>
              <a:gd name="connsiteY14" fmla="*/ 1488744 h 3969474"/>
              <a:gd name="connsiteX15" fmla="*/ 352735 w 1471919"/>
              <a:gd name="connsiteY15" fmla="*/ 1557494 h 3969474"/>
              <a:gd name="connsiteX16" fmla="*/ 361249 w 1471919"/>
              <a:gd name="connsiteY16" fmla="*/ 1577933 h 3969474"/>
              <a:gd name="connsiteX17" fmla="*/ 377194 w 1471919"/>
              <a:gd name="connsiteY17" fmla="*/ 1614630 h 3969474"/>
              <a:gd name="connsiteX18" fmla="*/ 378278 w 1471919"/>
              <a:gd name="connsiteY18" fmla="*/ 1617418 h 3969474"/>
              <a:gd name="connsiteX19" fmla="*/ 381064 w 1471919"/>
              <a:gd name="connsiteY19" fmla="*/ 1623921 h 3969474"/>
              <a:gd name="connsiteX20" fmla="*/ 398712 w 1471919"/>
              <a:gd name="connsiteY20" fmla="*/ 1664335 h 3969474"/>
              <a:gd name="connsiteX21" fmla="*/ 402582 w 1471919"/>
              <a:gd name="connsiteY21" fmla="*/ 1672851 h 3969474"/>
              <a:gd name="connsiteX22" fmla="*/ 410632 w 1471919"/>
              <a:gd name="connsiteY22" fmla="*/ 1690968 h 3969474"/>
              <a:gd name="connsiteX23" fmla="*/ 430912 w 1471919"/>
              <a:gd name="connsiteY23" fmla="*/ 1736801 h 3969474"/>
              <a:gd name="connsiteX24" fmla="*/ 431531 w 1471919"/>
              <a:gd name="connsiteY24" fmla="*/ 1737885 h 3969474"/>
              <a:gd name="connsiteX25" fmla="*/ 444535 w 1471919"/>
              <a:gd name="connsiteY25" fmla="*/ 1767305 h 3969474"/>
              <a:gd name="connsiteX26" fmla="*/ 468065 w 1471919"/>
              <a:gd name="connsiteY26" fmla="*/ 1818867 h 3969474"/>
              <a:gd name="connsiteX27" fmla="*/ 472245 w 1471919"/>
              <a:gd name="connsiteY27" fmla="*/ 1828158 h 3969474"/>
              <a:gd name="connsiteX28" fmla="*/ 498871 w 1471919"/>
              <a:gd name="connsiteY28" fmla="*/ 1886533 h 3969474"/>
              <a:gd name="connsiteX29" fmla="*/ 507231 w 1471919"/>
              <a:gd name="connsiteY29" fmla="*/ 1904805 h 3969474"/>
              <a:gd name="connsiteX30" fmla="*/ 538347 w 1471919"/>
              <a:gd name="connsiteY30" fmla="*/ 1972470 h 3969474"/>
              <a:gd name="connsiteX31" fmla="*/ 1027068 w 1471919"/>
              <a:gd name="connsiteY31" fmla="*/ 3184109 h 3969474"/>
              <a:gd name="connsiteX32" fmla="*/ 803683 w 1471919"/>
              <a:gd name="connsiteY32" fmla="*/ 3407546 h 3969474"/>
              <a:gd name="connsiteX33" fmla="*/ 140110 w 1471919"/>
              <a:gd name="connsiteY33" fmla="*/ 3902359 h 3969474"/>
              <a:gd name="connsiteX34" fmla="*/ 0 w 1471919"/>
              <a:gd name="connsiteY34" fmla="*/ 3969474 h 3969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471919" h="3969474">
                <a:moveTo>
                  <a:pt x="0" y="0"/>
                </a:moveTo>
                <a:lnTo>
                  <a:pt x="1471919" y="0"/>
                </a:lnTo>
                <a:lnTo>
                  <a:pt x="1139148" y="332849"/>
                </a:lnTo>
                <a:cubicBezTo>
                  <a:pt x="810031" y="150135"/>
                  <a:pt x="514352" y="151064"/>
                  <a:pt x="296540" y="368927"/>
                </a:cubicBezTo>
                <a:cubicBezTo>
                  <a:pt x="193285" y="472206"/>
                  <a:pt x="142509" y="591125"/>
                  <a:pt x="134614" y="733889"/>
                </a:cubicBezTo>
                <a:cubicBezTo>
                  <a:pt x="126719" y="876654"/>
                  <a:pt x="161859" y="1043419"/>
                  <a:pt x="229974" y="1242236"/>
                </a:cubicBezTo>
                <a:cubicBezTo>
                  <a:pt x="232296" y="1249513"/>
                  <a:pt x="235237" y="1256791"/>
                  <a:pt x="237714" y="1264068"/>
                </a:cubicBezTo>
                <a:cubicBezTo>
                  <a:pt x="240191" y="1271501"/>
                  <a:pt x="242823" y="1278933"/>
                  <a:pt x="245609" y="1286211"/>
                </a:cubicBezTo>
                <a:cubicBezTo>
                  <a:pt x="248241" y="1293488"/>
                  <a:pt x="251028" y="1301075"/>
                  <a:pt x="253659" y="1308508"/>
                </a:cubicBezTo>
                <a:cubicBezTo>
                  <a:pt x="262483" y="1333128"/>
                  <a:pt x="271926" y="1358058"/>
                  <a:pt x="281834" y="1383451"/>
                </a:cubicBezTo>
                <a:cubicBezTo>
                  <a:pt x="284775" y="1391349"/>
                  <a:pt x="287871" y="1399245"/>
                  <a:pt x="291122" y="1406987"/>
                </a:cubicBezTo>
                <a:cubicBezTo>
                  <a:pt x="294064" y="1414420"/>
                  <a:pt x="297005" y="1422162"/>
                  <a:pt x="300101" y="1429749"/>
                </a:cubicBezTo>
                <a:cubicBezTo>
                  <a:pt x="304281" y="1440743"/>
                  <a:pt x="308770" y="1451582"/>
                  <a:pt x="313414" y="1462730"/>
                </a:cubicBezTo>
                <a:cubicBezTo>
                  <a:pt x="316356" y="1470163"/>
                  <a:pt x="319451" y="1477441"/>
                  <a:pt x="322548" y="1485028"/>
                </a:cubicBezTo>
                <a:cubicBezTo>
                  <a:pt x="323167" y="1486267"/>
                  <a:pt x="323477" y="1487505"/>
                  <a:pt x="323941" y="1488744"/>
                </a:cubicBezTo>
                <a:cubicBezTo>
                  <a:pt x="333229" y="1511196"/>
                  <a:pt x="342827" y="1534267"/>
                  <a:pt x="352735" y="1557494"/>
                </a:cubicBezTo>
                <a:cubicBezTo>
                  <a:pt x="355521" y="1564307"/>
                  <a:pt x="358308" y="1571120"/>
                  <a:pt x="361249" y="1577933"/>
                </a:cubicBezTo>
                <a:cubicBezTo>
                  <a:pt x="366512" y="1590166"/>
                  <a:pt x="371776" y="1602398"/>
                  <a:pt x="377194" y="1614630"/>
                </a:cubicBezTo>
                <a:cubicBezTo>
                  <a:pt x="377504" y="1615559"/>
                  <a:pt x="377813" y="1616488"/>
                  <a:pt x="378278" y="1617418"/>
                </a:cubicBezTo>
                <a:cubicBezTo>
                  <a:pt x="379207" y="1619585"/>
                  <a:pt x="380135" y="1621753"/>
                  <a:pt x="381064" y="1623921"/>
                </a:cubicBezTo>
                <a:cubicBezTo>
                  <a:pt x="386792" y="1637238"/>
                  <a:pt x="392675" y="1650709"/>
                  <a:pt x="398712" y="1664335"/>
                </a:cubicBezTo>
                <a:cubicBezTo>
                  <a:pt x="399951" y="1667122"/>
                  <a:pt x="401344" y="1669909"/>
                  <a:pt x="402582" y="1672851"/>
                </a:cubicBezTo>
                <a:lnTo>
                  <a:pt x="410632" y="1690968"/>
                </a:lnTo>
                <a:cubicBezTo>
                  <a:pt x="417289" y="1705987"/>
                  <a:pt x="424100" y="1721317"/>
                  <a:pt x="430912" y="1736801"/>
                </a:cubicBezTo>
                <a:cubicBezTo>
                  <a:pt x="431067" y="1737110"/>
                  <a:pt x="431221" y="1737575"/>
                  <a:pt x="431531" y="1737885"/>
                </a:cubicBezTo>
                <a:cubicBezTo>
                  <a:pt x="435866" y="1747640"/>
                  <a:pt x="440200" y="1757550"/>
                  <a:pt x="444535" y="1767305"/>
                </a:cubicBezTo>
                <a:cubicBezTo>
                  <a:pt x="452275" y="1784338"/>
                  <a:pt x="460015" y="1801525"/>
                  <a:pt x="468065" y="1818867"/>
                </a:cubicBezTo>
                <a:cubicBezTo>
                  <a:pt x="469458" y="1821964"/>
                  <a:pt x="470851" y="1825061"/>
                  <a:pt x="472245" y="1828158"/>
                </a:cubicBezTo>
                <a:cubicBezTo>
                  <a:pt x="481069" y="1847358"/>
                  <a:pt x="489893" y="1866868"/>
                  <a:pt x="498871" y="1886533"/>
                </a:cubicBezTo>
                <a:cubicBezTo>
                  <a:pt x="501503" y="1892572"/>
                  <a:pt x="504444" y="1898610"/>
                  <a:pt x="507231" y="1904805"/>
                </a:cubicBezTo>
                <a:cubicBezTo>
                  <a:pt x="517448" y="1927102"/>
                  <a:pt x="527820" y="1949554"/>
                  <a:pt x="538347" y="1972470"/>
                </a:cubicBezTo>
                <a:cubicBezTo>
                  <a:pt x="709717" y="2357098"/>
                  <a:pt x="893781" y="2765416"/>
                  <a:pt x="1027068" y="3184109"/>
                </a:cubicBezTo>
                <a:lnTo>
                  <a:pt x="803683" y="3407546"/>
                </a:lnTo>
                <a:cubicBezTo>
                  <a:pt x="602417" y="3608918"/>
                  <a:pt x="378488" y="3773861"/>
                  <a:pt x="140110" y="3902359"/>
                </a:cubicBezTo>
                <a:lnTo>
                  <a:pt x="0" y="3969474"/>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Picture Placeholder 61">
            <a:extLst>
              <a:ext uri="{FF2B5EF4-FFF2-40B4-BE49-F238E27FC236}">
                <a16:creationId xmlns:a16="http://schemas.microsoft.com/office/drawing/2014/main" id="{1A90928C-D333-6B32-267C-6CDA485C9C57}"/>
              </a:ext>
            </a:extLst>
          </p:cNvPr>
          <p:cNvSpPr>
            <a:spLocks noGrp="1"/>
          </p:cNvSpPr>
          <p:nvPr>
            <p:ph type="pic" sz="quarter" idx="11" hasCustomPrompt="1"/>
          </p:nvPr>
        </p:nvSpPr>
        <p:spPr>
          <a:xfrm>
            <a:off x="514469" y="1010337"/>
            <a:ext cx="4149831" cy="3904013"/>
          </a:xfrm>
          <a:custGeom>
            <a:avLst/>
            <a:gdLst>
              <a:gd name="connsiteX0" fmla="*/ 63979 w 4149831"/>
              <a:gd name="connsiteY0" fmla="*/ 0 h 3904013"/>
              <a:gd name="connsiteX1" fmla="*/ 4086310 w 4149831"/>
              <a:gd name="connsiteY1" fmla="*/ 0 h 3904013"/>
              <a:gd name="connsiteX2" fmla="*/ 4096526 w 4149831"/>
              <a:gd name="connsiteY2" fmla="*/ 2062 h 3904013"/>
              <a:gd name="connsiteX3" fmla="*/ 4143371 w 4149831"/>
              <a:gd name="connsiteY3" fmla="*/ 48900 h 3904013"/>
              <a:gd name="connsiteX4" fmla="*/ 4149831 w 4149831"/>
              <a:gd name="connsiteY4" fmla="*/ 80894 h 3904013"/>
              <a:gd name="connsiteX5" fmla="*/ 4149831 w 4149831"/>
              <a:gd name="connsiteY5" fmla="*/ 3818264 h 3904013"/>
              <a:gd name="connsiteX6" fmla="*/ 4143371 w 4149831"/>
              <a:gd name="connsiteY6" fmla="*/ 3850259 h 3904013"/>
              <a:gd name="connsiteX7" fmla="*/ 4062261 w 4149831"/>
              <a:gd name="connsiteY7" fmla="*/ 3904013 h 3904013"/>
              <a:gd name="connsiteX8" fmla="*/ 88028 w 4149831"/>
              <a:gd name="connsiteY8" fmla="*/ 3904013 h 3904013"/>
              <a:gd name="connsiteX9" fmla="*/ 0 w 4149831"/>
              <a:gd name="connsiteY9" fmla="*/ 3816000 h 3904013"/>
              <a:gd name="connsiteX10" fmla="*/ 0 w 4149831"/>
              <a:gd name="connsiteY10" fmla="*/ 2718353 h 3904013"/>
              <a:gd name="connsiteX11" fmla="*/ 0 w 4149831"/>
              <a:gd name="connsiteY11" fmla="*/ 2658391 h 3904013"/>
              <a:gd name="connsiteX12" fmla="*/ 86008 w 4149831"/>
              <a:gd name="connsiteY12" fmla="*/ 2594433 h 3904013"/>
              <a:gd name="connsiteX13" fmla="*/ 294526 w 4149831"/>
              <a:gd name="connsiteY13" fmla="*/ 2405204 h 3904013"/>
              <a:gd name="connsiteX14" fmla="*/ 517913 w 4149831"/>
              <a:gd name="connsiteY14" fmla="*/ 2181767 h 3904013"/>
              <a:gd name="connsiteX15" fmla="*/ 29187 w 4149831"/>
              <a:gd name="connsiteY15" fmla="*/ 970126 h 3904013"/>
              <a:gd name="connsiteX16" fmla="*/ 0 w 4149831"/>
              <a:gd name="connsiteY16" fmla="*/ 906655 h 3904013"/>
              <a:gd name="connsiteX17" fmla="*/ 0 w 4149831"/>
              <a:gd name="connsiteY17" fmla="*/ 83159 h 3904013"/>
              <a:gd name="connsiteX18" fmla="*/ 53764 w 4149831"/>
              <a:gd name="connsiteY18" fmla="*/ 2062 h 3904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49831" h="3904013">
                <a:moveTo>
                  <a:pt x="63979" y="0"/>
                </a:moveTo>
                <a:lnTo>
                  <a:pt x="4086310" y="0"/>
                </a:lnTo>
                <a:lnTo>
                  <a:pt x="4096526" y="2062"/>
                </a:lnTo>
                <a:cubicBezTo>
                  <a:pt x="4117588" y="10969"/>
                  <a:pt x="4134462" y="27840"/>
                  <a:pt x="4143371" y="48900"/>
                </a:cubicBezTo>
                <a:lnTo>
                  <a:pt x="4149831" y="80894"/>
                </a:lnTo>
                <a:lnTo>
                  <a:pt x="4149831" y="3818264"/>
                </a:lnTo>
                <a:lnTo>
                  <a:pt x="4143371" y="3850259"/>
                </a:lnTo>
                <a:cubicBezTo>
                  <a:pt x="4130008" y="3881848"/>
                  <a:pt x="4098723" y="3904013"/>
                  <a:pt x="4062261" y="3904013"/>
                </a:cubicBezTo>
                <a:lnTo>
                  <a:pt x="88028" y="3904013"/>
                </a:lnTo>
                <a:cubicBezTo>
                  <a:pt x="39412" y="3904013"/>
                  <a:pt x="0" y="3864608"/>
                  <a:pt x="0" y="3816000"/>
                </a:cubicBezTo>
                <a:lnTo>
                  <a:pt x="0" y="2718353"/>
                </a:lnTo>
                <a:lnTo>
                  <a:pt x="0" y="2658391"/>
                </a:lnTo>
                <a:lnTo>
                  <a:pt x="86008" y="2594433"/>
                </a:lnTo>
                <a:cubicBezTo>
                  <a:pt x="157829" y="2535404"/>
                  <a:pt x="227437" y="2472328"/>
                  <a:pt x="294526" y="2405204"/>
                </a:cubicBezTo>
                <a:lnTo>
                  <a:pt x="517913" y="2181767"/>
                </a:lnTo>
                <a:cubicBezTo>
                  <a:pt x="384624" y="1763073"/>
                  <a:pt x="200559" y="1354754"/>
                  <a:pt x="29187" y="970126"/>
                </a:cubicBezTo>
                <a:lnTo>
                  <a:pt x="0" y="906655"/>
                </a:lnTo>
                <a:lnTo>
                  <a:pt x="0" y="83159"/>
                </a:lnTo>
                <a:cubicBezTo>
                  <a:pt x="0" y="46703"/>
                  <a:pt x="22169" y="15423"/>
                  <a:pt x="53764" y="2062"/>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Tree>
    <p:extLst>
      <p:ext uri="{BB962C8B-B14F-4D97-AF65-F5344CB8AC3E}">
        <p14:creationId xmlns:p14="http://schemas.microsoft.com/office/powerpoint/2010/main" val="37481207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ggplant 2">
    <p:bg>
      <p:bgPr>
        <a:solidFill>
          <a:srgbClr val="351C5C"/>
        </a:solidFill>
        <a:effectLst/>
      </p:bgPr>
    </p:bg>
    <p:spTree>
      <p:nvGrpSpPr>
        <p:cNvPr id="1" name=""/>
        <p:cNvGrpSpPr/>
        <p:nvPr/>
      </p:nvGrpSpPr>
      <p:grpSpPr>
        <a:xfrm>
          <a:off x="0" y="0"/>
          <a:ext cx="0" cy="0"/>
          <a:chOff x="0" y="0"/>
          <a:chExt cx="0" cy="0"/>
        </a:xfrm>
      </p:grpSpPr>
      <p:pic>
        <p:nvPicPr>
          <p:cNvPr id="3" name="Graphic 1">
            <a:extLst>
              <a:ext uri="{FF2B5EF4-FFF2-40B4-BE49-F238E27FC236}">
                <a16:creationId xmlns:a16="http://schemas.microsoft.com/office/drawing/2014/main" id="{7E8F26E2-190B-49A9-1570-11F546904F06}"/>
              </a:ext>
            </a:extLst>
          </p:cNvPr>
          <p:cNvPicPr>
            <a:picLocks noChangeAspect="1"/>
          </p:cNvPicPr>
          <p:nvPr userDrawn="1"/>
        </p:nvPicPr>
        <p:blipFill>
          <a:blip r:embed="rId2"/>
          <a:srcRect/>
          <a:stretch/>
        </p:blipFill>
        <p:spPr>
          <a:xfrm>
            <a:off x="2536258" y="599693"/>
            <a:ext cx="2643804" cy="1083071"/>
          </a:xfrm>
          <a:prstGeom prst="rect">
            <a:avLst/>
          </a:prstGeom>
        </p:spPr>
      </p:pic>
      <p:sp>
        <p:nvSpPr>
          <p:cNvPr id="5" name="Title Placeholder 12">
            <a:extLst>
              <a:ext uri="{FF2B5EF4-FFF2-40B4-BE49-F238E27FC236}">
                <a16:creationId xmlns:a16="http://schemas.microsoft.com/office/drawing/2014/main" id="{1A3CDC46-C07F-28F6-36F5-D81B16994827}"/>
              </a:ext>
            </a:extLst>
          </p:cNvPr>
          <p:cNvSpPr>
            <a:spLocks noGrp="1"/>
          </p:cNvSpPr>
          <p:nvPr>
            <p:ph type="title" hasCustomPrompt="1"/>
          </p:nvPr>
        </p:nvSpPr>
        <p:spPr>
          <a:xfrm>
            <a:off x="419290" y="2115535"/>
            <a:ext cx="6877740" cy="666357"/>
          </a:xfrm>
          <a:prstGeom prst="rect">
            <a:avLst/>
          </a:prstGeom>
        </p:spPr>
        <p:txBody>
          <a:bodyPr vert="horz" lIns="91440" tIns="45720" rIns="91440" bIns="45720" rtlCol="0" anchor="t" anchorCtr="0">
            <a:normAutofit/>
          </a:bodyPr>
          <a:lstStyle>
            <a:lvl1pPr algn="ctr">
              <a:defRPr b="1" i="0">
                <a:solidFill>
                  <a:schemeClr val="bg1"/>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8" name="Text Placeholder 35">
            <a:extLst>
              <a:ext uri="{FF2B5EF4-FFF2-40B4-BE49-F238E27FC236}">
                <a16:creationId xmlns:a16="http://schemas.microsoft.com/office/drawing/2014/main" id="{2823CC15-BBBE-E93C-445F-B2E18768892E}"/>
              </a:ext>
            </a:extLst>
          </p:cNvPr>
          <p:cNvSpPr>
            <a:spLocks noGrp="1"/>
          </p:cNvSpPr>
          <p:nvPr>
            <p:ph type="body" sz="quarter" idx="14" hasCustomPrompt="1"/>
          </p:nvPr>
        </p:nvSpPr>
        <p:spPr>
          <a:xfrm>
            <a:off x="419290" y="5740159"/>
            <a:ext cx="2956243" cy="303738"/>
          </a:xfrm>
          <a:prstGeom prst="rect">
            <a:avLst/>
          </a:prstGeom>
        </p:spPr>
        <p:txBody>
          <a:bodyPr/>
          <a:lstStyle>
            <a:lvl1pPr marL="0" indent="0" algn="l">
              <a:buNone/>
              <a:defRPr sz="1800" b="1" i="0">
                <a:solidFill>
                  <a:schemeClr val="bg1"/>
                </a:solidFill>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9" name="Text Placeholder 35">
            <a:extLst>
              <a:ext uri="{FF2B5EF4-FFF2-40B4-BE49-F238E27FC236}">
                <a16:creationId xmlns:a16="http://schemas.microsoft.com/office/drawing/2014/main" id="{0FE3E5C7-CFE8-304D-585D-274FE5B4177C}"/>
              </a:ext>
            </a:extLst>
          </p:cNvPr>
          <p:cNvSpPr>
            <a:spLocks noGrp="1"/>
          </p:cNvSpPr>
          <p:nvPr>
            <p:ph type="body" sz="quarter" idx="15" hasCustomPrompt="1"/>
          </p:nvPr>
        </p:nvSpPr>
        <p:spPr>
          <a:xfrm>
            <a:off x="419290" y="6062014"/>
            <a:ext cx="2956243" cy="303738"/>
          </a:xfrm>
          <a:prstGeom prst="rect">
            <a:avLst/>
          </a:prstGeom>
        </p:spPr>
        <p:txBody>
          <a:bodyPr/>
          <a:lstStyle>
            <a:lvl1pPr marL="0" indent="0" algn="l">
              <a:buNone/>
              <a:defRPr sz="1800" b="0" i="0">
                <a:solidFill>
                  <a:srgbClr val="D24A74"/>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11" name="Text Placeholder 5">
            <a:extLst>
              <a:ext uri="{FF2B5EF4-FFF2-40B4-BE49-F238E27FC236}">
                <a16:creationId xmlns:a16="http://schemas.microsoft.com/office/drawing/2014/main" id="{F021BE40-ED22-1044-4B50-FB98192A3BC9}"/>
              </a:ext>
            </a:extLst>
          </p:cNvPr>
          <p:cNvSpPr>
            <a:spLocks noGrp="1"/>
          </p:cNvSpPr>
          <p:nvPr>
            <p:ph type="body" sz="quarter" idx="16" hasCustomPrompt="1"/>
          </p:nvPr>
        </p:nvSpPr>
        <p:spPr>
          <a:xfrm>
            <a:off x="419290" y="2751703"/>
            <a:ext cx="6877740" cy="654050"/>
          </a:xfrm>
          <a:prstGeom prst="rect">
            <a:avLst/>
          </a:prstGeom>
        </p:spPr>
        <p:txBody>
          <a:bodyPr/>
          <a:lstStyle>
            <a:lvl1pPr marL="0" indent="0" algn="ctr">
              <a:buNone/>
              <a:defRPr b="0" i="0">
                <a:solidFill>
                  <a:srgbClr val="D24A74"/>
                </a:solidFill>
                <a:latin typeface="Aptos Light" panose="020B0004020202020204" pitchFamily="34" charset="0"/>
                <a:cs typeface="Segoe UI" panose="020B0502040204020203" pitchFamily="34" charset="0"/>
              </a:defRPr>
            </a:lvl1pPr>
            <a:lvl2pPr marL="457200" indent="0" algn="ctr">
              <a:buNone/>
              <a:defRPr>
                <a:solidFill>
                  <a:srgbClr val="943267"/>
                </a:solidFill>
                <a:latin typeface="Segoe UI" panose="020B0502040204020203" pitchFamily="34" charset="0"/>
                <a:cs typeface="Segoe UI" panose="020B0502040204020203" pitchFamily="34" charset="0"/>
              </a:defRPr>
            </a:lvl2pPr>
            <a:lvl3pPr marL="914400" indent="0" algn="ctr">
              <a:buNone/>
              <a:defRPr>
                <a:solidFill>
                  <a:srgbClr val="943267"/>
                </a:solidFill>
                <a:latin typeface="Segoe UI" panose="020B0502040204020203" pitchFamily="34" charset="0"/>
                <a:cs typeface="Segoe UI" panose="020B0502040204020203" pitchFamily="34" charset="0"/>
              </a:defRPr>
            </a:lvl3pPr>
            <a:lvl4pPr marL="1371600" indent="0" algn="ctr">
              <a:buNone/>
              <a:defRPr>
                <a:solidFill>
                  <a:srgbClr val="943267"/>
                </a:solidFill>
                <a:latin typeface="Segoe UI" panose="020B0502040204020203" pitchFamily="34" charset="0"/>
                <a:cs typeface="Segoe UI" panose="020B0502040204020203" pitchFamily="34" charset="0"/>
              </a:defRPr>
            </a:lvl4pPr>
            <a:lvl5pPr marL="1828800" indent="0" algn="ctr">
              <a:buNone/>
              <a:defRPr>
                <a:solidFill>
                  <a:srgbClr val="943267"/>
                </a:solidFill>
                <a:latin typeface="Segoe UI" panose="020B0502040204020203" pitchFamily="34" charset="0"/>
                <a:cs typeface="Segoe UI" panose="020B0502040204020203" pitchFamily="34" charset="0"/>
              </a:defRPr>
            </a:lvl5pPr>
          </a:lstStyle>
          <a:p>
            <a:pPr lvl="0"/>
            <a:r>
              <a:rPr lang="en-US"/>
              <a:t>Subtitle if you want</a:t>
            </a:r>
            <a:endParaRPr lang="en-IS"/>
          </a:p>
        </p:txBody>
      </p:sp>
      <p:grpSp>
        <p:nvGrpSpPr>
          <p:cNvPr id="12" name="Group 11">
            <a:extLst>
              <a:ext uri="{FF2B5EF4-FFF2-40B4-BE49-F238E27FC236}">
                <a16:creationId xmlns:a16="http://schemas.microsoft.com/office/drawing/2014/main" id="{9E4B6962-F49E-5F40-7350-756FDC599EB7}"/>
              </a:ext>
            </a:extLst>
          </p:cNvPr>
          <p:cNvGrpSpPr/>
          <p:nvPr userDrawn="1"/>
        </p:nvGrpSpPr>
        <p:grpSpPr>
          <a:xfrm>
            <a:off x="5729188" y="-49621"/>
            <a:ext cx="6509238" cy="6957242"/>
            <a:chOff x="5775614" y="0"/>
            <a:chExt cx="6416386" cy="6858000"/>
          </a:xfrm>
        </p:grpSpPr>
        <p:sp>
          <p:nvSpPr>
            <p:cNvPr id="13" name="Freeform 12">
              <a:extLst>
                <a:ext uri="{FF2B5EF4-FFF2-40B4-BE49-F238E27FC236}">
                  <a16:creationId xmlns:a16="http://schemas.microsoft.com/office/drawing/2014/main" id="{FCBF98EB-FEF6-D49A-FE21-73022BDF84CF}"/>
                </a:ext>
              </a:extLst>
            </p:cNvPr>
            <p:cNvSpPr/>
            <p:nvPr userDrawn="1"/>
          </p:nvSpPr>
          <p:spPr>
            <a:xfrm>
              <a:off x="7240492" y="1321550"/>
              <a:ext cx="4951508" cy="5536450"/>
            </a:xfrm>
            <a:custGeom>
              <a:avLst/>
              <a:gdLst>
                <a:gd name="connsiteX0" fmla="*/ 4951508 w 4951508"/>
                <a:gd name="connsiteY0" fmla="*/ 0 h 5536450"/>
                <a:gd name="connsiteX1" fmla="*/ 4951508 w 4951508"/>
                <a:gd name="connsiteY1" fmla="*/ 3609684 h 5536450"/>
                <a:gd name="connsiteX2" fmla="*/ 3638432 w 4951508"/>
                <a:gd name="connsiteY2" fmla="*/ 4924499 h 5536450"/>
                <a:gd name="connsiteX3" fmla="*/ 3027290 w 4951508"/>
                <a:gd name="connsiteY3" fmla="*/ 5536450 h 5536450"/>
                <a:gd name="connsiteX4" fmla="*/ 0 w 4951508"/>
                <a:gd name="connsiteY4" fmla="*/ 5536450 h 5536450"/>
                <a:gd name="connsiteX5" fmla="*/ 16375 w 4951508"/>
                <a:gd name="connsiteY5" fmla="*/ 5422832 h 5536450"/>
                <a:gd name="connsiteX6" fmla="*/ 562874 w 4951508"/>
                <a:gd name="connsiteY6" fmla="*/ 4394301 h 5536450"/>
                <a:gd name="connsiteX7" fmla="*/ 1077650 w 4951508"/>
                <a:gd name="connsiteY7" fmla="*/ 3878842 h 5536450"/>
                <a:gd name="connsiteX8" fmla="*/ 3156041 w 4951508"/>
                <a:gd name="connsiteY8" fmla="*/ 1797698 h 5536450"/>
                <a:gd name="connsiteX9" fmla="*/ 3156041 w 4951508"/>
                <a:gd name="connsiteY9" fmla="*/ 1797846 h 553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51508" h="5536450">
                  <a:moveTo>
                    <a:pt x="4951508" y="0"/>
                  </a:moveTo>
                  <a:lnTo>
                    <a:pt x="4951508" y="3609684"/>
                  </a:lnTo>
                  <a:lnTo>
                    <a:pt x="3638432" y="4924499"/>
                  </a:lnTo>
                  <a:lnTo>
                    <a:pt x="3027290" y="5536450"/>
                  </a:lnTo>
                  <a:lnTo>
                    <a:pt x="0" y="5536450"/>
                  </a:lnTo>
                  <a:lnTo>
                    <a:pt x="16375" y="5422832"/>
                  </a:lnTo>
                  <a:cubicBezTo>
                    <a:pt x="89241" y="5045994"/>
                    <a:pt x="271408" y="4686154"/>
                    <a:pt x="562874" y="4394301"/>
                  </a:cubicBezTo>
                  <a:lnTo>
                    <a:pt x="1077650" y="3878842"/>
                  </a:lnTo>
                  <a:lnTo>
                    <a:pt x="3156041" y="1797698"/>
                  </a:lnTo>
                  <a:lnTo>
                    <a:pt x="3156041" y="1797846"/>
                  </a:lnTo>
                  <a:close/>
                </a:path>
              </a:pathLst>
            </a:custGeom>
            <a:solidFill>
              <a:srgbClr val="351C5C"/>
            </a:solidFill>
            <a:ln>
              <a:solidFill>
                <a:srgbClr val="EFBC6E"/>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DAB03D0E-94CC-5B1E-475C-D2542F41BF65}"/>
                </a:ext>
              </a:extLst>
            </p:cNvPr>
            <p:cNvSpPr/>
            <p:nvPr/>
          </p:nvSpPr>
          <p:spPr>
            <a:xfrm>
              <a:off x="5775614" y="3119100"/>
              <a:ext cx="4621066" cy="3005461"/>
            </a:xfrm>
            <a:custGeom>
              <a:avLst/>
              <a:gdLst>
                <a:gd name="connsiteX0" fmla="*/ 1488981 w 4621066"/>
                <a:gd name="connsiteY0" fmla="*/ 813355 h 3005461"/>
                <a:gd name="connsiteX1" fmla="*/ 0 w 4621066"/>
                <a:gd name="connsiteY1" fmla="*/ 2304308 h 3005461"/>
                <a:gd name="connsiteX2" fmla="*/ 49903 w 4621066"/>
                <a:gd name="connsiteY2" fmla="*/ 2355603 h 3005461"/>
                <a:gd name="connsiteX3" fmla="*/ 1718179 w 4621066"/>
                <a:gd name="connsiteY3" fmla="*/ 3001953 h 3005461"/>
                <a:gd name="connsiteX4" fmla="*/ 2027899 w 4621066"/>
                <a:gd name="connsiteY4" fmla="*/ 2596602 h 3005461"/>
                <a:gd name="connsiteX5" fmla="*/ 2542676 w 4621066"/>
                <a:gd name="connsiteY5" fmla="*/ 2081144 h 3005461"/>
                <a:gd name="connsiteX6" fmla="*/ 4621067 w 4621066"/>
                <a:gd name="connsiteY6" fmla="*/ 0 h 3005461"/>
                <a:gd name="connsiteX7" fmla="*/ 2995626 w 4621066"/>
                <a:gd name="connsiteY7" fmla="*/ 585769 h 3005461"/>
                <a:gd name="connsiteX8" fmla="*/ 1489128 w 4621066"/>
                <a:gd name="connsiteY8" fmla="*/ 813207 h 3005461"/>
                <a:gd name="connsiteX9" fmla="*/ 1489128 w 4621066"/>
                <a:gd name="connsiteY9" fmla="*/ 813207 h 300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21066" h="3005461">
                  <a:moveTo>
                    <a:pt x="1488981" y="813355"/>
                  </a:moveTo>
                  <a:lnTo>
                    <a:pt x="0" y="2304308"/>
                  </a:lnTo>
                  <a:cubicBezTo>
                    <a:pt x="16340" y="2321553"/>
                    <a:pt x="32974" y="2338652"/>
                    <a:pt x="49903" y="2355603"/>
                  </a:cubicBezTo>
                  <a:cubicBezTo>
                    <a:pt x="573806" y="2880201"/>
                    <a:pt x="1152764" y="3031433"/>
                    <a:pt x="1718179" y="3001953"/>
                  </a:cubicBezTo>
                  <a:cubicBezTo>
                    <a:pt x="1802528" y="2857501"/>
                    <a:pt x="1904247" y="2720566"/>
                    <a:pt x="2027899" y="2596602"/>
                  </a:cubicBezTo>
                  <a:lnTo>
                    <a:pt x="2542676" y="2081144"/>
                  </a:lnTo>
                  <a:lnTo>
                    <a:pt x="4621067" y="0"/>
                  </a:lnTo>
                  <a:cubicBezTo>
                    <a:pt x="4058595" y="107160"/>
                    <a:pt x="3504956" y="358625"/>
                    <a:pt x="2995626" y="585769"/>
                  </a:cubicBezTo>
                  <a:cubicBezTo>
                    <a:pt x="2212936" y="948078"/>
                    <a:pt x="1783686" y="1108155"/>
                    <a:pt x="1489128" y="813207"/>
                  </a:cubicBezTo>
                  <a:lnTo>
                    <a:pt x="1489128" y="813207"/>
                  </a:lnTo>
                  <a:close/>
                </a:path>
              </a:pathLst>
            </a:custGeom>
            <a:solidFill>
              <a:srgbClr val="EFBC6E"/>
            </a:solidFill>
            <a:ln w="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6CA9AE1-5ABD-C75C-8548-7C230A221FF9}"/>
                </a:ext>
              </a:extLst>
            </p:cNvPr>
            <p:cNvSpPr/>
            <p:nvPr/>
          </p:nvSpPr>
          <p:spPr>
            <a:xfrm>
              <a:off x="7615679" y="3145190"/>
              <a:ext cx="435138" cy="435715"/>
            </a:xfrm>
            <a:custGeom>
              <a:avLst/>
              <a:gdLst>
                <a:gd name="connsiteX0" fmla="*/ 435139 w 435138"/>
                <a:gd name="connsiteY0" fmla="*/ 217858 h 435715"/>
                <a:gd name="connsiteX1" fmla="*/ 217569 w 435138"/>
                <a:gd name="connsiteY1" fmla="*/ 435715 h 435715"/>
                <a:gd name="connsiteX2" fmla="*/ 0 w 435138"/>
                <a:gd name="connsiteY2" fmla="*/ 217858 h 435715"/>
                <a:gd name="connsiteX3" fmla="*/ 217569 w 435138"/>
                <a:gd name="connsiteY3" fmla="*/ 0 h 435715"/>
                <a:gd name="connsiteX4" fmla="*/ 435139 w 435138"/>
                <a:gd name="connsiteY4" fmla="*/ 217858 h 43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138" h="435715">
                  <a:moveTo>
                    <a:pt x="435139" y="217858"/>
                  </a:moveTo>
                  <a:cubicBezTo>
                    <a:pt x="435139" y="338177"/>
                    <a:pt x="337729" y="435715"/>
                    <a:pt x="217569" y="435715"/>
                  </a:cubicBezTo>
                  <a:cubicBezTo>
                    <a:pt x="97409" y="435715"/>
                    <a:pt x="0" y="338177"/>
                    <a:pt x="0" y="217858"/>
                  </a:cubicBezTo>
                  <a:cubicBezTo>
                    <a:pt x="0" y="97538"/>
                    <a:pt x="97409" y="0"/>
                    <a:pt x="217569" y="0"/>
                  </a:cubicBezTo>
                  <a:cubicBezTo>
                    <a:pt x="337729" y="0"/>
                    <a:pt x="435139" y="97538"/>
                    <a:pt x="435139" y="217858"/>
                  </a:cubicBezTo>
                  <a:close/>
                </a:path>
              </a:pathLst>
            </a:custGeom>
            <a:solidFill>
              <a:srgbClr val="361D5C"/>
            </a:solidFill>
            <a:ln w="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AAB1725-5C8F-96F3-2792-6A40CC9A5D44}"/>
                </a:ext>
              </a:extLst>
            </p:cNvPr>
            <p:cNvSpPr/>
            <p:nvPr userDrawn="1"/>
          </p:nvSpPr>
          <p:spPr>
            <a:xfrm>
              <a:off x="9422377" y="0"/>
              <a:ext cx="1876721" cy="2313971"/>
            </a:xfrm>
            <a:custGeom>
              <a:avLst/>
              <a:gdLst>
                <a:gd name="connsiteX0" fmla="*/ 908300 w 1876721"/>
                <a:gd name="connsiteY0" fmla="*/ 0 h 2313971"/>
                <a:gd name="connsiteX1" fmla="*/ 1648453 w 1876721"/>
                <a:gd name="connsiteY1" fmla="*/ 0 h 2313971"/>
                <a:gd name="connsiteX2" fmla="*/ 1697099 w 1876721"/>
                <a:gd name="connsiteY2" fmla="*/ 83519 h 2313971"/>
                <a:gd name="connsiteX3" fmla="*/ 1414006 w 1876721"/>
                <a:gd name="connsiteY3" fmla="*/ 1968347 h 2313971"/>
                <a:gd name="connsiteX4" fmla="*/ 212370 w 1876721"/>
                <a:gd name="connsiteY4" fmla="*/ 2095112 h 2313971"/>
                <a:gd name="connsiteX5" fmla="*/ 366346 w 1876721"/>
                <a:gd name="connsiteY5" fmla="*/ 712792 h 2313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6721" h="2313971">
                  <a:moveTo>
                    <a:pt x="908300" y="0"/>
                  </a:moveTo>
                  <a:lnTo>
                    <a:pt x="1648453" y="0"/>
                  </a:lnTo>
                  <a:lnTo>
                    <a:pt x="1697099" y="83519"/>
                  </a:lnTo>
                  <a:cubicBezTo>
                    <a:pt x="2028756" y="727389"/>
                    <a:pt x="1882017" y="1499716"/>
                    <a:pt x="1414006" y="1968347"/>
                  </a:cubicBezTo>
                  <a:cubicBezTo>
                    <a:pt x="1005658" y="2377236"/>
                    <a:pt x="545053" y="2428236"/>
                    <a:pt x="212370" y="2095112"/>
                  </a:cubicBezTo>
                  <a:cubicBezTo>
                    <a:pt x="-120314" y="1761987"/>
                    <a:pt x="-57016" y="1263480"/>
                    <a:pt x="366346" y="712792"/>
                  </a:cubicBez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16">
              <a:extLst>
                <a:ext uri="{FF2B5EF4-FFF2-40B4-BE49-F238E27FC236}">
                  <a16:creationId xmlns:a16="http://schemas.microsoft.com/office/drawing/2014/main" id="{E7650DF4-12B8-D232-F597-F05B69ACC1A4}"/>
                </a:ext>
              </a:extLst>
            </p:cNvPr>
            <p:cNvSpPr/>
            <p:nvPr userDrawn="1"/>
          </p:nvSpPr>
          <p:spPr>
            <a:xfrm>
              <a:off x="8613436" y="3088254"/>
              <a:ext cx="3578564" cy="3769746"/>
            </a:xfrm>
            <a:custGeom>
              <a:avLst/>
              <a:gdLst>
                <a:gd name="connsiteX0" fmla="*/ 2260935 w 3578564"/>
                <a:gd name="connsiteY0" fmla="*/ 999 h 3769746"/>
                <a:gd name="connsiteX1" fmla="*/ 3573667 w 3578564"/>
                <a:gd name="connsiteY1" fmla="*/ 354909 h 3769746"/>
                <a:gd name="connsiteX2" fmla="*/ 3578564 w 3578564"/>
                <a:gd name="connsiteY2" fmla="*/ 357727 h 3769746"/>
                <a:gd name="connsiteX3" fmla="*/ 3578564 w 3578564"/>
                <a:gd name="connsiteY3" fmla="*/ 3769746 h 3769746"/>
                <a:gd name="connsiteX4" fmla="*/ 1654495 w 3578564"/>
                <a:gd name="connsiteY4" fmla="*/ 3769746 h 3769746"/>
                <a:gd name="connsiteX5" fmla="*/ 2265636 w 3578564"/>
                <a:gd name="connsiteY5" fmla="*/ 3157795 h 3769746"/>
                <a:gd name="connsiteX6" fmla="*/ 2137125 w 3578564"/>
                <a:gd name="connsiteY6" fmla="*/ 1946018 h 3769746"/>
                <a:gd name="connsiteX7" fmla="*/ 0 w 3578564"/>
                <a:gd name="connsiteY7" fmla="*/ 1816453 h 3769746"/>
                <a:gd name="connsiteX8" fmla="*/ 1784422 w 3578564"/>
                <a:gd name="connsiteY8" fmla="*/ 29668 h 3769746"/>
                <a:gd name="connsiteX9" fmla="*/ 2260935 w 3578564"/>
                <a:gd name="connsiteY9" fmla="*/ 999 h 376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8564" h="3769746">
                  <a:moveTo>
                    <a:pt x="2260935" y="999"/>
                  </a:moveTo>
                  <a:cubicBezTo>
                    <a:pt x="2693616" y="12568"/>
                    <a:pt x="3145306" y="125017"/>
                    <a:pt x="3573667" y="354909"/>
                  </a:cubicBezTo>
                  <a:lnTo>
                    <a:pt x="3578564" y="357727"/>
                  </a:lnTo>
                  <a:lnTo>
                    <a:pt x="3578564" y="3769746"/>
                  </a:lnTo>
                  <a:lnTo>
                    <a:pt x="1654495" y="3769746"/>
                  </a:lnTo>
                  <a:lnTo>
                    <a:pt x="2265636" y="3157795"/>
                  </a:lnTo>
                  <a:cubicBezTo>
                    <a:pt x="2600233" y="2822754"/>
                    <a:pt x="2548711" y="2358149"/>
                    <a:pt x="2137125" y="1946018"/>
                  </a:cubicBezTo>
                  <a:cubicBezTo>
                    <a:pt x="1605420" y="1413609"/>
                    <a:pt x="685387" y="1296131"/>
                    <a:pt x="0" y="1816453"/>
                  </a:cubicBezTo>
                  <a:lnTo>
                    <a:pt x="1784422" y="29668"/>
                  </a:lnTo>
                  <a:cubicBezTo>
                    <a:pt x="1939098" y="6508"/>
                    <a:pt x="2098680" y="-3340"/>
                    <a:pt x="2260935" y="999"/>
                  </a:cubicBezTo>
                  <a:close/>
                </a:path>
              </a:pathLst>
            </a:custGeom>
            <a:solidFill>
              <a:srgbClr val="D24A74"/>
            </a:solidFill>
            <a:ln>
              <a:solidFill>
                <a:srgbClr val="D24A74"/>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0827580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632CA56E-BCE7-AE05-394E-05960998A24F}"/>
              </a:ext>
            </a:extLst>
          </p:cNvPr>
          <p:cNvSpPr/>
          <p:nvPr userDrawn="1"/>
        </p:nvSpPr>
        <p:spPr>
          <a:xfrm>
            <a:off x="11023366" y="6080647"/>
            <a:ext cx="1168634" cy="777352"/>
          </a:xfrm>
          <a:custGeom>
            <a:avLst/>
            <a:gdLst>
              <a:gd name="connsiteX0" fmla="*/ 1168634 w 1168634"/>
              <a:gd name="connsiteY0" fmla="*/ 0 h 777352"/>
              <a:gd name="connsiteX1" fmla="*/ 1168634 w 1168634"/>
              <a:gd name="connsiteY1" fmla="*/ 777352 h 777352"/>
              <a:gd name="connsiteX2" fmla="*/ 0 w 1168634"/>
              <a:gd name="connsiteY2" fmla="*/ 777352 h 777352"/>
              <a:gd name="connsiteX3" fmla="*/ 433726 w 1168634"/>
              <a:gd name="connsiteY3" fmla="*/ 343517 h 777352"/>
              <a:gd name="connsiteX4" fmla="*/ 1160851 w 1168634"/>
              <a:gd name="connsiteY4" fmla="*/ 374 h 77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634" h="777352">
                <a:moveTo>
                  <a:pt x="1168634" y="0"/>
                </a:moveTo>
                <a:lnTo>
                  <a:pt x="1168634" y="777352"/>
                </a:lnTo>
                <a:lnTo>
                  <a:pt x="0" y="777352"/>
                </a:lnTo>
                <a:lnTo>
                  <a:pt x="433726" y="343517"/>
                </a:lnTo>
                <a:cubicBezTo>
                  <a:pt x="637009" y="140184"/>
                  <a:pt x="895481" y="25845"/>
                  <a:pt x="1160851" y="374"/>
                </a:cubicBezTo>
                <a:close/>
              </a:path>
            </a:pathLst>
          </a:custGeom>
          <a:solidFill>
            <a:srgbClr val="EFBC6E"/>
          </a:solidFill>
          <a:ln w="0" cap="flat">
            <a:noFill/>
            <a:prstDash val="solid"/>
            <a:miter/>
          </a:ln>
        </p:spPr>
        <p:txBody>
          <a:bodyPr rtlCol="0" anchor="ctr"/>
          <a:lstStyle/>
          <a:p>
            <a:endParaRPr lang="en-IS"/>
          </a:p>
        </p:txBody>
      </p:sp>
      <p:sp>
        <p:nvSpPr>
          <p:cNvPr id="40" name="Freeform 39">
            <a:extLst>
              <a:ext uri="{FF2B5EF4-FFF2-40B4-BE49-F238E27FC236}">
                <a16:creationId xmlns:a16="http://schemas.microsoft.com/office/drawing/2014/main" id="{F57A464F-D78D-E65D-9AEC-9D6A574E9ED2}"/>
              </a:ext>
            </a:extLst>
          </p:cNvPr>
          <p:cNvSpPr/>
          <p:nvPr userDrawn="1"/>
        </p:nvSpPr>
        <p:spPr>
          <a:xfrm>
            <a:off x="8688223" y="5993583"/>
            <a:ext cx="2686611" cy="864416"/>
          </a:xfrm>
          <a:custGeom>
            <a:avLst/>
            <a:gdLst>
              <a:gd name="connsiteX0" fmla="*/ 1397388 w 2686611"/>
              <a:gd name="connsiteY0" fmla="*/ 4 h 864416"/>
              <a:gd name="connsiteX1" fmla="*/ 2686611 w 2686611"/>
              <a:gd name="connsiteY1" fmla="*/ 513052 h 864416"/>
              <a:gd name="connsiteX2" fmla="*/ 2335335 w 2686611"/>
              <a:gd name="connsiteY2" fmla="*/ 864416 h 864416"/>
              <a:gd name="connsiteX3" fmla="*/ 0 w 2686611"/>
              <a:gd name="connsiteY3" fmla="*/ 864416 h 864416"/>
              <a:gd name="connsiteX4" fmla="*/ 18749 w 2686611"/>
              <a:gd name="connsiteY4" fmla="*/ 822676 h 864416"/>
              <a:gd name="connsiteX5" fmla="*/ 283120 w 2686611"/>
              <a:gd name="connsiteY5" fmla="*/ 473291 h 864416"/>
              <a:gd name="connsiteX6" fmla="*/ 283120 w 2686611"/>
              <a:gd name="connsiteY6" fmla="*/ 473386 h 864416"/>
              <a:gd name="connsiteX7" fmla="*/ 1397388 w 2686611"/>
              <a:gd name="connsiteY7" fmla="*/ 4 h 86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6611" h="864416">
                <a:moveTo>
                  <a:pt x="1397388" y="4"/>
                </a:moveTo>
                <a:cubicBezTo>
                  <a:pt x="1813736" y="896"/>
                  <a:pt x="2259243" y="166193"/>
                  <a:pt x="2686611" y="513052"/>
                </a:cubicBezTo>
                <a:lnTo>
                  <a:pt x="2335335" y="864416"/>
                </a:lnTo>
                <a:lnTo>
                  <a:pt x="0" y="864416"/>
                </a:lnTo>
                <a:lnTo>
                  <a:pt x="18749" y="822676"/>
                </a:lnTo>
                <a:cubicBezTo>
                  <a:pt x="83422" y="703366"/>
                  <a:pt x="170073" y="586367"/>
                  <a:pt x="283120" y="473291"/>
                </a:cubicBezTo>
                <a:lnTo>
                  <a:pt x="283120" y="473386"/>
                </a:lnTo>
                <a:cubicBezTo>
                  <a:pt x="593851" y="162625"/>
                  <a:pt x="981039" y="-888"/>
                  <a:pt x="1397388" y="4"/>
                </a:cubicBezTo>
                <a:close/>
              </a:path>
            </a:pathLst>
          </a:custGeom>
          <a:solidFill>
            <a:srgbClr val="351C5C"/>
          </a:solidFill>
          <a:ln w="0" cap="flat">
            <a:noFill/>
            <a:prstDash val="solid"/>
            <a:miter/>
          </a:ln>
        </p:spPr>
        <p:txBody>
          <a:bodyPr rtlCol="0" anchor="ctr"/>
          <a:lstStyle/>
          <a:p>
            <a:endParaRPr lang="en-IS"/>
          </a:p>
        </p:txBody>
      </p:sp>
      <p:pic>
        <p:nvPicPr>
          <p:cNvPr id="41" name="Picture 40" descr="A black background with white text&#10;&#10;Description automatically generated">
            <a:extLst>
              <a:ext uri="{FF2B5EF4-FFF2-40B4-BE49-F238E27FC236}">
                <a16:creationId xmlns:a16="http://schemas.microsoft.com/office/drawing/2014/main" id="{D023292C-FC89-68BC-A0FC-14CF2FF7D8E9}"/>
              </a:ext>
            </a:extLst>
          </p:cNvPr>
          <p:cNvPicPr>
            <a:picLocks noChangeAspect="1"/>
          </p:cNvPicPr>
          <p:nvPr userDrawn="1"/>
        </p:nvPicPr>
        <p:blipFill>
          <a:blip r:embed="rId2"/>
          <a:stretch>
            <a:fillRect/>
          </a:stretch>
        </p:blipFill>
        <p:spPr>
          <a:xfrm>
            <a:off x="9331825" y="6165969"/>
            <a:ext cx="1480989" cy="606708"/>
          </a:xfrm>
          <a:prstGeom prst="rect">
            <a:avLst/>
          </a:prstGeom>
        </p:spPr>
      </p:pic>
      <p:sp>
        <p:nvSpPr>
          <p:cNvPr id="3" name="Title Placeholder 12">
            <a:extLst>
              <a:ext uri="{FF2B5EF4-FFF2-40B4-BE49-F238E27FC236}">
                <a16:creationId xmlns:a16="http://schemas.microsoft.com/office/drawing/2014/main" id="{9A4B56D3-D4AF-29EA-5DD2-9D8E7F6433AD}"/>
              </a:ext>
            </a:extLst>
          </p:cNvPr>
          <p:cNvSpPr>
            <a:spLocks noGrp="1"/>
          </p:cNvSpPr>
          <p:nvPr>
            <p:ph type="title" hasCustomPrompt="1"/>
          </p:nvPr>
        </p:nvSpPr>
        <p:spPr>
          <a:xfrm>
            <a:off x="340291" y="212186"/>
            <a:ext cx="11484279" cy="588637"/>
          </a:xfrm>
          <a:prstGeom prst="rect">
            <a:avLst/>
          </a:prstGeom>
        </p:spPr>
        <p:txBody>
          <a:bodyPr vert="horz" lIns="91440" tIns="45720" rIns="91440" bIns="45720" rtlCol="0" anchor="t" anchorCtr="0">
            <a:normAutofit/>
          </a:bodyPr>
          <a:lstStyle>
            <a:lvl1pPr>
              <a:defRPr b="0" i="0">
                <a:solidFill>
                  <a:srgbClr val="361D5C"/>
                </a:solidFill>
                <a:latin typeface="Aptos ExtraBold" panose="020B0004020202020204" pitchFamily="34" charset="0"/>
              </a:defRPr>
            </a:lvl1pPr>
          </a:lstStyle>
          <a:p>
            <a:r>
              <a:rPr lang="en-GB"/>
              <a:t>Insert slide title</a:t>
            </a:r>
            <a:endParaRPr lang="en-IS"/>
          </a:p>
        </p:txBody>
      </p:sp>
      <p:sp>
        <p:nvSpPr>
          <p:cNvPr id="42" name="Text Placeholder 41">
            <a:extLst>
              <a:ext uri="{FF2B5EF4-FFF2-40B4-BE49-F238E27FC236}">
                <a16:creationId xmlns:a16="http://schemas.microsoft.com/office/drawing/2014/main" id="{1D9041B6-6DB5-2FDF-C9CB-8D083C2FD493}"/>
              </a:ext>
            </a:extLst>
          </p:cNvPr>
          <p:cNvSpPr>
            <a:spLocks noGrp="1"/>
          </p:cNvSpPr>
          <p:nvPr>
            <p:ph type="body" sz="quarter" idx="11"/>
          </p:nvPr>
        </p:nvSpPr>
        <p:spPr>
          <a:xfrm>
            <a:off x="340291" y="962526"/>
            <a:ext cx="11484278"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0649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go slide/cover">
    <p:bg>
      <p:bgPr>
        <a:solidFill>
          <a:srgbClr val="351C5C"/>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1812F4C1-9107-094E-74BF-AB7B3A3E993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022221" y="2361448"/>
            <a:ext cx="4147558" cy="1707814"/>
          </a:xfrm>
          <a:prstGeom prst="rect">
            <a:avLst/>
          </a:prstGeom>
        </p:spPr>
      </p:pic>
    </p:spTree>
    <p:extLst>
      <p:ext uri="{BB962C8B-B14F-4D97-AF65-F5344CB8AC3E}">
        <p14:creationId xmlns:p14="http://schemas.microsoft.com/office/powerpoint/2010/main" val="34495908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5" name="Title Placeholder 12">
            <a:extLst>
              <a:ext uri="{FF2B5EF4-FFF2-40B4-BE49-F238E27FC236}">
                <a16:creationId xmlns:a16="http://schemas.microsoft.com/office/drawing/2014/main" id="{88FDF10D-631E-7B13-6EF4-FE3C27C1FF31}"/>
              </a:ext>
            </a:extLst>
          </p:cNvPr>
          <p:cNvSpPr>
            <a:spLocks noGrp="1"/>
          </p:cNvSpPr>
          <p:nvPr>
            <p:ph type="title" hasCustomPrompt="1"/>
          </p:nvPr>
        </p:nvSpPr>
        <p:spPr>
          <a:xfrm>
            <a:off x="340291" y="212186"/>
            <a:ext cx="9983029" cy="588637"/>
          </a:xfrm>
          <a:prstGeom prst="rect">
            <a:avLst/>
          </a:prstGeom>
        </p:spPr>
        <p:txBody>
          <a:bodyPr vert="horz" lIns="91440" tIns="45720" rIns="91440" bIns="45720" rtlCol="0" anchor="t" anchorCtr="0">
            <a:noAutofit/>
          </a:bodyPr>
          <a:lstStyle>
            <a:lvl1pPr>
              <a:defRPr sz="4000" b="1"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pic>
        <p:nvPicPr>
          <p:cNvPr id="6" name="Picture 5">
            <a:extLst>
              <a:ext uri="{FF2B5EF4-FFF2-40B4-BE49-F238E27FC236}">
                <a16:creationId xmlns:a16="http://schemas.microsoft.com/office/drawing/2014/main" id="{8E6B1280-70EA-78D2-BA11-44FC442C003C}"/>
              </a:ext>
            </a:extLst>
          </p:cNvPr>
          <p:cNvPicPr>
            <a:picLocks noChangeAspect="1"/>
          </p:cNvPicPr>
          <p:nvPr userDrawn="1"/>
        </p:nvPicPr>
        <p:blipFill>
          <a:blip r:embed="rId2"/>
          <a:srcRect/>
          <a:stretch/>
        </p:blipFill>
        <p:spPr>
          <a:xfrm>
            <a:off x="10487345" y="203150"/>
            <a:ext cx="1480989" cy="606707"/>
          </a:xfrm>
          <a:prstGeom prst="rect">
            <a:avLst/>
          </a:prstGeom>
        </p:spPr>
      </p:pic>
      <p:grpSp>
        <p:nvGrpSpPr>
          <p:cNvPr id="7" name="Group 6">
            <a:extLst>
              <a:ext uri="{FF2B5EF4-FFF2-40B4-BE49-F238E27FC236}">
                <a16:creationId xmlns:a16="http://schemas.microsoft.com/office/drawing/2014/main" id="{9D3D3A1B-DF99-75B9-44B6-8F10B9CB1F96}"/>
              </a:ext>
            </a:extLst>
          </p:cNvPr>
          <p:cNvGrpSpPr/>
          <p:nvPr userDrawn="1"/>
        </p:nvGrpSpPr>
        <p:grpSpPr>
          <a:xfrm>
            <a:off x="10223653" y="3709107"/>
            <a:ext cx="1968347" cy="3148894"/>
            <a:chOff x="10223653" y="3709107"/>
            <a:chExt cx="1968347" cy="3148894"/>
          </a:xfrm>
        </p:grpSpPr>
        <p:sp>
          <p:nvSpPr>
            <p:cNvPr id="8" name="Freeform 7">
              <a:extLst>
                <a:ext uri="{FF2B5EF4-FFF2-40B4-BE49-F238E27FC236}">
                  <a16:creationId xmlns:a16="http://schemas.microsoft.com/office/drawing/2014/main" id="{1AF995DF-DE3A-C6C0-2E1D-32B9C0FD25D4}"/>
                </a:ext>
              </a:extLst>
            </p:cNvPr>
            <p:cNvSpPr/>
            <p:nvPr/>
          </p:nvSpPr>
          <p:spPr>
            <a:xfrm>
              <a:off x="10223653" y="6366827"/>
              <a:ext cx="1125139" cy="491173"/>
            </a:xfrm>
            <a:custGeom>
              <a:avLst/>
              <a:gdLst>
                <a:gd name="connsiteX0" fmla="*/ 562569 w 1125139"/>
                <a:gd name="connsiteY0" fmla="*/ 0 h 491173"/>
                <a:gd name="connsiteX1" fmla="*/ 1121653 w 1125139"/>
                <a:gd name="connsiteY1" fmla="*/ 456526 h 491173"/>
                <a:gd name="connsiteX2" fmla="*/ 1125139 w 1125139"/>
                <a:gd name="connsiteY2" fmla="*/ 491173 h 491173"/>
                <a:gd name="connsiteX3" fmla="*/ 0 w 1125139"/>
                <a:gd name="connsiteY3" fmla="*/ 491173 h 491173"/>
                <a:gd name="connsiteX4" fmla="*/ 3486 w 1125139"/>
                <a:gd name="connsiteY4" fmla="*/ 456526 h 491173"/>
                <a:gd name="connsiteX5" fmla="*/ 562569 w 1125139"/>
                <a:gd name="connsiteY5" fmla="*/ 0 h 4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139" h="491173">
                  <a:moveTo>
                    <a:pt x="562569" y="0"/>
                  </a:moveTo>
                  <a:cubicBezTo>
                    <a:pt x="838349" y="0"/>
                    <a:pt x="1068439" y="195987"/>
                    <a:pt x="1121653" y="456526"/>
                  </a:cubicBezTo>
                  <a:lnTo>
                    <a:pt x="1125139" y="491173"/>
                  </a:lnTo>
                  <a:lnTo>
                    <a:pt x="0" y="491173"/>
                  </a:lnTo>
                  <a:lnTo>
                    <a:pt x="3486" y="456526"/>
                  </a:lnTo>
                  <a:cubicBezTo>
                    <a:pt x="56700" y="195987"/>
                    <a:pt x="286790" y="0"/>
                    <a:pt x="562569" y="0"/>
                  </a:cubicBezTo>
                  <a:close/>
                </a:path>
              </a:pathLst>
            </a:custGeom>
            <a:solidFill>
              <a:srgbClr val="351C5C"/>
            </a:solidFill>
            <a:ln w="0" cap="flat">
              <a:noFill/>
              <a:prstDash val="solid"/>
              <a:miter/>
            </a:ln>
          </p:spPr>
          <p:txBody>
            <a:bodyPr rtlCol="0" anchor="ctr"/>
            <a:lstStyle/>
            <a:p>
              <a:endParaRPr lang="en-IS"/>
            </a:p>
          </p:txBody>
        </p:sp>
        <p:sp>
          <p:nvSpPr>
            <p:cNvPr id="9" name="Freeform 8">
              <a:extLst>
                <a:ext uri="{FF2B5EF4-FFF2-40B4-BE49-F238E27FC236}">
                  <a16:creationId xmlns:a16="http://schemas.microsoft.com/office/drawing/2014/main" id="{48F865A1-A1C4-173F-2883-08E633703FE1}"/>
                </a:ext>
              </a:extLst>
            </p:cNvPr>
            <p:cNvSpPr/>
            <p:nvPr/>
          </p:nvSpPr>
          <p:spPr>
            <a:xfrm>
              <a:off x="11283150" y="3709107"/>
              <a:ext cx="908850" cy="2882384"/>
            </a:xfrm>
            <a:custGeom>
              <a:avLst/>
              <a:gdLst>
                <a:gd name="connsiteX0" fmla="*/ 908850 w 908850"/>
                <a:gd name="connsiteY0" fmla="*/ 0 h 2882384"/>
                <a:gd name="connsiteX1" fmla="*/ 908850 w 908850"/>
                <a:gd name="connsiteY1" fmla="*/ 2005800 h 2882384"/>
                <a:gd name="connsiteX2" fmla="*/ 843657 w 908850"/>
                <a:gd name="connsiteY2" fmla="*/ 2076911 h 2882384"/>
                <a:gd name="connsiteX3" fmla="*/ 536616 w 908850"/>
                <a:gd name="connsiteY3" fmla="*/ 2882384 h 2882384"/>
                <a:gd name="connsiteX4" fmla="*/ 337158 w 908850"/>
                <a:gd name="connsiteY4" fmla="*/ 2318567 h 2882384"/>
                <a:gd name="connsiteX5" fmla="*/ 358961 w 908850"/>
                <a:gd name="connsiteY5" fmla="*/ 346511 h 2882384"/>
                <a:gd name="connsiteX6" fmla="*/ 692849 w 908850"/>
                <a:gd name="connsiteY6" fmla="*/ 94035 h 2882384"/>
                <a:gd name="connsiteX7" fmla="*/ 799464 w 908850"/>
                <a:gd name="connsiteY7" fmla="*/ 41878 h 288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850" h="2882384">
                  <a:moveTo>
                    <a:pt x="908850" y="0"/>
                  </a:moveTo>
                  <a:lnTo>
                    <a:pt x="908850" y="2005800"/>
                  </a:lnTo>
                  <a:lnTo>
                    <a:pt x="843657" y="2076911"/>
                  </a:lnTo>
                  <a:cubicBezTo>
                    <a:pt x="628281" y="2333746"/>
                    <a:pt x="535064" y="2608405"/>
                    <a:pt x="536616" y="2882384"/>
                  </a:cubicBezTo>
                  <a:cubicBezTo>
                    <a:pt x="525905" y="2744081"/>
                    <a:pt x="450673" y="2564376"/>
                    <a:pt x="337158" y="2318567"/>
                  </a:cubicBezTo>
                  <a:cubicBezTo>
                    <a:pt x="65953" y="1708777"/>
                    <a:pt x="-271928" y="978590"/>
                    <a:pt x="358961" y="346511"/>
                  </a:cubicBezTo>
                  <a:cubicBezTo>
                    <a:pt x="462271" y="243006"/>
                    <a:pt x="574454" y="158297"/>
                    <a:pt x="692849" y="94035"/>
                  </a:cubicBezTo>
                  <a:cubicBezTo>
                    <a:pt x="727768" y="74997"/>
                    <a:pt x="763327" y="57604"/>
                    <a:pt x="799464" y="41878"/>
                  </a:cubicBezTo>
                  <a:close/>
                </a:path>
              </a:pathLst>
            </a:custGeom>
            <a:solidFill>
              <a:srgbClr val="351C5C"/>
            </a:solidFill>
            <a:ln w="0" cap="flat">
              <a:noFill/>
              <a:prstDash val="solid"/>
              <a:miter/>
            </a:ln>
          </p:spPr>
          <p:txBody>
            <a:bodyPr rtlCol="0" anchor="ctr"/>
            <a:lstStyle/>
            <a:p>
              <a:endParaRPr lang="en-IS"/>
            </a:p>
          </p:txBody>
        </p:sp>
        <p:sp>
          <p:nvSpPr>
            <p:cNvPr id="10" name="Freeform 9">
              <a:extLst>
                <a:ext uri="{FF2B5EF4-FFF2-40B4-BE49-F238E27FC236}">
                  <a16:creationId xmlns:a16="http://schemas.microsoft.com/office/drawing/2014/main" id="{0C195BA2-B1EE-5946-DC5F-27088305DE50}"/>
                </a:ext>
              </a:extLst>
            </p:cNvPr>
            <p:cNvSpPr/>
            <p:nvPr/>
          </p:nvSpPr>
          <p:spPr>
            <a:xfrm>
              <a:off x="11819684" y="5714767"/>
              <a:ext cx="372316" cy="1143234"/>
            </a:xfrm>
            <a:custGeom>
              <a:avLst/>
              <a:gdLst>
                <a:gd name="connsiteX0" fmla="*/ 372316 w 372316"/>
                <a:gd name="connsiteY0" fmla="*/ 0 h 1143234"/>
                <a:gd name="connsiteX1" fmla="*/ 372316 w 372316"/>
                <a:gd name="connsiteY1" fmla="*/ 1143234 h 1143234"/>
                <a:gd name="connsiteX2" fmla="*/ 32474 w 372316"/>
                <a:gd name="connsiteY2" fmla="*/ 1143234 h 1143234"/>
                <a:gd name="connsiteX3" fmla="*/ 23170 w 372316"/>
                <a:gd name="connsiteY3" fmla="*/ 1108671 h 1143234"/>
                <a:gd name="connsiteX4" fmla="*/ 906 w 372316"/>
                <a:gd name="connsiteY4" fmla="*/ 918634 h 1143234"/>
                <a:gd name="connsiteX5" fmla="*/ 906 w 372316"/>
                <a:gd name="connsiteY5" fmla="*/ 916856 h 1143234"/>
                <a:gd name="connsiteX6" fmla="*/ 19 w 372316"/>
                <a:gd name="connsiteY6" fmla="*/ 879391 h 1143234"/>
                <a:gd name="connsiteX7" fmla="*/ 19 w 372316"/>
                <a:gd name="connsiteY7" fmla="*/ 876724 h 1143234"/>
                <a:gd name="connsiteX8" fmla="*/ 19 w 372316"/>
                <a:gd name="connsiteY8" fmla="*/ 876661 h 1143234"/>
                <a:gd name="connsiteX9" fmla="*/ 307040 w 372316"/>
                <a:gd name="connsiteY9" fmla="*/ 71188 h 1143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316" h="1143234">
                  <a:moveTo>
                    <a:pt x="372316" y="0"/>
                  </a:moveTo>
                  <a:lnTo>
                    <a:pt x="372316" y="1143234"/>
                  </a:lnTo>
                  <a:lnTo>
                    <a:pt x="32474" y="1143234"/>
                  </a:lnTo>
                  <a:lnTo>
                    <a:pt x="23170" y="1108671"/>
                  </a:lnTo>
                  <a:cubicBezTo>
                    <a:pt x="10908" y="1045622"/>
                    <a:pt x="3362" y="982198"/>
                    <a:pt x="906" y="918634"/>
                  </a:cubicBezTo>
                  <a:cubicBezTo>
                    <a:pt x="463" y="918190"/>
                    <a:pt x="906" y="917745"/>
                    <a:pt x="906" y="916856"/>
                  </a:cubicBezTo>
                  <a:cubicBezTo>
                    <a:pt x="19" y="904347"/>
                    <a:pt x="19" y="891901"/>
                    <a:pt x="19" y="879391"/>
                  </a:cubicBezTo>
                  <a:lnTo>
                    <a:pt x="19" y="876724"/>
                  </a:lnTo>
                  <a:lnTo>
                    <a:pt x="19" y="876661"/>
                  </a:lnTo>
                  <a:cubicBezTo>
                    <a:pt x="-1534" y="602682"/>
                    <a:pt x="91635" y="328023"/>
                    <a:pt x="307040" y="71188"/>
                  </a:cubicBezTo>
                  <a:close/>
                </a:path>
              </a:pathLst>
            </a:custGeom>
            <a:solidFill>
              <a:srgbClr val="00BCB5"/>
            </a:solidFill>
            <a:ln w="0" cap="flat">
              <a:noFill/>
              <a:prstDash val="solid"/>
              <a:miter/>
            </a:ln>
          </p:spPr>
          <p:txBody>
            <a:bodyPr rtlCol="0" anchor="ctr"/>
            <a:lstStyle/>
            <a:p>
              <a:endParaRPr lang="en-IS"/>
            </a:p>
          </p:txBody>
        </p:sp>
      </p:grpSp>
      <p:sp>
        <p:nvSpPr>
          <p:cNvPr id="11" name="Text Placeholder 41">
            <a:extLst>
              <a:ext uri="{FF2B5EF4-FFF2-40B4-BE49-F238E27FC236}">
                <a16:creationId xmlns:a16="http://schemas.microsoft.com/office/drawing/2014/main" id="{6CE61189-26C8-F1FB-42D9-D4295675023A}"/>
              </a:ext>
            </a:extLst>
          </p:cNvPr>
          <p:cNvSpPr>
            <a:spLocks noGrp="1"/>
          </p:cNvSpPr>
          <p:nvPr>
            <p:ph type="body" sz="quarter" idx="11"/>
          </p:nvPr>
        </p:nvSpPr>
        <p:spPr>
          <a:xfrm>
            <a:off x="340291" y="962526"/>
            <a:ext cx="10680134"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75571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3">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415E5872-73FA-15FE-4080-43F2E0AD6385}"/>
              </a:ext>
            </a:extLst>
          </p:cNvPr>
          <p:cNvSpPr/>
          <p:nvPr userDrawn="1"/>
        </p:nvSpPr>
        <p:spPr>
          <a:xfrm rot="5400000">
            <a:off x="6641945" y="1648581"/>
            <a:ext cx="5868430" cy="4550407"/>
          </a:xfrm>
          <a:custGeom>
            <a:avLst/>
            <a:gdLst>
              <a:gd name="connsiteX0" fmla="*/ 0 w 5868430"/>
              <a:gd name="connsiteY0" fmla="*/ 4343372 h 4550407"/>
              <a:gd name="connsiteX1" fmla="*/ 0 w 5868430"/>
              <a:gd name="connsiteY1" fmla="*/ 207034 h 4550407"/>
              <a:gd name="connsiteX2" fmla="*/ 206925 w 5868430"/>
              <a:gd name="connsiteY2" fmla="*/ 0 h 4550407"/>
              <a:gd name="connsiteX3" fmla="*/ 572802 w 5868430"/>
              <a:gd name="connsiteY3" fmla="*/ 0 h 4550407"/>
              <a:gd name="connsiteX4" fmla="*/ 5502553 w 5868430"/>
              <a:gd name="connsiteY4" fmla="*/ 0 h 4550407"/>
              <a:gd name="connsiteX5" fmla="*/ 5868430 w 5868430"/>
              <a:gd name="connsiteY5" fmla="*/ 0 h 4550407"/>
              <a:gd name="connsiteX6" fmla="*/ 5868429 w 5868430"/>
              <a:gd name="connsiteY6" fmla="*/ 4550407 h 4550407"/>
              <a:gd name="connsiteX7" fmla="*/ 5502552 w 5868430"/>
              <a:gd name="connsiteY7" fmla="*/ 4550407 h 4550407"/>
              <a:gd name="connsiteX8" fmla="*/ 572802 w 5868430"/>
              <a:gd name="connsiteY8" fmla="*/ 4550407 h 4550407"/>
              <a:gd name="connsiteX9" fmla="*/ 206925 w 5868430"/>
              <a:gd name="connsiteY9" fmla="*/ 4550407 h 4550407"/>
              <a:gd name="connsiteX10" fmla="*/ 0 w 5868430"/>
              <a:gd name="connsiteY10" fmla="*/ 4343372 h 455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8430" h="4550407">
                <a:moveTo>
                  <a:pt x="0" y="4343372"/>
                </a:moveTo>
                <a:lnTo>
                  <a:pt x="0" y="207034"/>
                </a:lnTo>
                <a:cubicBezTo>
                  <a:pt x="0" y="92692"/>
                  <a:pt x="92643" y="0"/>
                  <a:pt x="206925" y="0"/>
                </a:cubicBezTo>
                <a:lnTo>
                  <a:pt x="572802" y="0"/>
                </a:lnTo>
                <a:lnTo>
                  <a:pt x="5502553" y="0"/>
                </a:lnTo>
                <a:lnTo>
                  <a:pt x="5868430" y="0"/>
                </a:lnTo>
                <a:lnTo>
                  <a:pt x="5868429" y="4550407"/>
                </a:lnTo>
                <a:lnTo>
                  <a:pt x="5502552" y="4550407"/>
                </a:lnTo>
                <a:lnTo>
                  <a:pt x="572802" y="4550407"/>
                </a:lnTo>
                <a:lnTo>
                  <a:pt x="206925" y="4550407"/>
                </a:lnTo>
                <a:cubicBezTo>
                  <a:pt x="92643" y="4550407"/>
                  <a:pt x="0" y="4457714"/>
                  <a:pt x="0" y="4343372"/>
                </a:cubicBezTo>
                <a:close/>
              </a:path>
            </a:pathLst>
          </a:custGeom>
          <a:solidFill>
            <a:srgbClr val="F5F6F8"/>
          </a:solidFill>
          <a:ln w="12700" cap="flat">
            <a:noFill/>
            <a:prstDash val="solid"/>
            <a:miter/>
          </a:ln>
          <a:effectLst>
            <a:outerShdw blurRad="165100" dist="165100" dir="5400000" algn="ctr" rotWithShape="0">
              <a:srgbClr val="000000">
                <a:alpha val="14720"/>
              </a:srgbClr>
            </a:outerShdw>
          </a:effectLst>
        </p:spPr>
        <p:txBody>
          <a:bodyPr rtlCol="0" anchor="ctr"/>
          <a:lstStyle/>
          <a:p>
            <a:endParaRPr lang="en-IS"/>
          </a:p>
        </p:txBody>
      </p:sp>
      <p:sp>
        <p:nvSpPr>
          <p:cNvPr id="27" name="Text Placeholder 8">
            <a:extLst>
              <a:ext uri="{FF2B5EF4-FFF2-40B4-BE49-F238E27FC236}">
                <a16:creationId xmlns:a16="http://schemas.microsoft.com/office/drawing/2014/main" id="{A83F39A0-32C9-BA62-1FE4-8D3886A53051}"/>
              </a:ext>
            </a:extLst>
          </p:cNvPr>
          <p:cNvSpPr>
            <a:spLocks noGrp="1"/>
          </p:cNvSpPr>
          <p:nvPr>
            <p:ph type="body" sz="quarter" idx="11" hasCustomPrompt="1"/>
          </p:nvPr>
        </p:nvSpPr>
        <p:spPr>
          <a:xfrm>
            <a:off x="7526399" y="1201824"/>
            <a:ext cx="4111419" cy="5323667"/>
          </a:xfrm>
          <a:prstGeom prst="rect">
            <a:avLst/>
          </a:prstGeom>
        </p:spPr>
        <p:txBody>
          <a:bodyPr/>
          <a:lstStyle>
            <a:lvl1pPr>
              <a:defRPr sz="2000">
                <a:solidFill>
                  <a:srgbClr val="351C5C"/>
                </a:solidFill>
                <a:latin typeface="Aptos" panose="020B0004020202020204" pitchFamily="34" charset="0"/>
                <a:cs typeface="Segoe UI" panose="020B0502040204020203" pitchFamily="34" charset="0"/>
              </a:defRPr>
            </a:lvl1pPr>
            <a:lvl2pPr>
              <a:defRPr>
                <a:solidFill>
                  <a:srgbClr val="323133"/>
                </a:solidFill>
                <a:latin typeface="Segoe UI" panose="020B0502040204020203" pitchFamily="34" charset="0"/>
                <a:cs typeface="Segoe UI" panose="020B0502040204020203" pitchFamily="34" charset="0"/>
              </a:defRPr>
            </a:lvl2pPr>
            <a:lvl3pPr>
              <a:defRPr>
                <a:solidFill>
                  <a:srgbClr val="323133"/>
                </a:solidFill>
                <a:latin typeface="Segoe UI" panose="020B0502040204020203" pitchFamily="34" charset="0"/>
                <a:cs typeface="Segoe UI" panose="020B0502040204020203" pitchFamily="34" charset="0"/>
              </a:defRPr>
            </a:lvl3pPr>
            <a:lvl4pPr>
              <a:defRPr>
                <a:solidFill>
                  <a:srgbClr val="323133"/>
                </a:solidFill>
                <a:latin typeface="Segoe UI" panose="020B0502040204020203" pitchFamily="34" charset="0"/>
                <a:cs typeface="Segoe UI" panose="020B0502040204020203" pitchFamily="34" charset="0"/>
              </a:defRPr>
            </a:lvl4pPr>
            <a:lvl5pPr>
              <a:defRPr>
                <a:solidFill>
                  <a:srgbClr val="323133"/>
                </a:solidFill>
                <a:latin typeface="Segoe UI" panose="020B0502040204020203" pitchFamily="34" charset="0"/>
                <a:cs typeface="Segoe UI" panose="020B0502040204020203" pitchFamily="34" charset="0"/>
              </a:defRPr>
            </a:lvl5pPr>
          </a:lstStyle>
          <a:p>
            <a:pPr lvl="0"/>
            <a:r>
              <a:rPr lang="en-GB"/>
              <a:t>Click to edit text</a:t>
            </a:r>
          </a:p>
        </p:txBody>
      </p:sp>
      <p:sp>
        <p:nvSpPr>
          <p:cNvPr id="28" name="Title Placeholder 12">
            <a:extLst>
              <a:ext uri="{FF2B5EF4-FFF2-40B4-BE49-F238E27FC236}">
                <a16:creationId xmlns:a16="http://schemas.microsoft.com/office/drawing/2014/main" id="{EA64A310-8E4A-0B0F-5EEE-90ED080B24E2}"/>
              </a:ext>
            </a:extLst>
          </p:cNvPr>
          <p:cNvSpPr>
            <a:spLocks noGrp="1"/>
          </p:cNvSpPr>
          <p:nvPr>
            <p:ph type="title" hasCustomPrompt="1"/>
          </p:nvPr>
        </p:nvSpPr>
        <p:spPr>
          <a:xfrm>
            <a:off x="340291" y="212186"/>
            <a:ext cx="11511073" cy="588637"/>
          </a:xfrm>
          <a:prstGeom prst="rect">
            <a:avLst/>
          </a:prstGeom>
        </p:spPr>
        <p:txBody>
          <a:bodyPr vert="horz" lIns="91440" tIns="45720" rIns="91440" bIns="45720" rtlCol="0" anchor="t" anchorCtr="0">
            <a:normAutofit/>
          </a:bodyPr>
          <a:lstStyle>
            <a:lvl1pPr>
              <a:defRPr b="0" i="0">
                <a:solidFill>
                  <a:srgbClr val="361D5C"/>
                </a:solidFill>
                <a:latin typeface="Aptos ExtraBold" panose="020B0004020202020204" pitchFamily="34" charset="0"/>
              </a:defRPr>
            </a:lvl1pPr>
          </a:lstStyle>
          <a:p>
            <a:r>
              <a:rPr lang="en-GB"/>
              <a:t>Insert slide title</a:t>
            </a:r>
            <a:endParaRPr lang="en-IS"/>
          </a:p>
        </p:txBody>
      </p:sp>
      <p:grpSp>
        <p:nvGrpSpPr>
          <p:cNvPr id="46" name="Group 45">
            <a:extLst>
              <a:ext uri="{FF2B5EF4-FFF2-40B4-BE49-F238E27FC236}">
                <a16:creationId xmlns:a16="http://schemas.microsoft.com/office/drawing/2014/main" id="{25CE8B88-3E4A-A2E8-3DB6-EC6CDB89B838}"/>
              </a:ext>
            </a:extLst>
          </p:cNvPr>
          <p:cNvGrpSpPr/>
          <p:nvPr userDrawn="1"/>
        </p:nvGrpSpPr>
        <p:grpSpPr>
          <a:xfrm>
            <a:off x="0" y="4956384"/>
            <a:ext cx="2921093" cy="1901616"/>
            <a:chOff x="0" y="4956384"/>
            <a:chExt cx="2921093" cy="1901616"/>
          </a:xfrm>
        </p:grpSpPr>
        <p:sp>
          <p:nvSpPr>
            <p:cNvPr id="47" name="Freeform 46">
              <a:extLst>
                <a:ext uri="{FF2B5EF4-FFF2-40B4-BE49-F238E27FC236}">
                  <a16:creationId xmlns:a16="http://schemas.microsoft.com/office/drawing/2014/main" id="{045CBE23-0FF9-523A-ECBF-29F604BF49BF}"/>
                </a:ext>
              </a:extLst>
            </p:cNvPr>
            <p:cNvSpPr/>
            <p:nvPr userDrawn="1"/>
          </p:nvSpPr>
          <p:spPr>
            <a:xfrm>
              <a:off x="33101" y="5929605"/>
              <a:ext cx="2887992" cy="928395"/>
            </a:xfrm>
            <a:custGeom>
              <a:avLst/>
              <a:gdLst>
                <a:gd name="connsiteX0" fmla="*/ 1668240 w 2887992"/>
                <a:gd name="connsiteY0" fmla="*/ 497 h 928395"/>
                <a:gd name="connsiteX1" fmla="*/ 2535886 w 2887992"/>
                <a:gd name="connsiteY1" fmla="*/ 358962 h 928395"/>
                <a:gd name="connsiteX2" fmla="*/ 2788363 w 2887992"/>
                <a:gd name="connsiteY2" fmla="*/ 692850 h 928395"/>
                <a:gd name="connsiteX3" fmla="*/ 2882666 w 2887992"/>
                <a:gd name="connsiteY3" fmla="*/ 909552 h 928395"/>
                <a:gd name="connsiteX4" fmla="*/ 2887992 w 2887992"/>
                <a:gd name="connsiteY4" fmla="*/ 928395 h 928395"/>
                <a:gd name="connsiteX5" fmla="*/ 897907 w 2887992"/>
                <a:gd name="connsiteY5" fmla="*/ 928395 h 928395"/>
                <a:gd name="connsiteX6" fmla="*/ 805477 w 2887992"/>
                <a:gd name="connsiteY6" fmla="*/ 843657 h 928395"/>
                <a:gd name="connsiteX7" fmla="*/ 0 w 2887992"/>
                <a:gd name="connsiteY7" fmla="*/ 536617 h 928395"/>
                <a:gd name="connsiteX8" fmla="*/ 563820 w 2887992"/>
                <a:gd name="connsiteY8" fmla="*/ 337159 h 928395"/>
                <a:gd name="connsiteX9" fmla="*/ 1668240 w 2887992"/>
                <a:gd name="connsiteY9" fmla="*/ 497 h 92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7992" h="928395">
                  <a:moveTo>
                    <a:pt x="1668240" y="497"/>
                  </a:moveTo>
                  <a:cubicBezTo>
                    <a:pt x="1964035" y="-7637"/>
                    <a:pt x="2259350" y="82948"/>
                    <a:pt x="2535886" y="358962"/>
                  </a:cubicBezTo>
                  <a:cubicBezTo>
                    <a:pt x="2639391" y="462272"/>
                    <a:pt x="2724101" y="574455"/>
                    <a:pt x="2788363" y="692850"/>
                  </a:cubicBezTo>
                  <a:cubicBezTo>
                    <a:pt x="2826439" y="762687"/>
                    <a:pt x="2857937" y="835085"/>
                    <a:pt x="2882666" y="909552"/>
                  </a:cubicBezTo>
                  <a:lnTo>
                    <a:pt x="2887992" y="928395"/>
                  </a:lnTo>
                  <a:lnTo>
                    <a:pt x="897907" y="928395"/>
                  </a:lnTo>
                  <a:lnTo>
                    <a:pt x="805477" y="843657"/>
                  </a:lnTo>
                  <a:cubicBezTo>
                    <a:pt x="548640" y="628282"/>
                    <a:pt x="273980" y="535065"/>
                    <a:pt x="0" y="536617"/>
                  </a:cubicBezTo>
                  <a:cubicBezTo>
                    <a:pt x="138304" y="525906"/>
                    <a:pt x="318010" y="450674"/>
                    <a:pt x="563820" y="337159"/>
                  </a:cubicBezTo>
                  <a:cubicBezTo>
                    <a:pt x="906828" y="184606"/>
                    <a:pt x="1287931" y="10956"/>
                    <a:pt x="1668240" y="497"/>
                  </a:cubicBez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47">
              <a:extLst>
                <a:ext uri="{FF2B5EF4-FFF2-40B4-BE49-F238E27FC236}">
                  <a16:creationId xmlns:a16="http://schemas.microsoft.com/office/drawing/2014/main" id="{AC3F6D9D-8B55-B2A7-A1A0-1DD8DF51B9EC}"/>
                </a:ext>
              </a:extLst>
            </p:cNvPr>
            <p:cNvSpPr/>
            <p:nvPr userDrawn="1"/>
          </p:nvSpPr>
          <p:spPr>
            <a:xfrm>
              <a:off x="0" y="6466140"/>
              <a:ext cx="931144" cy="391860"/>
            </a:xfrm>
            <a:custGeom>
              <a:avLst/>
              <a:gdLst>
                <a:gd name="connsiteX0" fmla="*/ 30435 w 931144"/>
                <a:gd name="connsiteY0" fmla="*/ 20 h 391860"/>
                <a:gd name="connsiteX1" fmla="*/ 33101 w 931144"/>
                <a:gd name="connsiteY1" fmla="*/ 20 h 391860"/>
                <a:gd name="connsiteX2" fmla="*/ 33165 w 931144"/>
                <a:gd name="connsiteY2" fmla="*/ 20 h 391860"/>
                <a:gd name="connsiteX3" fmla="*/ 838642 w 931144"/>
                <a:gd name="connsiteY3" fmla="*/ 307041 h 391860"/>
                <a:gd name="connsiteX4" fmla="*/ 931144 w 931144"/>
                <a:gd name="connsiteY4" fmla="*/ 391860 h 391860"/>
                <a:gd name="connsiteX5" fmla="*/ 0 w 931144"/>
                <a:gd name="connsiteY5" fmla="*/ 391860 h 391860"/>
                <a:gd name="connsiteX6" fmla="*/ 0 w 931144"/>
                <a:gd name="connsiteY6" fmla="*/ 740 h 39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144" h="391860">
                  <a:moveTo>
                    <a:pt x="30435" y="20"/>
                  </a:moveTo>
                  <a:lnTo>
                    <a:pt x="33101" y="20"/>
                  </a:lnTo>
                  <a:lnTo>
                    <a:pt x="33165" y="20"/>
                  </a:lnTo>
                  <a:cubicBezTo>
                    <a:pt x="307145" y="-1533"/>
                    <a:pt x="581805" y="91636"/>
                    <a:pt x="838642" y="307041"/>
                  </a:cubicBezTo>
                  <a:lnTo>
                    <a:pt x="931144" y="391860"/>
                  </a:lnTo>
                  <a:lnTo>
                    <a:pt x="0" y="391860"/>
                  </a:lnTo>
                  <a:lnTo>
                    <a:pt x="0" y="740"/>
                  </a:lnTo>
                  <a:close/>
                </a:path>
              </a:pathLst>
            </a:custGeom>
            <a:solidFill>
              <a:srgbClr val="00BCB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48">
              <a:extLst>
                <a:ext uri="{FF2B5EF4-FFF2-40B4-BE49-F238E27FC236}">
                  <a16:creationId xmlns:a16="http://schemas.microsoft.com/office/drawing/2014/main" id="{2B9A63DE-9175-549C-4787-D0770C8518BE}"/>
                </a:ext>
              </a:extLst>
            </p:cNvPr>
            <p:cNvSpPr/>
            <p:nvPr userDrawn="1"/>
          </p:nvSpPr>
          <p:spPr>
            <a:xfrm>
              <a:off x="0" y="4956384"/>
              <a:ext cx="257766" cy="952588"/>
            </a:xfrm>
            <a:custGeom>
              <a:avLst/>
              <a:gdLst>
                <a:gd name="connsiteX0" fmla="*/ 0 w 257766"/>
                <a:gd name="connsiteY0" fmla="*/ 0 h 952588"/>
                <a:gd name="connsiteX1" fmla="*/ 5683 w 257766"/>
                <a:gd name="connsiteY1" fmla="*/ 3079 h 952588"/>
                <a:gd name="connsiteX2" fmla="*/ 257766 w 257766"/>
                <a:gd name="connsiteY2" fmla="*/ 476294 h 952588"/>
                <a:gd name="connsiteX3" fmla="*/ 5683 w 257766"/>
                <a:gd name="connsiteY3" fmla="*/ 949509 h 952588"/>
                <a:gd name="connsiteX4" fmla="*/ 0 w 257766"/>
                <a:gd name="connsiteY4" fmla="*/ 952588 h 952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66" h="952588">
                  <a:moveTo>
                    <a:pt x="0" y="0"/>
                  </a:moveTo>
                  <a:lnTo>
                    <a:pt x="5683" y="3079"/>
                  </a:lnTo>
                  <a:cubicBezTo>
                    <a:pt x="157772" y="105634"/>
                    <a:pt x="257766" y="279309"/>
                    <a:pt x="257766" y="476294"/>
                  </a:cubicBezTo>
                  <a:cubicBezTo>
                    <a:pt x="257766" y="673279"/>
                    <a:pt x="157772" y="846954"/>
                    <a:pt x="5683" y="949509"/>
                  </a:cubicBezTo>
                  <a:lnTo>
                    <a:pt x="0" y="952588"/>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0" name="Picture 49" descr="A black background with white text&#10;&#10;Description automatically generated">
              <a:extLst>
                <a:ext uri="{FF2B5EF4-FFF2-40B4-BE49-F238E27FC236}">
                  <a16:creationId xmlns:a16="http://schemas.microsoft.com/office/drawing/2014/main" id="{EACFA660-463A-2958-8CD6-2400FBC3F3A2}"/>
                </a:ext>
              </a:extLst>
            </p:cNvPr>
            <p:cNvPicPr>
              <a:picLocks noChangeAspect="1"/>
            </p:cNvPicPr>
            <p:nvPr userDrawn="1"/>
          </p:nvPicPr>
          <p:blipFill>
            <a:blip r:embed="rId2"/>
            <a:stretch>
              <a:fillRect/>
            </a:stretch>
          </p:blipFill>
          <p:spPr>
            <a:xfrm>
              <a:off x="932069" y="6128121"/>
              <a:ext cx="1480989" cy="606708"/>
            </a:xfrm>
            <a:prstGeom prst="rect">
              <a:avLst/>
            </a:prstGeom>
          </p:spPr>
        </p:pic>
      </p:grpSp>
      <p:sp>
        <p:nvSpPr>
          <p:cNvPr id="51" name="Text Placeholder 41">
            <a:extLst>
              <a:ext uri="{FF2B5EF4-FFF2-40B4-BE49-F238E27FC236}">
                <a16:creationId xmlns:a16="http://schemas.microsoft.com/office/drawing/2014/main" id="{2600FB66-D871-E823-6D90-531C53B0C6C8}"/>
              </a:ext>
            </a:extLst>
          </p:cNvPr>
          <p:cNvSpPr>
            <a:spLocks noGrp="1"/>
          </p:cNvSpPr>
          <p:nvPr>
            <p:ph type="body" sz="quarter" idx="12"/>
          </p:nvPr>
        </p:nvSpPr>
        <p:spPr>
          <a:xfrm>
            <a:off x="340291" y="962526"/>
            <a:ext cx="6666901"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5592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351C5C"/>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9AB464-AE21-CEED-B805-52CF6BDE3E0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54323" y="291403"/>
            <a:ext cx="11483354" cy="6275196"/>
          </a:xfrm>
          <a:prstGeom prst="rect">
            <a:avLst/>
          </a:prstGeom>
        </p:spPr>
      </p:pic>
      <p:pic>
        <p:nvPicPr>
          <p:cNvPr id="16" name="Graphic 15">
            <a:extLst>
              <a:ext uri="{FF2B5EF4-FFF2-40B4-BE49-F238E27FC236}">
                <a16:creationId xmlns:a16="http://schemas.microsoft.com/office/drawing/2014/main" id="{BBE8E727-D7FB-C3FA-5D40-A2E7490291FA}"/>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3415506" y="496402"/>
            <a:ext cx="5360989" cy="2272862"/>
          </a:xfrm>
          <a:prstGeom prst="rect">
            <a:avLst/>
          </a:prstGeom>
        </p:spPr>
      </p:pic>
    </p:spTree>
    <p:extLst>
      <p:ext uri="{BB962C8B-B14F-4D97-AF65-F5344CB8AC3E}">
        <p14:creationId xmlns:p14="http://schemas.microsoft.com/office/powerpoint/2010/main" val="35762186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351C5C"/>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5FDB8BB-F1A5-6E53-C906-3A0A9A3C75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549703" y="1144624"/>
            <a:ext cx="4307952" cy="604322"/>
          </a:xfrm>
          <a:prstGeom prst="rect">
            <a:avLst/>
          </a:prstGeom>
        </p:spPr>
      </p:pic>
      <p:pic>
        <p:nvPicPr>
          <p:cNvPr id="3" name="Graphic 1">
            <a:extLst>
              <a:ext uri="{FF2B5EF4-FFF2-40B4-BE49-F238E27FC236}">
                <a16:creationId xmlns:a16="http://schemas.microsoft.com/office/drawing/2014/main" id="{D1BAEDBF-C70C-90AE-F4C9-7DDE3C5C433B}"/>
              </a:ext>
            </a:extLst>
          </p:cNvPr>
          <p:cNvPicPr>
            <a:picLocks noChangeAspect="1"/>
          </p:cNvPicPr>
          <p:nvPr userDrawn="1"/>
        </p:nvPicPr>
        <p:blipFill>
          <a:blip r:embed="rId4"/>
          <a:srcRect/>
          <a:stretch/>
        </p:blipFill>
        <p:spPr>
          <a:xfrm>
            <a:off x="7840467" y="220553"/>
            <a:ext cx="1726424" cy="707254"/>
          </a:xfrm>
          <a:prstGeom prst="rect">
            <a:avLst/>
          </a:prstGeom>
        </p:spPr>
      </p:pic>
      <p:sp>
        <p:nvSpPr>
          <p:cNvPr id="4" name="Text Placeholder 12">
            <a:extLst>
              <a:ext uri="{FF2B5EF4-FFF2-40B4-BE49-F238E27FC236}">
                <a16:creationId xmlns:a16="http://schemas.microsoft.com/office/drawing/2014/main" id="{F8FAC7E4-B24D-03B7-4B72-49E69F4F0BC3}"/>
              </a:ext>
            </a:extLst>
          </p:cNvPr>
          <p:cNvSpPr>
            <a:spLocks noGrp="1"/>
          </p:cNvSpPr>
          <p:nvPr>
            <p:ph type="body" sz="quarter" idx="10" hasCustomPrompt="1"/>
          </p:nvPr>
        </p:nvSpPr>
        <p:spPr>
          <a:xfrm>
            <a:off x="5618690" y="2570086"/>
            <a:ext cx="6169978" cy="674702"/>
          </a:xfrm>
          <a:prstGeom prst="rect">
            <a:avLst/>
          </a:prstGeom>
        </p:spPr>
        <p:txBody>
          <a:bodyPr anchor="t" anchorCtr="0"/>
          <a:lstStyle>
            <a:lvl1pPr marL="0" indent="0" algn="ctr">
              <a:buNone/>
              <a:defRPr sz="4400" b="1" i="0">
                <a:solidFill>
                  <a:schemeClr val="bg1"/>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slide title</a:t>
            </a:r>
          </a:p>
        </p:txBody>
      </p:sp>
      <p:sp>
        <p:nvSpPr>
          <p:cNvPr id="5" name="Text Placeholder 12">
            <a:extLst>
              <a:ext uri="{FF2B5EF4-FFF2-40B4-BE49-F238E27FC236}">
                <a16:creationId xmlns:a16="http://schemas.microsoft.com/office/drawing/2014/main" id="{E0555FA1-72DD-EA54-91EB-6174AFA9742F}"/>
              </a:ext>
            </a:extLst>
          </p:cNvPr>
          <p:cNvSpPr>
            <a:spLocks noGrp="1"/>
          </p:cNvSpPr>
          <p:nvPr>
            <p:ph type="body" sz="quarter" idx="11" hasCustomPrompt="1"/>
          </p:nvPr>
        </p:nvSpPr>
        <p:spPr>
          <a:xfrm>
            <a:off x="5618690" y="3338004"/>
            <a:ext cx="6169978" cy="514905"/>
          </a:xfrm>
          <a:prstGeom prst="rect">
            <a:avLst/>
          </a:prstGeom>
        </p:spPr>
        <p:txBody>
          <a:bodyPr anchor="ctr" anchorCtr="0"/>
          <a:lstStyle>
            <a:lvl1pPr marL="0" indent="0" algn="ctr">
              <a:buNone/>
              <a:defRPr sz="2800" b="1" i="0">
                <a:solidFill>
                  <a:srgbClr val="EFBC6E"/>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 if you want</a:t>
            </a:r>
          </a:p>
        </p:txBody>
      </p:sp>
      <p:sp>
        <p:nvSpPr>
          <p:cNvPr id="6" name="Text Placeholder 12">
            <a:extLst>
              <a:ext uri="{FF2B5EF4-FFF2-40B4-BE49-F238E27FC236}">
                <a16:creationId xmlns:a16="http://schemas.microsoft.com/office/drawing/2014/main" id="{AC15DFAE-3DE5-E13D-2F74-AEBA985E4104}"/>
              </a:ext>
            </a:extLst>
          </p:cNvPr>
          <p:cNvSpPr>
            <a:spLocks noGrp="1"/>
          </p:cNvSpPr>
          <p:nvPr>
            <p:ph type="body" sz="quarter" idx="12" hasCustomPrompt="1"/>
          </p:nvPr>
        </p:nvSpPr>
        <p:spPr>
          <a:xfrm>
            <a:off x="7090100" y="6054571"/>
            <a:ext cx="4698568" cy="514905"/>
          </a:xfrm>
          <a:prstGeom prst="rect">
            <a:avLst/>
          </a:prstGeom>
        </p:spPr>
        <p:txBody>
          <a:bodyPr anchor="ctr" anchorCtr="0"/>
          <a:lstStyle>
            <a:lvl1pPr marL="0" indent="0" algn="r">
              <a:buNone/>
              <a:defRPr sz="1600" b="1" i="0">
                <a:solidFill>
                  <a:srgbClr val="EFBC6E"/>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Name of presenter(s)</a:t>
            </a:r>
          </a:p>
        </p:txBody>
      </p:sp>
      <p:pic>
        <p:nvPicPr>
          <p:cNvPr id="9" name="Graphic 8">
            <a:extLst>
              <a:ext uri="{FF2B5EF4-FFF2-40B4-BE49-F238E27FC236}">
                <a16:creationId xmlns:a16="http://schemas.microsoft.com/office/drawing/2014/main" id="{992454F9-8743-A52F-5CBC-B01E8C58756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88524"/>
            <a:ext cx="5215358" cy="6280952"/>
          </a:xfrm>
          <a:prstGeom prst="rect">
            <a:avLst/>
          </a:prstGeom>
        </p:spPr>
      </p:pic>
    </p:spTree>
    <p:extLst>
      <p:ext uri="{BB962C8B-B14F-4D97-AF65-F5344CB8AC3E}">
        <p14:creationId xmlns:p14="http://schemas.microsoft.com/office/powerpoint/2010/main" val="30588657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351C5C"/>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0E5D8C1D-93C2-749B-4C78-45B05EC5A47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648336" y="448322"/>
            <a:ext cx="5902332" cy="5961356"/>
          </a:xfrm>
          <a:prstGeom prst="rect">
            <a:avLst/>
          </a:prstGeom>
          <a:effectLst>
            <a:outerShdw blurRad="165100" dist="127000" dir="5400000" algn="ctr" rotWithShape="0">
              <a:srgbClr val="000000">
                <a:alpha val="15000"/>
              </a:srgbClr>
            </a:outerShdw>
          </a:effectLst>
        </p:spPr>
      </p:pic>
      <p:pic>
        <p:nvPicPr>
          <p:cNvPr id="10" name="Graphic 9">
            <a:extLst>
              <a:ext uri="{FF2B5EF4-FFF2-40B4-BE49-F238E27FC236}">
                <a16:creationId xmlns:a16="http://schemas.microsoft.com/office/drawing/2014/main" id="{D297BFE4-D404-7609-ED06-E3337948FCE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63544" y="1144624"/>
            <a:ext cx="4307952" cy="604322"/>
          </a:xfrm>
          <a:prstGeom prst="rect">
            <a:avLst/>
          </a:prstGeom>
        </p:spPr>
      </p:pic>
      <p:pic>
        <p:nvPicPr>
          <p:cNvPr id="11" name="Graphic 1">
            <a:extLst>
              <a:ext uri="{FF2B5EF4-FFF2-40B4-BE49-F238E27FC236}">
                <a16:creationId xmlns:a16="http://schemas.microsoft.com/office/drawing/2014/main" id="{69602C51-0B46-EEB6-32B5-60604689F00B}"/>
              </a:ext>
            </a:extLst>
          </p:cNvPr>
          <p:cNvPicPr>
            <a:picLocks noChangeAspect="1"/>
          </p:cNvPicPr>
          <p:nvPr userDrawn="1"/>
        </p:nvPicPr>
        <p:blipFill>
          <a:blip r:embed="rId6"/>
          <a:srcRect/>
          <a:stretch/>
        </p:blipFill>
        <p:spPr>
          <a:xfrm>
            <a:off x="1954307" y="220553"/>
            <a:ext cx="1726424" cy="707254"/>
          </a:xfrm>
          <a:prstGeom prst="rect">
            <a:avLst/>
          </a:prstGeom>
        </p:spPr>
      </p:pic>
      <p:sp>
        <p:nvSpPr>
          <p:cNvPr id="13" name="Text Placeholder 12">
            <a:extLst>
              <a:ext uri="{FF2B5EF4-FFF2-40B4-BE49-F238E27FC236}">
                <a16:creationId xmlns:a16="http://schemas.microsoft.com/office/drawing/2014/main" id="{188F4C74-B7CE-E1A8-E60B-28D024AC7310}"/>
              </a:ext>
            </a:extLst>
          </p:cNvPr>
          <p:cNvSpPr>
            <a:spLocks noGrp="1"/>
          </p:cNvSpPr>
          <p:nvPr>
            <p:ph type="body" sz="quarter" idx="10" hasCustomPrompt="1"/>
          </p:nvPr>
        </p:nvSpPr>
        <p:spPr>
          <a:xfrm>
            <a:off x="468236" y="2570086"/>
            <a:ext cx="4698568" cy="674702"/>
          </a:xfrm>
          <a:prstGeom prst="rect">
            <a:avLst/>
          </a:prstGeom>
        </p:spPr>
        <p:txBody>
          <a:bodyPr anchor="t" anchorCtr="0"/>
          <a:lstStyle>
            <a:lvl1pPr marL="0" indent="0" algn="ctr">
              <a:buNone/>
              <a:defRPr sz="4400" b="1" i="0">
                <a:solidFill>
                  <a:schemeClr val="bg1"/>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slide title</a:t>
            </a:r>
          </a:p>
        </p:txBody>
      </p:sp>
      <p:sp>
        <p:nvSpPr>
          <p:cNvPr id="14" name="Text Placeholder 12">
            <a:extLst>
              <a:ext uri="{FF2B5EF4-FFF2-40B4-BE49-F238E27FC236}">
                <a16:creationId xmlns:a16="http://schemas.microsoft.com/office/drawing/2014/main" id="{7ABB8CDA-E36F-BCE9-1ADD-034AF6579270}"/>
              </a:ext>
            </a:extLst>
          </p:cNvPr>
          <p:cNvSpPr>
            <a:spLocks noGrp="1"/>
          </p:cNvSpPr>
          <p:nvPr>
            <p:ph type="body" sz="quarter" idx="11" hasCustomPrompt="1"/>
          </p:nvPr>
        </p:nvSpPr>
        <p:spPr>
          <a:xfrm>
            <a:off x="468236" y="3338004"/>
            <a:ext cx="4698568" cy="514905"/>
          </a:xfrm>
          <a:prstGeom prst="rect">
            <a:avLst/>
          </a:prstGeom>
        </p:spPr>
        <p:txBody>
          <a:bodyPr anchor="ctr" anchorCtr="0"/>
          <a:lstStyle>
            <a:lvl1pPr marL="0" indent="0" algn="ctr">
              <a:buNone/>
              <a:defRPr sz="2800" b="1" i="0">
                <a:solidFill>
                  <a:srgbClr val="70E3DF"/>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 if you want</a:t>
            </a:r>
          </a:p>
        </p:txBody>
      </p:sp>
      <p:sp>
        <p:nvSpPr>
          <p:cNvPr id="15" name="Text Placeholder 12">
            <a:extLst>
              <a:ext uri="{FF2B5EF4-FFF2-40B4-BE49-F238E27FC236}">
                <a16:creationId xmlns:a16="http://schemas.microsoft.com/office/drawing/2014/main" id="{C8D44AEE-8E04-0752-41EF-FD865EB500EE}"/>
              </a:ext>
            </a:extLst>
          </p:cNvPr>
          <p:cNvSpPr>
            <a:spLocks noGrp="1"/>
          </p:cNvSpPr>
          <p:nvPr>
            <p:ph type="body" sz="quarter" idx="12" hasCustomPrompt="1"/>
          </p:nvPr>
        </p:nvSpPr>
        <p:spPr>
          <a:xfrm>
            <a:off x="468236" y="6054571"/>
            <a:ext cx="4698568" cy="514905"/>
          </a:xfrm>
          <a:prstGeom prst="rect">
            <a:avLst/>
          </a:prstGeom>
        </p:spPr>
        <p:txBody>
          <a:bodyPr anchor="ctr" anchorCtr="0"/>
          <a:lstStyle>
            <a:lvl1pPr marL="0" indent="0" algn="l">
              <a:buNone/>
              <a:defRPr sz="1600" b="1" i="0">
                <a:solidFill>
                  <a:srgbClr val="70E3DF"/>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Name of presenter(s)</a:t>
            </a:r>
          </a:p>
        </p:txBody>
      </p:sp>
    </p:spTree>
    <p:extLst>
      <p:ext uri="{BB962C8B-B14F-4D97-AF65-F5344CB8AC3E}">
        <p14:creationId xmlns:p14="http://schemas.microsoft.com/office/powerpoint/2010/main" val="17865334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7F5F9"/>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0E5D8C1D-93C2-749B-4C78-45B05EC5A47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648336" y="448322"/>
            <a:ext cx="5902332" cy="5961356"/>
          </a:xfrm>
          <a:prstGeom prst="rect">
            <a:avLst/>
          </a:prstGeom>
          <a:effectLst>
            <a:outerShdw blurRad="165100" dist="127000" dir="5400000" algn="ctr" rotWithShape="0">
              <a:srgbClr val="000000">
                <a:alpha val="10000"/>
              </a:srgbClr>
            </a:outerShdw>
          </a:effectLst>
        </p:spPr>
      </p:pic>
      <p:pic>
        <p:nvPicPr>
          <p:cNvPr id="10" name="Graphic 9">
            <a:extLst>
              <a:ext uri="{FF2B5EF4-FFF2-40B4-BE49-F238E27FC236}">
                <a16:creationId xmlns:a16="http://schemas.microsoft.com/office/drawing/2014/main" id="{D297BFE4-D404-7609-ED06-E3337948FCE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63544" y="1144624"/>
            <a:ext cx="4307952" cy="604322"/>
          </a:xfrm>
          <a:prstGeom prst="rect">
            <a:avLst/>
          </a:prstGeom>
        </p:spPr>
      </p:pic>
      <p:pic>
        <p:nvPicPr>
          <p:cNvPr id="11" name="Graphic 1">
            <a:extLst>
              <a:ext uri="{FF2B5EF4-FFF2-40B4-BE49-F238E27FC236}">
                <a16:creationId xmlns:a16="http://schemas.microsoft.com/office/drawing/2014/main" id="{69602C51-0B46-EEB6-32B5-60604689F00B}"/>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1958711" y="220553"/>
            <a:ext cx="1717616" cy="707254"/>
          </a:xfrm>
          <a:prstGeom prst="rect">
            <a:avLst/>
          </a:prstGeom>
        </p:spPr>
      </p:pic>
      <p:sp>
        <p:nvSpPr>
          <p:cNvPr id="13" name="Text Placeholder 12">
            <a:extLst>
              <a:ext uri="{FF2B5EF4-FFF2-40B4-BE49-F238E27FC236}">
                <a16:creationId xmlns:a16="http://schemas.microsoft.com/office/drawing/2014/main" id="{188F4C74-B7CE-E1A8-E60B-28D024AC7310}"/>
              </a:ext>
            </a:extLst>
          </p:cNvPr>
          <p:cNvSpPr>
            <a:spLocks noGrp="1"/>
          </p:cNvSpPr>
          <p:nvPr>
            <p:ph type="body" sz="quarter" idx="10" hasCustomPrompt="1"/>
          </p:nvPr>
        </p:nvSpPr>
        <p:spPr>
          <a:xfrm>
            <a:off x="468236" y="2570086"/>
            <a:ext cx="4698568" cy="674702"/>
          </a:xfrm>
          <a:prstGeom prst="rect">
            <a:avLst/>
          </a:prstGeom>
        </p:spPr>
        <p:txBody>
          <a:bodyPr anchor="t" anchorCtr="0"/>
          <a:lstStyle>
            <a:lvl1pPr marL="0" indent="0" algn="ctr">
              <a:buNone/>
              <a:defRPr sz="4400" b="1" i="0">
                <a:solidFill>
                  <a:srgbClr val="351C5C"/>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slide title</a:t>
            </a:r>
          </a:p>
        </p:txBody>
      </p:sp>
      <p:sp>
        <p:nvSpPr>
          <p:cNvPr id="14" name="Text Placeholder 12">
            <a:extLst>
              <a:ext uri="{FF2B5EF4-FFF2-40B4-BE49-F238E27FC236}">
                <a16:creationId xmlns:a16="http://schemas.microsoft.com/office/drawing/2014/main" id="{7ABB8CDA-E36F-BCE9-1ADD-034AF6579270}"/>
              </a:ext>
            </a:extLst>
          </p:cNvPr>
          <p:cNvSpPr>
            <a:spLocks noGrp="1"/>
          </p:cNvSpPr>
          <p:nvPr>
            <p:ph type="body" sz="quarter" idx="11" hasCustomPrompt="1"/>
          </p:nvPr>
        </p:nvSpPr>
        <p:spPr>
          <a:xfrm>
            <a:off x="468236" y="3338004"/>
            <a:ext cx="4698568" cy="514905"/>
          </a:xfrm>
          <a:prstGeom prst="rect">
            <a:avLst/>
          </a:prstGeom>
        </p:spPr>
        <p:txBody>
          <a:bodyPr anchor="ctr" anchorCtr="0"/>
          <a:lstStyle>
            <a:lvl1pPr marL="0" indent="0" algn="ctr">
              <a:buNone/>
              <a:defRPr sz="2800" b="1" i="0">
                <a:solidFill>
                  <a:srgbClr val="00ADCF"/>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 if you want</a:t>
            </a:r>
          </a:p>
        </p:txBody>
      </p:sp>
      <p:sp>
        <p:nvSpPr>
          <p:cNvPr id="15" name="Text Placeholder 12">
            <a:extLst>
              <a:ext uri="{FF2B5EF4-FFF2-40B4-BE49-F238E27FC236}">
                <a16:creationId xmlns:a16="http://schemas.microsoft.com/office/drawing/2014/main" id="{C8D44AEE-8E04-0752-41EF-FD865EB500EE}"/>
              </a:ext>
            </a:extLst>
          </p:cNvPr>
          <p:cNvSpPr>
            <a:spLocks noGrp="1"/>
          </p:cNvSpPr>
          <p:nvPr>
            <p:ph type="body" sz="quarter" idx="12" hasCustomPrompt="1"/>
          </p:nvPr>
        </p:nvSpPr>
        <p:spPr>
          <a:xfrm>
            <a:off x="468236" y="6054571"/>
            <a:ext cx="4698568" cy="514905"/>
          </a:xfrm>
          <a:prstGeom prst="rect">
            <a:avLst/>
          </a:prstGeom>
        </p:spPr>
        <p:txBody>
          <a:bodyPr anchor="ctr" anchorCtr="0"/>
          <a:lstStyle>
            <a:lvl1pPr marL="0" indent="0" algn="l">
              <a:buNone/>
              <a:defRPr sz="1600" b="1" i="0">
                <a:solidFill>
                  <a:srgbClr val="00ADCF"/>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Name of presenter(s)</a:t>
            </a:r>
          </a:p>
        </p:txBody>
      </p:sp>
    </p:spTree>
    <p:extLst>
      <p:ext uri="{BB962C8B-B14F-4D97-AF65-F5344CB8AC3E}">
        <p14:creationId xmlns:p14="http://schemas.microsoft.com/office/powerpoint/2010/main" val="10726115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351C5C"/>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56181BC-A151-2461-5BC6-5843D4E3475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488857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351C5C"/>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9AB464-AE21-CEED-B805-52CF6BDE3E0C}"/>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354323" y="291403"/>
            <a:ext cx="11483354" cy="6275196"/>
          </a:xfrm>
          <a:prstGeom prst="rect">
            <a:avLst/>
          </a:prstGeom>
        </p:spPr>
      </p:pic>
      <p:pic>
        <p:nvPicPr>
          <p:cNvPr id="16" name="Graphic 15">
            <a:extLst>
              <a:ext uri="{FF2B5EF4-FFF2-40B4-BE49-F238E27FC236}">
                <a16:creationId xmlns:a16="http://schemas.microsoft.com/office/drawing/2014/main" id="{BBE8E727-D7FB-C3FA-5D40-A2E7490291FA}"/>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3415506" y="496402"/>
            <a:ext cx="5360989" cy="2272862"/>
          </a:xfrm>
          <a:prstGeom prst="rect">
            <a:avLst/>
          </a:prstGeom>
        </p:spPr>
      </p:pic>
    </p:spTree>
    <p:extLst>
      <p:ext uri="{BB962C8B-B14F-4D97-AF65-F5344CB8AC3E}">
        <p14:creationId xmlns:p14="http://schemas.microsoft.com/office/powerpoint/2010/main" val="20272553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351C5C"/>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0E5D8C1D-93C2-749B-4C78-45B05EC5A47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648336" y="448322"/>
            <a:ext cx="5902332" cy="5961356"/>
          </a:xfrm>
          <a:prstGeom prst="rect">
            <a:avLst/>
          </a:prstGeom>
          <a:effectLst>
            <a:outerShdw blurRad="165100" dist="127000" dir="5400000" algn="ctr" rotWithShape="0">
              <a:srgbClr val="000000">
                <a:alpha val="15000"/>
              </a:srgbClr>
            </a:outerShdw>
          </a:effectLst>
        </p:spPr>
      </p:pic>
      <p:pic>
        <p:nvPicPr>
          <p:cNvPr id="10" name="Graphic 9">
            <a:extLst>
              <a:ext uri="{FF2B5EF4-FFF2-40B4-BE49-F238E27FC236}">
                <a16:creationId xmlns:a16="http://schemas.microsoft.com/office/drawing/2014/main" id="{D297BFE4-D404-7609-ED06-E3337948FCE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63544" y="1144624"/>
            <a:ext cx="4307952" cy="604322"/>
          </a:xfrm>
          <a:prstGeom prst="rect">
            <a:avLst/>
          </a:prstGeom>
        </p:spPr>
      </p:pic>
      <p:pic>
        <p:nvPicPr>
          <p:cNvPr id="11" name="Graphic 1">
            <a:extLst>
              <a:ext uri="{FF2B5EF4-FFF2-40B4-BE49-F238E27FC236}">
                <a16:creationId xmlns:a16="http://schemas.microsoft.com/office/drawing/2014/main" id="{69602C51-0B46-EEB6-32B5-60604689F00B}"/>
              </a:ext>
            </a:extLst>
          </p:cNvPr>
          <p:cNvPicPr>
            <a:picLocks noChangeAspect="1"/>
          </p:cNvPicPr>
          <p:nvPr userDrawn="1"/>
        </p:nvPicPr>
        <p:blipFill>
          <a:blip r:embed="rId6"/>
          <a:srcRect/>
          <a:stretch/>
        </p:blipFill>
        <p:spPr>
          <a:xfrm>
            <a:off x="1954307" y="220553"/>
            <a:ext cx="1726424" cy="707254"/>
          </a:xfrm>
          <a:prstGeom prst="rect">
            <a:avLst/>
          </a:prstGeom>
        </p:spPr>
      </p:pic>
      <p:sp>
        <p:nvSpPr>
          <p:cNvPr id="13" name="Text Placeholder 12">
            <a:extLst>
              <a:ext uri="{FF2B5EF4-FFF2-40B4-BE49-F238E27FC236}">
                <a16:creationId xmlns:a16="http://schemas.microsoft.com/office/drawing/2014/main" id="{188F4C74-B7CE-E1A8-E60B-28D024AC7310}"/>
              </a:ext>
            </a:extLst>
          </p:cNvPr>
          <p:cNvSpPr>
            <a:spLocks noGrp="1"/>
          </p:cNvSpPr>
          <p:nvPr>
            <p:ph type="body" sz="quarter" idx="10" hasCustomPrompt="1"/>
          </p:nvPr>
        </p:nvSpPr>
        <p:spPr>
          <a:xfrm>
            <a:off x="468236" y="2570086"/>
            <a:ext cx="4698568" cy="674702"/>
          </a:xfrm>
          <a:prstGeom prst="rect">
            <a:avLst/>
          </a:prstGeom>
        </p:spPr>
        <p:txBody>
          <a:bodyPr anchor="t" anchorCtr="0"/>
          <a:lstStyle>
            <a:lvl1pPr marL="0" indent="0" algn="ctr">
              <a:buNone/>
              <a:defRPr sz="4400" b="1" i="0">
                <a:solidFill>
                  <a:schemeClr val="bg1"/>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slide title</a:t>
            </a:r>
          </a:p>
        </p:txBody>
      </p:sp>
      <p:sp>
        <p:nvSpPr>
          <p:cNvPr id="14" name="Text Placeholder 12">
            <a:extLst>
              <a:ext uri="{FF2B5EF4-FFF2-40B4-BE49-F238E27FC236}">
                <a16:creationId xmlns:a16="http://schemas.microsoft.com/office/drawing/2014/main" id="{7ABB8CDA-E36F-BCE9-1ADD-034AF6579270}"/>
              </a:ext>
            </a:extLst>
          </p:cNvPr>
          <p:cNvSpPr>
            <a:spLocks noGrp="1"/>
          </p:cNvSpPr>
          <p:nvPr>
            <p:ph type="body" sz="quarter" idx="11" hasCustomPrompt="1"/>
          </p:nvPr>
        </p:nvSpPr>
        <p:spPr>
          <a:xfrm>
            <a:off x="468236" y="3338004"/>
            <a:ext cx="4698568" cy="514905"/>
          </a:xfrm>
          <a:prstGeom prst="rect">
            <a:avLst/>
          </a:prstGeom>
        </p:spPr>
        <p:txBody>
          <a:bodyPr anchor="ctr" anchorCtr="0"/>
          <a:lstStyle>
            <a:lvl1pPr marL="0" indent="0" algn="ctr">
              <a:buNone/>
              <a:defRPr sz="2800" b="1" i="0">
                <a:solidFill>
                  <a:srgbClr val="70E3DF"/>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 if you want</a:t>
            </a:r>
          </a:p>
        </p:txBody>
      </p:sp>
      <p:sp>
        <p:nvSpPr>
          <p:cNvPr id="15" name="Text Placeholder 12">
            <a:extLst>
              <a:ext uri="{FF2B5EF4-FFF2-40B4-BE49-F238E27FC236}">
                <a16:creationId xmlns:a16="http://schemas.microsoft.com/office/drawing/2014/main" id="{C8D44AEE-8E04-0752-41EF-FD865EB500EE}"/>
              </a:ext>
            </a:extLst>
          </p:cNvPr>
          <p:cNvSpPr>
            <a:spLocks noGrp="1"/>
          </p:cNvSpPr>
          <p:nvPr>
            <p:ph type="body" sz="quarter" idx="12" hasCustomPrompt="1"/>
          </p:nvPr>
        </p:nvSpPr>
        <p:spPr>
          <a:xfrm>
            <a:off x="468236" y="6054571"/>
            <a:ext cx="4698568" cy="514905"/>
          </a:xfrm>
          <a:prstGeom prst="rect">
            <a:avLst/>
          </a:prstGeom>
        </p:spPr>
        <p:txBody>
          <a:bodyPr anchor="ctr" anchorCtr="0"/>
          <a:lstStyle>
            <a:lvl1pPr marL="0" indent="0" algn="l">
              <a:buNone/>
              <a:defRPr sz="1600" b="1" i="0">
                <a:solidFill>
                  <a:srgbClr val="70E3DF"/>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Name of presenter(s)</a:t>
            </a:r>
          </a:p>
        </p:txBody>
      </p:sp>
    </p:spTree>
    <p:extLst>
      <p:ext uri="{BB962C8B-B14F-4D97-AF65-F5344CB8AC3E}">
        <p14:creationId xmlns:p14="http://schemas.microsoft.com/office/powerpoint/2010/main" val="16426022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351C5C"/>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5FDB8BB-F1A5-6E53-C906-3A0A9A3C75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549703" y="1144624"/>
            <a:ext cx="4307952" cy="604322"/>
          </a:xfrm>
          <a:prstGeom prst="rect">
            <a:avLst/>
          </a:prstGeom>
        </p:spPr>
      </p:pic>
      <p:pic>
        <p:nvPicPr>
          <p:cNvPr id="3" name="Graphic 1">
            <a:extLst>
              <a:ext uri="{FF2B5EF4-FFF2-40B4-BE49-F238E27FC236}">
                <a16:creationId xmlns:a16="http://schemas.microsoft.com/office/drawing/2014/main" id="{D1BAEDBF-C70C-90AE-F4C9-7DDE3C5C433B}"/>
              </a:ext>
            </a:extLst>
          </p:cNvPr>
          <p:cNvPicPr>
            <a:picLocks noChangeAspect="1"/>
          </p:cNvPicPr>
          <p:nvPr userDrawn="1"/>
        </p:nvPicPr>
        <p:blipFill>
          <a:blip r:embed="rId4"/>
          <a:srcRect/>
          <a:stretch/>
        </p:blipFill>
        <p:spPr>
          <a:xfrm>
            <a:off x="7840467" y="220553"/>
            <a:ext cx="1726424" cy="707254"/>
          </a:xfrm>
          <a:prstGeom prst="rect">
            <a:avLst/>
          </a:prstGeom>
        </p:spPr>
      </p:pic>
      <p:sp>
        <p:nvSpPr>
          <p:cNvPr id="4" name="Text Placeholder 12">
            <a:extLst>
              <a:ext uri="{FF2B5EF4-FFF2-40B4-BE49-F238E27FC236}">
                <a16:creationId xmlns:a16="http://schemas.microsoft.com/office/drawing/2014/main" id="{F8FAC7E4-B24D-03B7-4B72-49E69F4F0BC3}"/>
              </a:ext>
            </a:extLst>
          </p:cNvPr>
          <p:cNvSpPr>
            <a:spLocks noGrp="1"/>
          </p:cNvSpPr>
          <p:nvPr>
            <p:ph type="body" sz="quarter" idx="10" hasCustomPrompt="1"/>
          </p:nvPr>
        </p:nvSpPr>
        <p:spPr>
          <a:xfrm>
            <a:off x="5618690" y="2570086"/>
            <a:ext cx="6169978" cy="674702"/>
          </a:xfrm>
          <a:prstGeom prst="rect">
            <a:avLst/>
          </a:prstGeom>
        </p:spPr>
        <p:txBody>
          <a:bodyPr anchor="t" anchorCtr="0"/>
          <a:lstStyle>
            <a:lvl1pPr marL="0" indent="0" algn="ctr">
              <a:buNone/>
              <a:defRPr sz="4400" b="1" i="0">
                <a:solidFill>
                  <a:schemeClr val="bg1"/>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slide title</a:t>
            </a:r>
          </a:p>
        </p:txBody>
      </p:sp>
      <p:sp>
        <p:nvSpPr>
          <p:cNvPr id="5" name="Text Placeholder 12">
            <a:extLst>
              <a:ext uri="{FF2B5EF4-FFF2-40B4-BE49-F238E27FC236}">
                <a16:creationId xmlns:a16="http://schemas.microsoft.com/office/drawing/2014/main" id="{E0555FA1-72DD-EA54-91EB-6174AFA9742F}"/>
              </a:ext>
            </a:extLst>
          </p:cNvPr>
          <p:cNvSpPr>
            <a:spLocks noGrp="1"/>
          </p:cNvSpPr>
          <p:nvPr>
            <p:ph type="body" sz="quarter" idx="11" hasCustomPrompt="1"/>
          </p:nvPr>
        </p:nvSpPr>
        <p:spPr>
          <a:xfrm>
            <a:off x="5618690" y="3338004"/>
            <a:ext cx="6169978" cy="514905"/>
          </a:xfrm>
          <a:prstGeom prst="rect">
            <a:avLst/>
          </a:prstGeom>
        </p:spPr>
        <p:txBody>
          <a:bodyPr anchor="ctr" anchorCtr="0"/>
          <a:lstStyle>
            <a:lvl1pPr marL="0" indent="0" algn="ctr">
              <a:buNone/>
              <a:defRPr sz="2800" b="1" i="0">
                <a:solidFill>
                  <a:srgbClr val="EFBC6E"/>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 if you want</a:t>
            </a:r>
          </a:p>
        </p:txBody>
      </p:sp>
      <p:sp>
        <p:nvSpPr>
          <p:cNvPr id="6" name="Text Placeholder 12">
            <a:extLst>
              <a:ext uri="{FF2B5EF4-FFF2-40B4-BE49-F238E27FC236}">
                <a16:creationId xmlns:a16="http://schemas.microsoft.com/office/drawing/2014/main" id="{AC15DFAE-3DE5-E13D-2F74-AEBA985E4104}"/>
              </a:ext>
            </a:extLst>
          </p:cNvPr>
          <p:cNvSpPr>
            <a:spLocks noGrp="1"/>
          </p:cNvSpPr>
          <p:nvPr>
            <p:ph type="body" sz="quarter" idx="12" hasCustomPrompt="1"/>
          </p:nvPr>
        </p:nvSpPr>
        <p:spPr>
          <a:xfrm>
            <a:off x="7090100" y="6054571"/>
            <a:ext cx="4698568" cy="514905"/>
          </a:xfrm>
          <a:prstGeom prst="rect">
            <a:avLst/>
          </a:prstGeom>
        </p:spPr>
        <p:txBody>
          <a:bodyPr anchor="ctr" anchorCtr="0"/>
          <a:lstStyle>
            <a:lvl1pPr marL="0" indent="0" algn="r">
              <a:buNone/>
              <a:defRPr sz="1600" b="1" i="0">
                <a:solidFill>
                  <a:srgbClr val="EFBC6E"/>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Name of presenter(s)</a:t>
            </a:r>
          </a:p>
        </p:txBody>
      </p:sp>
      <p:pic>
        <p:nvPicPr>
          <p:cNvPr id="9" name="Graphic 8">
            <a:extLst>
              <a:ext uri="{FF2B5EF4-FFF2-40B4-BE49-F238E27FC236}">
                <a16:creationId xmlns:a16="http://schemas.microsoft.com/office/drawing/2014/main" id="{992454F9-8743-A52F-5CBC-B01E8C58756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0" y="288524"/>
            <a:ext cx="5215358" cy="6280952"/>
          </a:xfrm>
          <a:prstGeom prst="rect">
            <a:avLst/>
          </a:prstGeom>
        </p:spPr>
      </p:pic>
    </p:spTree>
    <p:extLst>
      <p:ext uri="{BB962C8B-B14F-4D97-AF65-F5344CB8AC3E}">
        <p14:creationId xmlns:p14="http://schemas.microsoft.com/office/powerpoint/2010/main" val="2680805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mpty with logo">
    <p:bg>
      <p:bgPr>
        <a:solidFill>
          <a:srgbClr val="351C5C"/>
        </a:solidFill>
        <a:effectLst/>
      </p:bgPr>
    </p:bg>
    <p:spTree>
      <p:nvGrpSpPr>
        <p:cNvPr id="1" name=""/>
        <p:cNvGrpSpPr/>
        <p:nvPr/>
      </p:nvGrpSpPr>
      <p:grpSpPr>
        <a:xfrm>
          <a:off x="0" y="0"/>
          <a:ext cx="0" cy="0"/>
          <a:chOff x="0" y="0"/>
          <a:chExt cx="0" cy="0"/>
        </a:xfrm>
      </p:grpSpPr>
      <p:pic>
        <p:nvPicPr>
          <p:cNvPr id="2" name="Picture 1" descr="A black background with white text&#10;&#10;Description automatically generated">
            <a:extLst>
              <a:ext uri="{FF2B5EF4-FFF2-40B4-BE49-F238E27FC236}">
                <a16:creationId xmlns:a16="http://schemas.microsoft.com/office/drawing/2014/main" id="{B7B776FD-B909-A215-304B-EA1B1EFDF7CA}"/>
              </a:ext>
            </a:extLst>
          </p:cNvPr>
          <p:cNvPicPr>
            <a:picLocks noChangeAspect="1"/>
          </p:cNvPicPr>
          <p:nvPr userDrawn="1"/>
        </p:nvPicPr>
        <p:blipFill>
          <a:blip r:embed="rId2"/>
          <a:stretch>
            <a:fillRect/>
          </a:stretch>
        </p:blipFill>
        <p:spPr>
          <a:xfrm>
            <a:off x="10487346" y="203150"/>
            <a:ext cx="1453018" cy="595249"/>
          </a:xfrm>
          <a:prstGeom prst="rect">
            <a:avLst/>
          </a:prstGeom>
        </p:spPr>
      </p:pic>
    </p:spTree>
    <p:extLst>
      <p:ext uri="{BB962C8B-B14F-4D97-AF65-F5344CB8AC3E}">
        <p14:creationId xmlns:p14="http://schemas.microsoft.com/office/powerpoint/2010/main" val="16651055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7F5F9"/>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0E5D8C1D-93C2-749B-4C78-45B05EC5A47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648336" y="448322"/>
            <a:ext cx="5902332" cy="5961356"/>
          </a:xfrm>
          <a:prstGeom prst="rect">
            <a:avLst/>
          </a:prstGeom>
          <a:effectLst>
            <a:outerShdw blurRad="165100" dist="127000" dir="5400000" algn="ctr" rotWithShape="0">
              <a:srgbClr val="000000">
                <a:alpha val="10000"/>
              </a:srgbClr>
            </a:outerShdw>
          </a:effectLst>
        </p:spPr>
      </p:pic>
      <p:pic>
        <p:nvPicPr>
          <p:cNvPr id="10" name="Graphic 9">
            <a:extLst>
              <a:ext uri="{FF2B5EF4-FFF2-40B4-BE49-F238E27FC236}">
                <a16:creationId xmlns:a16="http://schemas.microsoft.com/office/drawing/2014/main" id="{D297BFE4-D404-7609-ED06-E3337948FCE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63544" y="1144624"/>
            <a:ext cx="4307952" cy="604322"/>
          </a:xfrm>
          <a:prstGeom prst="rect">
            <a:avLst/>
          </a:prstGeom>
        </p:spPr>
      </p:pic>
      <p:pic>
        <p:nvPicPr>
          <p:cNvPr id="11" name="Graphic 1">
            <a:extLst>
              <a:ext uri="{FF2B5EF4-FFF2-40B4-BE49-F238E27FC236}">
                <a16:creationId xmlns:a16="http://schemas.microsoft.com/office/drawing/2014/main" id="{69602C51-0B46-EEB6-32B5-60604689F00B}"/>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1958711" y="220553"/>
            <a:ext cx="1717616" cy="707254"/>
          </a:xfrm>
          <a:prstGeom prst="rect">
            <a:avLst/>
          </a:prstGeom>
        </p:spPr>
      </p:pic>
      <p:sp>
        <p:nvSpPr>
          <p:cNvPr id="13" name="Text Placeholder 12">
            <a:extLst>
              <a:ext uri="{FF2B5EF4-FFF2-40B4-BE49-F238E27FC236}">
                <a16:creationId xmlns:a16="http://schemas.microsoft.com/office/drawing/2014/main" id="{188F4C74-B7CE-E1A8-E60B-28D024AC7310}"/>
              </a:ext>
            </a:extLst>
          </p:cNvPr>
          <p:cNvSpPr>
            <a:spLocks noGrp="1"/>
          </p:cNvSpPr>
          <p:nvPr>
            <p:ph type="body" sz="quarter" idx="10" hasCustomPrompt="1"/>
          </p:nvPr>
        </p:nvSpPr>
        <p:spPr>
          <a:xfrm>
            <a:off x="468236" y="2570086"/>
            <a:ext cx="4698568" cy="674702"/>
          </a:xfrm>
          <a:prstGeom prst="rect">
            <a:avLst/>
          </a:prstGeom>
        </p:spPr>
        <p:txBody>
          <a:bodyPr anchor="t" anchorCtr="0"/>
          <a:lstStyle>
            <a:lvl1pPr marL="0" indent="0" algn="ctr">
              <a:buNone/>
              <a:defRPr sz="4400" b="1" i="0">
                <a:solidFill>
                  <a:srgbClr val="351C5C"/>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slide title</a:t>
            </a:r>
          </a:p>
        </p:txBody>
      </p:sp>
      <p:sp>
        <p:nvSpPr>
          <p:cNvPr id="14" name="Text Placeholder 12">
            <a:extLst>
              <a:ext uri="{FF2B5EF4-FFF2-40B4-BE49-F238E27FC236}">
                <a16:creationId xmlns:a16="http://schemas.microsoft.com/office/drawing/2014/main" id="{7ABB8CDA-E36F-BCE9-1ADD-034AF6579270}"/>
              </a:ext>
            </a:extLst>
          </p:cNvPr>
          <p:cNvSpPr>
            <a:spLocks noGrp="1"/>
          </p:cNvSpPr>
          <p:nvPr>
            <p:ph type="body" sz="quarter" idx="11" hasCustomPrompt="1"/>
          </p:nvPr>
        </p:nvSpPr>
        <p:spPr>
          <a:xfrm>
            <a:off x="468236" y="3338004"/>
            <a:ext cx="4698568" cy="514905"/>
          </a:xfrm>
          <a:prstGeom prst="rect">
            <a:avLst/>
          </a:prstGeom>
        </p:spPr>
        <p:txBody>
          <a:bodyPr anchor="ctr" anchorCtr="0"/>
          <a:lstStyle>
            <a:lvl1pPr marL="0" indent="0" algn="ctr">
              <a:buNone/>
              <a:defRPr sz="2800" b="1" i="0">
                <a:solidFill>
                  <a:srgbClr val="00ADCF"/>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 if you want</a:t>
            </a:r>
          </a:p>
        </p:txBody>
      </p:sp>
      <p:sp>
        <p:nvSpPr>
          <p:cNvPr id="15" name="Text Placeholder 12">
            <a:extLst>
              <a:ext uri="{FF2B5EF4-FFF2-40B4-BE49-F238E27FC236}">
                <a16:creationId xmlns:a16="http://schemas.microsoft.com/office/drawing/2014/main" id="{C8D44AEE-8E04-0752-41EF-FD865EB500EE}"/>
              </a:ext>
            </a:extLst>
          </p:cNvPr>
          <p:cNvSpPr>
            <a:spLocks noGrp="1"/>
          </p:cNvSpPr>
          <p:nvPr>
            <p:ph type="body" sz="quarter" idx="12" hasCustomPrompt="1"/>
          </p:nvPr>
        </p:nvSpPr>
        <p:spPr>
          <a:xfrm>
            <a:off x="468236" y="6054571"/>
            <a:ext cx="4698568" cy="514905"/>
          </a:xfrm>
          <a:prstGeom prst="rect">
            <a:avLst/>
          </a:prstGeom>
        </p:spPr>
        <p:txBody>
          <a:bodyPr anchor="ctr" anchorCtr="0"/>
          <a:lstStyle>
            <a:lvl1pPr marL="0" indent="0" algn="l">
              <a:buNone/>
              <a:defRPr sz="1600" b="1" i="0">
                <a:solidFill>
                  <a:srgbClr val="00ADCF"/>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Name of presenter(s)</a:t>
            </a:r>
          </a:p>
        </p:txBody>
      </p:sp>
    </p:spTree>
    <p:extLst>
      <p:ext uri="{BB962C8B-B14F-4D97-AF65-F5344CB8AC3E}">
        <p14:creationId xmlns:p14="http://schemas.microsoft.com/office/powerpoint/2010/main" val="580119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F7F5F9"/>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5FDB8BB-F1A5-6E53-C906-3A0A9A3C75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549703" y="1144624"/>
            <a:ext cx="4307952" cy="604322"/>
          </a:xfrm>
          <a:prstGeom prst="rect">
            <a:avLst/>
          </a:prstGeom>
        </p:spPr>
      </p:pic>
      <p:sp>
        <p:nvSpPr>
          <p:cNvPr id="4" name="Text Placeholder 12">
            <a:extLst>
              <a:ext uri="{FF2B5EF4-FFF2-40B4-BE49-F238E27FC236}">
                <a16:creationId xmlns:a16="http://schemas.microsoft.com/office/drawing/2014/main" id="{F8FAC7E4-B24D-03B7-4B72-49E69F4F0BC3}"/>
              </a:ext>
            </a:extLst>
          </p:cNvPr>
          <p:cNvSpPr>
            <a:spLocks noGrp="1"/>
          </p:cNvSpPr>
          <p:nvPr>
            <p:ph type="body" sz="quarter" idx="10" hasCustomPrompt="1"/>
          </p:nvPr>
        </p:nvSpPr>
        <p:spPr>
          <a:xfrm>
            <a:off x="5618690" y="2570086"/>
            <a:ext cx="6169978" cy="674702"/>
          </a:xfrm>
          <a:prstGeom prst="rect">
            <a:avLst/>
          </a:prstGeom>
        </p:spPr>
        <p:txBody>
          <a:bodyPr anchor="t" anchorCtr="0"/>
          <a:lstStyle>
            <a:lvl1pPr marL="0" indent="0" algn="ctr">
              <a:buNone/>
              <a:defRPr sz="4400" b="1" i="0">
                <a:solidFill>
                  <a:srgbClr val="351C5C"/>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slide title</a:t>
            </a:r>
          </a:p>
        </p:txBody>
      </p:sp>
      <p:sp>
        <p:nvSpPr>
          <p:cNvPr id="5" name="Text Placeholder 12">
            <a:extLst>
              <a:ext uri="{FF2B5EF4-FFF2-40B4-BE49-F238E27FC236}">
                <a16:creationId xmlns:a16="http://schemas.microsoft.com/office/drawing/2014/main" id="{E0555FA1-72DD-EA54-91EB-6174AFA9742F}"/>
              </a:ext>
            </a:extLst>
          </p:cNvPr>
          <p:cNvSpPr>
            <a:spLocks noGrp="1"/>
          </p:cNvSpPr>
          <p:nvPr>
            <p:ph type="body" sz="quarter" idx="11" hasCustomPrompt="1"/>
          </p:nvPr>
        </p:nvSpPr>
        <p:spPr>
          <a:xfrm>
            <a:off x="5618690" y="3338004"/>
            <a:ext cx="6169978" cy="514905"/>
          </a:xfrm>
          <a:prstGeom prst="rect">
            <a:avLst/>
          </a:prstGeom>
        </p:spPr>
        <p:txBody>
          <a:bodyPr anchor="ctr" anchorCtr="0"/>
          <a:lstStyle>
            <a:lvl1pPr marL="0" indent="0" algn="ctr">
              <a:buNone/>
              <a:defRPr sz="2800" b="1" i="0">
                <a:solidFill>
                  <a:srgbClr val="01BCB5"/>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 if you want</a:t>
            </a:r>
          </a:p>
        </p:txBody>
      </p:sp>
      <p:sp>
        <p:nvSpPr>
          <p:cNvPr id="6" name="Text Placeholder 12">
            <a:extLst>
              <a:ext uri="{FF2B5EF4-FFF2-40B4-BE49-F238E27FC236}">
                <a16:creationId xmlns:a16="http://schemas.microsoft.com/office/drawing/2014/main" id="{AC15DFAE-3DE5-E13D-2F74-AEBA985E4104}"/>
              </a:ext>
            </a:extLst>
          </p:cNvPr>
          <p:cNvSpPr>
            <a:spLocks noGrp="1"/>
          </p:cNvSpPr>
          <p:nvPr>
            <p:ph type="body" sz="quarter" idx="12" hasCustomPrompt="1"/>
          </p:nvPr>
        </p:nvSpPr>
        <p:spPr>
          <a:xfrm>
            <a:off x="7090100" y="6054571"/>
            <a:ext cx="4698568" cy="514905"/>
          </a:xfrm>
          <a:prstGeom prst="rect">
            <a:avLst/>
          </a:prstGeom>
        </p:spPr>
        <p:txBody>
          <a:bodyPr anchor="ctr" anchorCtr="0"/>
          <a:lstStyle>
            <a:lvl1pPr marL="0" indent="0" algn="r">
              <a:buNone/>
              <a:defRPr sz="1600" b="1" i="0">
                <a:solidFill>
                  <a:srgbClr val="01BCB5"/>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Name of presenter(s)</a:t>
            </a:r>
          </a:p>
        </p:txBody>
      </p:sp>
      <p:pic>
        <p:nvPicPr>
          <p:cNvPr id="9" name="Graphic 8">
            <a:extLst>
              <a:ext uri="{FF2B5EF4-FFF2-40B4-BE49-F238E27FC236}">
                <a16:creationId xmlns:a16="http://schemas.microsoft.com/office/drawing/2014/main" id="{992454F9-8743-A52F-5CBC-B01E8C587565}"/>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 y="288524"/>
            <a:ext cx="5215356" cy="6280952"/>
          </a:xfrm>
          <a:prstGeom prst="rect">
            <a:avLst/>
          </a:prstGeom>
          <a:effectLst>
            <a:outerShdw blurRad="165100" dist="127000" dir="5400000" algn="ctr" rotWithShape="0">
              <a:srgbClr val="000000">
                <a:alpha val="10000"/>
              </a:srgbClr>
            </a:outerShdw>
          </a:effectLst>
        </p:spPr>
      </p:pic>
      <p:pic>
        <p:nvPicPr>
          <p:cNvPr id="8" name="Graphic 1">
            <a:extLst>
              <a:ext uri="{FF2B5EF4-FFF2-40B4-BE49-F238E27FC236}">
                <a16:creationId xmlns:a16="http://schemas.microsoft.com/office/drawing/2014/main" id="{1C2F8A94-5FE6-7799-FFD1-C24DB3BB8FCE}"/>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7840467" y="220553"/>
            <a:ext cx="1717616" cy="707254"/>
          </a:xfrm>
          <a:prstGeom prst="rect">
            <a:avLst/>
          </a:prstGeom>
        </p:spPr>
      </p:pic>
    </p:spTree>
    <p:extLst>
      <p:ext uri="{BB962C8B-B14F-4D97-AF65-F5344CB8AC3E}">
        <p14:creationId xmlns:p14="http://schemas.microsoft.com/office/powerpoint/2010/main" val="23264096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0E5D8C1D-93C2-749B-4C78-45B05EC5A475}"/>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648336" y="448322"/>
            <a:ext cx="5902332" cy="5961355"/>
          </a:xfrm>
          <a:prstGeom prst="rect">
            <a:avLst/>
          </a:prstGeom>
          <a:effectLst>
            <a:outerShdw blurRad="165100" dist="127000" dir="5400000" algn="ctr" rotWithShape="0">
              <a:srgbClr val="000000">
                <a:alpha val="10000"/>
              </a:srgbClr>
            </a:outerShdw>
          </a:effectLst>
        </p:spPr>
      </p:pic>
      <p:pic>
        <p:nvPicPr>
          <p:cNvPr id="10" name="Graphic 9">
            <a:extLst>
              <a:ext uri="{FF2B5EF4-FFF2-40B4-BE49-F238E27FC236}">
                <a16:creationId xmlns:a16="http://schemas.microsoft.com/office/drawing/2014/main" id="{D297BFE4-D404-7609-ED06-E3337948FCE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63544" y="1144624"/>
            <a:ext cx="4307952" cy="604322"/>
          </a:xfrm>
          <a:prstGeom prst="rect">
            <a:avLst/>
          </a:prstGeom>
        </p:spPr>
      </p:pic>
      <p:pic>
        <p:nvPicPr>
          <p:cNvPr id="11" name="Graphic 1">
            <a:extLst>
              <a:ext uri="{FF2B5EF4-FFF2-40B4-BE49-F238E27FC236}">
                <a16:creationId xmlns:a16="http://schemas.microsoft.com/office/drawing/2014/main" id="{69602C51-0B46-EEB6-32B5-60604689F00B}"/>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1958711" y="220553"/>
            <a:ext cx="1717616" cy="707254"/>
          </a:xfrm>
          <a:prstGeom prst="rect">
            <a:avLst/>
          </a:prstGeom>
        </p:spPr>
      </p:pic>
      <p:sp>
        <p:nvSpPr>
          <p:cNvPr id="13" name="Text Placeholder 12">
            <a:extLst>
              <a:ext uri="{FF2B5EF4-FFF2-40B4-BE49-F238E27FC236}">
                <a16:creationId xmlns:a16="http://schemas.microsoft.com/office/drawing/2014/main" id="{188F4C74-B7CE-E1A8-E60B-28D024AC7310}"/>
              </a:ext>
            </a:extLst>
          </p:cNvPr>
          <p:cNvSpPr>
            <a:spLocks noGrp="1"/>
          </p:cNvSpPr>
          <p:nvPr>
            <p:ph type="body" sz="quarter" idx="10" hasCustomPrompt="1"/>
          </p:nvPr>
        </p:nvSpPr>
        <p:spPr>
          <a:xfrm>
            <a:off x="468236" y="2570086"/>
            <a:ext cx="4698568" cy="674702"/>
          </a:xfrm>
          <a:prstGeom prst="rect">
            <a:avLst/>
          </a:prstGeom>
        </p:spPr>
        <p:txBody>
          <a:bodyPr anchor="t" anchorCtr="0"/>
          <a:lstStyle>
            <a:lvl1pPr marL="0" indent="0" algn="ctr">
              <a:buNone/>
              <a:defRPr sz="4400" b="1" i="0">
                <a:solidFill>
                  <a:srgbClr val="351C5C"/>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slide title</a:t>
            </a:r>
          </a:p>
        </p:txBody>
      </p:sp>
      <p:sp>
        <p:nvSpPr>
          <p:cNvPr id="14" name="Text Placeholder 12">
            <a:extLst>
              <a:ext uri="{FF2B5EF4-FFF2-40B4-BE49-F238E27FC236}">
                <a16:creationId xmlns:a16="http://schemas.microsoft.com/office/drawing/2014/main" id="{7ABB8CDA-E36F-BCE9-1ADD-034AF6579270}"/>
              </a:ext>
            </a:extLst>
          </p:cNvPr>
          <p:cNvSpPr>
            <a:spLocks noGrp="1"/>
          </p:cNvSpPr>
          <p:nvPr>
            <p:ph type="body" sz="quarter" idx="11" hasCustomPrompt="1"/>
          </p:nvPr>
        </p:nvSpPr>
        <p:spPr>
          <a:xfrm>
            <a:off x="468236" y="3338004"/>
            <a:ext cx="4698568" cy="514905"/>
          </a:xfrm>
          <a:prstGeom prst="rect">
            <a:avLst/>
          </a:prstGeom>
        </p:spPr>
        <p:txBody>
          <a:bodyPr anchor="ctr" anchorCtr="0"/>
          <a:lstStyle>
            <a:lvl1pPr marL="0" indent="0" algn="ctr">
              <a:buNone/>
              <a:defRPr sz="2800" b="1" i="0">
                <a:solidFill>
                  <a:srgbClr val="D24A74"/>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 if you want</a:t>
            </a:r>
          </a:p>
        </p:txBody>
      </p:sp>
      <p:sp>
        <p:nvSpPr>
          <p:cNvPr id="15" name="Text Placeholder 12">
            <a:extLst>
              <a:ext uri="{FF2B5EF4-FFF2-40B4-BE49-F238E27FC236}">
                <a16:creationId xmlns:a16="http://schemas.microsoft.com/office/drawing/2014/main" id="{C8D44AEE-8E04-0752-41EF-FD865EB500EE}"/>
              </a:ext>
            </a:extLst>
          </p:cNvPr>
          <p:cNvSpPr>
            <a:spLocks noGrp="1"/>
          </p:cNvSpPr>
          <p:nvPr>
            <p:ph type="body" sz="quarter" idx="12" hasCustomPrompt="1"/>
          </p:nvPr>
        </p:nvSpPr>
        <p:spPr>
          <a:xfrm>
            <a:off x="468236" y="6054571"/>
            <a:ext cx="4698568" cy="514905"/>
          </a:xfrm>
          <a:prstGeom prst="rect">
            <a:avLst/>
          </a:prstGeom>
        </p:spPr>
        <p:txBody>
          <a:bodyPr anchor="ctr" anchorCtr="0"/>
          <a:lstStyle>
            <a:lvl1pPr marL="0" indent="0" algn="l">
              <a:buNone/>
              <a:defRPr sz="1600" b="1" i="0">
                <a:solidFill>
                  <a:srgbClr val="D24A74"/>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Name of presenter(s)</a:t>
            </a:r>
          </a:p>
        </p:txBody>
      </p:sp>
    </p:spTree>
    <p:extLst>
      <p:ext uri="{BB962C8B-B14F-4D97-AF65-F5344CB8AC3E}">
        <p14:creationId xmlns:p14="http://schemas.microsoft.com/office/powerpoint/2010/main" val="18300576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5FDB8BB-F1A5-6E53-C906-3A0A9A3C75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549703" y="1144624"/>
            <a:ext cx="4307952" cy="604322"/>
          </a:xfrm>
          <a:prstGeom prst="rect">
            <a:avLst/>
          </a:prstGeom>
        </p:spPr>
      </p:pic>
      <p:sp>
        <p:nvSpPr>
          <p:cNvPr id="4" name="Text Placeholder 12">
            <a:extLst>
              <a:ext uri="{FF2B5EF4-FFF2-40B4-BE49-F238E27FC236}">
                <a16:creationId xmlns:a16="http://schemas.microsoft.com/office/drawing/2014/main" id="{F8FAC7E4-B24D-03B7-4B72-49E69F4F0BC3}"/>
              </a:ext>
            </a:extLst>
          </p:cNvPr>
          <p:cNvSpPr>
            <a:spLocks noGrp="1"/>
          </p:cNvSpPr>
          <p:nvPr>
            <p:ph type="body" sz="quarter" idx="10" hasCustomPrompt="1"/>
          </p:nvPr>
        </p:nvSpPr>
        <p:spPr>
          <a:xfrm>
            <a:off x="5618690" y="2570086"/>
            <a:ext cx="6169978" cy="674702"/>
          </a:xfrm>
          <a:prstGeom prst="rect">
            <a:avLst/>
          </a:prstGeom>
        </p:spPr>
        <p:txBody>
          <a:bodyPr anchor="t" anchorCtr="0"/>
          <a:lstStyle>
            <a:lvl1pPr marL="0" indent="0" algn="ctr">
              <a:buNone/>
              <a:defRPr sz="4400" b="1" i="0">
                <a:solidFill>
                  <a:srgbClr val="351C5C"/>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Insert slide title</a:t>
            </a:r>
          </a:p>
        </p:txBody>
      </p:sp>
      <p:sp>
        <p:nvSpPr>
          <p:cNvPr id="5" name="Text Placeholder 12">
            <a:extLst>
              <a:ext uri="{FF2B5EF4-FFF2-40B4-BE49-F238E27FC236}">
                <a16:creationId xmlns:a16="http://schemas.microsoft.com/office/drawing/2014/main" id="{E0555FA1-72DD-EA54-91EB-6174AFA9742F}"/>
              </a:ext>
            </a:extLst>
          </p:cNvPr>
          <p:cNvSpPr>
            <a:spLocks noGrp="1"/>
          </p:cNvSpPr>
          <p:nvPr>
            <p:ph type="body" sz="quarter" idx="11" hasCustomPrompt="1"/>
          </p:nvPr>
        </p:nvSpPr>
        <p:spPr>
          <a:xfrm>
            <a:off x="5618690" y="3338004"/>
            <a:ext cx="6169978" cy="514905"/>
          </a:xfrm>
          <a:prstGeom prst="rect">
            <a:avLst/>
          </a:prstGeom>
        </p:spPr>
        <p:txBody>
          <a:bodyPr anchor="ctr" anchorCtr="0"/>
          <a:lstStyle>
            <a:lvl1pPr marL="0" indent="0" algn="ctr">
              <a:buNone/>
              <a:defRPr sz="2800" b="1" i="0">
                <a:solidFill>
                  <a:srgbClr val="00ADCF"/>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 if you want</a:t>
            </a:r>
          </a:p>
        </p:txBody>
      </p:sp>
      <p:sp>
        <p:nvSpPr>
          <p:cNvPr id="6" name="Text Placeholder 12">
            <a:extLst>
              <a:ext uri="{FF2B5EF4-FFF2-40B4-BE49-F238E27FC236}">
                <a16:creationId xmlns:a16="http://schemas.microsoft.com/office/drawing/2014/main" id="{AC15DFAE-3DE5-E13D-2F74-AEBA985E4104}"/>
              </a:ext>
            </a:extLst>
          </p:cNvPr>
          <p:cNvSpPr>
            <a:spLocks noGrp="1"/>
          </p:cNvSpPr>
          <p:nvPr>
            <p:ph type="body" sz="quarter" idx="12" hasCustomPrompt="1"/>
          </p:nvPr>
        </p:nvSpPr>
        <p:spPr>
          <a:xfrm>
            <a:off x="7090100" y="6054571"/>
            <a:ext cx="4698568" cy="514905"/>
          </a:xfrm>
          <a:prstGeom prst="rect">
            <a:avLst/>
          </a:prstGeom>
        </p:spPr>
        <p:txBody>
          <a:bodyPr anchor="ctr" anchorCtr="0"/>
          <a:lstStyle>
            <a:lvl1pPr marL="0" indent="0" algn="r">
              <a:buNone/>
              <a:defRPr sz="1600" b="1" i="0">
                <a:solidFill>
                  <a:srgbClr val="00ADCF"/>
                </a:solidFill>
                <a:latin typeface="Aptos" panose="020B00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Name of presenter(s)</a:t>
            </a:r>
          </a:p>
        </p:txBody>
      </p:sp>
      <p:pic>
        <p:nvPicPr>
          <p:cNvPr id="9" name="Graphic 8">
            <a:extLst>
              <a:ext uri="{FF2B5EF4-FFF2-40B4-BE49-F238E27FC236}">
                <a16:creationId xmlns:a16="http://schemas.microsoft.com/office/drawing/2014/main" id="{992454F9-8743-A52F-5CBC-B01E8C587565}"/>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1" y="288524"/>
            <a:ext cx="5215356" cy="6280951"/>
          </a:xfrm>
          <a:prstGeom prst="rect">
            <a:avLst/>
          </a:prstGeom>
          <a:effectLst>
            <a:outerShdw blurRad="165100" dist="127000" dir="5400000" algn="ctr" rotWithShape="0">
              <a:srgbClr val="000000">
                <a:alpha val="10000"/>
              </a:srgbClr>
            </a:outerShdw>
          </a:effectLst>
        </p:spPr>
      </p:pic>
      <p:pic>
        <p:nvPicPr>
          <p:cNvPr id="8" name="Graphic 1">
            <a:extLst>
              <a:ext uri="{FF2B5EF4-FFF2-40B4-BE49-F238E27FC236}">
                <a16:creationId xmlns:a16="http://schemas.microsoft.com/office/drawing/2014/main" id="{1C2F8A94-5FE6-7799-FFD1-C24DB3BB8FCE}"/>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7840467" y="220553"/>
            <a:ext cx="1717616" cy="707254"/>
          </a:xfrm>
          <a:prstGeom prst="rect">
            <a:avLst/>
          </a:prstGeom>
        </p:spPr>
      </p:pic>
    </p:spTree>
    <p:extLst>
      <p:ext uri="{BB962C8B-B14F-4D97-AF65-F5344CB8AC3E}">
        <p14:creationId xmlns:p14="http://schemas.microsoft.com/office/powerpoint/2010/main" val="6766131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351C5C"/>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F56181BC-A151-2461-5BC6-5843D4E3475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183588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White agenda">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D797C627-D169-6D8B-FBA0-31787E875914}"/>
              </a:ext>
            </a:extLst>
          </p:cNvPr>
          <p:cNvSpPr/>
          <p:nvPr userDrawn="1"/>
        </p:nvSpPr>
        <p:spPr>
          <a:xfrm>
            <a:off x="7760776" y="2744641"/>
            <a:ext cx="4112273" cy="2798670"/>
          </a:xfrm>
          <a:custGeom>
            <a:avLst/>
            <a:gdLst>
              <a:gd name="connsiteX0" fmla="*/ 1537811 w 4112273"/>
              <a:gd name="connsiteY0" fmla="*/ 1033500 h 2798670"/>
              <a:gd name="connsiteX1" fmla="*/ 0 w 4112273"/>
              <a:gd name="connsiteY1" fmla="*/ 395859 h 2798670"/>
              <a:gd name="connsiteX2" fmla="*/ 2329207 w 4112273"/>
              <a:gd name="connsiteY2" fmla="*/ 2728356 h 2798670"/>
              <a:gd name="connsiteX3" fmla="*/ 2668559 w 4112273"/>
              <a:gd name="connsiteY3" fmla="*/ 2728356 h 2798670"/>
              <a:gd name="connsiteX4" fmla="*/ 4112273 w 4112273"/>
              <a:gd name="connsiteY4" fmla="*/ 1282603 h 2798670"/>
              <a:gd name="connsiteX5" fmla="*/ 3470923 w 4112273"/>
              <a:gd name="connsiteY5" fmla="*/ 0 h 2798670"/>
              <a:gd name="connsiteX6" fmla="*/ 3075622 w 4112273"/>
              <a:gd name="connsiteY6" fmla="*/ 395859 h 2798670"/>
              <a:gd name="connsiteX7" fmla="*/ 1537811 w 4112273"/>
              <a:gd name="connsiteY7" fmla="*/ 1033659 h 2798670"/>
              <a:gd name="connsiteX8" fmla="*/ 1537811 w 4112273"/>
              <a:gd name="connsiteY8" fmla="*/ 1033659 h 2798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2273" h="2798670">
                <a:moveTo>
                  <a:pt x="1537811" y="1033500"/>
                </a:moveTo>
                <a:cubicBezTo>
                  <a:pt x="981179" y="1033500"/>
                  <a:pt x="424706" y="821006"/>
                  <a:pt x="0" y="395859"/>
                </a:cubicBezTo>
                <a:lnTo>
                  <a:pt x="2329207" y="2728356"/>
                </a:lnTo>
                <a:cubicBezTo>
                  <a:pt x="2422827" y="2822108"/>
                  <a:pt x="2574781" y="2822108"/>
                  <a:pt x="2668559" y="2728356"/>
                </a:cubicBezTo>
                <a:lnTo>
                  <a:pt x="4112273" y="1282603"/>
                </a:lnTo>
                <a:cubicBezTo>
                  <a:pt x="3744152" y="881809"/>
                  <a:pt x="3527031" y="445043"/>
                  <a:pt x="3470923" y="0"/>
                </a:cubicBezTo>
                <a:lnTo>
                  <a:pt x="3075622" y="395859"/>
                </a:lnTo>
                <a:cubicBezTo>
                  <a:pt x="2651075" y="821006"/>
                  <a:pt x="2094284" y="1033659"/>
                  <a:pt x="1537811" y="1033659"/>
                </a:cubicBezTo>
                <a:lnTo>
                  <a:pt x="1537811" y="1033659"/>
                </a:lnTo>
                <a:close/>
              </a:path>
            </a:pathLst>
          </a:custGeom>
          <a:solidFill>
            <a:srgbClr val="00706E"/>
          </a:solidFill>
          <a:ln w="10914" cap="rnd">
            <a:noFill/>
            <a:prstDash val="solid"/>
            <a:round/>
          </a:ln>
        </p:spPr>
        <p:txBody>
          <a:bodyPr rtlCol="0" anchor="ctr"/>
          <a:lstStyle/>
          <a:p>
            <a:endParaRPr lang="en-US"/>
          </a:p>
        </p:txBody>
      </p:sp>
      <p:sp>
        <p:nvSpPr>
          <p:cNvPr id="19" name="Freeform 18">
            <a:extLst>
              <a:ext uri="{FF2B5EF4-FFF2-40B4-BE49-F238E27FC236}">
                <a16:creationId xmlns:a16="http://schemas.microsoft.com/office/drawing/2014/main" id="{AEBEC9A8-83B0-9491-6D71-0F9C030B7C42}"/>
              </a:ext>
            </a:extLst>
          </p:cNvPr>
          <p:cNvSpPr/>
          <p:nvPr userDrawn="1"/>
        </p:nvSpPr>
        <p:spPr>
          <a:xfrm>
            <a:off x="4624863" y="-1"/>
            <a:ext cx="6211694" cy="3778143"/>
          </a:xfrm>
          <a:custGeom>
            <a:avLst/>
            <a:gdLst>
              <a:gd name="connsiteX0" fmla="*/ 0 w 6211694"/>
              <a:gd name="connsiteY0" fmla="*/ 0 h 3778143"/>
              <a:gd name="connsiteX1" fmla="*/ 3075781 w 6211694"/>
              <a:gd name="connsiteY1" fmla="*/ 0 h 3778143"/>
              <a:gd name="connsiteX2" fmla="*/ 6211694 w 6211694"/>
              <a:gd name="connsiteY2" fmla="*/ 3140343 h 3778143"/>
              <a:gd name="connsiteX3" fmla="*/ 4673884 w 6211694"/>
              <a:gd name="connsiteY3" fmla="*/ 3778143 h 3778143"/>
              <a:gd name="connsiteX4" fmla="*/ 3136073 w 6211694"/>
              <a:gd name="connsiteY4" fmla="*/ 3140502 h 3778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1694" h="3778143">
                <a:moveTo>
                  <a:pt x="0" y="0"/>
                </a:moveTo>
                <a:lnTo>
                  <a:pt x="3075781" y="0"/>
                </a:lnTo>
                <a:lnTo>
                  <a:pt x="6211694" y="3140343"/>
                </a:lnTo>
                <a:cubicBezTo>
                  <a:pt x="5787147" y="3565489"/>
                  <a:pt x="5230515" y="3778143"/>
                  <a:pt x="4673884" y="3778143"/>
                </a:cubicBezTo>
                <a:cubicBezTo>
                  <a:pt x="4117093" y="3778301"/>
                  <a:pt x="3560620" y="3565649"/>
                  <a:pt x="3136073" y="3140502"/>
                </a:cubicBez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19E04579-6B6A-DEED-4F94-434E36457A19}"/>
              </a:ext>
            </a:extLst>
          </p:cNvPr>
          <p:cNvSpPr/>
          <p:nvPr userDrawn="1"/>
        </p:nvSpPr>
        <p:spPr>
          <a:xfrm>
            <a:off x="8006032" y="1"/>
            <a:ext cx="4185969" cy="1608795"/>
          </a:xfrm>
          <a:custGeom>
            <a:avLst/>
            <a:gdLst>
              <a:gd name="connsiteX0" fmla="*/ 305387 w 4185969"/>
              <a:gd name="connsiteY0" fmla="*/ 0 h 1608795"/>
              <a:gd name="connsiteX1" fmla="*/ 4185969 w 4185969"/>
              <a:gd name="connsiteY1" fmla="*/ 0 h 1608795"/>
              <a:gd name="connsiteX2" fmla="*/ 4185969 w 4185969"/>
              <a:gd name="connsiteY2" fmla="*/ 663533 h 1608795"/>
              <a:gd name="connsiteX3" fmla="*/ 3978281 w 4185969"/>
              <a:gd name="connsiteY3" fmla="*/ 871514 h 1608795"/>
              <a:gd name="connsiteX4" fmla="*/ 3923921 w 4185969"/>
              <a:gd name="connsiteY4" fmla="*/ 927701 h 1608795"/>
              <a:gd name="connsiteX5" fmla="*/ 3739861 w 4185969"/>
              <a:gd name="connsiteY5" fmla="*/ 690695 h 1608795"/>
              <a:gd name="connsiteX6" fmla="*/ 2183294 w 4185969"/>
              <a:gd name="connsiteY6" fmla="*/ 725394 h 1608795"/>
              <a:gd name="connsiteX7" fmla="*/ 1301139 w 4185969"/>
              <a:gd name="connsiteY7" fmla="*/ 1608795 h 1608795"/>
              <a:gd name="connsiteX8" fmla="*/ 0 w 4185969"/>
              <a:gd name="connsiteY8" fmla="*/ 305818 h 160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85969" h="1608795">
                <a:moveTo>
                  <a:pt x="305387" y="0"/>
                </a:moveTo>
                <a:lnTo>
                  <a:pt x="4185969" y="0"/>
                </a:lnTo>
                <a:lnTo>
                  <a:pt x="4185969" y="663533"/>
                </a:lnTo>
                <a:lnTo>
                  <a:pt x="3978281" y="871514"/>
                </a:lnTo>
                <a:cubicBezTo>
                  <a:pt x="3959366" y="890296"/>
                  <a:pt x="3940928" y="908919"/>
                  <a:pt x="3923921" y="927701"/>
                </a:cubicBezTo>
                <a:cubicBezTo>
                  <a:pt x="3874807" y="844454"/>
                  <a:pt x="3813612" y="764550"/>
                  <a:pt x="3739861" y="690695"/>
                </a:cubicBezTo>
                <a:cubicBezTo>
                  <a:pt x="3302916" y="253133"/>
                  <a:pt x="2664267" y="243742"/>
                  <a:pt x="2183294" y="725394"/>
                </a:cubicBezTo>
                <a:lnTo>
                  <a:pt x="1301139" y="1608795"/>
                </a:lnTo>
                <a:lnTo>
                  <a:pt x="0" y="305818"/>
                </a:ln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40B20BB0-6F9D-0461-E261-AEBEFE7F61EA}"/>
              </a:ext>
            </a:extLst>
          </p:cNvPr>
          <p:cNvSpPr/>
          <p:nvPr userDrawn="1"/>
        </p:nvSpPr>
        <p:spPr>
          <a:xfrm>
            <a:off x="11201968" y="648202"/>
            <a:ext cx="990032" cy="3699714"/>
          </a:xfrm>
          <a:custGeom>
            <a:avLst/>
            <a:gdLst>
              <a:gd name="connsiteX0" fmla="*/ 990032 w 990032"/>
              <a:gd name="connsiteY0" fmla="*/ 0 h 3699714"/>
              <a:gd name="connsiteX1" fmla="*/ 990032 w 990032"/>
              <a:gd name="connsiteY1" fmla="*/ 3699714 h 3699714"/>
              <a:gd name="connsiteX2" fmla="*/ 925427 w 990032"/>
              <a:gd name="connsiteY2" fmla="*/ 3644716 h 3699714"/>
              <a:gd name="connsiteX3" fmla="*/ 759088 w 990032"/>
              <a:gd name="connsiteY3" fmla="*/ 3486802 h 3699714"/>
              <a:gd name="connsiteX4" fmla="*/ 656409 w 990032"/>
              <a:gd name="connsiteY4" fmla="*/ 3378884 h 3699714"/>
              <a:gd name="connsiteX5" fmla="*/ 15058 w 990032"/>
              <a:gd name="connsiteY5" fmla="*/ 2096281 h 3699714"/>
              <a:gd name="connsiteX6" fmla="*/ 713312 w 990032"/>
              <a:gd name="connsiteY6" fmla="*/ 279499 h 3699714"/>
              <a:gd name="connsiteX7" fmla="*/ 767672 w 990032"/>
              <a:gd name="connsiteY7" fmla="*/ 223312 h 3699714"/>
              <a:gd name="connsiteX8" fmla="*/ 767830 w 990032"/>
              <a:gd name="connsiteY8" fmla="*/ 222516 h 369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0032" h="3699714">
                <a:moveTo>
                  <a:pt x="990032" y="0"/>
                </a:moveTo>
                <a:lnTo>
                  <a:pt x="990032" y="3699714"/>
                </a:lnTo>
                <a:lnTo>
                  <a:pt x="925427" y="3644716"/>
                </a:lnTo>
                <a:cubicBezTo>
                  <a:pt x="870284" y="3595156"/>
                  <a:pt x="814759" y="3542552"/>
                  <a:pt x="759088" y="3486802"/>
                </a:cubicBezTo>
                <a:cubicBezTo>
                  <a:pt x="723325" y="3451147"/>
                  <a:pt x="689629" y="3415493"/>
                  <a:pt x="656409" y="3378884"/>
                </a:cubicBezTo>
                <a:cubicBezTo>
                  <a:pt x="288288" y="2978090"/>
                  <a:pt x="71166" y="2541483"/>
                  <a:pt x="15058" y="2096281"/>
                </a:cubicBezTo>
                <a:cubicBezTo>
                  <a:pt x="-62826" y="1484744"/>
                  <a:pt x="160177" y="856973"/>
                  <a:pt x="713312" y="279499"/>
                </a:cubicBezTo>
                <a:cubicBezTo>
                  <a:pt x="730319" y="260717"/>
                  <a:pt x="748916" y="242094"/>
                  <a:pt x="767672" y="223312"/>
                </a:cubicBezTo>
                <a:lnTo>
                  <a:pt x="767830" y="222516"/>
                </a:lnTo>
                <a:close/>
              </a:path>
            </a:pathLst>
          </a:custGeom>
          <a:solidFill>
            <a:srgbClr val="BABA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2" name="Graphic 1">
            <a:extLst>
              <a:ext uri="{FF2B5EF4-FFF2-40B4-BE49-F238E27FC236}">
                <a16:creationId xmlns:a16="http://schemas.microsoft.com/office/drawing/2014/main" id="{A55C7A03-B83F-6DF0-7E4E-78779753D4C8}"/>
              </a:ext>
            </a:extLst>
          </p:cNvPr>
          <p:cNvPicPr>
            <a:picLocks noChangeAspect="1"/>
          </p:cNvPicPr>
          <p:nvPr userDrawn="1"/>
        </p:nvPicPr>
        <p:blipFill>
          <a:blip r:embed="rId2"/>
          <a:srcRect/>
          <a:stretch/>
        </p:blipFill>
        <p:spPr>
          <a:xfrm>
            <a:off x="197539" y="904158"/>
            <a:ext cx="3720006" cy="1523952"/>
          </a:xfrm>
          <a:prstGeom prst="rect">
            <a:avLst/>
          </a:prstGeom>
        </p:spPr>
      </p:pic>
      <p:sp>
        <p:nvSpPr>
          <p:cNvPr id="24" name="Text Placeholder 23">
            <a:extLst>
              <a:ext uri="{FF2B5EF4-FFF2-40B4-BE49-F238E27FC236}">
                <a16:creationId xmlns:a16="http://schemas.microsoft.com/office/drawing/2014/main" id="{0D9441F9-98C9-809B-BB3E-95F0E0847F23}"/>
              </a:ext>
            </a:extLst>
          </p:cNvPr>
          <p:cNvSpPr>
            <a:spLocks noGrp="1"/>
          </p:cNvSpPr>
          <p:nvPr>
            <p:ph type="body" sz="quarter" idx="10" hasCustomPrompt="1"/>
          </p:nvPr>
        </p:nvSpPr>
        <p:spPr>
          <a:xfrm>
            <a:off x="419289" y="3196189"/>
            <a:ext cx="4424608" cy="549565"/>
          </a:xfrm>
          <a:prstGeom prst="rect">
            <a:avLst/>
          </a:prstGeom>
        </p:spPr>
        <p:txBody>
          <a:bodyPr/>
          <a:lstStyle>
            <a:lvl1pPr marL="0" indent="0">
              <a:buNone/>
              <a:defRPr sz="4000" b="1" i="0">
                <a:solidFill>
                  <a:srgbClr val="351C5C"/>
                </a:solidFill>
                <a:latin typeface="Aptos ExtraBold" panose="020B0004020202020204" pitchFamily="34" charset="0"/>
              </a:defRPr>
            </a:lvl1pPr>
          </a:lstStyle>
          <a:p>
            <a:pPr lvl="0"/>
            <a:r>
              <a:rPr lang="en-US"/>
              <a:t>Agenda (or title)</a:t>
            </a:r>
          </a:p>
        </p:txBody>
      </p:sp>
      <p:sp>
        <p:nvSpPr>
          <p:cNvPr id="25" name="Text Placeholder 23">
            <a:extLst>
              <a:ext uri="{FF2B5EF4-FFF2-40B4-BE49-F238E27FC236}">
                <a16:creationId xmlns:a16="http://schemas.microsoft.com/office/drawing/2014/main" id="{6280C189-03D6-CDDE-940F-39785ADB599C}"/>
              </a:ext>
            </a:extLst>
          </p:cNvPr>
          <p:cNvSpPr>
            <a:spLocks noGrp="1"/>
          </p:cNvSpPr>
          <p:nvPr>
            <p:ph type="body" sz="quarter" idx="11" hasCustomPrompt="1"/>
          </p:nvPr>
        </p:nvSpPr>
        <p:spPr>
          <a:xfrm>
            <a:off x="419289" y="3778142"/>
            <a:ext cx="4424608" cy="549565"/>
          </a:xfrm>
          <a:prstGeom prst="rect">
            <a:avLst/>
          </a:prstGeom>
        </p:spPr>
        <p:txBody>
          <a:bodyPr/>
          <a:lstStyle>
            <a:lvl1pPr marL="0" indent="0">
              <a:buNone/>
              <a:defRPr sz="2400" b="0" i="0">
                <a:solidFill>
                  <a:srgbClr val="D24A74"/>
                </a:solidFill>
                <a:latin typeface="Aptos Light" panose="020B0004020202020204" pitchFamily="34" charset="0"/>
              </a:defRPr>
            </a:lvl1pPr>
          </a:lstStyle>
          <a:p>
            <a:pPr lvl="0"/>
            <a:r>
              <a:rPr lang="en-US"/>
              <a:t>Subtitle if needed</a:t>
            </a:r>
          </a:p>
        </p:txBody>
      </p:sp>
      <p:sp>
        <p:nvSpPr>
          <p:cNvPr id="27" name="Text Placeholder 26">
            <a:extLst>
              <a:ext uri="{FF2B5EF4-FFF2-40B4-BE49-F238E27FC236}">
                <a16:creationId xmlns:a16="http://schemas.microsoft.com/office/drawing/2014/main" id="{672FAA08-4430-2E52-1F34-6AC9BAA9CFBA}"/>
              </a:ext>
            </a:extLst>
          </p:cNvPr>
          <p:cNvSpPr>
            <a:spLocks noGrp="1"/>
          </p:cNvSpPr>
          <p:nvPr>
            <p:ph type="body" sz="quarter" idx="12" hasCustomPrompt="1"/>
          </p:nvPr>
        </p:nvSpPr>
        <p:spPr>
          <a:xfrm>
            <a:off x="5209307" y="502201"/>
            <a:ext cx="6563404" cy="553487"/>
          </a:xfrm>
          <a:prstGeom prst="roundRect">
            <a:avLst/>
          </a:prstGeom>
          <a:solidFill>
            <a:srgbClr val="5B3D8C"/>
          </a:solidFill>
          <a:effectLst>
            <a:outerShdw blurRad="165100" dist="127000" dir="5400000" algn="ctr" rotWithShape="0">
              <a:srgbClr val="000000">
                <a:alpha val="15000"/>
              </a:srgbClr>
            </a:outerShdw>
          </a:effectLst>
        </p:spPr>
        <p:txBody>
          <a:bodyPr lIns="274320" anchor="ctr" anchorCtr="0"/>
          <a:lstStyle>
            <a:lvl1pPr marL="0" indent="0">
              <a:buNone/>
              <a:defRPr sz="2000" b="1">
                <a:solidFill>
                  <a:schemeClr val="bg1"/>
                </a:solidFill>
              </a:defRPr>
            </a:lvl1pPr>
          </a:lstStyle>
          <a:p>
            <a:pPr lvl="0"/>
            <a:r>
              <a:rPr lang="en-US"/>
              <a:t>Agenda item number 1 (Next topic)</a:t>
            </a:r>
          </a:p>
        </p:txBody>
      </p:sp>
      <p:sp>
        <p:nvSpPr>
          <p:cNvPr id="28" name="Text Placeholder 26">
            <a:extLst>
              <a:ext uri="{FF2B5EF4-FFF2-40B4-BE49-F238E27FC236}">
                <a16:creationId xmlns:a16="http://schemas.microsoft.com/office/drawing/2014/main" id="{506A3B99-58D0-D405-433F-52270DA21648}"/>
              </a:ext>
            </a:extLst>
          </p:cNvPr>
          <p:cNvSpPr>
            <a:spLocks noGrp="1"/>
          </p:cNvSpPr>
          <p:nvPr>
            <p:ph type="body" sz="quarter" idx="13" hasCustomPrompt="1"/>
          </p:nvPr>
        </p:nvSpPr>
        <p:spPr>
          <a:xfrm>
            <a:off x="5209307" y="1165205"/>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2</a:t>
            </a:r>
          </a:p>
        </p:txBody>
      </p:sp>
      <p:sp>
        <p:nvSpPr>
          <p:cNvPr id="29" name="Text Placeholder 26">
            <a:extLst>
              <a:ext uri="{FF2B5EF4-FFF2-40B4-BE49-F238E27FC236}">
                <a16:creationId xmlns:a16="http://schemas.microsoft.com/office/drawing/2014/main" id="{710714F3-D105-42CD-E1EF-F3182E489BEC}"/>
              </a:ext>
            </a:extLst>
          </p:cNvPr>
          <p:cNvSpPr>
            <a:spLocks noGrp="1"/>
          </p:cNvSpPr>
          <p:nvPr>
            <p:ph type="body" sz="quarter" idx="14" hasCustomPrompt="1"/>
          </p:nvPr>
        </p:nvSpPr>
        <p:spPr>
          <a:xfrm>
            <a:off x="5209307" y="1828209"/>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3</a:t>
            </a:r>
          </a:p>
        </p:txBody>
      </p:sp>
      <p:sp>
        <p:nvSpPr>
          <p:cNvPr id="30" name="Text Placeholder 26">
            <a:extLst>
              <a:ext uri="{FF2B5EF4-FFF2-40B4-BE49-F238E27FC236}">
                <a16:creationId xmlns:a16="http://schemas.microsoft.com/office/drawing/2014/main" id="{9A82291B-4C63-F566-1381-265D2B5F6171}"/>
              </a:ext>
            </a:extLst>
          </p:cNvPr>
          <p:cNvSpPr>
            <a:spLocks noGrp="1"/>
          </p:cNvSpPr>
          <p:nvPr>
            <p:ph type="body" sz="quarter" idx="15" hasCustomPrompt="1"/>
          </p:nvPr>
        </p:nvSpPr>
        <p:spPr>
          <a:xfrm>
            <a:off x="5209307" y="2491213"/>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4</a:t>
            </a:r>
          </a:p>
        </p:txBody>
      </p:sp>
      <p:sp>
        <p:nvSpPr>
          <p:cNvPr id="31" name="Text Placeholder 26">
            <a:extLst>
              <a:ext uri="{FF2B5EF4-FFF2-40B4-BE49-F238E27FC236}">
                <a16:creationId xmlns:a16="http://schemas.microsoft.com/office/drawing/2014/main" id="{B0EACB44-E100-78D0-0753-E6D8B8E01B5A}"/>
              </a:ext>
            </a:extLst>
          </p:cNvPr>
          <p:cNvSpPr>
            <a:spLocks noGrp="1"/>
          </p:cNvSpPr>
          <p:nvPr>
            <p:ph type="body" sz="quarter" idx="16" hasCustomPrompt="1"/>
          </p:nvPr>
        </p:nvSpPr>
        <p:spPr>
          <a:xfrm>
            <a:off x="5209307" y="3154217"/>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5</a:t>
            </a:r>
          </a:p>
        </p:txBody>
      </p:sp>
      <p:sp>
        <p:nvSpPr>
          <p:cNvPr id="32" name="Text Placeholder 26">
            <a:extLst>
              <a:ext uri="{FF2B5EF4-FFF2-40B4-BE49-F238E27FC236}">
                <a16:creationId xmlns:a16="http://schemas.microsoft.com/office/drawing/2014/main" id="{E08C1C39-E26A-A4C6-66C9-915E862CD979}"/>
              </a:ext>
            </a:extLst>
          </p:cNvPr>
          <p:cNvSpPr>
            <a:spLocks noGrp="1"/>
          </p:cNvSpPr>
          <p:nvPr>
            <p:ph type="body" sz="quarter" idx="17" hasCustomPrompt="1"/>
          </p:nvPr>
        </p:nvSpPr>
        <p:spPr>
          <a:xfrm>
            <a:off x="5209307" y="3817221"/>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6</a:t>
            </a:r>
          </a:p>
        </p:txBody>
      </p:sp>
      <p:sp>
        <p:nvSpPr>
          <p:cNvPr id="33" name="Text Placeholder 26">
            <a:extLst>
              <a:ext uri="{FF2B5EF4-FFF2-40B4-BE49-F238E27FC236}">
                <a16:creationId xmlns:a16="http://schemas.microsoft.com/office/drawing/2014/main" id="{E552F456-3DEE-2368-2A01-AF3397F657DE}"/>
              </a:ext>
            </a:extLst>
          </p:cNvPr>
          <p:cNvSpPr>
            <a:spLocks noGrp="1"/>
          </p:cNvSpPr>
          <p:nvPr>
            <p:ph type="body" sz="quarter" idx="18" hasCustomPrompt="1"/>
          </p:nvPr>
        </p:nvSpPr>
        <p:spPr>
          <a:xfrm>
            <a:off x="5209307" y="4480225"/>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7</a:t>
            </a:r>
          </a:p>
        </p:txBody>
      </p:sp>
      <p:sp>
        <p:nvSpPr>
          <p:cNvPr id="34" name="Text Placeholder 26">
            <a:extLst>
              <a:ext uri="{FF2B5EF4-FFF2-40B4-BE49-F238E27FC236}">
                <a16:creationId xmlns:a16="http://schemas.microsoft.com/office/drawing/2014/main" id="{2B2306AA-D842-F920-275B-FD548F2DEC16}"/>
              </a:ext>
            </a:extLst>
          </p:cNvPr>
          <p:cNvSpPr>
            <a:spLocks noGrp="1"/>
          </p:cNvSpPr>
          <p:nvPr>
            <p:ph type="body" sz="quarter" idx="19" hasCustomPrompt="1"/>
          </p:nvPr>
        </p:nvSpPr>
        <p:spPr>
          <a:xfrm>
            <a:off x="5209307" y="5143229"/>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8</a:t>
            </a:r>
          </a:p>
        </p:txBody>
      </p:sp>
      <p:sp>
        <p:nvSpPr>
          <p:cNvPr id="35" name="Text Placeholder 26">
            <a:extLst>
              <a:ext uri="{FF2B5EF4-FFF2-40B4-BE49-F238E27FC236}">
                <a16:creationId xmlns:a16="http://schemas.microsoft.com/office/drawing/2014/main" id="{AC8D817E-A58C-8707-D6A0-DCCEFB9E55A6}"/>
              </a:ext>
            </a:extLst>
          </p:cNvPr>
          <p:cNvSpPr>
            <a:spLocks noGrp="1"/>
          </p:cNvSpPr>
          <p:nvPr>
            <p:ph type="body" sz="quarter" idx="20" hasCustomPrompt="1"/>
          </p:nvPr>
        </p:nvSpPr>
        <p:spPr>
          <a:xfrm>
            <a:off x="5209307" y="5806231"/>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10</a:t>
            </a:r>
          </a:p>
        </p:txBody>
      </p:sp>
    </p:spTree>
    <p:extLst>
      <p:ext uri="{BB962C8B-B14F-4D97-AF65-F5344CB8AC3E}">
        <p14:creationId xmlns:p14="http://schemas.microsoft.com/office/powerpoint/2010/main" val="6740073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ey agenda">
    <p:bg>
      <p:bgPr>
        <a:solidFill>
          <a:srgbClr val="F7F5F9"/>
        </a:solidFill>
        <a:effectLst/>
      </p:bgPr>
    </p:bg>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D797C627-D169-6D8B-FBA0-31787E875914}"/>
              </a:ext>
            </a:extLst>
          </p:cNvPr>
          <p:cNvSpPr/>
          <p:nvPr userDrawn="1"/>
        </p:nvSpPr>
        <p:spPr>
          <a:xfrm>
            <a:off x="7760776" y="2744641"/>
            <a:ext cx="4112273" cy="2798670"/>
          </a:xfrm>
          <a:custGeom>
            <a:avLst/>
            <a:gdLst>
              <a:gd name="connsiteX0" fmla="*/ 1537811 w 4112273"/>
              <a:gd name="connsiteY0" fmla="*/ 1033500 h 2798670"/>
              <a:gd name="connsiteX1" fmla="*/ 0 w 4112273"/>
              <a:gd name="connsiteY1" fmla="*/ 395859 h 2798670"/>
              <a:gd name="connsiteX2" fmla="*/ 2329207 w 4112273"/>
              <a:gd name="connsiteY2" fmla="*/ 2728356 h 2798670"/>
              <a:gd name="connsiteX3" fmla="*/ 2668559 w 4112273"/>
              <a:gd name="connsiteY3" fmla="*/ 2728356 h 2798670"/>
              <a:gd name="connsiteX4" fmla="*/ 4112273 w 4112273"/>
              <a:gd name="connsiteY4" fmla="*/ 1282603 h 2798670"/>
              <a:gd name="connsiteX5" fmla="*/ 3470923 w 4112273"/>
              <a:gd name="connsiteY5" fmla="*/ 0 h 2798670"/>
              <a:gd name="connsiteX6" fmla="*/ 3075622 w 4112273"/>
              <a:gd name="connsiteY6" fmla="*/ 395859 h 2798670"/>
              <a:gd name="connsiteX7" fmla="*/ 1537811 w 4112273"/>
              <a:gd name="connsiteY7" fmla="*/ 1033659 h 2798670"/>
              <a:gd name="connsiteX8" fmla="*/ 1537811 w 4112273"/>
              <a:gd name="connsiteY8" fmla="*/ 1033659 h 2798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2273" h="2798670">
                <a:moveTo>
                  <a:pt x="1537811" y="1033500"/>
                </a:moveTo>
                <a:cubicBezTo>
                  <a:pt x="981179" y="1033500"/>
                  <a:pt x="424706" y="821006"/>
                  <a:pt x="0" y="395859"/>
                </a:cubicBezTo>
                <a:lnTo>
                  <a:pt x="2329207" y="2728356"/>
                </a:lnTo>
                <a:cubicBezTo>
                  <a:pt x="2422827" y="2822108"/>
                  <a:pt x="2574781" y="2822108"/>
                  <a:pt x="2668559" y="2728356"/>
                </a:cubicBezTo>
                <a:lnTo>
                  <a:pt x="4112273" y="1282603"/>
                </a:lnTo>
                <a:cubicBezTo>
                  <a:pt x="3744152" y="881809"/>
                  <a:pt x="3527031" y="445043"/>
                  <a:pt x="3470923" y="0"/>
                </a:cubicBezTo>
                <a:lnTo>
                  <a:pt x="3075622" y="395859"/>
                </a:lnTo>
                <a:cubicBezTo>
                  <a:pt x="2651075" y="821006"/>
                  <a:pt x="2094284" y="1033659"/>
                  <a:pt x="1537811" y="1033659"/>
                </a:cubicBezTo>
                <a:lnTo>
                  <a:pt x="1537811" y="1033659"/>
                </a:lnTo>
                <a:close/>
              </a:path>
            </a:pathLst>
          </a:custGeom>
          <a:solidFill>
            <a:srgbClr val="00706E"/>
          </a:solidFill>
          <a:ln w="10914" cap="rnd">
            <a:noFill/>
            <a:prstDash val="solid"/>
            <a:round/>
          </a:ln>
        </p:spPr>
        <p:txBody>
          <a:bodyPr rtlCol="0" anchor="ctr"/>
          <a:lstStyle/>
          <a:p>
            <a:endParaRPr lang="en-US"/>
          </a:p>
        </p:txBody>
      </p:sp>
      <p:sp>
        <p:nvSpPr>
          <p:cNvPr id="19" name="Freeform 18">
            <a:extLst>
              <a:ext uri="{FF2B5EF4-FFF2-40B4-BE49-F238E27FC236}">
                <a16:creationId xmlns:a16="http://schemas.microsoft.com/office/drawing/2014/main" id="{AEBEC9A8-83B0-9491-6D71-0F9C030B7C42}"/>
              </a:ext>
            </a:extLst>
          </p:cNvPr>
          <p:cNvSpPr/>
          <p:nvPr userDrawn="1"/>
        </p:nvSpPr>
        <p:spPr>
          <a:xfrm>
            <a:off x="4624863" y="-1"/>
            <a:ext cx="6211694" cy="3778143"/>
          </a:xfrm>
          <a:custGeom>
            <a:avLst/>
            <a:gdLst>
              <a:gd name="connsiteX0" fmla="*/ 0 w 6211694"/>
              <a:gd name="connsiteY0" fmla="*/ 0 h 3778143"/>
              <a:gd name="connsiteX1" fmla="*/ 3075781 w 6211694"/>
              <a:gd name="connsiteY1" fmla="*/ 0 h 3778143"/>
              <a:gd name="connsiteX2" fmla="*/ 6211694 w 6211694"/>
              <a:gd name="connsiteY2" fmla="*/ 3140343 h 3778143"/>
              <a:gd name="connsiteX3" fmla="*/ 4673884 w 6211694"/>
              <a:gd name="connsiteY3" fmla="*/ 3778143 h 3778143"/>
              <a:gd name="connsiteX4" fmla="*/ 3136073 w 6211694"/>
              <a:gd name="connsiteY4" fmla="*/ 3140502 h 3778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1694" h="3778143">
                <a:moveTo>
                  <a:pt x="0" y="0"/>
                </a:moveTo>
                <a:lnTo>
                  <a:pt x="3075781" y="0"/>
                </a:lnTo>
                <a:lnTo>
                  <a:pt x="6211694" y="3140343"/>
                </a:lnTo>
                <a:cubicBezTo>
                  <a:pt x="5787147" y="3565489"/>
                  <a:pt x="5230515" y="3778143"/>
                  <a:pt x="4673884" y="3778143"/>
                </a:cubicBezTo>
                <a:cubicBezTo>
                  <a:pt x="4117093" y="3778301"/>
                  <a:pt x="3560620" y="3565649"/>
                  <a:pt x="3136073" y="3140502"/>
                </a:cubicBez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19">
            <a:extLst>
              <a:ext uri="{FF2B5EF4-FFF2-40B4-BE49-F238E27FC236}">
                <a16:creationId xmlns:a16="http://schemas.microsoft.com/office/drawing/2014/main" id="{19E04579-6B6A-DEED-4F94-434E36457A19}"/>
              </a:ext>
            </a:extLst>
          </p:cNvPr>
          <p:cNvSpPr/>
          <p:nvPr userDrawn="1"/>
        </p:nvSpPr>
        <p:spPr>
          <a:xfrm>
            <a:off x="8006032" y="1"/>
            <a:ext cx="4185969" cy="1608795"/>
          </a:xfrm>
          <a:custGeom>
            <a:avLst/>
            <a:gdLst>
              <a:gd name="connsiteX0" fmla="*/ 305387 w 4185969"/>
              <a:gd name="connsiteY0" fmla="*/ 0 h 1608795"/>
              <a:gd name="connsiteX1" fmla="*/ 4185969 w 4185969"/>
              <a:gd name="connsiteY1" fmla="*/ 0 h 1608795"/>
              <a:gd name="connsiteX2" fmla="*/ 4185969 w 4185969"/>
              <a:gd name="connsiteY2" fmla="*/ 663533 h 1608795"/>
              <a:gd name="connsiteX3" fmla="*/ 3978281 w 4185969"/>
              <a:gd name="connsiteY3" fmla="*/ 871514 h 1608795"/>
              <a:gd name="connsiteX4" fmla="*/ 3923921 w 4185969"/>
              <a:gd name="connsiteY4" fmla="*/ 927701 h 1608795"/>
              <a:gd name="connsiteX5" fmla="*/ 3739861 w 4185969"/>
              <a:gd name="connsiteY5" fmla="*/ 690695 h 1608795"/>
              <a:gd name="connsiteX6" fmla="*/ 2183294 w 4185969"/>
              <a:gd name="connsiteY6" fmla="*/ 725394 h 1608795"/>
              <a:gd name="connsiteX7" fmla="*/ 1301139 w 4185969"/>
              <a:gd name="connsiteY7" fmla="*/ 1608795 h 1608795"/>
              <a:gd name="connsiteX8" fmla="*/ 0 w 4185969"/>
              <a:gd name="connsiteY8" fmla="*/ 305818 h 160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85969" h="1608795">
                <a:moveTo>
                  <a:pt x="305387" y="0"/>
                </a:moveTo>
                <a:lnTo>
                  <a:pt x="4185969" y="0"/>
                </a:lnTo>
                <a:lnTo>
                  <a:pt x="4185969" y="663533"/>
                </a:lnTo>
                <a:lnTo>
                  <a:pt x="3978281" y="871514"/>
                </a:lnTo>
                <a:cubicBezTo>
                  <a:pt x="3959366" y="890296"/>
                  <a:pt x="3940928" y="908919"/>
                  <a:pt x="3923921" y="927701"/>
                </a:cubicBezTo>
                <a:cubicBezTo>
                  <a:pt x="3874807" y="844454"/>
                  <a:pt x="3813612" y="764550"/>
                  <a:pt x="3739861" y="690695"/>
                </a:cubicBezTo>
                <a:cubicBezTo>
                  <a:pt x="3302916" y="253133"/>
                  <a:pt x="2664267" y="243742"/>
                  <a:pt x="2183294" y="725394"/>
                </a:cubicBezTo>
                <a:lnTo>
                  <a:pt x="1301139" y="1608795"/>
                </a:lnTo>
                <a:lnTo>
                  <a:pt x="0" y="305818"/>
                </a:ln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40B20BB0-6F9D-0461-E261-AEBEFE7F61EA}"/>
              </a:ext>
            </a:extLst>
          </p:cNvPr>
          <p:cNvSpPr/>
          <p:nvPr userDrawn="1"/>
        </p:nvSpPr>
        <p:spPr>
          <a:xfrm>
            <a:off x="11201968" y="648202"/>
            <a:ext cx="990032" cy="3699714"/>
          </a:xfrm>
          <a:custGeom>
            <a:avLst/>
            <a:gdLst>
              <a:gd name="connsiteX0" fmla="*/ 990032 w 990032"/>
              <a:gd name="connsiteY0" fmla="*/ 0 h 3699714"/>
              <a:gd name="connsiteX1" fmla="*/ 990032 w 990032"/>
              <a:gd name="connsiteY1" fmla="*/ 3699714 h 3699714"/>
              <a:gd name="connsiteX2" fmla="*/ 925427 w 990032"/>
              <a:gd name="connsiteY2" fmla="*/ 3644716 h 3699714"/>
              <a:gd name="connsiteX3" fmla="*/ 759088 w 990032"/>
              <a:gd name="connsiteY3" fmla="*/ 3486802 h 3699714"/>
              <a:gd name="connsiteX4" fmla="*/ 656409 w 990032"/>
              <a:gd name="connsiteY4" fmla="*/ 3378884 h 3699714"/>
              <a:gd name="connsiteX5" fmla="*/ 15058 w 990032"/>
              <a:gd name="connsiteY5" fmla="*/ 2096281 h 3699714"/>
              <a:gd name="connsiteX6" fmla="*/ 713312 w 990032"/>
              <a:gd name="connsiteY6" fmla="*/ 279499 h 3699714"/>
              <a:gd name="connsiteX7" fmla="*/ 767672 w 990032"/>
              <a:gd name="connsiteY7" fmla="*/ 223312 h 3699714"/>
              <a:gd name="connsiteX8" fmla="*/ 767830 w 990032"/>
              <a:gd name="connsiteY8" fmla="*/ 222516 h 369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0032" h="3699714">
                <a:moveTo>
                  <a:pt x="990032" y="0"/>
                </a:moveTo>
                <a:lnTo>
                  <a:pt x="990032" y="3699714"/>
                </a:lnTo>
                <a:lnTo>
                  <a:pt x="925427" y="3644716"/>
                </a:lnTo>
                <a:cubicBezTo>
                  <a:pt x="870284" y="3595156"/>
                  <a:pt x="814759" y="3542552"/>
                  <a:pt x="759088" y="3486802"/>
                </a:cubicBezTo>
                <a:cubicBezTo>
                  <a:pt x="723325" y="3451147"/>
                  <a:pt x="689629" y="3415493"/>
                  <a:pt x="656409" y="3378884"/>
                </a:cubicBezTo>
                <a:cubicBezTo>
                  <a:pt x="288288" y="2978090"/>
                  <a:pt x="71166" y="2541483"/>
                  <a:pt x="15058" y="2096281"/>
                </a:cubicBezTo>
                <a:cubicBezTo>
                  <a:pt x="-62826" y="1484744"/>
                  <a:pt x="160177" y="856973"/>
                  <a:pt x="713312" y="279499"/>
                </a:cubicBezTo>
                <a:cubicBezTo>
                  <a:pt x="730319" y="260717"/>
                  <a:pt x="748916" y="242094"/>
                  <a:pt x="767672" y="223312"/>
                </a:cubicBezTo>
                <a:lnTo>
                  <a:pt x="767830" y="222516"/>
                </a:lnTo>
                <a:close/>
              </a:path>
            </a:pathLst>
          </a:custGeom>
          <a:solidFill>
            <a:srgbClr val="BABA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2" name="Graphic 1">
            <a:extLst>
              <a:ext uri="{FF2B5EF4-FFF2-40B4-BE49-F238E27FC236}">
                <a16:creationId xmlns:a16="http://schemas.microsoft.com/office/drawing/2014/main" id="{A55C7A03-B83F-6DF0-7E4E-78779753D4C8}"/>
              </a:ext>
            </a:extLst>
          </p:cNvPr>
          <p:cNvPicPr>
            <a:picLocks noChangeAspect="1"/>
          </p:cNvPicPr>
          <p:nvPr userDrawn="1"/>
        </p:nvPicPr>
        <p:blipFill>
          <a:blip r:embed="rId2"/>
          <a:srcRect/>
          <a:stretch/>
        </p:blipFill>
        <p:spPr>
          <a:xfrm>
            <a:off x="197539" y="904158"/>
            <a:ext cx="3720006" cy="1523952"/>
          </a:xfrm>
          <a:prstGeom prst="rect">
            <a:avLst/>
          </a:prstGeom>
        </p:spPr>
      </p:pic>
      <p:sp>
        <p:nvSpPr>
          <p:cNvPr id="24" name="Text Placeholder 23">
            <a:extLst>
              <a:ext uri="{FF2B5EF4-FFF2-40B4-BE49-F238E27FC236}">
                <a16:creationId xmlns:a16="http://schemas.microsoft.com/office/drawing/2014/main" id="{0D9441F9-98C9-809B-BB3E-95F0E0847F23}"/>
              </a:ext>
            </a:extLst>
          </p:cNvPr>
          <p:cNvSpPr>
            <a:spLocks noGrp="1"/>
          </p:cNvSpPr>
          <p:nvPr>
            <p:ph type="body" sz="quarter" idx="10" hasCustomPrompt="1"/>
          </p:nvPr>
        </p:nvSpPr>
        <p:spPr>
          <a:xfrm>
            <a:off x="419289" y="3196189"/>
            <a:ext cx="4424608" cy="549565"/>
          </a:xfrm>
          <a:prstGeom prst="rect">
            <a:avLst/>
          </a:prstGeom>
        </p:spPr>
        <p:txBody>
          <a:bodyPr/>
          <a:lstStyle>
            <a:lvl1pPr marL="0" indent="0">
              <a:buNone/>
              <a:defRPr sz="4000" b="1" i="0">
                <a:solidFill>
                  <a:srgbClr val="351C5C"/>
                </a:solidFill>
                <a:latin typeface="Aptos ExtraBold" panose="020B0004020202020204" pitchFamily="34" charset="0"/>
              </a:defRPr>
            </a:lvl1pPr>
          </a:lstStyle>
          <a:p>
            <a:pPr lvl="0"/>
            <a:r>
              <a:rPr lang="en-US"/>
              <a:t>Agenda (or title)</a:t>
            </a:r>
          </a:p>
        </p:txBody>
      </p:sp>
      <p:sp>
        <p:nvSpPr>
          <p:cNvPr id="25" name="Text Placeholder 23">
            <a:extLst>
              <a:ext uri="{FF2B5EF4-FFF2-40B4-BE49-F238E27FC236}">
                <a16:creationId xmlns:a16="http://schemas.microsoft.com/office/drawing/2014/main" id="{6280C189-03D6-CDDE-940F-39785ADB599C}"/>
              </a:ext>
            </a:extLst>
          </p:cNvPr>
          <p:cNvSpPr>
            <a:spLocks noGrp="1"/>
          </p:cNvSpPr>
          <p:nvPr>
            <p:ph type="body" sz="quarter" idx="11" hasCustomPrompt="1"/>
          </p:nvPr>
        </p:nvSpPr>
        <p:spPr>
          <a:xfrm>
            <a:off x="419289" y="3778142"/>
            <a:ext cx="4424608" cy="549565"/>
          </a:xfrm>
          <a:prstGeom prst="rect">
            <a:avLst/>
          </a:prstGeom>
        </p:spPr>
        <p:txBody>
          <a:bodyPr/>
          <a:lstStyle>
            <a:lvl1pPr marL="0" indent="0">
              <a:buNone/>
              <a:defRPr sz="2400" b="0" i="0">
                <a:solidFill>
                  <a:srgbClr val="D24A74"/>
                </a:solidFill>
                <a:latin typeface="Aptos Light" panose="020B0004020202020204" pitchFamily="34" charset="0"/>
              </a:defRPr>
            </a:lvl1pPr>
          </a:lstStyle>
          <a:p>
            <a:pPr lvl="0"/>
            <a:r>
              <a:rPr lang="en-US"/>
              <a:t>Subtitle if needed</a:t>
            </a:r>
          </a:p>
        </p:txBody>
      </p:sp>
      <p:sp>
        <p:nvSpPr>
          <p:cNvPr id="27" name="Text Placeholder 26">
            <a:extLst>
              <a:ext uri="{FF2B5EF4-FFF2-40B4-BE49-F238E27FC236}">
                <a16:creationId xmlns:a16="http://schemas.microsoft.com/office/drawing/2014/main" id="{672FAA08-4430-2E52-1F34-6AC9BAA9CFBA}"/>
              </a:ext>
            </a:extLst>
          </p:cNvPr>
          <p:cNvSpPr>
            <a:spLocks noGrp="1"/>
          </p:cNvSpPr>
          <p:nvPr>
            <p:ph type="body" sz="quarter" idx="12" hasCustomPrompt="1"/>
          </p:nvPr>
        </p:nvSpPr>
        <p:spPr>
          <a:xfrm>
            <a:off x="5209307" y="502201"/>
            <a:ext cx="6563404" cy="553487"/>
          </a:xfrm>
          <a:prstGeom prst="roundRect">
            <a:avLst/>
          </a:prstGeom>
          <a:solidFill>
            <a:srgbClr val="5B3D8C"/>
          </a:solidFill>
          <a:effectLst>
            <a:outerShdw blurRad="165100" dist="127000" dir="5400000" algn="ctr" rotWithShape="0">
              <a:srgbClr val="000000">
                <a:alpha val="15000"/>
              </a:srgbClr>
            </a:outerShdw>
          </a:effectLst>
        </p:spPr>
        <p:txBody>
          <a:bodyPr lIns="274320" anchor="ctr" anchorCtr="0"/>
          <a:lstStyle>
            <a:lvl1pPr marL="0" indent="0">
              <a:buNone/>
              <a:defRPr sz="2000" b="1">
                <a:solidFill>
                  <a:schemeClr val="bg1"/>
                </a:solidFill>
              </a:defRPr>
            </a:lvl1pPr>
          </a:lstStyle>
          <a:p>
            <a:pPr lvl="0"/>
            <a:r>
              <a:rPr lang="en-US"/>
              <a:t>Agenda item number 1 (Next topic)</a:t>
            </a:r>
          </a:p>
        </p:txBody>
      </p:sp>
      <p:sp>
        <p:nvSpPr>
          <p:cNvPr id="28" name="Text Placeholder 26">
            <a:extLst>
              <a:ext uri="{FF2B5EF4-FFF2-40B4-BE49-F238E27FC236}">
                <a16:creationId xmlns:a16="http://schemas.microsoft.com/office/drawing/2014/main" id="{506A3B99-58D0-D405-433F-52270DA21648}"/>
              </a:ext>
            </a:extLst>
          </p:cNvPr>
          <p:cNvSpPr>
            <a:spLocks noGrp="1"/>
          </p:cNvSpPr>
          <p:nvPr>
            <p:ph type="body" sz="quarter" idx="13" hasCustomPrompt="1"/>
          </p:nvPr>
        </p:nvSpPr>
        <p:spPr>
          <a:xfrm>
            <a:off x="5209307" y="1165205"/>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2</a:t>
            </a:r>
          </a:p>
        </p:txBody>
      </p:sp>
      <p:sp>
        <p:nvSpPr>
          <p:cNvPr id="29" name="Text Placeholder 26">
            <a:extLst>
              <a:ext uri="{FF2B5EF4-FFF2-40B4-BE49-F238E27FC236}">
                <a16:creationId xmlns:a16="http://schemas.microsoft.com/office/drawing/2014/main" id="{710714F3-D105-42CD-E1EF-F3182E489BEC}"/>
              </a:ext>
            </a:extLst>
          </p:cNvPr>
          <p:cNvSpPr>
            <a:spLocks noGrp="1"/>
          </p:cNvSpPr>
          <p:nvPr>
            <p:ph type="body" sz="quarter" idx="14" hasCustomPrompt="1"/>
          </p:nvPr>
        </p:nvSpPr>
        <p:spPr>
          <a:xfrm>
            <a:off x="5209307" y="1828209"/>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3</a:t>
            </a:r>
          </a:p>
        </p:txBody>
      </p:sp>
      <p:sp>
        <p:nvSpPr>
          <p:cNvPr id="30" name="Text Placeholder 26">
            <a:extLst>
              <a:ext uri="{FF2B5EF4-FFF2-40B4-BE49-F238E27FC236}">
                <a16:creationId xmlns:a16="http://schemas.microsoft.com/office/drawing/2014/main" id="{9A82291B-4C63-F566-1381-265D2B5F6171}"/>
              </a:ext>
            </a:extLst>
          </p:cNvPr>
          <p:cNvSpPr>
            <a:spLocks noGrp="1"/>
          </p:cNvSpPr>
          <p:nvPr>
            <p:ph type="body" sz="quarter" idx="15" hasCustomPrompt="1"/>
          </p:nvPr>
        </p:nvSpPr>
        <p:spPr>
          <a:xfrm>
            <a:off x="5209307" y="2491213"/>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4</a:t>
            </a:r>
          </a:p>
        </p:txBody>
      </p:sp>
      <p:sp>
        <p:nvSpPr>
          <p:cNvPr id="31" name="Text Placeholder 26">
            <a:extLst>
              <a:ext uri="{FF2B5EF4-FFF2-40B4-BE49-F238E27FC236}">
                <a16:creationId xmlns:a16="http://schemas.microsoft.com/office/drawing/2014/main" id="{B0EACB44-E100-78D0-0753-E6D8B8E01B5A}"/>
              </a:ext>
            </a:extLst>
          </p:cNvPr>
          <p:cNvSpPr>
            <a:spLocks noGrp="1"/>
          </p:cNvSpPr>
          <p:nvPr>
            <p:ph type="body" sz="quarter" idx="16" hasCustomPrompt="1"/>
          </p:nvPr>
        </p:nvSpPr>
        <p:spPr>
          <a:xfrm>
            <a:off x="5209307" y="3154217"/>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5</a:t>
            </a:r>
          </a:p>
        </p:txBody>
      </p:sp>
      <p:sp>
        <p:nvSpPr>
          <p:cNvPr id="32" name="Text Placeholder 26">
            <a:extLst>
              <a:ext uri="{FF2B5EF4-FFF2-40B4-BE49-F238E27FC236}">
                <a16:creationId xmlns:a16="http://schemas.microsoft.com/office/drawing/2014/main" id="{E08C1C39-E26A-A4C6-66C9-915E862CD979}"/>
              </a:ext>
            </a:extLst>
          </p:cNvPr>
          <p:cNvSpPr>
            <a:spLocks noGrp="1"/>
          </p:cNvSpPr>
          <p:nvPr>
            <p:ph type="body" sz="quarter" idx="17" hasCustomPrompt="1"/>
          </p:nvPr>
        </p:nvSpPr>
        <p:spPr>
          <a:xfrm>
            <a:off x="5209307" y="3817221"/>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6</a:t>
            </a:r>
          </a:p>
        </p:txBody>
      </p:sp>
      <p:sp>
        <p:nvSpPr>
          <p:cNvPr id="33" name="Text Placeholder 26">
            <a:extLst>
              <a:ext uri="{FF2B5EF4-FFF2-40B4-BE49-F238E27FC236}">
                <a16:creationId xmlns:a16="http://schemas.microsoft.com/office/drawing/2014/main" id="{E552F456-3DEE-2368-2A01-AF3397F657DE}"/>
              </a:ext>
            </a:extLst>
          </p:cNvPr>
          <p:cNvSpPr>
            <a:spLocks noGrp="1"/>
          </p:cNvSpPr>
          <p:nvPr>
            <p:ph type="body" sz="quarter" idx="18" hasCustomPrompt="1"/>
          </p:nvPr>
        </p:nvSpPr>
        <p:spPr>
          <a:xfrm>
            <a:off x="5209307" y="4480225"/>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7</a:t>
            </a:r>
          </a:p>
        </p:txBody>
      </p:sp>
      <p:sp>
        <p:nvSpPr>
          <p:cNvPr id="34" name="Text Placeholder 26">
            <a:extLst>
              <a:ext uri="{FF2B5EF4-FFF2-40B4-BE49-F238E27FC236}">
                <a16:creationId xmlns:a16="http://schemas.microsoft.com/office/drawing/2014/main" id="{2B2306AA-D842-F920-275B-FD548F2DEC16}"/>
              </a:ext>
            </a:extLst>
          </p:cNvPr>
          <p:cNvSpPr>
            <a:spLocks noGrp="1"/>
          </p:cNvSpPr>
          <p:nvPr>
            <p:ph type="body" sz="quarter" idx="19" hasCustomPrompt="1"/>
          </p:nvPr>
        </p:nvSpPr>
        <p:spPr>
          <a:xfrm>
            <a:off x="5209307" y="5143229"/>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8</a:t>
            </a:r>
          </a:p>
        </p:txBody>
      </p:sp>
      <p:sp>
        <p:nvSpPr>
          <p:cNvPr id="35" name="Text Placeholder 26">
            <a:extLst>
              <a:ext uri="{FF2B5EF4-FFF2-40B4-BE49-F238E27FC236}">
                <a16:creationId xmlns:a16="http://schemas.microsoft.com/office/drawing/2014/main" id="{AC8D817E-A58C-8707-D6A0-DCCEFB9E55A6}"/>
              </a:ext>
            </a:extLst>
          </p:cNvPr>
          <p:cNvSpPr>
            <a:spLocks noGrp="1"/>
          </p:cNvSpPr>
          <p:nvPr>
            <p:ph type="body" sz="quarter" idx="20" hasCustomPrompt="1"/>
          </p:nvPr>
        </p:nvSpPr>
        <p:spPr>
          <a:xfrm>
            <a:off x="5209307" y="5806231"/>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10</a:t>
            </a:r>
          </a:p>
        </p:txBody>
      </p:sp>
    </p:spTree>
    <p:extLst>
      <p:ext uri="{BB962C8B-B14F-4D97-AF65-F5344CB8AC3E}">
        <p14:creationId xmlns:p14="http://schemas.microsoft.com/office/powerpoint/2010/main" val="40350350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urple agenda">
    <p:bg>
      <p:bgPr>
        <a:solidFill>
          <a:srgbClr val="351C5C"/>
        </a:solidFill>
        <a:effectLst/>
      </p:bgPr>
    </p:bg>
    <p:spTree>
      <p:nvGrpSpPr>
        <p:cNvPr id="1" name=""/>
        <p:cNvGrpSpPr/>
        <p:nvPr/>
      </p:nvGrpSpPr>
      <p:grpSpPr>
        <a:xfrm>
          <a:off x="0" y="0"/>
          <a:ext cx="0" cy="0"/>
          <a:chOff x="0" y="0"/>
          <a:chExt cx="0" cy="0"/>
        </a:xfrm>
      </p:grpSpPr>
      <p:pic>
        <p:nvPicPr>
          <p:cNvPr id="7" name="Graphic 1">
            <a:extLst>
              <a:ext uri="{FF2B5EF4-FFF2-40B4-BE49-F238E27FC236}">
                <a16:creationId xmlns:a16="http://schemas.microsoft.com/office/drawing/2014/main" id="{9F321D13-6184-F728-44D9-4A694C4F7C60}"/>
              </a:ext>
            </a:extLst>
          </p:cNvPr>
          <p:cNvPicPr>
            <a:picLocks noChangeAspect="1"/>
          </p:cNvPicPr>
          <p:nvPr userDrawn="1"/>
        </p:nvPicPr>
        <p:blipFill>
          <a:blip r:embed="rId2"/>
          <a:srcRect/>
          <a:stretch/>
        </p:blipFill>
        <p:spPr>
          <a:xfrm>
            <a:off x="197539" y="904158"/>
            <a:ext cx="3720005" cy="1523952"/>
          </a:xfrm>
          <a:prstGeom prst="rect">
            <a:avLst/>
          </a:prstGeom>
        </p:spPr>
      </p:pic>
      <p:grpSp>
        <p:nvGrpSpPr>
          <p:cNvPr id="6" name="Group 5">
            <a:extLst>
              <a:ext uri="{FF2B5EF4-FFF2-40B4-BE49-F238E27FC236}">
                <a16:creationId xmlns:a16="http://schemas.microsoft.com/office/drawing/2014/main" id="{DB420355-5700-CDC8-0315-E748F84D5B8D}"/>
              </a:ext>
            </a:extLst>
          </p:cNvPr>
          <p:cNvGrpSpPr/>
          <p:nvPr userDrawn="1"/>
        </p:nvGrpSpPr>
        <p:grpSpPr>
          <a:xfrm>
            <a:off x="4632955" y="-16185"/>
            <a:ext cx="7567138" cy="5543312"/>
            <a:chOff x="4632955" y="-16185"/>
            <a:chExt cx="7567138" cy="5543312"/>
          </a:xfrm>
        </p:grpSpPr>
        <p:sp>
          <p:nvSpPr>
            <p:cNvPr id="2" name="Freeform 1">
              <a:extLst>
                <a:ext uri="{FF2B5EF4-FFF2-40B4-BE49-F238E27FC236}">
                  <a16:creationId xmlns:a16="http://schemas.microsoft.com/office/drawing/2014/main" id="{097C51AE-525B-BA98-ADC3-2FFA107B8609}"/>
                </a:ext>
              </a:extLst>
            </p:cNvPr>
            <p:cNvSpPr/>
            <p:nvPr userDrawn="1"/>
          </p:nvSpPr>
          <p:spPr>
            <a:xfrm>
              <a:off x="4632955" y="-16185"/>
              <a:ext cx="6211694" cy="3778143"/>
            </a:xfrm>
            <a:custGeom>
              <a:avLst/>
              <a:gdLst>
                <a:gd name="connsiteX0" fmla="*/ 0 w 6211694"/>
                <a:gd name="connsiteY0" fmla="*/ 0 h 3778143"/>
                <a:gd name="connsiteX1" fmla="*/ 3075781 w 6211694"/>
                <a:gd name="connsiteY1" fmla="*/ 0 h 3778143"/>
                <a:gd name="connsiteX2" fmla="*/ 6211694 w 6211694"/>
                <a:gd name="connsiteY2" fmla="*/ 3140343 h 3778143"/>
                <a:gd name="connsiteX3" fmla="*/ 4673884 w 6211694"/>
                <a:gd name="connsiteY3" fmla="*/ 3778143 h 3778143"/>
                <a:gd name="connsiteX4" fmla="*/ 3136073 w 6211694"/>
                <a:gd name="connsiteY4" fmla="*/ 3140502 h 3778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1694" h="3778143">
                  <a:moveTo>
                    <a:pt x="0" y="0"/>
                  </a:moveTo>
                  <a:lnTo>
                    <a:pt x="3075781" y="0"/>
                  </a:lnTo>
                  <a:lnTo>
                    <a:pt x="6211694" y="3140343"/>
                  </a:lnTo>
                  <a:cubicBezTo>
                    <a:pt x="5787147" y="3565489"/>
                    <a:pt x="5230515" y="3778143"/>
                    <a:pt x="4673884" y="3778143"/>
                  </a:cubicBezTo>
                  <a:cubicBezTo>
                    <a:pt x="4117093" y="3778301"/>
                    <a:pt x="3560620" y="3565649"/>
                    <a:pt x="3136073" y="3140502"/>
                  </a:cubicBezTo>
                  <a:close/>
                </a:path>
              </a:pathLst>
            </a:custGeom>
            <a:solidFill>
              <a:srgbClr val="351C5C"/>
            </a:solidFill>
            <a:ln>
              <a:solidFill>
                <a:srgbClr val="71E3DF"/>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reeform 2">
              <a:extLst>
                <a:ext uri="{FF2B5EF4-FFF2-40B4-BE49-F238E27FC236}">
                  <a16:creationId xmlns:a16="http://schemas.microsoft.com/office/drawing/2014/main" id="{2560D657-89DC-E73B-E0AE-60129CCEF611}"/>
                </a:ext>
              </a:extLst>
            </p:cNvPr>
            <p:cNvSpPr/>
            <p:nvPr userDrawn="1"/>
          </p:nvSpPr>
          <p:spPr>
            <a:xfrm>
              <a:off x="8014124" y="-16183"/>
              <a:ext cx="4185969" cy="1608795"/>
            </a:xfrm>
            <a:custGeom>
              <a:avLst/>
              <a:gdLst>
                <a:gd name="connsiteX0" fmla="*/ 305387 w 4185969"/>
                <a:gd name="connsiteY0" fmla="*/ 0 h 1608795"/>
                <a:gd name="connsiteX1" fmla="*/ 4185969 w 4185969"/>
                <a:gd name="connsiteY1" fmla="*/ 0 h 1608795"/>
                <a:gd name="connsiteX2" fmla="*/ 4185969 w 4185969"/>
                <a:gd name="connsiteY2" fmla="*/ 663533 h 1608795"/>
                <a:gd name="connsiteX3" fmla="*/ 3978281 w 4185969"/>
                <a:gd name="connsiteY3" fmla="*/ 871514 h 1608795"/>
                <a:gd name="connsiteX4" fmla="*/ 3923921 w 4185969"/>
                <a:gd name="connsiteY4" fmla="*/ 927701 h 1608795"/>
                <a:gd name="connsiteX5" fmla="*/ 3739861 w 4185969"/>
                <a:gd name="connsiteY5" fmla="*/ 690695 h 1608795"/>
                <a:gd name="connsiteX6" fmla="*/ 2183294 w 4185969"/>
                <a:gd name="connsiteY6" fmla="*/ 725394 h 1608795"/>
                <a:gd name="connsiteX7" fmla="*/ 1301139 w 4185969"/>
                <a:gd name="connsiteY7" fmla="*/ 1608795 h 1608795"/>
                <a:gd name="connsiteX8" fmla="*/ 0 w 4185969"/>
                <a:gd name="connsiteY8" fmla="*/ 305818 h 160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85969" h="1608795">
                  <a:moveTo>
                    <a:pt x="305387" y="0"/>
                  </a:moveTo>
                  <a:lnTo>
                    <a:pt x="4185969" y="0"/>
                  </a:lnTo>
                  <a:lnTo>
                    <a:pt x="4185969" y="663533"/>
                  </a:lnTo>
                  <a:lnTo>
                    <a:pt x="3978281" y="871514"/>
                  </a:lnTo>
                  <a:cubicBezTo>
                    <a:pt x="3959366" y="890296"/>
                    <a:pt x="3940928" y="908919"/>
                    <a:pt x="3923921" y="927701"/>
                  </a:cubicBezTo>
                  <a:cubicBezTo>
                    <a:pt x="3874807" y="844454"/>
                    <a:pt x="3813612" y="764550"/>
                    <a:pt x="3739861" y="690695"/>
                  </a:cubicBezTo>
                  <a:cubicBezTo>
                    <a:pt x="3302916" y="253133"/>
                    <a:pt x="2664267" y="243742"/>
                    <a:pt x="2183294" y="725394"/>
                  </a:cubicBezTo>
                  <a:lnTo>
                    <a:pt x="1301139" y="1608795"/>
                  </a:lnTo>
                  <a:lnTo>
                    <a:pt x="0" y="305818"/>
                  </a:lnTo>
                  <a:close/>
                </a:path>
              </a:pathLst>
            </a:custGeom>
            <a:solidFill>
              <a:srgbClr val="01BCB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3">
              <a:extLst>
                <a:ext uri="{FF2B5EF4-FFF2-40B4-BE49-F238E27FC236}">
                  <a16:creationId xmlns:a16="http://schemas.microsoft.com/office/drawing/2014/main" id="{1BA7B5F9-F4F0-899B-058D-390AD6A8C481}"/>
                </a:ext>
              </a:extLst>
            </p:cNvPr>
            <p:cNvSpPr/>
            <p:nvPr userDrawn="1"/>
          </p:nvSpPr>
          <p:spPr>
            <a:xfrm>
              <a:off x="7768868" y="2728457"/>
              <a:ext cx="4112273" cy="2798670"/>
            </a:xfrm>
            <a:custGeom>
              <a:avLst/>
              <a:gdLst>
                <a:gd name="connsiteX0" fmla="*/ 1537811 w 4112273"/>
                <a:gd name="connsiteY0" fmla="*/ 1033500 h 2798670"/>
                <a:gd name="connsiteX1" fmla="*/ 0 w 4112273"/>
                <a:gd name="connsiteY1" fmla="*/ 395859 h 2798670"/>
                <a:gd name="connsiteX2" fmla="*/ 2329207 w 4112273"/>
                <a:gd name="connsiteY2" fmla="*/ 2728356 h 2798670"/>
                <a:gd name="connsiteX3" fmla="*/ 2668559 w 4112273"/>
                <a:gd name="connsiteY3" fmla="*/ 2728356 h 2798670"/>
                <a:gd name="connsiteX4" fmla="*/ 4112273 w 4112273"/>
                <a:gd name="connsiteY4" fmla="*/ 1282603 h 2798670"/>
                <a:gd name="connsiteX5" fmla="*/ 3470923 w 4112273"/>
                <a:gd name="connsiteY5" fmla="*/ 0 h 2798670"/>
                <a:gd name="connsiteX6" fmla="*/ 3075622 w 4112273"/>
                <a:gd name="connsiteY6" fmla="*/ 395859 h 2798670"/>
                <a:gd name="connsiteX7" fmla="*/ 1537811 w 4112273"/>
                <a:gd name="connsiteY7" fmla="*/ 1033659 h 2798670"/>
                <a:gd name="connsiteX8" fmla="*/ 1537811 w 4112273"/>
                <a:gd name="connsiteY8" fmla="*/ 1033659 h 2798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2273" h="2798670">
                  <a:moveTo>
                    <a:pt x="1537811" y="1033500"/>
                  </a:moveTo>
                  <a:cubicBezTo>
                    <a:pt x="981179" y="1033500"/>
                    <a:pt x="424706" y="821006"/>
                    <a:pt x="0" y="395859"/>
                  </a:cubicBezTo>
                  <a:lnTo>
                    <a:pt x="2329207" y="2728356"/>
                  </a:lnTo>
                  <a:cubicBezTo>
                    <a:pt x="2422827" y="2822108"/>
                    <a:pt x="2574781" y="2822108"/>
                    <a:pt x="2668559" y="2728356"/>
                  </a:cubicBezTo>
                  <a:lnTo>
                    <a:pt x="4112273" y="1282603"/>
                  </a:lnTo>
                  <a:cubicBezTo>
                    <a:pt x="3744152" y="881809"/>
                    <a:pt x="3527031" y="445043"/>
                    <a:pt x="3470923" y="0"/>
                  </a:cubicBezTo>
                  <a:lnTo>
                    <a:pt x="3075622" y="395859"/>
                  </a:lnTo>
                  <a:cubicBezTo>
                    <a:pt x="2651075" y="821006"/>
                    <a:pt x="2094284" y="1033659"/>
                    <a:pt x="1537811" y="1033659"/>
                  </a:cubicBezTo>
                  <a:lnTo>
                    <a:pt x="1537811" y="1033659"/>
                  </a:lnTo>
                  <a:close/>
                </a:path>
              </a:pathLst>
            </a:custGeom>
            <a:solidFill>
              <a:srgbClr val="00706E"/>
            </a:solidFill>
            <a:ln w="10914" cap="rnd">
              <a:solidFill>
                <a:srgbClr val="00706E"/>
              </a:solidFill>
              <a:prstDash val="solid"/>
              <a:round/>
            </a:ln>
          </p:spPr>
          <p:txBody>
            <a:bodyPr rtlCol="0" anchor="ctr"/>
            <a:lstStyle/>
            <a:p>
              <a:endParaRPr lang="en-US"/>
            </a:p>
          </p:txBody>
        </p:sp>
        <p:sp>
          <p:nvSpPr>
            <p:cNvPr id="5" name="Freeform 4">
              <a:extLst>
                <a:ext uri="{FF2B5EF4-FFF2-40B4-BE49-F238E27FC236}">
                  <a16:creationId xmlns:a16="http://schemas.microsoft.com/office/drawing/2014/main" id="{6BF66CAC-BBE1-FBEE-BCBF-8B80279D04E1}"/>
                </a:ext>
              </a:extLst>
            </p:cNvPr>
            <p:cNvSpPr/>
            <p:nvPr userDrawn="1"/>
          </p:nvSpPr>
          <p:spPr>
            <a:xfrm>
              <a:off x="11210060" y="632018"/>
              <a:ext cx="990032" cy="3699714"/>
            </a:xfrm>
            <a:custGeom>
              <a:avLst/>
              <a:gdLst>
                <a:gd name="connsiteX0" fmla="*/ 990032 w 990032"/>
                <a:gd name="connsiteY0" fmla="*/ 0 h 3699714"/>
                <a:gd name="connsiteX1" fmla="*/ 990032 w 990032"/>
                <a:gd name="connsiteY1" fmla="*/ 3699714 h 3699714"/>
                <a:gd name="connsiteX2" fmla="*/ 925427 w 990032"/>
                <a:gd name="connsiteY2" fmla="*/ 3644716 h 3699714"/>
                <a:gd name="connsiteX3" fmla="*/ 759088 w 990032"/>
                <a:gd name="connsiteY3" fmla="*/ 3486802 h 3699714"/>
                <a:gd name="connsiteX4" fmla="*/ 656409 w 990032"/>
                <a:gd name="connsiteY4" fmla="*/ 3378884 h 3699714"/>
                <a:gd name="connsiteX5" fmla="*/ 15058 w 990032"/>
                <a:gd name="connsiteY5" fmla="*/ 2096281 h 3699714"/>
                <a:gd name="connsiteX6" fmla="*/ 713312 w 990032"/>
                <a:gd name="connsiteY6" fmla="*/ 279499 h 3699714"/>
                <a:gd name="connsiteX7" fmla="*/ 767672 w 990032"/>
                <a:gd name="connsiteY7" fmla="*/ 223312 h 3699714"/>
                <a:gd name="connsiteX8" fmla="*/ 767830 w 990032"/>
                <a:gd name="connsiteY8" fmla="*/ 222516 h 369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0032" h="3699714">
                  <a:moveTo>
                    <a:pt x="990032" y="0"/>
                  </a:moveTo>
                  <a:lnTo>
                    <a:pt x="990032" y="3699714"/>
                  </a:lnTo>
                  <a:lnTo>
                    <a:pt x="925427" y="3644716"/>
                  </a:lnTo>
                  <a:cubicBezTo>
                    <a:pt x="870284" y="3595156"/>
                    <a:pt x="814759" y="3542552"/>
                    <a:pt x="759088" y="3486802"/>
                  </a:cubicBezTo>
                  <a:cubicBezTo>
                    <a:pt x="723325" y="3451147"/>
                    <a:pt x="689629" y="3415493"/>
                    <a:pt x="656409" y="3378884"/>
                  </a:cubicBezTo>
                  <a:cubicBezTo>
                    <a:pt x="288288" y="2978090"/>
                    <a:pt x="71166" y="2541483"/>
                    <a:pt x="15058" y="2096281"/>
                  </a:cubicBezTo>
                  <a:cubicBezTo>
                    <a:pt x="-62826" y="1484744"/>
                    <a:pt x="160177" y="856973"/>
                    <a:pt x="713312" y="279499"/>
                  </a:cubicBezTo>
                  <a:cubicBezTo>
                    <a:pt x="730319" y="260717"/>
                    <a:pt x="748916" y="242094"/>
                    <a:pt x="767672" y="223312"/>
                  </a:cubicBezTo>
                  <a:lnTo>
                    <a:pt x="767830" y="222516"/>
                  </a:lnTo>
                  <a:close/>
                </a:path>
              </a:pathLst>
            </a:custGeom>
            <a:solidFill>
              <a:srgbClr val="71E3D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4" name="Text Placeholder 23">
            <a:extLst>
              <a:ext uri="{FF2B5EF4-FFF2-40B4-BE49-F238E27FC236}">
                <a16:creationId xmlns:a16="http://schemas.microsoft.com/office/drawing/2014/main" id="{0D9441F9-98C9-809B-BB3E-95F0E0847F23}"/>
              </a:ext>
            </a:extLst>
          </p:cNvPr>
          <p:cNvSpPr>
            <a:spLocks noGrp="1"/>
          </p:cNvSpPr>
          <p:nvPr>
            <p:ph type="body" sz="quarter" idx="10" hasCustomPrompt="1"/>
          </p:nvPr>
        </p:nvSpPr>
        <p:spPr>
          <a:xfrm>
            <a:off x="419289" y="3196189"/>
            <a:ext cx="4424608" cy="549565"/>
          </a:xfrm>
          <a:prstGeom prst="rect">
            <a:avLst/>
          </a:prstGeom>
        </p:spPr>
        <p:txBody>
          <a:bodyPr/>
          <a:lstStyle>
            <a:lvl1pPr marL="0" indent="0">
              <a:buNone/>
              <a:defRPr sz="4000" b="1" i="0">
                <a:solidFill>
                  <a:schemeClr val="bg1"/>
                </a:solidFill>
                <a:latin typeface="Aptos ExtraBold" panose="020B0004020202020204" pitchFamily="34" charset="0"/>
              </a:defRPr>
            </a:lvl1pPr>
          </a:lstStyle>
          <a:p>
            <a:pPr lvl="0"/>
            <a:r>
              <a:rPr lang="en-US"/>
              <a:t>Agenda (or title)</a:t>
            </a:r>
          </a:p>
        </p:txBody>
      </p:sp>
      <p:sp>
        <p:nvSpPr>
          <p:cNvPr id="25" name="Text Placeholder 23">
            <a:extLst>
              <a:ext uri="{FF2B5EF4-FFF2-40B4-BE49-F238E27FC236}">
                <a16:creationId xmlns:a16="http://schemas.microsoft.com/office/drawing/2014/main" id="{6280C189-03D6-CDDE-940F-39785ADB599C}"/>
              </a:ext>
            </a:extLst>
          </p:cNvPr>
          <p:cNvSpPr>
            <a:spLocks noGrp="1"/>
          </p:cNvSpPr>
          <p:nvPr>
            <p:ph type="body" sz="quarter" idx="11" hasCustomPrompt="1"/>
          </p:nvPr>
        </p:nvSpPr>
        <p:spPr>
          <a:xfrm>
            <a:off x="419289" y="3778142"/>
            <a:ext cx="4424608" cy="549565"/>
          </a:xfrm>
          <a:prstGeom prst="rect">
            <a:avLst/>
          </a:prstGeom>
        </p:spPr>
        <p:txBody>
          <a:bodyPr/>
          <a:lstStyle>
            <a:lvl1pPr marL="0" indent="0">
              <a:buNone/>
              <a:defRPr sz="2400" b="0" i="0">
                <a:solidFill>
                  <a:srgbClr val="70E3DF"/>
                </a:solidFill>
                <a:latin typeface="Aptos Light" panose="020B0004020202020204" pitchFamily="34" charset="0"/>
              </a:defRPr>
            </a:lvl1pPr>
          </a:lstStyle>
          <a:p>
            <a:pPr lvl="0"/>
            <a:r>
              <a:rPr lang="en-US"/>
              <a:t>Subtitle if needed</a:t>
            </a:r>
          </a:p>
        </p:txBody>
      </p:sp>
      <p:sp>
        <p:nvSpPr>
          <p:cNvPr id="27" name="Text Placeholder 26">
            <a:extLst>
              <a:ext uri="{FF2B5EF4-FFF2-40B4-BE49-F238E27FC236}">
                <a16:creationId xmlns:a16="http://schemas.microsoft.com/office/drawing/2014/main" id="{672FAA08-4430-2E52-1F34-6AC9BAA9CFBA}"/>
              </a:ext>
            </a:extLst>
          </p:cNvPr>
          <p:cNvSpPr>
            <a:spLocks noGrp="1"/>
          </p:cNvSpPr>
          <p:nvPr>
            <p:ph type="body" sz="quarter" idx="12" hasCustomPrompt="1"/>
          </p:nvPr>
        </p:nvSpPr>
        <p:spPr>
          <a:xfrm>
            <a:off x="5209307" y="502201"/>
            <a:ext cx="6563404" cy="553487"/>
          </a:xfrm>
          <a:prstGeom prst="roundRect">
            <a:avLst/>
          </a:prstGeom>
          <a:solidFill>
            <a:srgbClr val="5B3D8C"/>
          </a:solidFill>
          <a:effectLst>
            <a:outerShdw blurRad="165100" dist="127000" dir="5400000" algn="ctr" rotWithShape="0">
              <a:srgbClr val="000000">
                <a:alpha val="15000"/>
              </a:srgbClr>
            </a:outerShdw>
          </a:effectLst>
        </p:spPr>
        <p:txBody>
          <a:bodyPr lIns="274320" anchor="ctr" anchorCtr="0"/>
          <a:lstStyle>
            <a:lvl1pPr marL="0" indent="0">
              <a:buNone/>
              <a:defRPr sz="2000" b="1">
                <a:solidFill>
                  <a:schemeClr val="bg1"/>
                </a:solidFill>
              </a:defRPr>
            </a:lvl1pPr>
          </a:lstStyle>
          <a:p>
            <a:pPr lvl="0"/>
            <a:r>
              <a:rPr lang="en-US"/>
              <a:t>Agenda item number 1 (Next topic)</a:t>
            </a:r>
          </a:p>
        </p:txBody>
      </p:sp>
      <p:sp>
        <p:nvSpPr>
          <p:cNvPr id="28" name="Text Placeholder 26">
            <a:extLst>
              <a:ext uri="{FF2B5EF4-FFF2-40B4-BE49-F238E27FC236}">
                <a16:creationId xmlns:a16="http://schemas.microsoft.com/office/drawing/2014/main" id="{506A3B99-58D0-D405-433F-52270DA21648}"/>
              </a:ext>
            </a:extLst>
          </p:cNvPr>
          <p:cNvSpPr>
            <a:spLocks noGrp="1"/>
          </p:cNvSpPr>
          <p:nvPr>
            <p:ph type="body" sz="quarter" idx="13" hasCustomPrompt="1"/>
          </p:nvPr>
        </p:nvSpPr>
        <p:spPr>
          <a:xfrm>
            <a:off x="5209307" y="1165205"/>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2</a:t>
            </a:r>
          </a:p>
        </p:txBody>
      </p:sp>
      <p:sp>
        <p:nvSpPr>
          <p:cNvPr id="29" name="Text Placeholder 26">
            <a:extLst>
              <a:ext uri="{FF2B5EF4-FFF2-40B4-BE49-F238E27FC236}">
                <a16:creationId xmlns:a16="http://schemas.microsoft.com/office/drawing/2014/main" id="{710714F3-D105-42CD-E1EF-F3182E489BEC}"/>
              </a:ext>
            </a:extLst>
          </p:cNvPr>
          <p:cNvSpPr>
            <a:spLocks noGrp="1"/>
          </p:cNvSpPr>
          <p:nvPr>
            <p:ph type="body" sz="quarter" idx="14" hasCustomPrompt="1"/>
          </p:nvPr>
        </p:nvSpPr>
        <p:spPr>
          <a:xfrm>
            <a:off x="5209307" y="1828209"/>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3</a:t>
            </a:r>
          </a:p>
        </p:txBody>
      </p:sp>
      <p:sp>
        <p:nvSpPr>
          <p:cNvPr id="30" name="Text Placeholder 26">
            <a:extLst>
              <a:ext uri="{FF2B5EF4-FFF2-40B4-BE49-F238E27FC236}">
                <a16:creationId xmlns:a16="http://schemas.microsoft.com/office/drawing/2014/main" id="{9A82291B-4C63-F566-1381-265D2B5F6171}"/>
              </a:ext>
            </a:extLst>
          </p:cNvPr>
          <p:cNvSpPr>
            <a:spLocks noGrp="1"/>
          </p:cNvSpPr>
          <p:nvPr>
            <p:ph type="body" sz="quarter" idx="15" hasCustomPrompt="1"/>
          </p:nvPr>
        </p:nvSpPr>
        <p:spPr>
          <a:xfrm>
            <a:off x="5209307" y="2491213"/>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4</a:t>
            </a:r>
          </a:p>
        </p:txBody>
      </p:sp>
      <p:sp>
        <p:nvSpPr>
          <p:cNvPr id="31" name="Text Placeholder 26">
            <a:extLst>
              <a:ext uri="{FF2B5EF4-FFF2-40B4-BE49-F238E27FC236}">
                <a16:creationId xmlns:a16="http://schemas.microsoft.com/office/drawing/2014/main" id="{B0EACB44-E100-78D0-0753-E6D8B8E01B5A}"/>
              </a:ext>
            </a:extLst>
          </p:cNvPr>
          <p:cNvSpPr>
            <a:spLocks noGrp="1"/>
          </p:cNvSpPr>
          <p:nvPr>
            <p:ph type="body" sz="quarter" idx="16" hasCustomPrompt="1"/>
          </p:nvPr>
        </p:nvSpPr>
        <p:spPr>
          <a:xfrm>
            <a:off x="5209307" y="3154217"/>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5</a:t>
            </a:r>
          </a:p>
        </p:txBody>
      </p:sp>
      <p:sp>
        <p:nvSpPr>
          <p:cNvPr id="32" name="Text Placeholder 26">
            <a:extLst>
              <a:ext uri="{FF2B5EF4-FFF2-40B4-BE49-F238E27FC236}">
                <a16:creationId xmlns:a16="http://schemas.microsoft.com/office/drawing/2014/main" id="{E08C1C39-E26A-A4C6-66C9-915E862CD979}"/>
              </a:ext>
            </a:extLst>
          </p:cNvPr>
          <p:cNvSpPr>
            <a:spLocks noGrp="1"/>
          </p:cNvSpPr>
          <p:nvPr>
            <p:ph type="body" sz="quarter" idx="17" hasCustomPrompt="1"/>
          </p:nvPr>
        </p:nvSpPr>
        <p:spPr>
          <a:xfrm>
            <a:off x="5209307" y="3817221"/>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6</a:t>
            </a:r>
          </a:p>
        </p:txBody>
      </p:sp>
      <p:sp>
        <p:nvSpPr>
          <p:cNvPr id="33" name="Text Placeholder 26">
            <a:extLst>
              <a:ext uri="{FF2B5EF4-FFF2-40B4-BE49-F238E27FC236}">
                <a16:creationId xmlns:a16="http://schemas.microsoft.com/office/drawing/2014/main" id="{E552F456-3DEE-2368-2A01-AF3397F657DE}"/>
              </a:ext>
            </a:extLst>
          </p:cNvPr>
          <p:cNvSpPr>
            <a:spLocks noGrp="1"/>
          </p:cNvSpPr>
          <p:nvPr>
            <p:ph type="body" sz="quarter" idx="18" hasCustomPrompt="1"/>
          </p:nvPr>
        </p:nvSpPr>
        <p:spPr>
          <a:xfrm>
            <a:off x="5209307" y="4480225"/>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7</a:t>
            </a:r>
          </a:p>
        </p:txBody>
      </p:sp>
      <p:sp>
        <p:nvSpPr>
          <p:cNvPr id="34" name="Text Placeholder 26">
            <a:extLst>
              <a:ext uri="{FF2B5EF4-FFF2-40B4-BE49-F238E27FC236}">
                <a16:creationId xmlns:a16="http://schemas.microsoft.com/office/drawing/2014/main" id="{2B2306AA-D842-F920-275B-FD548F2DEC16}"/>
              </a:ext>
            </a:extLst>
          </p:cNvPr>
          <p:cNvSpPr>
            <a:spLocks noGrp="1"/>
          </p:cNvSpPr>
          <p:nvPr>
            <p:ph type="body" sz="quarter" idx="19" hasCustomPrompt="1"/>
          </p:nvPr>
        </p:nvSpPr>
        <p:spPr>
          <a:xfrm>
            <a:off x="5209307" y="5143229"/>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8</a:t>
            </a:r>
          </a:p>
        </p:txBody>
      </p:sp>
      <p:sp>
        <p:nvSpPr>
          <p:cNvPr id="35" name="Text Placeholder 26">
            <a:extLst>
              <a:ext uri="{FF2B5EF4-FFF2-40B4-BE49-F238E27FC236}">
                <a16:creationId xmlns:a16="http://schemas.microsoft.com/office/drawing/2014/main" id="{AC8D817E-A58C-8707-D6A0-DCCEFB9E55A6}"/>
              </a:ext>
            </a:extLst>
          </p:cNvPr>
          <p:cNvSpPr>
            <a:spLocks noGrp="1"/>
          </p:cNvSpPr>
          <p:nvPr>
            <p:ph type="body" sz="quarter" idx="20" hasCustomPrompt="1"/>
          </p:nvPr>
        </p:nvSpPr>
        <p:spPr>
          <a:xfrm>
            <a:off x="5209307" y="5806231"/>
            <a:ext cx="6563404" cy="553487"/>
          </a:xfrm>
          <a:prstGeom prst="roundRect">
            <a:avLst/>
          </a:prstGeom>
          <a:solidFill>
            <a:schemeClr val="bg1"/>
          </a:solidFill>
          <a:effectLst>
            <a:outerShdw blurRad="165100" dist="127000" dir="5400000" algn="ctr" rotWithShape="0">
              <a:srgbClr val="000000">
                <a:alpha val="15000"/>
              </a:srgbClr>
            </a:outerShdw>
          </a:effectLst>
        </p:spPr>
        <p:txBody>
          <a:bodyPr lIns="274320" anchor="ctr" anchorCtr="0"/>
          <a:lstStyle>
            <a:lvl1pPr marL="0" indent="0">
              <a:buNone/>
              <a:defRPr sz="2000">
                <a:solidFill>
                  <a:srgbClr val="351C5C"/>
                </a:solidFill>
              </a:defRPr>
            </a:lvl1pPr>
          </a:lstStyle>
          <a:p>
            <a:pPr lvl="0"/>
            <a:r>
              <a:rPr lang="en-US"/>
              <a:t>Agenda item number 10</a:t>
            </a:r>
          </a:p>
        </p:txBody>
      </p:sp>
    </p:spTree>
    <p:extLst>
      <p:ext uri="{BB962C8B-B14F-4D97-AF65-F5344CB8AC3E}">
        <p14:creationId xmlns:p14="http://schemas.microsoft.com/office/powerpoint/2010/main" val="41761800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84455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mtpy with log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16C558-3024-5551-939E-1C78A3DA06A9}"/>
              </a:ext>
            </a:extLst>
          </p:cNvPr>
          <p:cNvPicPr>
            <a:picLocks noChangeAspect="1"/>
          </p:cNvPicPr>
          <p:nvPr userDrawn="1"/>
        </p:nvPicPr>
        <p:blipFill>
          <a:blip r:embed="rId2"/>
          <a:srcRect/>
          <a:stretch/>
        </p:blipFill>
        <p:spPr>
          <a:xfrm>
            <a:off x="10487346" y="203150"/>
            <a:ext cx="1453018" cy="595248"/>
          </a:xfrm>
          <a:prstGeom prst="rect">
            <a:avLst/>
          </a:prstGeom>
        </p:spPr>
      </p:pic>
    </p:spTree>
    <p:extLst>
      <p:ext uri="{BB962C8B-B14F-4D97-AF65-F5344CB8AC3E}">
        <p14:creationId xmlns:p14="http://schemas.microsoft.com/office/powerpoint/2010/main" val="737374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screen pictur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23276AE-4F18-3ADD-D988-CC207B4C67F7}"/>
              </a:ext>
            </a:extLst>
          </p:cNvPr>
          <p:cNvSpPr>
            <a:spLocks noGrp="1"/>
          </p:cNvSpPr>
          <p:nvPr>
            <p:ph type="pic" sz="quarter" idx="10" hasCustomPrompt="1"/>
          </p:nvPr>
        </p:nvSpPr>
        <p:spPr>
          <a:xfrm>
            <a:off x="0" y="0"/>
            <a:ext cx="12192000" cy="6858000"/>
          </a:xfrm>
          <a:prstGeom prst="rect">
            <a:avLst/>
          </a:prstGeom>
        </p:spPr>
        <p:txBody>
          <a:bodyPr/>
          <a:lstStyle>
            <a:lvl1pPr>
              <a:defRPr>
                <a:solidFill>
                  <a:schemeClr val="bg1"/>
                </a:solidFill>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a:p>
            <a:endParaRPr lang="en-IS"/>
          </a:p>
        </p:txBody>
      </p:sp>
    </p:spTree>
    <p:extLst>
      <p:ext uri="{BB962C8B-B14F-4D97-AF65-F5344CB8AC3E}">
        <p14:creationId xmlns:p14="http://schemas.microsoft.com/office/powerpoint/2010/main" val="7345114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screen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23276AE-4F18-3ADD-D988-CC207B4C67F7}"/>
              </a:ext>
            </a:extLst>
          </p:cNvPr>
          <p:cNvSpPr>
            <a:spLocks noGrp="1"/>
          </p:cNvSpPr>
          <p:nvPr>
            <p:ph type="pic" sz="quarter" idx="10" hasCustomPrompt="1"/>
          </p:nvPr>
        </p:nvSpPr>
        <p:spPr>
          <a:xfrm>
            <a:off x="0" y="0"/>
            <a:ext cx="12192000" cy="6858000"/>
          </a:xfrm>
          <a:prstGeom prst="rect">
            <a:avLst/>
          </a:prstGeom>
        </p:spPr>
        <p:txBody>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a:p>
            <a:endParaRPr lang="en-IS"/>
          </a:p>
        </p:txBody>
      </p:sp>
    </p:spTree>
    <p:extLst>
      <p:ext uri="{BB962C8B-B14F-4D97-AF65-F5344CB8AC3E}">
        <p14:creationId xmlns:p14="http://schemas.microsoft.com/office/powerpoint/2010/main" val="354198072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3" name="Title Placeholder 12">
            <a:extLst>
              <a:ext uri="{FF2B5EF4-FFF2-40B4-BE49-F238E27FC236}">
                <a16:creationId xmlns:a16="http://schemas.microsoft.com/office/drawing/2014/main" id="{4DDED34D-8DEE-FD5B-E396-0B78DEF059A3}"/>
              </a:ext>
            </a:extLst>
          </p:cNvPr>
          <p:cNvSpPr>
            <a:spLocks noGrp="1"/>
          </p:cNvSpPr>
          <p:nvPr>
            <p:ph type="title" hasCustomPrompt="1"/>
          </p:nvPr>
        </p:nvSpPr>
        <p:spPr>
          <a:xfrm>
            <a:off x="340291" y="212186"/>
            <a:ext cx="9983029" cy="588637"/>
          </a:xfrm>
          <a:prstGeom prst="rect">
            <a:avLst/>
          </a:prstGeom>
        </p:spPr>
        <p:txBody>
          <a:bodyPr vert="horz" lIns="91440" tIns="45720" rIns="91440" bIns="45720" rtlCol="0" anchor="t" anchorCtr="0">
            <a:normAutofit/>
          </a:bodyPr>
          <a:lstStyle>
            <a:lvl1pPr>
              <a:defRPr b="0" i="0">
                <a:solidFill>
                  <a:srgbClr val="361D5C"/>
                </a:solidFill>
                <a:latin typeface="Aptos ExtraBold" panose="020B0004020202020204" pitchFamily="34" charset="0"/>
              </a:defRPr>
            </a:lvl1pPr>
          </a:lstStyle>
          <a:p>
            <a:r>
              <a:rPr lang="en-GB"/>
              <a:t>Insert slide title</a:t>
            </a:r>
            <a:endParaRPr lang="en-IS"/>
          </a:p>
        </p:txBody>
      </p:sp>
      <p:pic>
        <p:nvPicPr>
          <p:cNvPr id="5" name="Picture 4">
            <a:extLst>
              <a:ext uri="{FF2B5EF4-FFF2-40B4-BE49-F238E27FC236}">
                <a16:creationId xmlns:a16="http://schemas.microsoft.com/office/drawing/2014/main" id="{ADE579F2-1063-E60B-463A-FCF977A2FDF5}"/>
              </a:ext>
            </a:extLst>
          </p:cNvPr>
          <p:cNvPicPr>
            <a:picLocks noChangeAspect="1"/>
          </p:cNvPicPr>
          <p:nvPr userDrawn="1"/>
        </p:nvPicPr>
        <p:blipFill>
          <a:blip r:embed="rId2"/>
          <a:srcRect/>
          <a:stretch/>
        </p:blipFill>
        <p:spPr>
          <a:xfrm>
            <a:off x="10487345" y="203150"/>
            <a:ext cx="1480989" cy="606707"/>
          </a:xfrm>
          <a:prstGeom prst="rect">
            <a:avLst/>
          </a:prstGeom>
        </p:spPr>
      </p:pic>
      <p:grpSp>
        <p:nvGrpSpPr>
          <p:cNvPr id="6" name="Group 5">
            <a:extLst>
              <a:ext uri="{FF2B5EF4-FFF2-40B4-BE49-F238E27FC236}">
                <a16:creationId xmlns:a16="http://schemas.microsoft.com/office/drawing/2014/main" id="{641C3EF6-4EB6-0621-1F71-CD8A930DEB08}"/>
              </a:ext>
            </a:extLst>
          </p:cNvPr>
          <p:cNvGrpSpPr/>
          <p:nvPr userDrawn="1"/>
        </p:nvGrpSpPr>
        <p:grpSpPr>
          <a:xfrm>
            <a:off x="10223653" y="3709107"/>
            <a:ext cx="1968347" cy="3148894"/>
            <a:chOff x="10223653" y="3709107"/>
            <a:chExt cx="1968347" cy="3148894"/>
          </a:xfrm>
        </p:grpSpPr>
        <p:sp>
          <p:nvSpPr>
            <p:cNvPr id="7" name="Freeform 6">
              <a:extLst>
                <a:ext uri="{FF2B5EF4-FFF2-40B4-BE49-F238E27FC236}">
                  <a16:creationId xmlns:a16="http://schemas.microsoft.com/office/drawing/2014/main" id="{08594F84-DD18-116A-EBF6-7B4564D4F7FA}"/>
                </a:ext>
              </a:extLst>
            </p:cNvPr>
            <p:cNvSpPr/>
            <p:nvPr/>
          </p:nvSpPr>
          <p:spPr>
            <a:xfrm>
              <a:off x="10223653" y="6366827"/>
              <a:ext cx="1125139" cy="491173"/>
            </a:xfrm>
            <a:custGeom>
              <a:avLst/>
              <a:gdLst>
                <a:gd name="connsiteX0" fmla="*/ 562569 w 1125139"/>
                <a:gd name="connsiteY0" fmla="*/ 0 h 491173"/>
                <a:gd name="connsiteX1" fmla="*/ 1121653 w 1125139"/>
                <a:gd name="connsiteY1" fmla="*/ 456526 h 491173"/>
                <a:gd name="connsiteX2" fmla="*/ 1125139 w 1125139"/>
                <a:gd name="connsiteY2" fmla="*/ 491173 h 491173"/>
                <a:gd name="connsiteX3" fmla="*/ 0 w 1125139"/>
                <a:gd name="connsiteY3" fmla="*/ 491173 h 491173"/>
                <a:gd name="connsiteX4" fmla="*/ 3486 w 1125139"/>
                <a:gd name="connsiteY4" fmla="*/ 456526 h 491173"/>
                <a:gd name="connsiteX5" fmla="*/ 562569 w 1125139"/>
                <a:gd name="connsiteY5" fmla="*/ 0 h 4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139" h="491173">
                  <a:moveTo>
                    <a:pt x="562569" y="0"/>
                  </a:moveTo>
                  <a:cubicBezTo>
                    <a:pt x="838349" y="0"/>
                    <a:pt x="1068439" y="195987"/>
                    <a:pt x="1121653" y="456526"/>
                  </a:cubicBezTo>
                  <a:lnTo>
                    <a:pt x="1125139" y="491173"/>
                  </a:lnTo>
                  <a:lnTo>
                    <a:pt x="0" y="491173"/>
                  </a:lnTo>
                  <a:lnTo>
                    <a:pt x="3486" y="456526"/>
                  </a:lnTo>
                  <a:cubicBezTo>
                    <a:pt x="56700" y="195987"/>
                    <a:pt x="286790" y="0"/>
                    <a:pt x="562569" y="0"/>
                  </a:cubicBezTo>
                  <a:close/>
                </a:path>
              </a:pathLst>
            </a:custGeom>
            <a:solidFill>
              <a:srgbClr val="351C5C"/>
            </a:solidFill>
            <a:ln w="0" cap="flat">
              <a:noFill/>
              <a:prstDash val="solid"/>
              <a:miter/>
            </a:ln>
          </p:spPr>
          <p:txBody>
            <a:bodyPr rtlCol="0" anchor="ctr"/>
            <a:lstStyle/>
            <a:p>
              <a:endParaRPr lang="en-IS"/>
            </a:p>
          </p:txBody>
        </p:sp>
        <p:sp>
          <p:nvSpPr>
            <p:cNvPr id="8" name="Freeform 7">
              <a:extLst>
                <a:ext uri="{FF2B5EF4-FFF2-40B4-BE49-F238E27FC236}">
                  <a16:creationId xmlns:a16="http://schemas.microsoft.com/office/drawing/2014/main" id="{A8C38A67-D69D-4C87-820E-BD5745EBDD25}"/>
                </a:ext>
              </a:extLst>
            </p:cNvPr>
            <p:cNvSpPr/>
            <p:nvPr/>
          </p:nvSpPr>
          <p:spPr>
            <a:xfrm>
              <a:off x="11283150" y="3709107"/>
              <a:ext cx="908850" cy="2882384"/>
            </a:xfrm>
            <a:custGeom>
              <a:avLst/>
              <a:gdLst>
                <a:gd name="connsiteX0" fmla="*/ 908850 w 908850"/>
                <a:gd name="connsiteY0" fmla="*/ 0 h 2882384"/>
                <a:gd name="connsiteX1" fmla="*/ 908850 w 908850"/>
                <a:gd name="connsiteY1" fmla="*/ 2005800 h 2882384"/>
                <a:gd name="connsiteX2" fmla="*/ 843657 w 908850"/>
                <a:gd name="connsiteY2" fmla="*/ 2076911 h 2882384"/>
                <a:gd name="connsiteX3" fmla="*/ 536616 w 908850"/>
                <a:gd name="connsiteY3" fmla="*/ 2882384 h 2882384"/>
                <a:gd name="connsiteX4" fmla="*/ 337158 w 908850"/>
                <a:gd name="connsiteY4" fmla="*/ 2318567 h 2882384"/>
                <a:gd name="connsiteX5" fmla="*/ 358961 w 908850"/>
                <a:gd name="connsiteY5" fmla="*/ 346511 h 2882384"/>
                <a:gd name="connsiteX6" fmla="*/ 692849 w 908850"/>
                <a:gd name="connsiteY6" fmla="*/ 94035 h 2882384"/>
                <a:gd name="connsiteX7" fmla="*/ 799464 w 908850"/>
                <a:gd name="connsiteY7" fmla="*/ 41878 h 288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850" h="2882384">
                  <a:moveTo>
                    <a:pt x="908850" y="0"/>
                  </a:moveTo>
                  <a:lnTo>
                    <a:pt x="908850" y="2005800"/>
                  </a:lnTo>
                  <a:lnTo>
                    <a:pt x="843657" y="2076911"/>
                  </a:lnTo>
                  <a:cubicBezTo>
                    <a:pt x="628281" y="2333746"/>
                    <a:pt x="535064" y="2608405"/>
                    <a:pt x="536616" y="2882384"/>
                  </a:cubicBezTo>
                  <a:cubicBezTo>
                    <a:pt x="525905" y="2744081"/>
                    <a:pt x="450673" y="2564376"/>
                    <a:pt x="337158" y="2318567"/>
                  </a:cubicBezTo>
                  <a:cubicBezTo>
                    <a:pt x="65953" y="1708777"/>
                    <a:pt x="-271928" y="978590"/>
                    <a:pt x="358961" y="346511"/>
                  </a:cubicBezTo>
                  <a:cubicBezTo>
                    <a:pt x="462271" y="243006"/>
                    <a:pt x="574454" y="158297"/>
                    <a:pt x="692849" y="94035"/>
                  </a:cubicBezTo>
                  <a:cubicBezTo>
                    <a:pt x="727768" y="74997"/>
                    <a:pt x="763327" y="57604"/>
                    <a:pt x="799464" y="41878"/>
                  </a:cubicBezTo>
                  <a:close/>
                </a:path>
              </a:pathLst>
            </a:custGeom>
            <a:solidFill>
              <a:srgbClr val="351C5C"/>
            </a:solidFill>
            <a:ln w="0" cap="flat">
              <a:noFill/>
              <a:prstDash val="solid"/>
              <a:miter/>
            </a:ln>
          </p:spPr>
          <p:txBody>
            <a:bodyPr rtlCol="0" anchor="ctr"/>
            <a:lstStyle/>
            <a:p>
              <a:endParaRPr lang="en-IS"/>
            </a:p>
          </p:txBody>
        </p:sp>
        <p:sp>
          <p:nvSpPr>
            <p:cNvPr id="10" name="Freeform 9">
              <a:extLst>
                <a:ext uri="{FF2B5EF4-FFF2-40B4-BE49-F238E27FC236}">
                  <a16:creationId xmlns:a16="http://schemas.microsoft.com/office/drawing/2014/main" id="{C05A447B-E050-1210-7BA4-E131DA569322}"/>
                </a:ext>
              </a:extLst>
            </p:cNvPr>
            <p:cNvSpPr/>
            <p:nvPr/>
          </p:nvSpPr>
          <p:spPr>
            <a:xfrm>
              <a:off x="11819684" y="5714767"/>
              <a:ext cx="372316" cy="1143234"/>
            </a:xfrm>
            <a:custGeom>
              <a:avLst/>
              <a:gdLst>
                <a:gd name="connsiteX0" fmla="*/ 372316 w 372316"/>
                <a:gd name="connsiteY0" fmla="*/ 0 h 1143234"/>
                <a:gd name="connsiteX1" fmla="*/ 372316 w 372316"/>
                <a:gd name="connsiteY1" fmla="*/ 1143234 h 1143234"/>
                <a:gd name="connsiteX2" fmla="*/ 32474 w 372316"/>
                <a:gd name="connsiteY2" fmla="*/ 1143234 h 1143234"/>
                <a:gd name="connsiteX3" fmla="*/ 23170 w 372316"/>
                <a:gd name="connsiteY3" fmla="*/ 1108671 h 1143234"/>
                <a:gd name="connsiteX4" fmla="*/ 906 w 372316"/>
                <a:gd name="connsiteY4" fmla="*/ 918634 h 1143234"/>
                <a:gd name="connsiteX5" fmla="*/ 906 w 372316"/>
                <a:gd name="connsiteY5" fmla="*/ 916856 h 1143234"/>
                <a:gd name="connsiteX6" fmla="*/ 19 w 372316"/>
                <a:gd name="connsiteY6" fmla="*/ 879391 h 1143234"/>
                <a:gd name="connsiteX7" fmla="*/ 19 w 372316"/>
                <a:gd name="connsiteY7" fmla="*/ 876724 h 1143234"/>
                <a:gd name="connsiteX8" fmla="*/ 19 w 372316"/>
                <a:gd name="connsiteY8" fmla="*/ 876661 h 1143234"/>
                <a:gd name="connsiteX9" fmla="*/ 307040 w 372316"/>
                <a:gd name="connsiteY9" fmla="*/ 71188 h 1143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316" h="1143234">
                  <a:moveTo>
                    <a:pt x="372316" y="0"/>
                  </a:moveTo>
                  <a:lnTo>
                    <a:pt x="372316" y="1143234"/>
                  </a:lnTo>
                  <a:lnTo>
                    <a:pt x="32474" y="1143234"/>
                  </a:lnTo>
                  <a:lnTo>
                    <a:pt x="23170" y="1108671"/>
                  </a:lnTo>
                  <a:cubicBezTo>
                    <a:pt x="10908" y="1045622"/>
                    <a:pt x="3362" y="982198"/>
                    <a:pt x="906" y="918634"/>
                  </a:cubicBezTo>
                  <a:cubicBezTo>
                    <a:pt x="463" y="918190"/>
                    <a:pt x="906" y="917745"/>
                    <a:pt x="906" y="916856"/>
                  </a:cubicBezTo>
                  <a:cubicBezTo>
                    <a:pt x="19" y="904347"/>
                    <a:pt x="19" y="891901"/>
                    <a:pt x="19" y="879391"/>
                  </a:cubicBezTo>
                  <a:lnTo>
                    <a:pt x="19" y="876724"/>
                  </a:lnTo>
                  <a:lnTo>
                    <a:pt x="19" y="876661"/>
                  </a:lnTo>
                  <a:cubicBezTo>
                    <a:pt x="-1534" y="602682"/>
                    <a:pt x="91635" y="328023"/>
                    <a:pt x="307040" y="71188"/>
                  </a:cubicBezTo>
                  <a:close/>
                </a:path>
              </a:pathLst>
            </a:custGeom>
            <a:solidFill>
              <a:srgbClr val="00BCB5"/>
            </a:solidFill>
            <a:ln w="0" cap="flat">
              <a:noFill/>
              <a:prstDash val="solid"/>
              <a:miter/>
            </a:ln>
          </p:spPr>
          <p:txBody>
            <a:bodyPr rtlCol="0" anchor="ctr"/>
            <a:lstStyle/>
            <a:p>
              <a:endParaRPr lang="en-IS"/>
            </a:p>
          </p:txBody>
        </p:sp>
      </p:grpSp>
      <p:sp>
        <p:nvSpPr>
          <p:cNvPr id="11" name="Text Placeholder 41">
            <a:extLst>
              <a:ext uri="{FF2B5EF4-FFF2-40B4-BE49-F238E27FC236}">
                <a16:creationId xmlns:a16="http://schemas.microsoft.com/office/drawing/2014/main" id="{E61E3D16-3E1A-3939-A205-B63D6E1310E9}"/>
              </a:ext>
            </a:extLst>
          </p:cNvPr>
          <p:cNvSpPr>
            <a:spLocks noGrp="1"/>
          </p:cNvSpPr>
          <p:nvPr>
            <p:ph type="body" sz="quarter" idx="11"/>
          </p:nvPr>
        </p:nvSpPr>
        <p:spPr>
          <a:xfrm>
            <a:off x="340291" y="962526"/>
            <a:ext cx="10680134"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51139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632CA56E-BCE7-AE05-394E-05960998A24F}"/>
              </a:ext>
            </a:extLst>
          </p:cNvPr>
          <p:cNvSpPr/>
          <p:nvPr userDrawn="1"/>
        </p:nvSpPr>
        <p:spPr>
          <a:xfrm>
            <a:off x="11023366" y="6080647"/>
            <a:ext cx="1168634" cy="777352"/>
          </a:xfrm>
          <a:custGeom>
            <a:avLst/>
            <a:gdLst>
              <a:gd name="connsiteX0" fmla="*/ 1168634 w 1168634"/>
              <a:gd name="connsiteY0" fmla="*/ 0 h 777352"/>
              <a:gd name="connsiteX1" fmla="*/ 1168634 w 1168634"/>
              <a:gd name="connsiteY1" fmla="*/ 777352 h 777352"/>
              <a:gd name="connsiteX2" fmla="*/ 0 w 1168634"/>
              <a:gd name="connsiteY2" fmla="*/ 777352 h 777352"/>
              <a:gd name="connsiteX3" fmla="*/ 433726 w 1168634"/>
              <a:gd name="connsiteY3" fmla="*/ 343517 h 777352"/>
              <a:gd name="connsiteX4" fmla="*/ 1160851 w 1168634"/>
              <a:gd name="connsiteY4" fmla="*/ 374 h 77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634" h="777352">
                <a:moveTo>
                  <a:pt x="1168634" y="0"/>
                </a:moveTo>
                <a:lnTo>
                  <a:pt x="1168634" y="777352"/>
                </a:lnTo>
                <a:lnTo>
                  <a:pt x="0" y="777352"/>
                </a:lnTo>
                <a:lnTo>
                  <a:pt x="433726" y="343517"/>
                </a:lnTo>
                <a:cubicBezTo>
                  <a:pt x="637009" y="140184"/>
                  <a:pt x="895481" y="25845"/>
                  <a:pt x="1160851" y="374"/>
                </a:cubicBezTo>
                <a:close/>
              </a:path>
            </a:pathLst>
          </a:custGeom>
          <a:solidFill>
            <a:srgbClr val="EFBC6E"/>
          </a:solidFill>
          <a:ln w="0" cap="flat">
            <a:noFill/>
            <a:prstDash val="solid"/>
            <a:miter/>
          </a:ln>
        </p:spPr>
        <p:txBody>
          <a:bodyPr rtlCol="0" anchor="ctr"/>
          <a:lstStyle/>
          <a:p>
            <a:endParaRPr lang="en-IS"/>
          </a:p>
        </p:txBody>
      </p:sp>
      <p:sp>
        <p:nvSpPr>
          <p:cNvPr id="40" name="Freeform 39">
            <a:extLst>
              <a:ext uri="{FF2B5EF4-FFF2-40B4-BE49-F238E27FC236}">
                <a16:creationId xmlns:a16="http://schemas.microsoft.com/office/drawing/2014/main" id="{F57A464F-D78D-E65D-9AEC-9D6A574E9ED2}"/>
              </a:ext>
            </a:extLst>
          </p:cNvPr>
          <p:cNvSpPr/>
          <p:nvPr userDrawn="1"/>
        </p:nvSpPr>
        <p:spPr>
          <a:xfrm>
            <a:off x="8688223" y="5993583"/>
            <a:ext cx="2686611" cy="864416"/>
          </a:xfrm>
          <a:custGeom>
            <a:avLst/>
            <a:gdLst>
              <a:gd name="connsiteX0" fmla="*/ 1397388 w 2686611"/>
              <a:gd name="connsiteY0" fmla="*/ 4 h 864416"/>
              <a:gd name="connsiteX1" fmla="*/ 2686611 w 2686611"/>
              <a:gd name="connsiteY1" fmla="*/ 513052 h 864416"/>
              <a:gd name="connsiteX2" fmla="*/ 2335335 w 2686611"/>
              <a:gd name="connsiteY2" fmla="*/ 864416 h 864416"/>
              <a:gd name="connsiteX3" fmla="*/ 0 w 2686611"/>
              <a:gd name="connsiteY3" fmla="*/ 864416 h 864416"/>
              <a:gd name="connsiteX4" fmla="*/ 18749 w 2686611"/>
              <a:gd name="connsiteY4" fmla="*/ 822676 h 864416"/>
              <a:gd name="connsiteX5" fmla="*/ 283120 w 2686611"/>
              <a:gd name="connsiteY5" fmla="*/ 473291 h 864416"/>
              <a:gd name="connsiteX6" fmla="*/ 283120 w 2686611"/>
              <a:gd name="connsiteY6" fmla="*/ 473386 h 864416"/>
              <a:gd name="connsiteX7" fmla="*/ 1397388 w 2686611"/>
              <a:gd name="connsiteY7" fmla="*/ 4 h 86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6611" h="864416">
                <a:moveTo>
                  <a:pt x="1397388" y="4"/>
                </a:moveTo>
                <a:cubicBezTo>
                  <a:pt x="1813736" y="896"/>
                  <a:pt x="2259243" y="166193"/>
                  <a:pt x="2686611" y="513052"/>
                </a:cubicBezTo>
                <a:lnTo>
                  <a:pt x="2335335" y="864416"/>
                </a:lnTo>
                <a:lnTo>
                  <a:pt x="0" y="864416"/>
                </a:lnTo>
                <a:lnTo>
                  <a:pt x="18749" y="822676"/>
                </a:lnTo>
                <a:cubicBezTo>
                  <a:pt x="83422" y="703366"/>
                  <a:pt x="170073" y="586367"/>
                  <a:pt x="283120" y="473291"/>
                </a:cubicBezTo>
                <a:lnTo>
                  <a:pt x="283120" y="473386"/>
                </a:lnTo>
                <a:cubicBezTo>
                  <a:pt x="593851" y="162625"/>
                  <a:pt x="981039" y="-888"/>
                  <a:pt x="1397388" y="4"/>
                </a:cubicBezTo>
                <a:close/>
              </a:path>
            </a:pathLst>
          </a:custGeom>
          <a:solidFill>
            <a:srgbClr val="351C5C"/>
          </a:solidFill>
          <a:ln w="0" cap="flat">
            <a:noFill/>
            <a:prstDash val="solid"/>
            <a:miter/>
          </a:ln>
        </p:spPr>
        <p:txBody>
          <a:bodyPr rtlCol="0" anchor="ctr"/>
          <a:lstStyle/>
          <a:p>
            <a:endParaRPr lang="en-IS"/>
          </a:p>
        </p:txBody>
      </p:sp>
      <p:pic>
        <p:nvPicPr>
          <p:cNvPr id="41" name="Picture 40" descr="A black background with white text&#10;&#10;Description automatically generated">
            <a:extLst>
              <a:ext uri="{FF2B5EF4-FFF2-40B4-BE49-F238E27FC236}">
                <a16:creationId xmlns:a16="http://schemas.microsoft.com/office/drawing/2014/main" id="{D023292C-FC89-68BC-A0FC-14CF2FF7D8E9}"/>
              </a:ext>
            </a:extLst>
          </p:cNvPr>
          <p:cNvPicPr>
            <a:picLocks noChangeAspect="1"/>
          </p:cNvPicPr>
          <p:nvPr userDrawn="1"/>
        </p:nvPicPr>
        <p:blipFill>
          <a:blip r:embed="rId2"/>
          <a:stretch>
            <a:fillRect/>
          </a:stretch>
        </p:blipFill>
        <p:spPr>
          <a:xfrm>
            <a:off x="9331825" y="6165969"/>
            <a:ext cx="1480989" cy="606708"/>
          </a:xfrm>
          <a:prstGeom prst="rect">
            <a:avLst/>
          </a:prstGeom>
        </p:spPr>
      </p:pic>
      <p:sp>
        <p:nvSpPr>
          <p:cNvPr id="3" name="Title Placeholder 12">
            <a:extLst>
              <a:ext uri="{FF2B5EF4-FFF2-40B4-BE49-F238E27FC236}">
                <a16:creationId xmlns:a16="http://schemas.microsoft.com/office/drawing/2014/main" id="{9A4B56D3-D4AF-29EA-5DD2-9D8E7F6433AD}"/>
              </a:ext>
            </a:extLst>
          </p:cNvPr>
          <p:cNvSpPr>
            <a:spLocks noGrp="1"/>
          </p:cNvSpPr>
          <p:nvPr>
            <p:ph type="title" hasCustomPrompt="1"/>
          </p:nvPr>
        </p:nvSpPr>
        <p:spPr>
          <a:xfrm>
            <a:off x="340291" y="212186"/>
            <a:ext cx="11484279" cy="588637"/>
          </a:xfrm>
          <a:prstGeom prst="rect">
            <a:avLst/>
          </a:prstGeom>
        </p:spPr>
        <p:txBody>
          <a:bodyPr vert="horz" lIns="91440" tIns="45720" rIns="91440" bIns="45720" rtlCol="0" anchor="t" anchorCtr="0">
            <a:normAutofit/>
          </a:bodyPr>
          <a:lstStyle>
            <a:lvl1pPr>
              <a:defRPr b="0" i="0">
                <a:solidFill>
                  <a:srgbClr val="361D5C"/>
                </a:solidFill>
                <a:latin typeface="Aptos ExtraBold" panose="020B0004020202020204" pitchFamily="34" charset="0"/>
              </a:defRPr>
            </a:lvl1pPr>
          </a:lstStyle>
          <a:p>
            <a:r>
              <a:rPr lang="en-GB"/>
              <a:t>Insert slide title</a:t>
            </a:r>
            <a:endParaRPr lang="en-IS"/>
          </a:p>
        </p:txBody>
      </p:sp>
      <p:sp>
        <p:nvSpPr>
          <p:cNvPr id="42" name="Text Placeholder 41">
            <a:extLst>
              <a:ext uri="{FF2B5EF4-FFF2-40B4-BE49-F238E27FC236}">
                <a16:creationId xmlns:a16="http://schemas.microsoft.com/office/drawing/2014/main" id="{1D9041B6-6DB5-2FDF-C9CB-8D083C2FD493}"/>
              </a:ext>
            </a:extLst>
          </p:cNvPr>
          <p:cNvSpPr>
            <a:spLocks noGrp="1"/>
          </p:cNvSpPr>
          <p:nvPr>
            <p:ph type="body" sz="quarter" idx="11"/>
          </p:nvPr>
        </p:nvSpPr>
        <p:spPr>
          <a:xfrm>
            <a:off x="340291" y="962526"/>
            <a:ext cx="11484278"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74892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3">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415E5872-73FA-15FE-4080-43F2E0AD6385}"/>
              </a:ext>
            </a:extLst>
          </p:cNvPr>
          <p:cNvSpPr/>
          <p:nvPr userDrawn="1"/>
        </p:nvSpPr>
        <p:spPr>
          <a:xfrm rot="5400000">
            <a:off x="6641945" y="1648581"/>
            <a:ext cx="5868430" cy="4550407"/>
          </a:xfrm>
          <a:custGeom>
            <a:avLst/>
            <a:gdLst>
              <a:gd name="connsiteX0" fmla="*/ 0 w 5868430"/>
              <a:gd name="connsiteY0" fmla="*/ 4343372 h 4550407"/>
              <a:gd name="connsiteX1" fmla="*/ 0 w 5868430"/>
              <a:gd name="connsiteY1" fmla="*/ 207034 h 4550407"/>
              <a:gd name="connsiteX2" fmla="*/ 206925 w 5868430"/>
              <a:gd name="connsiteY2" fmla="*/ 0 h 4550407"/>
              <a:gd name="connsiteX3" fmla="*/ 572802 w 5868430"/>
              <a:gd name="connsiteY3" fmla="*/ 0 h 4550407"/>
              <a:gd name="connsiteX4" fmla="*/ 5502553 w 5868430"/>
              <a:gd name="connsiteY4" fmla="*/ 0 h 4550407"/>
              <a:gd name="connsiteX5" fmla="*/ 5868430 w 5868430"/>
              <a:gd name="connsiteY5" fmla="*/ 0 h 4550407"/>
              <a:gd name="connsiteX6" fmla="*/ 5868429 w 5868430"/>
              <a:gd name="connsiteY6" fmla="*/ 4550407 h 4550407"/>
              <a:gd name="connsiteX7" fmla="*/ 5502552 w 5868430"/>
              <a:gd name="connsiteY7" fmla="*/ 4550407 h 4550407"/>
              <a:gd name="connsiteX8" fmla="*/ 572802 w 5868430"/>
              <a:gd name="connsiteY8" fmla="*/ 4550407 h 4550407"/>
              <a:gd name="connsiteX9" fmla="*/ 206925 w 5868430"/>
              <a:gd name="connsiteY9" fmla="*/ 4550407 h 4550407"/>
              <a:gd name="connsiteX10" fmla="*/ 0 w 5868430"/>
              <a:gd name="connsiteY10" fmla="*/ 4343372 h 455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8430" h="4550407">
                <a:moveTo>
                  <a:pt x="0" y="4343372"/>
                </a:moveTo>
                <a:lnTo>
                  <a:pt x="0" y="207034"/>
                </a:lnTo>
                <a:cubicBezTo>
                  <a:pt x="0" y="92692"/>
                  <a:pt x="92643" y="0"/>
                  <a:pt x="206925" y="0"/>
                </a:cubicBezTo>
                <a:lnTo>
                  <a:pt x="572802" y="0"/>
                </a:lnTo>
                <a:lnTo>
                  <a:pt x="5502553" y="0"/>
                </a:lnTo>
                <a:lnTo>
                  <a:pt x="5868430" y="0"/>
                </a:lnTo>
                <a:lnTo>
                  <a:pt x="5868429" y="4550407"/>
                </a:lnTo>
                <a:lnTo>
                  <a:pt x="5502552" y="4550407"/>
                </a:lnTo>
                <a:lnTo>
                  <a:pt x="572802" y="4550407"/>
                </a:lnTo>
                <a:lnTo>
                  <a:pt x="206925" y="4550407"/>
                </a:lnTo>
                <a:cubicBezTo>
                  <a:pt x="92643" y="4550407"/>
                  <a:pt x="0" y="4457714"/>
                  <a:pt x="0" y="4343372"/>
                </a:cubicBezTo>
                <a:close/>
              </a:path>
            </a:pathLst>
          </a:custGeom>
          <a:solidFill>
            <a:srgbClr val="F5F6F8"/>
          </a:solidFill>
          <a:ln w="12700" cap="flat">
            <a:noFill/>
            <a:prstDash val="solid"/>
            <a:miter/>
          </a:ln>
          <a:effectLst>
            <a:outerShdw blurRad="165100" dist="165100" dir="5400000" algn="ctr" rotWithShape="0">
              <a:srgbClr val="000000">
                <a:alpha val="14720"/>
              </a:srgbClr>
            </a:outerShdw>
          </a:effectLst>
        </p:spPr>
        <p:txBody>
          <a:bodyPr rtlCol="0" anchor="ctr"/>
          <a:lstStyle/>
          <a:p>
            <a:endParaRPr lang="en-IS"/>
          </a:p>
        </p:txBody>
      </p:sp>
      <p:sp>
        <p:nvSpPr>
          <p:cNvPr id="27" name="Text Placeholder 8">
            <a:extLst>
              <a:ext uri="{FF2B5EF4-FFF2-40B4-BE49-F238E27FC236}">
                <a16:creationId xmlns:a16="http://schemas.microsoft.com/office/drawing/2014/main" id="{A83F39A0-32C9-BA62-1FE4-8D3886A53051}"/>
              </a:ext>
            </a:extLst>
          </p:cNvPr>
          <p:cNvSpPr>
            <a:spLocks noGrp="1"/>
          </p:cNvSpPr>
          <p:nvPr>
            <p:ph type="body" sz="quarter" idx="11" hasCustomPrompt="1"/>
          </p:nvPr>
        </p:nvSpPr>
        <p:spPr>
          <a:xfrm>
            <a:off x="7526399" y="1201824"/>
            <a:ext cx="4111419" cy="5323667"/>
          </a:xfrm>
          <a:prstGeom prst="rect">
            <a:avLst/>
          </a:prstGeom>
        </p:spPr>
        <p:txBody>
          <a:bodyPr/>
          <a:lstStyle>
            <a:lvl1pPr>
              <a:defRPr sz="2000">
                <a:solidFill>
                  <a:srgbClr val="351C5C"/>
                </a:solidFill>
                <a:latin typeface="Aptos" panose="020B0004020202020204" pitchFamily="34" charset="0"/>
                <a:cs typeface="Segoe UI" panose="020B0502040204020203" pitchFamily="34" charset="0"/>
              </a:defRPr>
            </a:lvl1pPr>
            <a:lvl2pPr>
              <a:defRPr>
                <a:solidFill>
                  <a:srgbClr val="323133"/>
                </a:solidFill>
                <a:latin typeface="Segoe UI" panose="020B0502040204020203" pitchFamily="34" charset="0"/>
                <a:cs typeface="Segoe UI" panose="020B0502040204020203" pitchFamily="34" charset="0"/>
              </a:defRPr>
            </a:lvl2pPr>
            <a:lvl3pPr>
              <a:defRPr>
                <a:solidFill>
                  <a:srgbClr val="323133"/>
                </a:solidFill>
                <a:latin typeface="Segoe UI" panose="020B0502040204020203" pitchFamily="34" charset="0"/>
                <a:cs typeface="Segoe UI" panose="020B0502040204020203" pitchFamily="34" charset="0"/>
              </a:defRPr>
            </a:lvl3pPr>
            <a:lvl4pPr>
              <a:defRPr>
                <a:solidFill>
                  <a:srgbClr val="323133"/>
                </a:solidFill>
                <a:latin typeface="Segoe UI" panose="020B0502040204020203" pitchFamily="34" charset="0"/>
                <a:cs typeface="Segoe UI" panose="020B0502040204020203" pitchFamily="34" charset="0"/>
              </a:defRPr>
            </a:lvl4pPr>
            <a:lvl5pPr>
              <a:defRPr>
                <a:solidFill>
                  <a:srgbClr val="323133"/>
                </a:solidFill>
                <a:latin typeface="Segoe UI" panose="020B0502040204020203" pitchFamily="34" charset="0"/>
                <a:cs typeface="Segoe UI" panose="020B0502040204020203" pitchFamily="34" charset="0"/>
              </a:defRPr>
            </a:lvl5pPr>
          </a:lstStyle>
          <a:p>
            <a:pPr lvl="0"/>
            <a:r>
              <a:rPr lang="en-GB"/>
              <a:t>Click to edit text</a:t>
            </a:r>
          </a:p>
        </p:txBody>
      </p:sp>
      <p:sp>
        <p:nvSpPr>
          <p:cNvPr id="28" name="Title Placeholder 12">
            <a:extLst>
              <a:ext uri="{FF2B5EF4-FFF2-40B4-BE49-F238E27FC236}">
                <a16:creationId xmlns:a16="http://schemas.microsoft.com/office/drawing/2014/main" id="{EA64A310-8E4A-0B0F-5EEE-90ED080B24E2}"/>
              </a:ext>
            </a:extLst>
          </p:cNvPr>
          <p:cNvSpPr>
            <a:spLocks noGrp="1"/>
          </p:cNvSpPr>
          <p:nvPr>
            <p:ph type="title" hasCustomPrompt="1"/>
          </p:nvPr>
        </p:nvSpPr>
        <p:spPr>
          <a:xfrm>
            <a:off x="340291" y="212186"/>
            <a:ext cx="11511073" cy="588637"/>
          </a:xfrm>
          <a:prstGeom prst="rect">
            <a:avLst/>
          </a:prstGeom>
        </p:spPr>
        <p:txBody>
          <a:bodyPr vert="horz" lIns="91440" tIns="45720" rIns="91440" bIns="45720" rtlCol="0" anchor="t" anchorCtr="0">
            <a:normAutofit/>
          </a:bodyPr>
          <a:lstStyle>
            <a:lvl1pPr>
              <a:defRPr b="0" i="0">
                <a:solidFill>
                  <a:srgbClr val="361D5C"/>
                </a:solidFill>
                <a:latin typeface="Aptos ExtraBold" panose="020B0004020202020204" pitchFamily="34" charset="0"/>
              </a:defRPr>
            </a:lvl1pPr>
          </a:lstStyle>
          <a:p>
            <a:r>
              <a:rPr lang="en-GB"/>
              <a:t>Insert slide title</a:t>
            </a:r>
            <a:endParaRPr lang="en-IS"/>
          </a:p>
        </p:txBody>
      </p:sp>
      <p:grpSp>
        <p:nvGrpSpPr>
          <p:cNvPr id="46" name="Group 45">
            <a:extLst>
              <a:ext uri="{FF2B5EF4-FFF2-40B4-BE49-F238E27FC236}">
                <a16:creationId xmlns:a16="http://schemas.microsoft.com/office/drawing/2014/main" id="{25CE8B88-3E4A-A2E8-3DB6-EC6CDB89B838}"/>
              </a:ext>
            </a:extLst>
          </p:cNvPr>
          <p:cNvGrpSpPr/>
          <p:nvPr userDrawn="1"/>
        </p:nvGrpSpPr>
        <p:grpSpPr>
          <a:xfrm>
            <a:off x="0" y="4956384"/>
            <a:ext cx="2921093" cy="1901616"/>
            <a:chOff x="0" y="4956384"/>
            <a:chExt cx="2921093" cy="1901616"/>
          </a:xfrm>
        </p:grpSpPr>
        <p:sp>
          <p:nvSpPr>
            <p:cNvPr id="47" name="Freeform 46">
              <a:extLst>
                <a:ext uri="{FF2B5EF4-FFF2-40B4-BE49-F238E27FC236}">
                  <a16:creationId xmlns:a16="http://schemas.microsoft.com/office/drawing/2014/main" id="{045CBE23-0FF9-523A-ECBF-29F604BF49BF}"/>
                </a:ext>
              </a:extLst>
            </p:cNvPr>
            <p:cNvSpPr/>
            <p:nvPr userDrawn="1"/>
          </p:nvSpPr>
          <p:spPr>
            <a:xfrm>
              <a:off x="33101" y="5929605"/>
              <a:ext cx="2887992" cy="928395"/>
            </a:xfrm>
            <a:custGeom>
              <a:avLst/>
              <a:gdLst>
                <a:gd name="connsiteX0" fmla="*/ 1668240 w 2887992"/>
                <a:gd name="connsiteY0" fmla="*/ 497 h 928395"/>
                <a:gd name="connsiteX1" fmla="*/ 2535886 w 2887992"/>
                <a:gd name="connsiteY1" fmla="*/ 358962 h 928395"/>
                <a:gd name="connsiteX2" fmla="*/ 2788363 w 2887992"/>
                <a:gd name="connsiteY2" fmla="*/ 692850 h 928395"/>
                <a:gd name="connsiteX3" fmla="*/ 2882666 w 2887992"/>
                <a:gd name="connsiteY3" fmla="*/ 909552 h 928395"/>
                <a:gd name="connsiteX4" fmla="*/ 2887992 w 2887992"/>
                <a:gd name="connsiteY4" fmla="*/ 928395 h 928395"/>
                <a:gd name="connsiteX5" fmla="*/ 897907 w 2887992"/>
                <a:gd name="connsiteY5" fmla="*/ 928395 h 928395"/>
                <a:gd name="connsiteX6" fmla="*/ 805477 w 2887992"/>
                <a:gd name="connsiteY6" fmla="*/ 843657 h 928395"/>
                <a:gd name="connsiteX7" fmla="*/ 0 w 2887992"/>
                <a:gd name="connsiteY7" fmla="*/ 536617 h 928395"/>
                <a:gd name="connsiteX8" fmla="*/ 563820 w 2887992"/>
                <a:gd name="connsiteY8" fmla="*/ 337159 h 928395"/>
                <a:gd name="connsiteX9" fmla="*/ 1668240 w 2887992"/>
                <a:gd name="connsiteY9" fmla="*/ 497 h 92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7992" h="928395">
                  <a:moveTo>
                    <a:pt x="1668240" y="497"/>
                  </a:moveTo>
                  <a:cubicBezTo>
                    <a:pt x="1964035" y="-7637"/>
                    <a:pt x="2259350" y="82948"/>
                    <a:pt x="2535886" y="358962"/>
                  </a:cubicBezTo>
                  <a:cubicBezTo>
                    <a:pt x="2639391" y="462272"/>
                    <a:pt x="2724101" y="574455"/>
                    <a:pt x="2788363" y="692850"/>
                  </a:cubicBezTo>
                  <a:cubicBezTo>
                    <a:pt x="2826439" y="762687"/>
                    <a:pt x="2857937" y="835085"/>
                    <a:pt x="2882666" y="909552"/>
                  </a:cubicBezTo>
                  <a:lnTo>
                    <a:pt x="2887992" y="928395"/>
                  </a:lnTo>
                  <a:lnTo>
                    <a:pt x="897907" y="928395"/>
                  </a:lnTo>
                  <a:lnTo>
                    <a:pt x="805477" y="843657"/>
                  </a:lnTo>
                  <a:cubicBezTo>
                    <a:pt x="548640" y="628282"/>
                    <a:pt x="273980" y="535065"/>
                    <a:pt x="0" y="536617"/>
                  </a:cubicBezTo>
                  <a:cubicBezTo>
                    <a:pt x="138304" y="525906"/>
                    <a:pt x="318010" y="450674"/>
                    <a:pt x="563820" y="337159"/>
                  </a:cubicBezTo>
                  <a:cubicBezTo>
                    <a:pt x="906828" y="184606"/>
                    <a:pt x="1287931" y="10956"/>
                    <a:pt x="1668240" y="497"/>
                  </a:cubicBez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47">
              <a:extLst>
                <a:ext uri="{FF2B5EF4-FFF2-40B4-BE49-F238E27FC236}">
                  <a16:creationId xmlns:a16="http://schemas.microsoft.com/office/drawing/2014/main" id="{AC3F6D9D-8B55-B2A7-A1A0-1DD8DF51B9EC}"/>
                </a:ext>
              </a:extLst>
            </p:cNvPr>
            <p:cNvSpPr/>
            <p:nvPr userDrawn="1"/>
          </p:nvSpPr>
          <p:spPr>
            <a:xfrm>
              <a:off x="0" y="6466140"/>
              <a:ext cx="931144" cy="391860"/>
            </a:xfrm>
            <a:custGeom>
              <a:avLst/>
              <a:gdLst>
                <a:gd name="connsiteX0" fmla="*/ 30435 w 931144"/>
                <a:gd name="connsiteY0" fmla="*/ 20 h 391860"/>
                <a:gd name="connsiteX1" fmla="*/ 33101 w 931144"/>
                <a:gd name="connsiteY1" fmla="*/ 20 h 391860"/>
                <a:gd name="connsiteX2" fmla="*/ 33165 w 931144"/>
                <a:gd name="connsiteY2" fmla="*/ 20 h 391860"/>
                <a:gd name="connsiteX3" fmla="*/ 838642 w 931144"/>
                <a:gd name="connsiteY3" fmla="*/ 307041 h 391860"/>
                <a:gd name="connsiteX4" fmla="*/ 931144 w 931144"/>
                <a:gd name="connsiteY4" fmla="*/ 391860 h 391860"/>
                <a:gd name="connsiteX5" fmla="*/ 0 w 931144"/>
                <a:gd name="connsiteY5" fmla="*/ 391860 h 391860"/>
                <a:gd name="connsiteX6" fmla="*/ 0 w 931144"/>
                <a:gd name="connsiteY6" fmla="*/ 740 h 39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144" h="391860">
                  <a:moveTo>
                    <a:pt x="30435" y="20"/>
                  </a:moveTo>
                  <a:lnTo>
                    <a:pt x="33101" y="20"/>
                  </a:lnTo>
                  <a:lnTo>
                    <a:pt x="33165" y="20"/>
                  </a:lnTo>
                  <a:cubicBezTo>
                    <a:pt x="307145" y="-1533"/>
                    <a:pt x="581805" y="91636"/>
                    <a:pt x="838642" y="307041"/>
                  </a:cubicBezTo>
                  <a:lnTo>
                    <a:pt x="931144" y="391860"/>
                  </a:lnTo>
                  <a:lnTo>
                    <a:pt x="0" y="391860"/>
                  </a:lnTo>
                  <a:lnTo>
                    <a:pt x="0" y="740"/>
                  </a:lnTo>
                  <a:close/>
                </a:path>
              </a:pathLst>
            </a:custGeom>
            <a:solidFill>
              <a:srgbClr val="00BCB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9" name="Freeform 48">
              <a:extLst>
                <a:ext uri="{FF2B5EF4-FFF2-40B4-BE49-F238E27FC236}">
                  <a16:creationId xmlns:a16="http://schemas.microsoft.com/office/drawing/2014/main" id="{2B9A63DE-9175-549C-4787-D0770C8518BE}"/>
                </a:ext>
              </a:extLst>
            </p:cNvPr>
            <p:cNvSpPr/>
            <p:nvPr userDrawn="1"/>
          </p:nvSpPr>
          <p:spPr>
            <a:xfrm>
              <a:off x="0" y="4956384"/>
              <a:ext cx="257766" cy="952588"/>
            </a:xfrm>
            <a:custGeom>
              <a:avLst/>
              <a:gdLst>
                <a:gd name="connsiteX0" fmla="*/ 0 w 257766"/>
                <a:gd name="connsiteY0" fmla="*/ 0 h 952588"/>
                <a:gd name="connsiteX1" fmla="*/ 5683 w 257766"/>
                <a:gd name="connsiteY1" fmla="*/ 3079 h 952588"/>
                <a:gd name="connsiteX2" fmla="*/ 257766 w 257766"/>
                <a:gd name="connsiteY2" fmla="*/ 476294 h 952588"/>
                <a:gd name="connsiteX3" fmla="*/ 5683 w 257766"/>
                <a:gd name="connsiteY3" fmla="*/ 949509 h 952588"/>
                <a:gd name="connsiteX4" fmla="*/ 0 w 257766"/>
                <a:gd name="connsiteY4" fmla="*/ 952588 h 952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66" h="952588">
                  <a:moveTo>
                    <a:pt x="0" y="0"/>
                  </a:moveTo>
                  <a:lnTo>
                    <a:pt x="5683" y="3079"/>
                  </a:lnTo>
                  <a:cubicBezTo>
                    <a:pt x="157772" y="105634"/>
                    <a:pt x="257766" y="279309"/>
                    <a:pt x="257766" y="476294"/>
                  </a:cubicBezTo>
                  <a:cubicBezTo>
                    <a:pt x="257766" y="673279"/>
                    <a:pt x="157772" y="846954"/>
                    <a:pt x="5683" y="949509"/>
                  </a:cubicBezTo>
                  <a:lnTo>
                    <a:pt x="0" y="952588"/>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0" name="Picture 49" descr="A black background with white text&#10;&#10;Description automatically generated">
              <a:extLst>
                <a:ext uri="{FF2B5EF4-FFF2-40B4-BE49-F238E27FC236}">
                  <a16:creationId xmlns:a16="http://schemas.microsoft.com/office/drawing/2014/main" id="{EACFA660-463A-2958-8CD6-2400FBC3F3A2}"/>
                </a:ext>
              </a:extLst>
            </p:cNvPr>
            <p:cNvPicPr>
              <a:picLocks noChangeAspect="1"/>
            </p:cNvPicPr>
            <p:nvPr userDrawn="1"/>
          </p:nvPicPr>
          <p:blipFill>
            <a:blip r:embed="rId2"/>
            <a:stretch>
              <a:fillRect/>
            </a:stretch>
          </p:blipFill>
          <p:spPr>
            <a:xfrm>
              <a:off x="932069" y="6128121"/>
              <a:ext cx="1480989" cy="606708"/>
            </a:xfrm>
            <a:prstGeom prst="rect">
              <a:avLst/>
            </a:prstGeom>
          </p:spPr>
        </p:pic>
      </p:grpSp>
      <p:sp>
        <p:nvSpPr>
          <p:cNvPr id="51" name="Text Placeholder 41">
            <a:extLst>
              <a:ext uri="{FF2B5EF4-FFF2-40B4-BE49-F238E27FC236}">
                <a16:creationId xmlns:a16="http://schemas.microsoft.com/office/drawing/2014/main" id="{2600FB66-D871-E823-6D90-531C53B0C6C8}"/>
              </a:ext>
            </a:extLst>
          </p:cNvPr>
          <p:cNvSpPr>
            <a:spLocks noGrp="1"/>
          </p:cNvSpPr>
          <p:nvPr>
            <p:ph type="body" sz="quarter" idx="12"/>
          </p:nvPr>
        </p:nvSpPr>
        <p:spPr>
          <a:xfrm>
            <a:off x="340291" y="962526"/>
            <a:ext cx="6666901"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27618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4">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415E5872-73FA-15FE-4080-43F2E0AD6385}"/>
              </a:ext>
            </a:extLst>
          </p:cNvPr>
          <p:cNvSpPr/>
          <p:nvPr userDrawn="1"/>
        </p:nvSpPr>
        <p:spPr>
          <a:xfrm rot="5400000">
            <a:off x="-318722" y="1648582"/>
            <a:ext cx="5868430" cy="4550407"/>
          </a:xfrm>
          <a:custGeom>
            <a:avLst/>
            <a:gdLst>
              <a:gd name="connsiteX0" fmla="*/ 0 w 5868430"/>
              <a:gd name="connsiteY0" fmla="*/ 4343372 h 4550407"/>
              <a:gd name="connsiteX1" fmla="*/ 0 w 5868430"/>
              <a:gd name="connsiteY1" fmla="*/ 207034 h 4550407"/>
              <a:gd name="connsiteX2" fmla="*/ 206925 w 5868430"/>
              <a:gd name="connsiteY2" fmla="*/ 0 h 4550407"/>
              <a:gd name="connsiteX3" fmla="*/ 572802 w 5868430"/>
              <a:gd name="connsiteY3" fmla="*/ 0 h 4550407"/>
              <a:gd name="connsiteX4" fmla="*/ 5502553 w 5868430"/>
              <a:gd name="connsiteY4" fmla="*/ 0 h 4550407"/>
              <a:gd name="connsiteX5" fmla="*/ 5868430 w 5868430"/>
              <a:gd name="connsiteY5" fmla="*/ 0 h 4550407"/>
              <a:gd name="connsiteX6" fmla="*/ 5868429 w 5868430"/>
              <a:gd name="connsiteY6" fmla="*/ 4550407 h 4550407"/>
              <a:gd name="connsiteX7" fmla="*/ 5502552 w 5868430"/>
              <a:gd name="connsiteY7" fmla="*/ 4550407 h 4550407"/>
              <a:gd name="connsiteX8" fmla="*/ 572802 w 5868430"/>
              <a:gd name="connsiteY8" fmla="*/ 4550407 h 4550407"/>
              <a:gd name="connsiteX9" fmla="*/ 206925 w 5868430"/>
              <a:gd name="connsiteY9" fmla="*/ 4550407 h 4550407"/>
              <a:gd name="connsiteX10" fmla="*/ 0 w 5868430"/>
              <a:gd name="connsiteY10" fmla="*/ 4343372 h 455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8430" h="4550407">
                <a:moveTo>
                  <a:pt x="0" y="4343372"/>
                </a:moveTo>
                <a:lnTo>
                  <a:pt x="0" y="207034"/>
                </a:lnTo>
                <a:cubicBezTo>
                  <a:pt x="0" y="92692"/>
                  <a:pt x="92643" y="0"/>
                  <a:pt x="206925" y="0"/>
                </a:cubicBezTo>
                <a:lnTo>
                  <a:pt x="572802" y="0"/>
                </a:lnTo>
                <a:lnTo>
                  <a:pt x="5502553" y="0"/>
                </a:lnTo>
                <a:lnTo>
                  <a:pt x="5868430" y="0"/>
                </a:lnTo>
                <a:lnTo>
                  <a:pt x="5868429" y="4550407"/>
                </a:lnTo>
                <a:lnTo>
                  <a:pt x="5502552" y="4550407"/>
                </a:lnTo>
                <a:lnTo>
                  <a:pt x="572802" y="4550407"/>
                </a:lnTo>
                <a:lnTo>
                  <a:pt x="206925" y="4550407"/>
                </a:lnTo>
                <a:cubicBezTo>
                  <a:pt x="92643" y="4550407"/>
                  <a:pt x="0" y="4457714"/>
                  <a:pt x="0" y="4343372"/>
                </a:cubicBezTo>
                <a:close/>
              </a:path>
            </a:pathLst>
          </a:custGeom>
          <a:solidFill>
            <a:srgbClr val="F5F6F8"/>
          </a:solidFill>
          <a:ln w="12700" cap="flat">
            <a:noFill/>
            <a:prstDash val="solid"/>
            <a:miter/>
          </a:ln>
          <a:effectLst>
            <a:outerShdw blurRad="165100" dist="165100" dir="5400000" algn="ctr" rotWithShape="0">
              <a:srgbClr val="000000">
                <a:alpha val="14720"/>
              </a:srgbClr>
            </a:outerShdw>
          </a:effectLst>
        </p:spPr>
        <p:txBody>
          <a:bodyPr rtlCol="0" anchor="ctr"/>
          <a:lstStyle/>
          <a:p>
            <a:endParaRPr lang="en-IS"/>
          </a:p>
        </p:txBody>
      </p:sp>
      <p:sp>
        <p:nvSpPr>
          <p:cNvPr id="27" name="Text Placeholder 8">
            <a:extLst>
              <a:ext uri="{FF2B5EF4-FFF2-40B4-BE49-F238E27FC236}">
                <a16:creationId xmlns:a16="http://schemas.microsoft.com/office/drawing/2014/main" id="{A83F39A0-32C9-BA62-1FE4-8D3886A53051}"/>
              </a:ext>
            </a:extLst>
          </p:cNvPr>
          <p:cNvSpPr>
            <a:spLocks noGrp="1"/>
          </p:cNvSpPr>
          <p:nvPr>
            <p:ph type="body" sz="quarter" idx="11" hasCustomPrompt="1"/>
          </p:nvPr>
        </p:nvSpPr>
        <p:spPr>
          <a:xfrm>
            <a:off x="565732" y="1201825"/>
            <a:ext cx="4111419" cy="4666605"/>
          </a:xfrm>
          <a:prstGeom prst="rect">
            <a:avLst/>
          </a:prstGeom>
        </p:spPr>
        <p:txBody>
          <a:bodyPr/>
          <a:lstStyle>
            <a:lvl1pPr>
              <a:defRPr sz="2000">
                <a:solidFill>
                  <a:srgbClr val="351C5C"/>
                </a:solidFill>
                <a:latin typeface="Aptos" panose="020B0004020202020204" pitchFamily="34" charset="0"/>
                <a:cs typeface="Segoe UI" panose="020B0502040204020203" pitchFamily="34" charset="0"/>
              </a:defRPr>
            </a:lvl1pPr>
            <a:lvl2pPr>
              <a:defRPr>
                <a:solidFill>
                  <a:srgbClr val="323133"/>
                </a:solidFill>
                <a:latin typeface="Segoe UI" panose="020B0502040204020203" pitchFamily="34" charset="0"/>
                <a:cs typeface="Segoe UI" panose="020B0502040204020203" pitchFamily="34" charset="0"/>
              </a:defRPr>
            </a:lvl2pPr>
            <a:lvl3pPr>
              <a:defRPr>
                <a:solidFill>
                  <a:srgbClr val="323133"/>
                </a:solidFill>
                <a:latin typeface="Segoe UI" panose="020B0502040204020203" pitchFamily="34" charset="0"/>
                <a:cs typeface="Segoe UI" panose="020B0502040204020203" pitchFamily="34" charset="0"/>
              </a:defRPr>
            </a:lvl3pPr>
            <a:lvl4pPr>
              <a:defRPr>
                <a:solidFill>
                  <a:srgbClr val="323133"/>
                </a:solidFill>
                <a:latin typeface="Segoe UI" panose="020B0502040204020203" pitchFamily="34" charset="0"/>
                <a:cs typeface="Segoe UI" panose="020B0502040204020203" pitchFamily="34" charset="0"/>
              </a:defRPr>
            </a:lvl4pPr>
            <a:lvl5pPr>
              <a:defRPr>
                <a:solidFill>
                  <a:srgbClr val="323133"/>
                </a:solidFill>
                <a:latin typeface="Segoe UI" panose="020B0502040204020203" pitchFamily="34" charset="0"/>
                <a:cs typeface="Segoe UI" panose="020B0502040204020203" pitchFamily="34" charset="0"/>
              </a:defRPr>
            </a:lvl5pPr>
          </a:lstStyle>
          <a:p>
            <a:pPr lvl="0"/>
            <a:r>
              <a:rPr lang="en-GB"/>
              <a:t>Click to edit text</a:t>
            </a:r>
          </a:p>
        </p:txBody>
      </p:sp>
      <p:sp>
        <p:nvSpPr>
          <p:cNvPr id="28" name="Title Placeholder 12">
            <a:extLst>
              <a:ext uri="{FF2B5EF4-FFF2-40B4-BE49-F238E27FC236}">
                <a16:creationId xmlns:a16="http://schemas.microsoft.com/office/drawing/2014/main" id="{EA64A310-8E4A-0B0F-5EEE-90ED080B24E2}"/>
              </a:ext>
            </a:extLst>
          </p:cNvPr>
          <p:cNvSpPr>
            <a:spLocks noGrp="1"/>
          </p:cNvSpPr>
          <p:nvPr>
            <p:ph type="title" hasCustomPrompt="1"/>
          </p:nvPr>
        </p:nvSpPr>
        <p:spPr>
          <a:xfrm>
            <a:off x="340291" y="212186"/>
            <a:ext cx="11511073" cy="588637"/>
          </a:xfrm>
          <a:prstGeom prst="rect">
            <a:avLst/>
          </a:prstGeom>
        </p:spPr>
        <p:txBody>
          <a:bodyPr vert="horz" lIns="91440" tIns="45720" rIns="91440" bIns="45720" rtlCol="0" anchor="t" anchorCtr="0">
            <a:normAutofit/>
          </a:bodyPr>
          <a:lstStyle>
            <a:lvl1pPr>
              <a:defRPr b="1" i="0">
                <a:solidFill>
                  <a:srgbClr val="361D5C"/>
                </a:solidFill>
                <a:latin typeface="Aptos ExtraBold" panose="020B0004020202020204" pitchFamily="34" charset="0"/>
              </a:defRPr>
            </a:lvl1pPr>
          </a:lstStyle>
          <a:p>
            <a:r>
              <a:rPr lang="en-GB"/>
              <a:t>Insert slide title</a:t>
            </a:r>
            <a:endParaRPr lang="en-IS"/>
          </a:p>
        </p:txBody>
      </p:sp>
      <p:grpSp>
        <p:nvGrpSpPr>
          <p:cNvPr id="2" name="Group 1">
            <a:extLst>
              <a:ext uri="{FF2B5EF4-FFF2-40B4-BE49-F238E27FC236}">
                <a16:creationId xmlns:a16="http://schemas.microsoft.com/office/drawing/2014/main" id="{9B3B2A36-80B9-98E6-2E03-92709A86C2A6}"/>
              </a:ext>
            </a:extLst>
          </p:cNvPr>
          <p:cNvGrpSpPr/>
          <p:nvPr userDrawn="1"/>
        </p:nvGrpSpPr>
        <p:grpSpPr>
          <a:xfrm>
            <a:off x="0" y="4956384"/>
            <a:ext cx="2921093" cy="1901616"/>
            <a:chOff x="0" y="4956384"/>
            <a:chExt cx="2921093" cy="1901616"/>
          </a:xfrm>
        </p:grpSpPr>
        <p:sp>
          <p:nvSpPr>
            <p:cNvPr id="3" name="Freeform 2">
              <a:extLst>
                <a:ext uri="{FF2B5EF4-FFF2-40B4-BE49-F238E27FC236}">
                  <a16:creationId xmlns:a16="http://schemas.microsoft.com/office/drawing/2014/main" id="{C4DA5E53-F3F4-F9FE-AC70-5EAB6F94AC64}"/>
                </a:ext>
              </a:extLst>
            </p:cNvPr>
            <p:cNvSpPr/>
            <p:nvPr userDrawn="1"/>
          </p:nvSpPr>
          <p:spPr>
            <a:xfrm>
              <a:off x="33101" y="5929605"/>
              <a:ext cx="2887992" cy="928395"/>
            </a:xfrm>
            <a:custGeom>
              <a:avLst/>
              <a:gdLst>
                <a:gd name="connsiteX0" fmla="*/ 1668240 w 2887992"/>
                <a:gd name="connsiteY0" fmla="*/ 497 h 928395"/>
                <a:gd name="connsiteX1" fmla="*/ 2535886 w 2887992"/>
                <a:gd name="connsiteY1" fmla="*/ 358962 h 928395"/>
                <a:gd name="connsiteX2" fmla="*/ 2788363 w 2887992"/>
                <a:gd name="connsiteY2" fmla="*/ 692850 h 928395"/>
                <a:gd name="connsiteX3" fmla="*/ 2882666 w 2887992"/>
                <a:gd name="connsiteY3" fmla="*/ 909552 h 928395"/>
                <a:gd name="connsiteX4" fmla="*/ 2887992 w 2887992"/>
                <a:gd name="connsiteY4" fmla="*/ 928395 h 928395"/>
                <a:gd name="connsiteX5" fmla="*/ 897907 w 2887992"/>
                <a:gd name="connsiteY5" fmla="*/ 928395 h 928395"/>
                <a:gd name="connsiteX6" fmla="*/ 805477 w 2887992"/>
                <a:gd name="connsiteY6" fmla="*/ 843657 h 928395"/>
                <a:gd name="connsiteX7" fmla="*/ 0 w 2887992"/>
                <a:gd name="connsiteY7" fmla="*/ 536617 h 928395"/>
                <a:gd name="connsiteX8" fmla="*/ 563820 w 2887992"/>
                <a:gd name="connsiteY8" fmla="*/ 337159 h 928395"/>
                <a:gd name="connsiteX9" fmla="*/ 1668240 w 2887992"/>
                <a:gd name="connsiteY9" fmla="*/ 497 h 92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7992" h="928395">
                  <a:moveTo>
                    <a:pt x="1668240" y="497"/>
                  </a:moveTo>
                  <a:cubicBezTo>
                    <a:pt x="1964035" y="-7637"/>
                    <a:pt x="2259350" y="82948"/>
                    <a:pt x="2535886" y="358962"/>
                  </a:cubicBezTo>
                  <a:cubicBezTo>
                    <a:pt x="2639391" y="462272"/>
                    <a:pt x="2724101" y="574455"/>
                    <a:pt x="2788363" y="692850"/>
                  </a:cubicBezTo>
                  <a:cubicBezTo>
                    <a:pt x="2826439" y="762687"/>
                    <a:pt x="2857937" y="835085"/>
                    <a:pt x="2882666" y="909552"/>
                  </a:cubicBezTo>
                  <a:lnTo>
                    <a:pt x="2887992" y="928395"/>
                  </a:lnTo>
                  <a:lnTo>
                    <a:pt x="897907" y="928395"/>
                  </a:lnTo>
                  <a:lnTo>
                    <a:pt x="805477" y="843657"/>
                  </a:lnTo>
                  <a:cubicBezTo>
                    <a:pt x="548640" y="628282"/>
                    <a:pt x="273980" y="535065"/>
                    <a:pt x="0" y="536617"/>
                  </a:cubicBezTo>
                  <a:cubicBezTo>
                    <a:pt x="138304" y="525906"/>
                    <a:pt x="318010" y="450674"/>
                    <a:pt x="563820" y="337159"/>
                  </a:cubicBezTo>
                  <a:cubicBezTo>
                    <a:pt x="906828" y="184606"/>
                    <a:pt x="1287931" y="10956"/>
                    <a:pt x="1668240" y="497"/>
                  </a:cubicBez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56928E09-DA37-36ED-FB7F-68A3DAEF3222}"/>
                </a:ext>
              </a:extLst>
            </p:cNvPr>
            <p:cNvSpPr/>
            <p:nvPr userDrawn="1"/>
          </p:nvSpPr>
          <p:spPr>
            <a:xfrm>
              <a:off x="0" y="6466140"/>
              <a:ext cx="931144" cy="391860"/>
            </a:xfrm>
            <a:custGeom>
              <a:avLst/>
              <a:gdLst>
                <a:gd name="connsiteX0" fmla="*/ 30435 w 931144"/>
                <a:gd name="connsiteY0" fmla="*/ 20 h 391860"/>
                <a:gd name="connsiteX1" fmla="*/ 33101 w 931144"/>
                <a:gd name="connsiteY1" fmla="*/ 20 h 391860"/>
                <a:gd name="connsiteX2" fmla="*/ 33165 w 931144"/>
                <a:gd name="connsiteY2" fmla="*/ 20 h 391860"/>
                <a:gd name="connsiteX3" fmla="*/ 838642 w 931144"/>
                <a:gd name="connsiteY3" fmla="*/ 307041 h 391860"/>
                <a:gd name="connsiteX4" fmla="*/ 931144 w 931144"/>
                <a:gd name="connsiteY4" fmla="*/ 391860 h 391860"/>
                <a:gd name="connsiteX5" fmla="*/ 0 w 931144"/>
                <a:gd name="connsiteY5" fmla="*/ 391860 h 391860"/>
                <a:gd name="connsiteX6" fmla="*/ 0 w 931144"/>
                <a:gd name="connsiteY6" fmla="*/ 740 h 39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144" h="391860">
                  <a:moveTo>
                    <a:pt x="30435" y="20"/>
                  </a:moveTo>
                  <a:lnTo>
                    <a:pt x="33101" y="20"/>
                  </a:lnTo>
                  <a:lnTo>
                    <a:pt x="33165" y="20"/>
                  </a:lnTo>
                  <a:cubicBezTo>
                    <a:pt x="307145" y="-1533"/>
                    <a:pt x="581805" y="91636"/>
                    <a:pt x="838642" y="307041"/>
                  </a:cubicBezTo>
                  <a:lnTo>
                    <a:pt x="931144" y="391860"/>
                  </a:lnTo>
                  <a:lnTo>
                    <a:pt x="0" y="391860"/>
                  </a:lnTo>
                  <a:lnTo>
                    <a:pt x="0" y="740"/>
                  </a:lnTo>
                  <a:close/>
                </a:path>
              </a:pathLst>
            </a:custGeom>
            <a:solidFill>
              <a:srgbClr val="00BCB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43">
              <a:extLst>
                <a:ext uri="{FF2B5EF4-FFF2-40B4-BE49-F238E27FC236}">
                  <a16:creationId xmlns:a16="http://schemas.microsoft.com/office/drawing/2014/main" id="{4A380193-CF73-D18E-42A6-E2AF2F711B32}"/>
                </a:ext>
              </a:extLst>
            </p:cNvPr>
            <p:cNvSpPr/>
            <p:nvPr userDrawn="1"/>
          </p:nvSpPr>
          <p:spPr>
            <a:xfrm>
              <a:off x="0" y="4956384"/>
              <a:ext cx="257766" cy="952588"/>
            </a:xfrm>
            <a:custGeom>
              <a:avLst/>
              <a:gdLst>
                <a:gd name="connsiteX0" fmla="*/ 0 w 257766"/>
                <a:gd name="connsiteY0" fmla="*/ 0 h 952588"/>
                <a:gd name="connsiteX1" fmla="*/ 5683 w 257766"/>
                <a:gd name="connsiteY1" fmla="*/ 3079 h 952588"/>
                <a:gd name="connsiteX2" fmla="*/ 257766 w 257766"/>
                <a:gd name="connsiteY2" fmla="*/ 476294 h 952588"/>
                <a:gd name="connsiteX3" fmla="*/ 5683 w 257766"/>
                <a:gd name="connsiteY3" fmla="*/ 949509 h 952588"/>
                <a:gd name="connsiteX4" fmla="*/ 0 w 257766"/>
                <a:gd name="connsiteY4" fmla="*/ 952588 h 952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66" h="952588">
                  <a:moveTo>
                    <a:pt x="0" y="0"/>
                  </a:moveTo>
                  <a:lnTo>
                    <a:pt x="5683" y="3079"/>
                  </a:lnTo>
                  <a:cubicBezTo>
                    <a:pt x="157772" y="105634"/>
                    <a:pt x="257766" y="279309"/>
                    <a:pt x="257766" y="476294"/>
                  </a:cubicBezTo>
                  <a:cubicBezTo>
                    <a:pt x="257766" y="673279"/>
                    <a:pt x="157772" y="846954"/>
                    <a:pt x="5683" y="949509"/>
                  </a:cubicBezTo>
                  <a:lnTo>
                    <a:pt x="0" y="952588"/>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5" name="Picture 44" descr="A black background with white text&#10;&#10;Description automatically generated">
              <a:extLst>
                <a:ext uri="{FF2B5EF4-FFF2-40B4-BE49-F238E27FC236}">
                  <a16:creationId xmlns:a16="http://schemas.microsoft.com/office/drawing/2014/main" id="{EB9F0A9B-234B-0348-1F3C-B5715E078FFA}"/>
                </a:ext>
              </a:extLst>
            </p:cNvPr>
            <p:cNvPicPr>
              <a:picLocks noChangeAspect="1"/>
            </p:cNvPicPr>
            <p:nvPr userDrawn="1"/>
          </p:nvPicPr>
          <p:blipFill>
            <a:blip r:embed="rId2"/>
            <a:stretch>
              <a:fillRect/>
            </a:stretch>
          </p:blipFill>
          <p:spPr>
            <a:xfrm>
              <a:off x="932069" y="6128121"/>
              <a:ext cx="1480989" cy="606708"/>
            </a:xfrm>
            <a:prstGeom prst="rect">
              <a:avLst/>
            </a:prstGeom>
          </p:spPr>
        </p:pic>
      </p:grpSp>
      <p:sp>
        <p:nvSpPr>
          <p:cNvPr id="46" name="Text Placeholder 41">
            <a:extLst>
              <a:ext uri="{FF2B5EF4-FFF2-40B4-BE49-F238E27FC236}">
                <a16:creationId xmlns:a16="http://schemas.microsoft.com/office/drawing/2014/main" id="{3703A33C-8CD0-79C0-9A24-6ABA5B7E67D9}"/>
              </a:ext>
            </a:extLst>
          </p:cNvPr>
          <p:cNvSpPr>
            <a:spLocks noGrp="1"/>
          </p:cNvSpPr>
          <p:nvPr>
            <p:ph type="body" sz="quarter" idx="12"/>
          </p:nvPr>
        </p:nvSpPr>
        <p:spPr>
          <a:xfrm>
            <a:off x="5268930" y="962526"/>
            <a:ext cx="6582433"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30069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image 1">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D0D04FE-931A-B604-B7EA-1C42ABB1BF6B}"/>
              </a:ext>
            </a:extLst>
          </p:cNvPr>
          <p:cNvGrpSpPr/>
          <p:nvPr userDrawn="1"/>
        </p:nvGrpSpPr>
        <p:grpSpPr>
          <a:xfrm>
            <a:off x="7268997" y="850264"/>
            <a:ext cx="4923003" cy="6007737"/>
            <a:chOff x="7268997" y="850264"/>
            <a:chExt cx="4923003" cy="6007737"/>
          </a:xfrm>
        </p:grpSpPr>
        <p:sp>
          <p:nvSpPr>
            <p:cNvPr id="14" name="Freeform 13">
              <a:extLst>
                <a:ext uri="{FF2B5EF4-FFF2-40B4-BE49-F238E27FC236}">
                  <a16:creationId xmlns:a16="http://schemas.microsoft.com/office/drawing/2014/main" id="{77CAA790-9905-3750-D869-2315D158CFD6}"/>
                </a:ext>
              </a:extLst>
            </p:cNvPr>
            <p:cNvSpPr/>
            <p:nvPr/>
          </p:nvSpPr>
          <p:spPr>
            <a:xfrm>
              <a:off x="7743168" y="1402588"/>
              <a:ext cx="4448832" cy="5455413"/>
            </a:xfrm>
            <a:custGeom>
              <a:avLst/>
              <a:gdLst>
                <a:gd name="connsiteX0" fmla="*/ 3898184 w 4448832"/>
                <a:gd name="connsiteY0" fmla="*/ 0 h 5455413"/>
                <a:gd name="connsiteX1" fmla="*/ 4197367 w 4448832"/>
                <a:gd name="connsiteY1" fmla="*/ 299402 h 5455413"/>
                <a:gd name="connsiteX2" fmla="*/ 4390374 w 4448832"/>
                <a:gd name="connsiteY2" fmla="*/ 535858 h 5455413"/>
                <a:gd name="connsiteX3" fmla="*/ 4448832 w 4448832"/>
                <a:gd name="connsiteY3" fmla="*/ 634855 h 5455413"/>
                <a:gd name="connsiteX4" fmla="*/ 4448832 w 4448832"/>
                <a:gd name="connsiteY4" fmla="*/ 2095582 h 5455413"/>
                <a:gd name="connsiteX5" fmla="*/ 4390374 w 4448832"/>
                <a:gd name="connsiteY5" fmla="*/ 2194579 h 5455413"/>
                <a:gd name="connsiteX6" fmla="*/ 4197367 w 4448832"/>
                <a:gd name="connsiteY6" fmla="*/ 2431034 h 5455413"/>
                <a:gd name="connsiteX7" fmla="*/ 3807827 w 4448832"/>
                <a:gd name="connsiteY7" fmla="*/ 2820861 h 5455413"/>
                <a:gd name="connsiteX8" fmla="*/ 2234884 w 4448832"/>
                <a:gd name="connsiteY8" fmla="*/ 4394962 h 5455413"/>
                <a:gd name="connsiteX9" fmla="*/ 2234884 w 4448832"/>
                <a:gd name="connsiteY9" fmla="*/ 4394899 h 5455413"/>
                <a:gd name="connsiteX10" fmla="*/ 1175151 w 4448832"/>
                <a:gd name="connsiteY10" fmla="*/ 5455413 h 5455413"/>
                <a:gd name="connsiteX11" fmla="*/ 267298 w 4448832"/>
                <a:gd name="connsiteY11" fmla="*/ 5455413 h 5455413"/>
                <a:gd name="connsiteX12" fmla="*/ 180947 w 4448832"/>
                <a:gd name="connsiteY12" fmla="*/ 5302084 h 5455413"/>
                <a:gd name="connsiteX13" fmla="*/ 616698 w 4448832"/>
                <a:gd name="connsiteY13" fmla="*/ 3283903 h 5455413"/>
                <a:gd name="connsiteX14" fmla="*/ 1869773 w 4448832"/>
                <a:gd name="connsiteY14" fmla="*/ 2029904 h 5455413"/>
                <a:gd name="connsiteX15" fmla="*/ 2641111 w 4448832"/>
                <a:gd name="connsiteY15" fmla="*/ 1257998 h 545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48832" h="5455413">
                  <a:moveTo>
                    <a:pt x="3898184" y="0"/>
                  </a:moveTo>
                  <a:lnTo>
                    <a:pt x="4197367" y="299402"/>
                  </a:lnTo>
                  <a:cubicBezTo>
                    <a:pt x="4270893" y="372983"/>
                    <a:pt x="4335229" y="452278"/>
                    <a:pt x="4390374" y="535858"/>
                  </a:cubicBezTo>
                  <a:lnTo>
                    <a:pt x="4448832" y="634855"/>
                  </a:lnTo>
                  <a:lnTo>
                    <a:pt x="4448832" y="2095582"/>
                  </a:lnTo>
                  <a:lnTo>
                    <a:pt x="4390374" y="2194579"/>
                  </a:lnTo>
                  <a:cubicBezTo>
                    <a:pt x="4335229" y="2278159"/>
                    <a:pt x="4270893" y="2357454"/>
                    <a:pt x="4197367" y="2431034"/>
                  </a:cubicBezTo>
                  <a:lnTo>
                    <a:pt x="3807827" y="2820861"/>
                  </a:lnTo>
                  <a:lnTo>
                    <a:pt x="2234884" y="4394962"/>
                  </a:lnTo>
                  <a:lnTo>
                    <a:pt x="2234884" y="4394899"/>
                  </a:lnTo>
                  <a:lnTo>
                    <a:pt x="1175151" y="5455413"/>
                  </a:lnTo>
                  <a:lnTo>
                    <a:pt x="267298" y="5455413"/>
                  </a:lnTo>
                  <a:lnTo>
                    <a:pt x="180947" y="5302084"/>
                  </a:lnTo>
                  <a:cubicBezTo>
                    <a:pt x="-150226" y="4644859"/>
                    <a:pt x="-39187" y="3940270"/>
                    <a:pt x="616698" y="3283903"/>
                  </a:cubicBezTo>
                  <a:lnTo>
                    <a:pt x="1869773" y="2029904"/>
                  </a:lnTo>
                  <a:lnTo>
                    <a:pt x="2641111" y="1257998"/>
                  </a:lnTo>
                  <a:close/>
                </a:path>
              </a:pathLst>
            </a:custGeom>
            <a:solidFill>
              <a:srgbClr val="403FA4"/>
            </a:solidFill>
            <a:ln w="0" cap="flat">
              <a:noFill/>
              <a:prstDash val="solid"/>
              <a:miter/>
            </a:ln>
          </p:spPr>
          <p:txBody>
            <a:bodyPr rtlCol="0" anchor="ctr"/>
            <a:lstStyle/>
            <a:p>
              <a:endParaRPr lang="en-IS"/>
            </a:p>
          </p:txBody>
        </p:sp>
        <p:sp>
          <p:nvSpPr>
            <p:cNvPr id="15" name="Freeform 14">
              <a:extLst>
                <a:ext uri="{FF2B5EF4-FFF2-40B4-BE49-F238E27FC236}">
                  <a16:creationId xmlns:a16="http://schemas.microsoft.com/office/drawing/2014/main" id="{EB03772C-91A9-DE02-A9C4-5C2FFB0091A3}"/>
                </a:ext>
              </a:extLst>
            </p:cNvPr>
            <p:cNvSpPr/>
            <p:nvPr/>
          </p:nvSpPr>
          <p:spPr>
            <a:xfrm>
              <a:off x="9076359" y="850264"/>
              <a:ext cx="2022796" cy="859726"/>
            </a:xfrm>
            <a:custGeom>
              <a:avLst/>
              <a:gdLst>
                <a:gd name="connsiteX0" fmla="*/ 1866626 w 2022796"/>
                <a:gd name="connsiteY0" fmla="*/ 859727 h 859726"/>
                <a:gd name="connsiteX1" fmla="*/ 1786485 w 2022796"/>
                <a:gd name="connsiteY1" fmla="*/ 837438 h 859726"/>
                <a:gd name="connsiteX2" fmla="*/ 153451 w 2022796"/>
                <a:gd name="connsiteY2" fmla="*/ 312166 h 859726"/>
                <a:gd name="connsiteX3" fmla="*/ 21 w 2022796"/>
                <a:gd name="connsiteY3" fmla="*/ 153607 h 859726"/>
                <a:gd name="connsiteX4" fmla="*/ 155926 w 2022796"/>
                <a:gd name="connsiteY4" fmla="*/ 0 h 859726"/>
                <a:gd name="connsiteX5" fmla="*/ 158464 w 2022796"/>
                <a:gd name="connsiteY5" fmla="*/ 0 h 859726"/>
                <a:gd name="connsiteX6" fmla="*/ 1947085 w 2022796"/>
                <a:gd name="connsiteY6" fmla="*/ 569786 h 859726"/>
                <a:gd name="connsiteX7" fmla="*/ 2000513 w 2022796"/>
                <a:gd name="connsiteY7" fmla="*/ 783971 h 859726"/>
                <a:gd name="connsiteX8" fmla="*/ 1866626 w 2022796"/>
                <a:gd name="connsiteY8" fmla="*/ 859727 h 859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2796" h="859726">
                  <a:moveTo>
                    <a:pt x="1866626" y="859727"/>
                  </a:moveTo>
                  <a:cubicBezTo>
                    <a:pt x="1839278" y="859727"/>
                    <a:pt x="1811612" y="852551"/>
                    <a:pt x="1786485" y="837438"/>
                  </a:cubicBezTo>
                  <a:cubicBezTo>
                    <a:pt x="1220291" y="497205"/>
                    <a:pt x="670849" y="320485"/>
                    <a:pt x="153451" y="312166"/>
                  </a:cubicBezTo>
                  <a:cubicBezTo>
                    <a:pt x="67345" y="310769"/>
                    <a:pt x="-1375" y="239776"/>
                    <a:pt x="21" y="153607"/>
                  </a:cubicBezTo>
                  <a:cubicBezTo>
                    <a:pt x="1354" y="68263"/>
                    <a:pt x="70962" y="0"/>
                    <a:pt x="155926" y="0"/>
                  </a:cubicBezTo>
                  <a:cubicBezTo>
                    <a:pt x="156751" y="0"/>
                    <a:pt x="157639" y="0"/>
                    <a:pt x="158464" y="0"/>
                  </a:cubicBezTo>
                  <a:cubicBezTo>
                    <a:pt x="731447" y="9208"/>
                    <a:pt x="1333238" y="200914"/>
                    <a:pt x="1947085" y="569786"/>
                  </a:cubicBezTo>
                  <a:cubicBezTo>
                    <a:pt x="2020944" y="614172"/>
                    <a:pt x="2044866" y="710057"/>
                    <a:pt x="2000513" y="783971"/>
                  </a:cubicBezTo>
                  <a:cubicBezTo>
                    <a:pt x="1971261" y="832739"/>
                    <a:pt x="1919610" y="859727"/>
                    <a:pt x="1866626" y="859727"/>
                  </a:cubicBezTo>
                  <a:close/>
                </a:path>
              </a:pathLst>
            </a:custGeom>
            <a:solidFill>
              <a:srgbClr val="BABAE6"/>
            </a:solidFill>
            <a:ln w="0" cap="flat">
              <a:noFill/>
              <a:prstDash val="solid"/>
              <a:miter/>
            </a:ln>
          </p:spPr>
          <p:txBody>
            <a:bodyPr rtlCol="0" anchor="ctr"/>
            <a:lstStyle/>
            <a:p>
              <a:endParaRPr lang="en-IS"/>
            </a:p>
          </p:txBody>
        </p:sp>
        <p:sp>
          <p:nvSpPr>
            <p:cNvPr id="17" name="Freeform 16">
              <a:extLst>
                <a:ext uri="{FF2B5EF4-FFF2-40B4-BE49-F238E27FC236}">
                  <a16:creationId xmlns:a16="http://schemas.microsoft.com/office/drawing/2014/main" id="{C2A35E04-5244-883F-170A-2F0DBBE9ACFE}"/>
                </a:ext>
              </a:extLst>
            </p:cNvPr>
            <p:cNvSpPr/>
            <p:nvPr/>
          </p:nvSpPr>
          <p:spPr>
            <a:xfrm>
              <a:off x="7268997" y="1496606"/>
              <a:ext cx="4058578" cy="4324269"/>
            </a:xfrm>
            <a:custGeom>
              <a:avLst/>
              <a:gdLst>
                <a:gd name="connsiteX0" fmla="*/ 4058579 w 4058578"/>
                <a:gd name="connsiteY0" fmla="*/ 2950426 h 4324269"/>
                <a:gd name="connsiteX1" fmla="*/ 2708166 w 4058578"/>
                <a:gd name="connsiteY1" fmla="*/ 4301833 h 4324269"/>
                <a:gd name="connsiteX2" fmla="*/ 774744 w 4058578"/>
                <a:gd name="connsiteY2" fmla="*/ 3622700 h 4324269"/>
                <a:gd name="connsiteX3" fmla="*/ 717383 w 4058578"/>
                <a:gd name="connsiteY3" fmla="*/ 3563709 h 4324269"/>
                <a:gd name="connsiteX4" fmla="*/ 550564 w 4058578"/>
                <a:gd name="connsiteY4" fmla="*/ 589813 h 4324269"/>
                <a:gd name="connsiteX5" fmla="*/ 3653049 w 4058578"/>
                <a:gd name="connsiteY5" fmla="*/ 625817 h 4324269"/>
                <a:gd name="connsiteX6" fmla="*/ 2343944 w 4058578"/>
                <a:gd name="connsiteY6" fmla="*/ 1935886 h 4324269"/>
                <a:gd name="connsiteX7" fmla="*/ 2441155 w 4058578"/>
                <a:gd name="connsiteY7" fmla="*/ 2852382 h 4324269"/>
                <a:gd name="connsiteX8" fmla="*/ 4058579 w 4058578"/>
                <a:gd name="connsiteY8" fmla="*/ 2950426 h 4324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58578" h="4324269">
                  <a:moveTo>
                    <a:pt x="4058579" y="2950426"/>
                  </a:moveTo>
                  <a:lnTo>
                    <a:pt x="2708166" y="4301833"/>
                  </a:lnTo>
                  <a:cubicBezTo>
                    <a:pt x="2083849" y="4395241"/>
                    <a:pt x="1353882" y="4202328"/>
                    <a:pt x="774744" y="3622700"/>
                  </a:cubicBezTo>
                  <a:cubicBezTo>
                    <a:pt x="754820" y="3602761"/>
                    <a:pt x="735721" y="3583647"/>
                    <a:pt x="717383" y="3563709"/>
                  </a:cubicBezTo>
                  <a:cubicBezTo>
                    <a:pt x="-173184" y="2624988"/>
                    <a:pt x="-241269" y="1382293"/>
                    <a:pt x="550564" y="589813"/>
                  </a:cubicBezTo>
                  <a:cubicBezTo>
                    <a:pt x="1357753" y="-217971"/>
                    <a:pt x="2455685" y="-186538"/>
                    <a:pt x="3653049" y="625817"/>
                  </a:cubicBezTo>
                  <a:lnTo>
                    <a:pt x="2343944" y="1935886"/>
                  </a:lnTo>
                  <a:cubicBezTo>
                    <a:pt x="2090702" y="2189315"/>
                    <a:pt x="2129726" y="2540724"/>
                    <a:pt x="2441155" y="2852382"/>
                  </a:cubicBezTo>
                  <a:cubicBezTo>
                    <a:pt x="2843575" y="3255099"/>
                    <a:pt x="3539848" y="3343935"/>
                    <a:pt x="4058579" y="2950426"/>
                  </a:cubicBezTo>
                  <a:close/>
                </a:path>
              </a:pathLst>
            </a:custGeom>
            <a:solidFill>
              <a:srgbClr val="6E63D6"/>
            </a:solidFill>
            <a:ln w="0" cap="flat">
              <a:noFill/>
              <a:prstDash val="solid"/>
              <a:miter/>
            </a:ln>
          </p:spPr>
          <p:txBody>
            <a:bodyPr rtlCol="0" anchor="ctr"/>
            <a:lstStyle/>
            <a:p>
              <a:endParaRPr lang="en-IS"/>
            </a:p>
          </p:txBody>
        </p:sp>
        <p:sp>
          <p:nvSpPr>
            <p:cNvPr id="18" name="Freeform 17">
              <a:extLst>
                <a:ext uri="{FF2B5EF4-FFF2-40B4-BE49-F238E27FC236}">
                  <a16:creationId xmlns:a16="http://schemas.microsoft.com/office/drawing/2014/main" id="{DD0FA878-50BD-CBC4-74DE-44C7BE431B8E}"/>
                </a:ext>
              </a:extLst>
            </p:cNvPr>
            <p:cNvSpPr/>
            <p:nvPr/>
          </p:nvSpPr>
          <p:spPr>
            <a:xfrm>
              <a:off x="9977988" y="3526867"/>
              <a:ext cx="2214011" cy="2270683"/>
            </a:xfrm>
            <a:custGeom>
              <a:avLst/>
              <a:gdLst>
                <a:gd name="connsiteX0" fmla="*/ 2214011 w 2214011"/>
                <a:gd name="connsiteY0" fmla="*/ 0 h 2270683"/>
                <a:gd name="connsiteX1" fmla="*/ 2214011 w 2214011"/>
                <a:gd name="connsiteY1" fmla="*/ 1562160 h 2270683"/>
                <a:gd name="connsiteX2" fmla="*/ 2181382 w 2214011"/>
                <a:gd name="connsiteY2" fmla="*/ 1549823 h 2270683"/>
                <a:gd name="connsiteX3" fmla="*/ 1230169 w 2214011"/>
                <a:gd name="connsiteY3" fmla="*/ 1827644 h 2270683"/>
                <a:gd name="connsiteX4" fmla="*/ 0 w 2214011"/>
                <a:gd name="connsiteY4" fmla="*/ 2270683 h 2270683"/>
                <a:gd name="connsiteX5" fmla="*/ 1572943 w 2214011"/>
                <a:gd name="connsiteY5" fmla="*/ 696582 h 2270683"/>
                <a:gd name="connsiteX6" fmla="*/ 1962483 w 2214011"/>
                <a:gd name="connsiteY6" fmla="*/ 306755 h 2270683"/>
                <a:gd name="connsiteX7" fmla="*/ 2196879 w 2214011"/>
                <a:gd name="connsiteY7" fmla="*/ 177 h 2270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4011" h="2270683">
                  <a:moveTo>
                    <a:pt x="2214011" y="0"/>
                  </a:moveTo>
                  <a:lnTo>
                    <a:pt x="2214011" y="1562160"/>
                  </a:lnTo>
                  <a:lnTo>
                    <a:pt x="2181382" y="1549823"/>
                  </a:lnTo>
                  <a:cubicBezTo>
                    <a:pt x="1968194" y="1502591"/>
                    <a:pt x="1674421" y="1622095"/>
                    <a:pt x="1230169" y="1827644"/>
                  </a:cubicBezTo>
                  <a:cubicBezTo>
                    <a:pt x="844690" y="1999411"/>
                    <a:pt x="425644" y="2189657"/>
                    <a:pt x="0" y="2270683"/>
                  </a:cubicBezTo>
                  <a:lnTo>
                    <a:pt x="1572943" y="696582"/>
                  </a:lnTo>
                  <a:lnTo>
                    <a:pt x="1962483" y="306755"/>
                  </a:lnTo>
                  <a:cubicBezTo>
                    <a:pt x="2056076" y="213029"/>
                    <a:pt x="2133045" y="109397"/>
                    <a:pt x="2196879" y="177"/>
                  </a:cubicBezTo>
                  <a:close/>
                </a:path>
              </a:pathLst>
            </a:custGeom>
            <a:solidFill>
              <a:srgbClr val="BABAE6"/>
            </a:solidFill>
            <a:ln w="0" cap="flat">
              <a:noFill/>
              <a:prstDash val="solid"/>
              <a:miter/>
            </a:ln>
          </p:spPr>
          <p:txBody>
            <a:bodyPr rtlCol="0" anchor="ctr"/>
            <a:lstStyle/>
            <a:p>
              <a:endParaRPr lang="en-IS"/>
            </a:p>
          </p:txBody>
        </p:sp>
        <p:sp>
          <p:nvSpPr>
            <p:cNvPr id="19" name="Freeform 18">
              <a:extLst>
                <a:ext uri="{FF2B5EF4-FFF2-40B4-BE49-F238E27FC236}">
                  <a16:creationId xmlns:a16="http://schemas.microsoft.com/office/drawing/2014/main" id="{D4B01342-25B4-9479-0278-000EE5722FC0}"/>
                </a:ext>
              </a:extLst>
            </p:cNvPr>
            <p:cNvSpPr/>
            <p:nvPr/>
          </p:nvSpPr>
          <p:spPr>
            <a:xfrm>
              <a:off x="9492619" y="6406446"/>
              <a:ext cx="1210748" cy="451555"/>
            </a:xfrm>
            <a:custGeom>
              <a:avLst/>
              <a:gdLst>
                <a:gd name="connsiteX0" fmla="*/ 628757 w 1210748"/>
                <a:gd name="connsiteY0" fmla="*/ 3015 h 451555"/>
                <a:gd name="connsiteX1" fmla="*/ 1062032 w 1210748"/>
                <a:gd name="connsiteY1" fmla="*/ 165550 h 451555"/>
                <a:gd name="connsiteX2" fmla="*/ 1195103 w 1210748"/>
                <a:gd name="connsiteY2" fmla="*/ 376635 h 451555"/>
                <a:gd name="connsiteX3" fmla="*/ 1210748 w 1210748"/>
                <a:gd name="connsiteY3" fmla="*/ 451555 h 451555"/>
                <a:gd name="connsiteX4" fmla="*/ 0 w 1210748"/>
                <a:gd name="connsiteY4" fmla="*/ 451555 h 451555"/>
                <a:gd name="connsiteX5" fmla="*/ 6778 w 1210748"/>
                <a:gd name="connsiteY5" fmla="*/ 440165 h 451555"/>
                <a:gd name="connsiteX6" fmla="*/ 152556 w 1210748"/>
                <a:gd name="connsiteY6" fmla="*/ 261436 h 451555"/>
                <a:gd name="connsiteX7" fmla="*/ 628757 w 1210748"/>
                <a:gd name="connsiteY7" fmla="*/ 3015 h 451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0748" h="451555">
                  <a:moveTo>
                    <a:pt x="628757" y="3015"/>
                  </a:moveTo>
                  <a:cubicBezTo>
                    <a:pt x="786010" y="-13789"/>
                    <a:pt x="936109" y="39567"/>
                    <a:pt x="1062032" y="165550"/>
                  </a:cubicBezTo>
                  <a:cubicBezTo>
                    <a:pt x="1124978" y="228543"/>
                    <a:pt x="1169193" y="299349"/>
                    <a:pt x="1195103" y="376635"/>
                  </a:cubicBezTo>
                  <a:lnTo>
                    <a:pt x="1210748" y="451555"/>
                  </a:lnTo>
                  <a:lnTo>
                    <a:pt x="0" y="451555"/>
                  </a:lnTo>
                  <a:lnTo>
                    <a:pt x="6778" y="440165"/>
                  </a:lnTo>
                  <a:cubicBezTo>
                    <a:pt x="49328" y="375948"/>
                    <a:pt x="98066" y="315975"/>
                    <a:pt x="152556" y="261436"/>
                  </a:cubicBezTo>
                  <a:cubicBezTo>
                    <a:pt x="307097" y="106782"/>
                    <a:pt x="471504" y="19819"/>
                    <a:pt x="628757" y="3015"/>
                  </a:cubicBezTo>
                  <a:close/>
                </a:path>
              </a:pathLst>
            </a:custGeom>
            <a:solidFill>
              <a:srgbClr val="6E63D6"/>
            </a:solidFill>
            <a:ln w="0" cap="flat">
              <a:noFill/>
              <a:prstDash val="solid"/>
              <a:miter/>
            </a:ln>
          </p:spPr>
          <p:txBody>
            <a:bodyPr rtlCol="0" anchor="ctr"/>
            <a:lstStyle/>
            <a:p>
              <a:endParaRPr lang="en-IS"/>
            </a:p>
          </p:txBody>
        </p:sp>
        <p:pic>
          <p:nvPicPr>
            <p:cNvPr id="20" name="Picture 19">
              <a:extLst>
                <a:ext uri="{FF2B5EF4-FFF2-40B4-BE49-F238E27FC236}">
                  <a16:creationId xmlns:a16="http://schemas.microsoft.com/office/drawing/2014/main" id="{71732A53-1E01-582F-EF87-322C17890809}"/>
                </a:ext>
              </a:extLst>
            </p:cNvPr>
            <p:cNvPicPr>
              <a:picLocks noChangeAspect="1"/>
            </p:cNvPicPr>
            <p:nvPr userDrawn="1"/>
          </p:nvPicPr>
          <p:blipFill>
            <a:blip r:embed="rId2"/>
            <a:srcRect/>
            <a:stretch/>
          </p:blipFill>
          <p:spPr>
            <a:xfrm>
              <a:off x="10287008" y="5810307"/>
              <a:ext cx="1480989" cy="606707"/>
            </a:xfrm>
            <a:prstGeom prst="rect">
              <a:avLst/>
            </a:prstGeom>
          </p:spPr>
        </p:pic>
      </p:grpSp>
      <p:sp>
        <p:nvSpPr>
          <p:cNvPr id="7" name="Graphic 7">
            <a:extLst>
              <a:ext uri="{FF2B5EF4-FFF2-40B4-BE49-F238E27FC236}">
                <a16:creationId xmlns:a16="http://schemas.microsoft.com/office/drawing/2014/main" id="{BFBF9D6C-A74D-25E9-81DD-F27E7B5C85C8}"/>
              </a:ext>
            </a:extLst>
          </p:cNvPr>
          <p:cNvSpPr/>
          <p:nvPr userDrawn="1"/>
        </p:nvSpPr>
        <p:spPr>
          <a:xfrm>
            <a:off x="5453729" y="1108290"/>
            <a:ext cx="6390497" cy="4370977"/>
          </a:xfrm>
          <a:custGeom>
            <a:avLst/>
            <a:gdLst>
              <a:gd name="connsiteX0" fmla="*/ 7526986 w 7768614"/>
              <a:gd name="connsiteY0" fmla="*/ 0 h 5313583"/>
              <a:gd name="connsiteX1" fmla="*/ 7768615 w 7768614"/>
              <a:gd name="connsiteY1" fmla="*/ 241757 h 5313583"/>
              <a:gd name="connsiteX2" fmla="*/ 7768615 w 7768614"/>
              <a:gd name="connsiteY2" fmla="*/ 5071827 h 5313583"/>
              <a:gd name="connsiteX3" fmla="*/ 7526986 w 7768614"/>
              <a:gd name="connsiteY3" fmla="*/ 5313584 h 5313583"/>
              <a:gd name="connsiteX4" fmla="*/ 241629 w 7768614"/>
              <a:gd name="connsiteY4" fmla="*/ 5313584 h 5313583"/>
              <a:gd name="connsiteX5" fmla="*/ 0 w 7768614"/>
              <a:gd name="connsiteY5" fmla="*/ 5071827 h 5313583"/>
              <a:gd name="connsiteX6" fmla="*/ 0 w 7768614"/>
              <a:gd name="connsiteY6" fmla="*/ 241757 h 5313583"/>
              <a:gd name="connsiteX7" fmla="*/ 241629 w 7768614"/>
              <a:gd name="connsiteY7" fmla="*/ 0 h 53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614" h="5313583">
                <a:moveTo>
                  <a:pt x="7526986" y="0"/>
                </a:moveTo>
                <a:cubicBezTo>
                  <a:pt x="7660434" y="0"/>
                  <a:pt x="7768615" y="108238"/>
                  <a:pt x="7768615" y="241757"/>
                </a:cubicBezTo>
                <a:lnTo>
                  <a:pt x="7768615" y="5071827"/>
                </a:lnTo>
                <a:cubicBezTo>
                  <a:pt x="7768615" y="5205345"/>
                  <a:pt x="7660434" y="5313584"/>
                  <a:pt x="7526986" y="5313584"/>
                </a:cubicBezTo>
                <a:lnTo>
                  <a:pt x="241629" y="5313584"/>
                </a:lnTo>
                <a:cubicBezTo>
                  <a:pt x="108181" y="5313584"/>
                  <a:pt x="0" y="5205345"/>
                  <a:pt x="0" y="5071827"/>
                </a:cubicBezTo>
                <a:lnTo>
                  <a:pt x="0" y="241757"/>
                </a:lnTo>
                <a:cubicBezTo>
                  <a:pt x="0" y="108238"/>
                  <a:pt x="108181" y="0"/>
                  <a:pt x="241629"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rtlCol="0" anchor="ctr"/>
          <a:lstStyle/>
          <a:p>
            <a:endParaRPr lang="en-IS"/>
          </a:p>
        </p:txBody>
      </p:sp>
      <p:sp>
        <p:nvSpPr>
          <p:cNvPr id="16" name="Picture Placeholder 15">
            <a:extLst>
              <a:ext uri="{FF2B5EF4-FFF2-40B4-BE49-F238E27FC236}">
                <a16:creationId xmlns:a16="http://schemas.microsoft.com/office/drawing/2014/main" id="{15A3BAAC-C17F-4E41-553B-78E0ED1FE0BD}"/>
              </a:ext>
            </a:extLst>
          </p:cNvPr>
          <p:cNvSpPr>
            <a:spLocks noGrp="1"/>
          </p:cNvSpPr>
          <p:nvPr>
            <p:ph type="pic" sz="quarter" idx="10" hasCustomPrompt="1"/>
          </p:nvPr>
        </p:nvSpPr>
        <p:spPr>
          <a:xfrm>
            <a:off x="5523980" y="1172845"/>
            <a:ext cx="6244017" cy="4236371"/>
          </a:xfrm>
          <a:custGeom>
            <a:avLst/>
            <a:gdLst>
              <a:gd name="connsiteX0" fmla="*/ 158674 w 7481077"/>
              <a:gd name="connsiteY0" fmla="*/ 0 h 5149949"/>
              <a:gd name="connsiteX1" fmla="*/ 7322403 w 7481077"/>
              <a:gd name="connsiteY1" fmla="*/ 0 h 5149949"/>
              <a:gd name="connsiteX2" fmla="*/ 7481077 w 7481077"/>
              <a:gd name="connsiteY2" fmla="*/ 161233 h 5149949"/>
              <a:gd name="connsiteX3" fmla="*/ 7481077 w 7481077"/>
              <a:gd name="connsiteY3" fmla="*/ 4988716 h 5149949"/>
              <a:gd name="connsiteX4" fmla="*/ 7322403 w 7481077"/>
              <a:gd name="connsiteY4" fmla="*/ 5149949 h 5149949"/>
              <a:gd name="connsiteX5" fmla="*/ 158674 w 7481077"/>
              <a:gd name="connsiteY5" fmla="*/ 5149949 h 5149949"/>
              <a:gd name="connsiteX6" fmla="*/ 0 w 7481077"/>
              <a:gd name="connsiteY6" fmla="*/ 4988716 h 5149949"/>
              <a:gd name="connsiteX7" fmla="*/ 0 w 7481077"/>
              <a:gd name="connsiteY7" fmla="*/ 161233 h 5149949"/>
              <a:gd name="connsiteX8" fmla="*/ 158674 w 7481077"/>
              <a:gd name="connsiteY8" fmla="*/ 0 h 514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1077" h="5149949">
                <a:moveTo>
                  <a:pt x="158674" y="0"/>
                </a:moveTo>
                <a:lnTo>
                  <a:pt x="7322403" y="0"/>
                </a:lnTo>
                <a:cubicBezTo>
                  <a:pt x="7410037" y="0"/>
                  <a:pt x="7481077" y="72187"/>
                  <a:pt x="7481077" y="161233"/>
                </a:cubicBezTo>
                <a:lnTo>
                  <a:pt x="7481077" y="4988716"/>
                </a:lnTo>
                <a:cubicBezTo>
                  <a:pt x="7481077" y="5077763"/>
                  <a:pt x="7410037" y="5149949"/>
                  <a:pt x="7322403" y="5149949"/>
                </a:cubicBezTo>
                <a:lnTo>
                  <a:pt x="158674" y="5149949"/>
                </a:lnTo>
                <a:cubicBezTo>
                  <a:pt x="71041" y="5149949"/>
                  <a:pt x="0" y="5077763"/>
                  <a:pt x="0" y="4988716"/>
                </a:cubicBezTo>
                <a:lnTo>
                  <a:pt x="0" y="161233"/>
                </a:lnTo>
                <a:cubicBezTo>
                  <a:pt x="0" y="72187"/>
                  <a:pt x="71041" y="0"/>
                  <a:pt x="158674" y="0"/>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5" name="Title Placeholder 12">
            <a:extLst>
              <a:ext uri="{FF2B5EF4-FFF2-40B4-BE49-F238E27FC236}">
                <a16:creationId xmlns:a16="http://schemas.microsoft.com/office/drawing/2014/main" id="{81B7E3C5-9392-EDC5-6E1F-1AAB8D3007AA}"/>
              </a:ext>
            </a:extLst>
          </p:cNvPr>
          <p:cNvSpPr>
            <a:spLocks noGrp="1"/>
          </p:cNvSpPr>
          <p:nvPr>
            <p:ph type="title" hasCustomPrompt="1"/>
          </p:nvPr>
        </p:nvSpPr>
        <p:spPr>
          <a:xfrm>
            <a:off x="340291" y="212186"/>
            <a:ext cx="11503935" cy="588637"/>
          </a:xfrm>
          <a:prstGeom prst="rect">
            <a:avLst/>
          </a:prstGeom>
        </p:spPr>
        <p:txBody>
          <a:bodyPr vert="horz" lIns="91440" tIns="45720" rIns="91440" bIns="45720" rtlCol="0" anchor="t" anchorCtr="0">
            <a:noAutofit/>
          </a:bodyPr>
          <a:lstStyle>
            <a:lvl1pPr>
              <a:defRPr sz="4000" b="0"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sp>
        <p:nvSpPr>
          <p:cNvPr id="21" name="Text Placeholder 41">
            <a:extLst>
              <a:ext uri="{FF2B5EF4-FFF2-40B4-BE49-F238E27FC236}">
                <a16:creationId xmlns:a16="http://schemas.microsoft.com/office/drawing/2014/main" id="{95DDFB11-2E95-6B56-7120-B611A6DB17F8}"/>
              </a:ext>
            </a:extLst>
          </p:cNvPr>
          <p:cNvSpPr>
            <a:spLocks noGrp="1"/>
          </p:cNvSpPr>
          <p:nvPr>
            <p:ph type="body" sz="quarter" idx="12"/>
          </p:nvPr>
        </p:nvSpPr>
        <p:spPr>
          <a:xfrm>
            <a:off x="340291" y="962526"/>
            <a:ext cx="4885018"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34044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image 2">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2AAEB6BF-3187-C157-0243-D4E23A93D468}"/>
              </a:ext>
            </a:extLst>
          </p:cNvPr>
          <p:cNvGrpSpPr/>
          <p:nvPr userDrawn="1"/>
        </p:nvGrpSpPr>
        <p:grpSpPr>
          <a:xfrm>
            <a:off x="-1" y="1413959"/>
            <a:ext cx="6805878" cy="5439867"/>
            <a:chOff x="-1" y="1413959"/>
            <a:chExt cx="6805878" cy="5439867"/>
          </a:xfrm>
        </p:grpSpPr>
        <p:sp>
          <p:nvSpPr>
            <p:cNvPr id="26" name="Freeform 25">
              <a:extLst>
                <a:ext uri="{FF2B5EF4-FFF2-40B4-BE49-F238E27FC236}">
                  <a16:creationId xmlns:a16="http://schemas.microsoft.com/office/drawing/2014/main" id="{DDAB9F50-6A5E-F5B3-2D9D-BBA51010A28E}"/>
                </a:ext>
              </a:extLst>
            </p:cNvPr>
            <p:cNvSpPr/>
            <p:nvPr/>
          </p:nvSpPr>
          <p:spPr>
            <a:xfrm rot="5400000">
              <a:off x="639359" y="1304190"/>
              <a:ext cx="4910276" cy="6188996"/>
            </a:xfrm>
            <a:custGeom>
              <a:avLst/>
              <a:gdLst>
                <a:gd name="connsiteX0" fmla="*/ 1093 w 4910276"/>
                <a:gd name="connsiteY0" fmla="*/ 5174086 h 6188996"/>
                <a:gd name="connsiteX1" fmla="*/ 688776 w 4910276"/>
                <a:gd name="connsiteY1" fmla="*/ 3667736 h 6188996"/>
                <a:gd name="connsiteX2" fmla="*/ 2088309 w 4910276"/>
                <a:gd name="connsiteY2" fmla="*/ 2267167 h 6188996"/>
                <a:gd name="connsiteX3" fmla="*/ 2949800 w 4910276"/>
                <a:gd name="connsiteY3" fmla="*/ 1405038 h 6188996"/>
                <a:gd name="connsiteX4" fmla="*/ 4353797 w 4910276"/>
                <a:gd name="connsiteY4" fmla="*/ 0 h 6188996"/>
                <a:gd name="connsiteX5" fmla="*/ 4687947 w 4910276"/>
                <a:gd name="connsiteY5" fmla="*/ 334398 h 6188996"/>
                <a:gd name="connsiteX6" fmla="*/ 4903513 w 4910276"/>
                <a:gd name="connsiteY6" fmla="*/ 598491 h 6188996"/>
                <a:gd name="connsiteX7" fmla="*/ 4910276 w 4910276"/>
                <a:gd name="connsiteY7" fmla="*/ 609945 h 6188996"/>
                <a:gd name="connsiteX8" fmla="*/ 4910276 w 4910276"/>
                <a:gd name="connsiteY8" fmla="*/ 2439635 h 6188996"/>
                <a:gd name="connsiteX9" fmla="*/ 4903513 w 4910276"/>
                <a:gd name="connsiteY9" fmla="*/ 2451088 h 6188996"/>
                <a:gd name="connsiteX10" fmla="*/ 4687947 w 4910276"/>
                <a:gd name="connsiteY10" fmla="*/ 2715181 h 6188996"/>
                <a:gd name="connsiteX11" fmla="*/ 4252879 w 4910276"/>
                <a:gd name="connsiteY11" fmla="*/ 3150572 h 6188996"/>
                <a:gd name="connsiteX12" fmla="*/ 2496093 w 4910276"/>
                <a:gd name="connsiteY12" fmla="*/ 4908660 h 6188996"/>
                <a:gd name="connsiteX13" fmla="*/ 2496093 w 4910276"/>
                <a:gd name="connsiteY13" fmla="*/ 4908589 h 6188996"/>
                <a:gd name="connsiteX14" fmla="*/ 1216635 w 4910276"/>
                <a:gd name="connsiteY14" fmla="*/ 6188996 h 6188996"/>
                <a:gd name="connsiteX15" fmla="*/ 362776 w 4910276"/>
                <a:gd name="connsiteY15" fmla="*/ 6188996 h 6188996"/>
                <a:gd name="connsiteX16" fmla="*/ 304788 w 4910276"/>
                <a:gd name="connsiteY16" fmla="*/ 6104156 h 6188996"/>
                <a:gd name="connsiteX17" fmla="*/ 1093 w 4910276"/>
                <a:gd name="connsiteY17" fmla="*/ 5174086 h 618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10276" h="6188996">
                  <a:moveTo>
                    <a:pt x="1093" y="5174086"/>
                  </a:moveTo>
                  <a:cubicBezTo>
                    <a:pt x="-17492" y="4669120"/>
                    <a:pt x="200414" y="4156460"/>
                    <a:pt x="688776" y="3667736"/>
                  </a:cubicBezTo>
                  <a:lnTo>
                    <a:pt x="2088309" y="2267167"/>
                  </a:lnTo>
                  <a:lnTo>
                    <a:pt x="2949800" y="1405038"/>
                  </a:lnTo>
                  <a:lnTo>
                    <a:pt x="4353797" y="0"/>
                  </a:lnTo>
                  <a:lnTo>
                    <a:pt x="4687947" y="334398"/>
                  </a:lnTo>
                  <a:cubicBezTo>
                    <a:pt x="4770067" y="416579"/>
                    <a:pt x="4841922" y="505142"/>
                    <a:pt x="4903513" y="598491"/>
                  </a:cubicBezTo>
                  <a:lnTo>
                    <a:pt x="4910276" y="609945"/>
                  </a:lnTo>
                  <a:lnTo>
                    <a:pt x="4910276" y="2439635"/>
                  </a:lnTo>
                  <a:lnTo>
                    <a:pt x="4903513" y="2451088"/>
                  </a:lnTo>
                  <a:cubicBezTo>
                    <a:pt x="4841922" y="2544437"/>
                    <a:pt x="4770067" y="2633000"/>
                    <a:pt x="4687947" y="2715181"/>
                  </a:cubicBezTo>
                  <a:lnTo>
                    <a:pt x="4252879" y="3150572"/>
                  </a:lnTo>
                  <a:lnTo>
                    <a:pt x="2496093" y="4908660"/>
                  </a:lnTo>
                  <a:lnTo>
                    <a:pt x="2496093" y="4908589"/>
                  </a:lnTo>
                  <a:lnTo>
                    <a:pt x="1216635" y="6188996"/>
                  </a:lnTo>
                  <a:lnTo>
                    <a:pt x="362776" y="6188996"/>
                  </a:lnTo>
                  <a:lnTo>
                    <a:pt x="304788" y="6104156"/>
                  </a:lnTo>
                  <a:cubicBezTo>
                    <a:pt x="116705" y="5802287"/>
                    <a:pt x="12709" y="5489689"/>
                    <a:pt x="1093" y="5174086"/>
                  </a:cubicBezTo>
                  <a:close/>
                </a:path>
              </a:pathLst>
            </a:custGeom>
            <a:solidFill>
              <a:srgbClr val="403FA4"/>
            </a:solidFill>
            <a:ln w="0" cap="flat">
              <a:noFill/>
              <a:prstDash val="solid"/>
              <a:miter/>
            </a:ln>
          </p:spPr>
          <p:txBody>
            <a:bodyPr rtlCol="0" anchor="ctr"/>
            <a:lstStyle/>
            <a:p>
              <a:endParaRPr lang="en-IS"/>
            </a:p>
          </p:txBody>
        </p:sp>
        <p:sp>
          <p:nvSpPr>
            <p:cNvPr id="29" name="Freeform 28">
              <a:extLst>
                <a:ext uri="{FF2B5EF4-FFF2-40B4-BE49-F238E27FC236}">
                  <a16:creationId xmlns:a16="http://schemas.microsoft.com/office/drawing/2014/main" id="{D9E805E0-0286-37C9-6D12-3BBF89D4E312}"/>
                </a:ext>
              </a:extLst>
            </p:cNvPr>
            <p:cNvSpPr/>
            <p:nvPr/>
          </p:nvSpPr>
          <p:spPr>
            <a:xfrm rot="5400000">
              <a:off x="5196162" y="4082063"/>
              <a:ext cx="2259216" cy="960214"/>
            </a:xfrm>
            <a:custGeom>
              <a:avLst/>
              <a:gdLst>
                <a:gd name="connsiteX0" fmla="*/ 2084794 w 2259216"/>
                <a:gd name="connsiteY0" fmla="*/ 960214 h 960214"/>
                <a:gd name="connsiteX1" fmla="*/ 1995286 w 2259216"/>
                <a:gd name="connsiteY1" fmla="*/ 935321 h 960214"/>
                <a:gd name="connsiteX2" fmla="*/ 171386 w 2259216"/>
                <a:gd name="connsiteY2" fmla="*/ 348653 h 960214"/>
                <a:gd name="connsiteX3" fmla="*/ 23 w 2259216"/>
                <a:gd name="connsiteY3" fmla="*/ 171561 h 960214"/>
                <a:gd name="connsiteX4" fmla="*/ 174150 w 2259216"/>
                <a:gd name="connsiteY4" fmla="*/ 0 h 960214"/>
                <a:gd name="connsiteX5" fmla="*/ 176985 w 2259216"/>
                <a:gd name="connsiteY5" fmla="*/ 0 h 960214"/>
                <a:gd name="connsiteX6" fmla="*/ 2174657 w 2259216"/>
                <a:gd name="connsiteY6" fmla="*/ 636384 h 960214"/>
                <a:gd name="connsiteX7" fmla="*/ 2234329 w 2259216"/>
                <a:gd name="connsiteY7" fmla="*/ 875604 h 960214"/>
                <a:gd name="connsiteX8" fmla="*/ 2084794 w 2259216"/>
                <a:gd name="connsiteY8" fmla="*/ 960214 h 96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9216" h="960214">
                  <a:moveTo>
                    <a:pt x="2084794" y="960214"/>
                  </a:moveTo>
                  <a:cubicBezTo>
                    <a:pt x="2054249" y="960214"/>
                    <a:pt x="2023350" y="952200"/>
                    <a:pt x="1995286" y="935321"/>
                  </a:cubicBezTo>
                  <a:cubicBezTo>
                    <a:pt x="1362916" y="555320"/>
                    <a:pt x="749257" y="357944"/>
                    <a:pt x="171386" y="348653"/>
                  </a:cubicBezTo>
                  <a:cubicBezTo>
                    <a:pt x="75216" y="347093"/>
                    <a:pt x="-1536" y="267802"/>
                    <a:pt x="23" y="171561"/>
                  </a:cubicBezTo>
                  <a:cubicBezTo>
                    <a:pt x="1512" y="76241"/>
                    <a:pt x="79256" y="0"/>
                    <a:pt x="174150" y="0"/>
                  </a:cubicBezTo>
                  <a:cubicBezTo>
                    <a:pt x="175071" y="0"/>
                    <a:pt x="176063" y="0"/>
                    <a:pt x="176985" y="0"/>
                  </a:cubicBezTo>
                  <a:cubicBezTo>
                    <a:pt x="816937" y="10284"/>
                    <a:pt x="1489064" y="224398"/>
                    <a:pt x="2174657" y="636384"/>
                  </a:cubicBezTo>
                  <a:cubicBezTo>
                    <a:pt x="2257149" y="685959"/>
                    <a:pt x="2283867" y="793051"/>
                    <a:pt x="2234329" y="875604"/>
                  </a:cubicBezTo>
                  <a:cubicBezTo>
                    <a:pt x="2201658" y="930072"/>
                    <a:pt x="2143970" y="960214"/>
                    <a:pt x="2084794" y="960214"/>
                  </a:cubicBezTo>
                  <a:close/>
                </a:path>
              </a:pathLst>
            </a:custGeom>
            <a:solidFill>
              <a:srgbClr val="BABAE6"/>
            </a:solidFill>
            <a:ln w="0" cap="flat">
              <a:noFill/>
              <a:prstDash val="solid"/>
              <a:miter/>
            </a:ln>
          </p:spPr>
          <p:txBody>
            <a:bodyPr rtlCol="0" anchor="ctr"/>
            <a:lstStyle/>
            <a:p>
              <a:endParaRPr lang="en-IS"/>
            </a:p>
          </p:txBody>
        </p:sp>
        <p:sp>
          <p:nvSpPr>
            <p:cNvPr id="45" name="Freeform 44">
              <a:extLst>
                <a:ext uri="{FF2B5EF4-FFF2-40B4-BE49-F238E27FC236}">
                  <a16:creationId xmlns:a16="http://schemas.microsoft.com/office/drawing/2014/main" id="{01859D52-E387-DD28-9530-A82EFB60B23D}"/>
                </a:ext>
              </a:extLst>
            </p:cNvPr>
            <p:cNvSpPr/>
            <p:nvPr/>
          </p:nvSpPr>
          <p:spPr>
            <a:xfrm rot="5400000">
              <a:off x="1402668" y="1265576"/>
              <a:ext cx="4532938" cy="4829704"/>
            </a:xfrm>
            <a:custGeom>
              <a:avLst/>
              <a:gdLst>
                <a:gd name="connsiteX0" fmla="*/ 4532938 w 4532938"/>
                <a:gd name="connsiteY0" fmla="*/ 3295281 h 4829704"/>
                <a:gd name="connsiteX1" fmla="*/ 3024692 w 4532938"/>
                <a:gd name="connsiteY1" fmla="*/ 4804645 h 4829704"/>
                <a:gd name="connsiteX2" fmla="*/ 865295 w 4532938"/>
                <a:gd name="connsiteY2" fmla="*/ 4046133 h 4829704"/>
                <a:gd name="connsiteX3" fmla="*/ 801229 w 4532938"/>
                <a:gd name="connsiteY3" fmla="*/ 3980247 h 4829704"/>
                <a:gd name="connsiteX4" fmla="*/ 614913 w 4532938"/>
                <a:gd name="connsiteY4" fmla="*/ 658752 h 4829704"/>
                <a:gd name="connsiteX5" fmla="*/ 4080010 w 4532938"/>
                <a:gd name="connsiteY5" fmla="*/ 698965 h 4829704"/>
                <a:gd name="connsiteX6" fmla="*/ 2617900 w 4532938"/>
                <a:gd name="connsiteY6" fmla="*/ 2162159 h 4829704"/>
                <a:gd name="connsiteX7" fmla="*/ 2726472 w 4532938"/>
                <a:gd name="connsiteY7" fmla="*/ 3185778 h 4829704"/>
                <a:gd name="connsiteX8" fmla="*/ 4532938 w 4532938"/>
                <a:gd name="connsiteY8" fmla="*/ 3295281 h 482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2938" h="4829704">
                  <a:moveTo>
                    <a:pt x="4532938" y="3295281"/>
                  </a:moveTo>
                  <a:lnTo>
                    <a:pt x="3024692" y="4804645"/>
                  </a:lnTo>
                  <a:cubicBezTo>
                    <a:pt x="2327406" y="4908972"/>
                    <a:pt x="1512122" y="4693510"/>
                    <a:pt x="865295" y="4046133"/>
                  </a:cubicBezTo>
                  <a:cubicBezTo>
                    <a:pt x="843042" y="4023864"/>
                    <a:pt x="821710" y="4002516"/>
                    <a:pt x="801229" y="3980247"/>
                  </a:cubicBezTo>
                  <a:cubicBezTo>
                    <a:pt x="-193426" y="2931806"/>
                    <a:pt x="-269469" y="1543860"/>
                    <a:pt x="614913" y="658752"/>
                  </a:cubicBezTo>
                  <a:cubicBezTo>
                    <a:pt x="1516445" y="-243448"/>
                    <a:pt x="2742701" y="-208341"/>
                    <a:pt x="4080010" y="698965"/>
                  </a:cubicBezTo>
                  <a:lnTo>
                    <a:pt x="2617900" y="2162159"/>
                  </a:lnTo>
                  <a:cubicBezTo>
                    <a:pt x="2335060" y="2445209"/>
                    <a:pt x="2378645" y="2837692"/>
                    <a:pt x="2726472" y="3185778"/>
                  </a:cubicBezTo>
                  <a:cubicBezTo>
                    <a:pt x="3175927" y="3635565"/>
                    <a:pt x="3953579" y="3734785"/>
                    <a:pt x="4532938" y="3295281"/>
                  </a:cubicBezTo>
                  <a:close/>
                </a:path>
              </a:pathLst>
            </a:custGeom>
            <a:solidFill>
              <a:srgbClr val="6E63D6"/>
            </a:solidFill>
            <a:ln w="0" cap="flat">
              <a:noFill/>
              <a:prstDash val="solid"/>
              <a:miter/>
            </a:ln>
          </p:spPr>
          <p:txBody>
            <a:bodyPr rtlCol="0" anchor="ctr"/>
            <a:lstStyle/>
            <a:p>
              <a:endParaRPr lang="en-IS"/>
            </a:p>
          </p:txBody>
        </p:sp>
        <p:sp>
          <p:nvSpPr>
            <p:cNvPr id="46" name="Freeform 45">
              <a:extLst>
                <a:ext uri="{FF2B5EF4-FFF2-40B4-BE49-F238E27FC236}">
                  <a16:creationId xmlns:a16="http://schemas.microsoft.com/office/drawing/2014/main" id="{8C9A0A31-4412-4BA9-AFF1-B411D4DF5113}"/>
                </a:ext>
              </a:extLst>
            </p:cNvPr>
            <p:cNvSpPr/>
            <p:nvPr/>
          </p:nvSpPr>
          <p:spPr>
            <a:xfrm rot="5400000">
              <a:off x="1311602" y="4408305"/>
              <a:ext cx="2414254" cy="2476786"/>
            </a:xfrm>
            <a:custGeom>
              <a:avLst/>
              <a:gdLst>
                <a:gd name="connsiteX0" fmla="*/ 0 w 2414254"/>
                <a:gd name="connsiteY0" fmla="*/ 2476786 h 2476786"/>
                <a:gd name="connsiteX1" fmla="*/ 1756786 w 2414254"/>
                <a:gd name="connsiteY1" fmla="*/ 718698 h 2476786"/>
                <a:gd name="connsiteX2" fmla="*/ 2191854 w 2414254"/>
                <a:gd name="connsiteY2" fmla="*/ 283307 h 2476786"/>
                <a:gd name="connsiteX3" fmla="*/ 2335215 w 2414254"/>
                <a:gd name="connsiteY3" fmla="*/ 118590 h 2476786"/>
                <a:gd name="connsiteX4" fmla="*/ 2414254 w 2414254"/>
                <a:gd name="connsiteY4" fmla="*/ 0 h 2476786"/>
                <a:gd name="connsiteX5" fmla="*/ 2414254 w 2414254"/>
                <a:gd name="connsiteY5" fmla="*/ 1669707 h 2476786"/>
                <a:gd name="connsiteX6" fmla="*/ 2309424 w 2414254"/>
                <a:gd name="connsiteY6" fmla="*/ 1660394 h 2476786"/>
                <a:gd name="connsiteX7" fmla="*/ 1373949 w 2414254"/>
                <a:gd name="connsiteY7" fmla="*/ 1981962 h 2476786"/>
                <a:gd name="connsiteX8" fmla="*/ 0 w 2414254"/>
                <a:gd name="connsiteY8" fmla="*/ 2476786 h 2476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4254" h="2476786">
                  <a:moveTo>
                    <a:pt x="0" y="2476786"/>
                  </a:moveTo>
                  <a:lnTo>
                    <a:pt x="1756786" y="718698"/>
                  </a:lnTo>
                  <a:lnTo>
                    <a:pt x="2191854" y="283307"/>
                  </a:lnTo>
                  <a:cubicBezTo>
                    <a:pt x="2244121" y="230967"/>
                    <a:pt x="2291745" y="175860"/>
                    <a:pt x="2335215" y="118590"/>
                  </a:cubicBezTo>
                  <a:lnTo>
                    <a:pt x="2414254" y="0"/>
                  </a:lnTo>
                  <a:lnTo>
                    <a:pt x="2414254" y="1669707"/>
                  </a:lnTo>
                  <a:lnTo>
                    <a:pt x="2309424" y="1660394"/>
                  </a:lnTo>
                  <a:cubicBezTo>
                    <a:pt x="2084195" y="1666076"/>
                    <a:pt x="1787429" y="1790649"/>
                    <a:pt x="1373949" y="1981962"/>
                  </a:cubicBezTo>
                  <a:cubicBezTo>
                    <a:pt x="943416" y="2173807"/>
                    <a:pt x="475393" y="2386289"/>
                    <a:pt x="0" y="2476786"/>
                  </a:cubicBezTo>
                  <a:close/>
                </a:path>
              </a:pathLst>
            </a:custGeom>
            <a:solidFill>
              <a:srgbClr val="BABAE6"/>
            </a:solidFill>
            <a:ln w="0" cap="flat">
              <a:noFill/>
              <a:prstDash val="solid"/>
              <a:miter/>
            </a:ln>
          </p:spPr>
          <p:txBody>
            <a:bodyPr rtlCol="0" anchor="ctr"/>
            <a:lstStyle/>
            <a:p>
              <a:endParaRPr lang="en-IS"/>
            </a:p>
          </p:txBody>
        </p:sp>
        <p:pic>
          <p:nvPicPr>
            <p:cNvPr id="47" name="Picture 46" descr="A black background with white text&#10;&#10;Description automatically generated">
              <a:extLst>
                <a:ext uri="{FF2B5EF4-FFF2-40B4-BE49-F238E27FC236}">
                  <a16:creationId xmlns:a16="http://schemas.microsoft.com/office/drawing/2014/main" id="{1C9F246E-9FDD-F5F3-CDBC-991B157AE7AD}"/>
                </a:ext>
              </a:extLst>
            </p:cNvPr>
            <p:cNvPicPr>
              <a:picLocks noChangeAspect="1"/>
            </p:cNvPicPr>
            <p:nvPr userDrawn="1"/>
          </p:nvPicPr>
          <p:blipFill>
            <a:blip r:embed="rId2"/>
            <a:stretch>
              <a:fillRect/>
            </a:stretch>
          </p:blipFill>
          <p:spPr>
            <a:xfrm>
              <a:off x="3845568" y="6042598"/>
              <a:ext cx="1480989" cy="606708"/>
            </a:xfrm>
            <a:prstGeom prst="rect">
              <a:avLst/>
            </a:prstGeom>
          </p:spPr>
        </p:pic>
      </p:grpSp>
      <p:sp>
        <p:nvSpPr>
          <p:cNvPr id="7" name="Graphic 7">
            <a:extLst>
              <a:ext uri="{FF2B5EF4-FFF2-40B4-BE49-F238E27FC236}">
                <a16:creationId xmlns:a16="http://schemas.microsoft.com/office/drawing/2014/main" id="{BFBF9D6C-A74D-25E9-81DD-F27E7B5C85C8}"/>
              </a:ext>
            </a:extLst>
          </p:cNvPr>
          <p:cNvSpPr/>
          <p:nvPr userDrawn="1"/>
        </p:nvSpPr>
        <p:spPr>
          <a:xfrm>
            <a:off x="372125" y="1645481"/>
            <a:ext cx="6129700" cy="4192597"/>
          </a:xfrm>
          <a:custGeom>
            <a:avLst/>
            <a:gdLst>
              <a:gd name="connsiteX0" fmla="*/ 7526986 w 7768614"/>
              <a:gd name="connsiteY0" fmla="*/ 0 h 5313583"/>
              <a:gd name="connsiteX1" fmla="*/ 7768615 w 7768614"/>
              <a:gd name="connsiteY1" fmla="*/ 241757 h 5313583"/>
              <a:gd name="connsiteX2" fmla="*/ 7768615 w 7768614"/>
              <a:gd name="connsiteY2" fmla="*/ 5071827 h 5313583"/>
              <a:gd name="connsiteX3" fmla="*/ 7526986 w 7768614"/>
              <a:gd name="connsiteY3" fmla="*/ 5313584 h 5313583"/>
              <a:gd name="connsiteX4" fmla="*/ 241629 w 7768614"/>
              <a:gd name="connsiteY4" fmla="*/ 5313584 h 5313583"/>
              <a:gd name="connsiteX5" fmla="*/ 0 w 7768614"/>
              <a:gd name="connsiteY5" fmla="*/ 5071827 h 5313583"/>
              <a:gd name="connsiteX6" fmla="*/ 0 w 7768614"/>
              <a:gd name="connsiteY6" fmla="*/ 241757 h 5313583"/>
              <a:gd name="connsiteX7" fmla="*/ 241629 w 7768614"/>
              <a:gd name="connsiteY7" fmla="*/ 0 h 53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614" h="5313583">
                <a:moveTo>
                  <a:pt x="7526986" y="0"/>
                </a:moveTo>
                <a:cubicBezTo>
                  <a:pt x="7660434" y="0"/>
                  <a:pt x="7768615" y="108238"/>
                  <a:pt x="7768615" y="241757"/>
                </a:cubicBezTo>
                <a:lnTo>
                  <a:pt x="7768615" y="5071827"/>
                </a:lnTo>
                <a:cubicBezTo>
                  <a:pt x="7768615" y="5205345"/>
                  <a:pt x="7660434" y="5313584"/>
                  <a:pt x="7526986" y="5313584"/>
                </a:cubicBezTo>
                <a:lnTo>
                  <a:pt x="241629" y="5313584"/>
                </a:lnTo>
                <a:cubicBezTo>
                  <a:pt x="108181" y="5313584"/>
                  <a:pt x="0" y="5205345"/>
                  <a:pt x="0" y="5071827"/>
                </a:cubicBezTo>
                <a:lnTo>
                  <a:pt x="0" y="241757"/>
                </a:lnTo>
                <a:cubicBezTo>
                  <a:pt x="0" y="108238"/>
                  <a:pt x="108181" y="0"/>
                  <a:pt x="241629"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rtlCol="0" anchor="ctr"/>
          <a:lstStyle/>
          <a:p>
            <a:endParaRPr lang="en-IS"/>
          </a:p>
        </p:txBody>
      </p:sp>
      <p:sp>
        <p:nvSpPr>
          <p:cNvPr id="14" name="Picture Placeholder 13">
            <a:extLst>
              <a:ext uri="{FF2B5EF4-FFF2-40B4-BE49-F238E27FC236}">
                <a16:creationId xmlns:a16="http://schemas.microsoft.com/office/drawing/2014/main" id="{CF62C60D-C835-AFC6-3A32-8E8968494DCA}"/>
              </a:ext>
            </a:extLst>
          </p:cNvPr>
          <p:cNvSpPr>
            <a:spLocks noGrp="1"/>
          </p:cNvSpPr>
          <p:nvPr>
            <p:ph type="pic" sz="quarter" idx="10" hasCustomPrompt="1"/>
          </p:nvPr>
        </p:nvSpPr>
        <p:spPr>
          <a:xfrm>
            <a:off x="442376" y="1710037"/>
            <a:ext cx="5989198" cy="4063484"/>
          </a:xfrm>
          <a:custGeom>
            <a:avLst/>
            <a:gdLst>
              <a:gd name="connsiteX0" fmla="*/ 127031 w 5989198"/>
              <a:gd name="connsiteY0" fmla="*/ 0 h 4063484"/>
              <a:gd name="connsiteX1" fmla="*/ 5862167 w 5989198"/>
              <a:gd name="connsiteY1" fmla="*/ 0 h 4063484"/>
              <a:gd name="connsiteX2" fmla="*/ 5989198 w 5989198"/>
              <a:gd name="connsiteY2" fmla="*/ 127218 h 4063484"/>
              <a:gd name="connsiteX3" fmla="*/ 5989198 w 5989198"/>
              <a:gd name="connsiteY3" fmla="*/ 3936266 h 4063484"/>
              <a:gd name="connsiteX4" fmla="*/ 5862167 w 5989198"/>
              <a:gd name="connsiteY4" fmla="*/ 4063484 h 4063484"/>
              <a:gd name="connsiteX5" fmla="*/ 127031 w 5989198"/>
              <a:gd name="connsiteY5" fmla="*/ 4063484 h 4063484"/>
              <a:gd name="connsiteX6" fmla="*/ 0 w 5989198"/>
              <a:gd name="connsiteY6" fmla="*/ 3936266 h 4063484"/>
              <a:gd name="connsiteX7" fmla="*/ 0 w 5989198"/>
              <a:gd name="connsiteY7" fmla="*/ 3328791 h 4063484"/>
              <a:gd name="connsiteX8" fmla="*/ 45948 w 5989198"/>
              <a:gd name="connsiteY8" fmla="*/ 3272636 h 4063484"/>
              <a:gd name="connsiteX9" fmla="*/ 50690 w 5989198"/>
              <a:gd name="connsiteY9" fmla="*/ 2609620 h 4063484"/>
              <a:gd name="connsiteX10" fmla="*/ 0 w 5989198"/>
              <a:gd name="connsiteY10" fmla="*/ 2531407 h 4063484"/>
              <a:gd name="connsiteX11" fmla="*/ 0 w 5989198"/>
              <a:gd name="connsiteY11" fmla="*/ 127218 h 4063484"/>
              <a:gd name="connsiteX12" fmla="*/ 127031 w 5989198"/>
              <a:gd name="connsiteY12" fmla="*/ 0 h 4063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89198" h="4063484">
                <a:moveTo>
                  <a:pt x="127031" y="0"/>
                </a:moveTo>
                <a:lnTo>
                  <a:pt x="5862167" y="0"/>
                </a:lnTo>
                <a:cubicBezTo>
                  <a:pt x="5932325" y="0"/>
                  <a:pt x="5989198" y="56958"/>
                  <a:pt x="5989198" y="127218"/>
                </a:cubicBezTo>
                <a:lnTo>
                  <a:pt x="5989198" y="3936266"/>
                </a:lnTo>
                <a:cubicBezTo>
                  <a:pt x="5989198" y="4006527"/>
                  <a:pt x="5932325" y="4063484"/>
                  <a:pt x="5862167" y="4063484"/>
                </a:cubicBezTo>
                <a:lnTo>
                  <a:pt x="127031" y="4063484"/>
                </a:lnTo>
                <a:cubicBezTo>
                  <a:pt x="56874" y="4063484"/>
                  <a:pt x="0" y="4006527"/>
                  <a:pt x="0" y="3936266"/>
                </a:cubicBezTo>
                <a:lnTo>
                  <a:pt x="0" y="3328791"/>
                </a:lnTo>
                <a:lnTo>
                  <a:pt x="45948" y="3272636"/>
                </a:lnTo>
                <a:cubicBezTo>
                  <a:pt x="175486" y="3074796"/>
                  <a:pt x="175212" y="2840983"/>
                  <a:pt x="50690" y="2609620"/>
                </a:cubicBezTo>
                <a:lnTo>
                  <a:pt x="0" y="2531407"/>
                </a:lnTo>
                <a:lnTo>
                  <a:pt x="0" y="127218"/>
                </a:lnTo>
                <a:cubicBezTo>
                  <a:pt x="0" y="56958"/>
                  <a:pt x="56874" y="0"/>
                  <a:pt x="127031" y="0"/>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 name="Title Placeholder 12">
            <a:extLst>
              <a:ext uri="{FF2B5EF4-FFF2-40B4-BE49-F238E27FC236}">
                <a16:creationId xmlns:a16="http://schemas.microsoft.com/office/drawing/2014/main" id="{256AAF1F-4A3A-FC44-448A-94BB90C7B0A3}"/>
              </a:ext>
            </a:extLst>
          </p:cNvPr>
          <p:cNvSpPr>
            <a:spLocks noGrp="1"/>
          </p:cNvSpPr>
          <p:nvPr>
            <p:ph type="title" hasCustomPrompt="1"/>
          </p:nvPr>
        </p:nvSpPr>
        <p:spPr>
          <a:xfrm>
            <a:off x="340291" y="212186"/>
            <a:ext cx="11511073" cy="588637"/>
          </a:xfrm>
          <a:prstGeom prst="rect">
            <a:avLst/>
          </a:prstGeom>
        </p:spPr>
        <p:txBody>
          <a:bodyPr vert="horz" lIns="91440" tIns="45720" rIns="91440" bIns="45720" rtlCol="0" anchor="t" anchorCtr="0">
            <a:noAutofit/>
          </a:bodyPr>
          <a:lstStyle>
            <a:lvl1pPr>
              <a:defRPr sz="4000" b="0"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sp>
        <p:nvSpPr>
          <p:cNvPr id="48" name="Freeform 47">
            <a:extLst>
              <a:ext uri="{FF2B5EF4-FFF2-40B4-BE49-F238E27FC236}">
                <a16:creationId xmlns:a16="http://schemas.microsoft.com/office/drawing/2014/main" id="{6A604A0B-E692-6512-5A9D-8F3D54F46938}"/>
              </a:ext>
            </a:extLst>
          </p:cNvPr>
          <p:cNvSpPr/>
          <p:nvPr userDrawn="1"/>
        </p:nvSpPr>
        <p:spPr>
          <a:xfrm rot="5400000">
            <a:off x="-427708" y="4250622"/>
            <a:ext cx="1447269" cy="591854"/>
          </a:xfrm>
          <a:custGeom>
            <a:avLst/>
            <a:gdLst>
              <a:gd name="connsiteX0" fmla="*/ 0 w 1447269"/>
              <a:gd name="connsiteY0" fmla="*/ 591854 h 591854"/>
              <a:gd name="connsiteX1" fmla="*/ 44792 w 1447269"/>
              <a:gd name="connsiteY1" fmla="*/ 507819 h 591854"/>
              <a:gd name="connsiteX2" fmla="*/ 213267 w 1447269"/>
              <a:gd name="connsiteY2" fmla="*/ 301619 h 591854"/>
              <a:gd name="connsiteX3" fmla="*/ 1264365 w 1447269"/>
              <a:gd name="connsiteY3" fmla="*/ 190996 h 591854"/>
              <a:gd name="connsiteX4" fmla="*/ 1447269 w 1447269"/>
              <a:gd name="connsiteY4" fmla="*/ 573685 h 591854"/>
              <a:gd name="connsiteX5" fmla="*/ 1446995 w 1447269"/>
              <a:gd name="connsiteY5" fmla="*/ 591854 h 591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7269" h="591854">
                <a:moveTo>
                  <a:pt x="0" y="591854"/>
                </a:moveTo>
                <a:lnTo>
                  <a:pt x="44792" y="507819"/>
                </a:lnTo>
                <a:cubicBezTo>
                  <a:pt x="93966" y="433731"/>
                  <a:pt x="150292" y="364540"/>
                  <a:pt x="213267" y="301619"/>
                </a:cubicBezTo>
                <a:cubicBezTo>
                  <a:pt x="570478" y="-55231"/>
                  <a:pt x="973302" y="-99700"/>
                  <a:pt x="1264365" y="190996"/>
                </a:cubicBezTo>
                <a:cubicBezTo>
                  <a:pt x="1373487" y="300007"/>
                  <a:pt x="1433901" y="429304"/>
                  <a:pt x="1447269" y="573685"/>
                </a:cubicBezTo>
                <a:lnTo>
                  <a:pt x="1446995" y="591854"/>
                </a:lnTo>
                <a:close/>
              </a:path>
            </a:pathLst>
          </a:custGeom>
          <a:solidFill>
            <a:srgbClr val="6E63D6"/>
          </a:solidFill>
          <a:ln w="0" cap="flat">
            <a:noFill/>
            <a:prstDash val="solid"/>
            <a:miter/>
          </a:ln>
        </p:spPr>
        <p:txBody>
          <a:bodyPr wrap="square" rtlCol="0" anchor="ctr">
            <a:noAutofit/>
          </a:bodyPr>
          <a:lstStyle/>
          <a:p>
            <a:endParaRPr lang="en-IS"/>
          </a:p>
        </p:txBody>
      </p:sp>
      <p:sp>
        <p:nvSpPr>
          <p:cNvPr id="49" name="Text Placeholder 41">
            <a:extLst>
              <a:ext uri="{FF2B5EF4-FFF2-40B4-BE49-F238E27FC236}">
                <a16:creationId xmlns:a16="http://schemas.microsoft.com/office/drawing/2014/main" id="{D34592E3-FE4E-DB54-A853-189EC054C237}"/>
              </a:ext>
            </a:extLst>
          </p:cNvPr>
          <p:cNvSpPr>
            <a:spLocks noGrp="1"/>
          </p:cNvSpPr>
          <p:nvPr>
            <p:ph type="body" sz="quarter" idx="12"/>
          </p:nvPr>
        </p:nvSpPr>
        <p:spPr>
          <a:xfrm>
            <a:off x="6873950" y="962526"/>
            <a:ext cx="4977413"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05523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image 3">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F204C80-0646-8906-828E-FB392B276AAA}"/>
              </a:ext>
            </a:extLst>
          </p:cNvPr>
          <p:cNvGrpSpPr/>
          <p:nvPr userDrawn="1"/>
        </p:nvGrpSpPr>
        <p:grpSpPr>
          <a:xfrm>
            <a:off x="0" y="1079818"/>
            <a:ext cx="8037079" cy="5778183"/>
            <a:chOff x="0" y="1079818"/>
            <a:chExt cx="8037079" cy="5778183"/>
          </a:xfrm>
        </p:grpSpPr>
        <p:sp>
          <p:nvSpPr>
            <p:cNvPr id="7" name="Freeform 6">
              <a:extLst>
                <a:ext uri="{FF2B5EF4-FFF2-40B4-BE49-F238E27FC236}">
                  <a16:creationId xmlns:a16="http://schemas.microsoft.com/office/drawing/2014/main" id="{68D1BB9A-1981-24A4-E7F8-776EA3F11F63}"/>
                </a:ext>
              </a:extLst>
            </p:cNvPr>
            <p:cNvSpPr/>
            <p:nvPr/>
          </p:nvSpPr>
          <p:spPr>
            <a:xfrm rot="5400000">
              <a:off x="3981436" y="2925661"/>
              <a:ext cx="436541" cy="436851"/>
            </a:xfrm>
            <a:custGeom>
              <a:avLst/>
              <a:gdLst>
                <a:gd name="connsiteX0" fmla="*/ 436542 w 436541"/>
                <a:gd name="connsiteY0" fmla="*/ 218426 h 436851"/>
                <a:gd name="connsiteX1" fmla="*/ 218271 w 436541"/>
                <a:gd name="connsiteY1" fmla="*/ 436851 h 436851"/>
                <a:gd name="connsiteX2" fmla="*/ 0 w 436541"/>
                <a:gd name="connsiteY2" fmla="*/ 218426 h 436851"/>
                <a:gd name="connsiteX3" fmla="*/ 218271 w 436541"/>
                <a:gd name="connsiteY3" fmla="*/ 0 h 436851"/>
                <a:gd name="connsiteX4" fmla="*/ 436542 w 436541"/>
                <a:gd name="connsiteY4" fmla="*/ 218426 h 4368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541" h="436851">
                  <a:moveTo>
                    <a:pt x="436542" y="218426"/>
                  </a:moveTo>
                  <a:cubicBezTo>
                    <a:pt x="436542" y="339059"/>
                    <a:pt x="338818" y="436851"/>
                    <a:pt x="218271" y="436851"/>
                  </a:cubicBezTo>
                  <a:cubicBezTo>
                    <a:pt x="97723" y="436851"/>
                    <a:pt x="0" y="339059"/>
                    <a:pt x="0" y="218426"/>
                  </a:cubicBezTo>
                  <a:cubicBezTo>
                    <a:pt x="0" y="97793"/>
                    <a:pt x="97723" y="0"/>
                    <a:pt x="218271" y="0"/>
                  </a:cubicBezTo>
                  <a:cubicBezTo>
                    <a:pt x="338818" y="0"/>
                    <a:pt x="436542" y="97793"/>
                    <a:pt x="436542" y="218426"/>
                  </a:cubicBezTo>
                  <a:close/>
                </a:path>
              </a:pathLst>
            </a:custGeom>
            <a:solidFill>
              <a:srgbClr val="912B47"/>
            </a:solidFill>
            <a:ln w="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26637AE7-81B5-3B3D-F978-C97DA52AA918}"/>
                </a:ext>
              </a:extLst>
            </p:cNvPr>
            <p:cNvSpPr/>
            <p:nvPr/>
          </p:nvSpPr>
          <p:spPr>
            <a:xfrm rot="5400000">
              <a:off x="5702913" y="4286944"/>
              <a:ext cx="1882772" cy="2785561"/>
            </a:xfrm>
            <a:custGeom>
              <a:avLst/>
              <a:gdLst>
                <a:gd name="connsiteX0" fmla="*/ 1265421 w 1882772"/>
                <a:gd name="connsiteY0" fmla="*/ 0 h 2785561"/>
                <a:gd name="connsiteX1" fmla="*/ 1393607 w 1882772"/>
                <a:gd name="connsiteY1" fmla="*/ 128277 h 2785561"/>
                <a:gd name="connsiteX2" fmla="*/ 1418565 w 1882772"/>
                <a:gd name="connsiteY2" fmla="*/ 2439036 h 2785561"/>
                <a:gd name="connsiteX3" fmla="*/ 213054 w 1882772"/>
                <a:gd name="connsiteY3" fmla="*/ 2566131 h 2785561"/>
                <a:gd name="connsiteX4" fmla="*/ 367528 w 1882772"/>
                <a:gd name="connsiteY4" fmla="*/ 1180207 h 2785561"/>
                <a:gd name="connsiteX5" fmla="*/ 1265421 w 1882772"/>
                <a:gd name="connsiteY5" fmla="*/ 0 h 278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2772" h="2785561">
                  <a:moveTo>
                    <a:pt x="1265421" y="0"/>
                  </a:moveTo>
                  <a:lnTo>
                    <a:pt x="1393607" y="128277"/>
                  </a:lnTo>
                  <a:cubicBezTo>
                    <a:pt x="2086078" y="821239"/>
                    <a:pt x="1996436" y="1860755"/>
                    <a:pt x="1418565" y="2439036"/>
                  </a:cubicBezTo>
                  <a:cubicBezTo>
                    <a:pt x="1008901" y="2848991"/>
                    <a:pt x="546811" y="2900124"/>
                    <a:pt x="213054" y="2566131"/>
                  </a:cubicBezTo>
                  <a:cubicBezTo>
                    <a:pt x="-120702" y="2232138"/>
                    <a:pt x="-57200" y="1732331"/>
                    <a:pt x="367528" y="1180207"/>
                  </a:cubicBezTo>
                  <a:lnTo>
                    <a:pt x="1265421" y="0"/>
                  </a:lnTo>
                  <a:close/>
                </a:path>
              </a:pathLst>
            </a:custGeom>
            <a:solidFill>
              <a:srgbClr val="912B47"/>
            </a:solidFill>
            <a:ln w="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00EAA4B-F966-E88D-3F8C-2267237BCECB}"/>
                </a:ext>
              </a:extLst>
            </p:cNvPr>
            <p:cNvSpPr/>
            <p:nvPr userDrawn="1"/>
          </p:nvSpPr>
          <p:spPr>
            <a:xfrm>
              <a:off x="0" y="2529444"/>
              <a:ext cx="2990286" cy="3890577"/>
            </a:xfrm>
            <a:custGeom>
              <a:avLst/>
              <a:gdLst>
                <a:gd name="connsiteX0" fmla="*/ 428097 w 2990286"/>
                <a:gd name="connsiteY0" fmla="*/ 0 h 3890577"/>
                <a:gd name="connsiteX1" fmla="*/ 1840918 w 2990286"/>
                <a:gd name="connsiteY1" fmla="*/ 584812 h 3890577"/>
                <a:gd name="connsiteX2" fmla="*/ 2357721 w 2990286"/>
                <a:gd name="connsiteY2" fmla="*/ 1101249 h 3890577"/>
                <a:gd name="connsiteX3" fmla="*/ 2654029 w 2990286"/>
                <a:gd name="connsiteY3" fmla="*/ 1397347 h 3890577"/>
                <a:gd name="connsiteX4" fmla="*/ 2524126 w 2990286"/>
                <a:gd name="connsiteY4" fmla="*/ 3541363 h 3890577"/>
                <a:gd name="connsiteX5" fmla="*/ 2524274 w 2990286"/>
                <a:gd name="connsiteY5" fmla="*/ 3541363 h 3890577"/>
                <a:gd name="connsiteX6" fmla="*/ 1309337 w 2990286"/>
                <a:gd name="connsiteY6" fmla="*/ 3670288 h 3890577"/>
                <a:gd name="connsiteX7" fmla="*/ 286077 w 2990286"/>
                <a:gd name="connsiteY7" fmla="*/ 2647752 h 3890577"/>
                <a:gd name="connsiteX8" fmla="*/ 0 w 2990286"/>
                <a:gd name="connsiteY8" fmla="*/ 2361878 h 3890577"/>
                <a:gd name="connsiteX9" fmla="*/ 0 w 2990286"/>
                <a:gd name="connsiteY9" fmla="*/ 47894 h 3890577"/>
                <a:gd name="connsiteX10" fmla="*/ 46490 w 2990286"/>
                <a:gd name="connsiteY10" fmla="*/ 36551 h 3890577"/>
                <a:gd name="connsiteX11" fmla="*/ 428097 w 2990286"/>
                <a:gd name="connsiteY11" fmla="*/ 0 h 3890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90286" h="3890577">
                  <a:moveTo>
                    <a:pt x="428097" y="0"/>
                  </a:moveTo>
                  <a:cubicBezTo>
                    <a:pt x="939432" y="0"/>
                    <a:pt x="1450766" y="194937"/>
                    <a:pt x="1840918" y="584812"/>
                  </a:cubicBezTo>
                  <a:lnTo>
                    <a:pt x="2357721" y="1101249"/>
                  </a:lnTo>
                  <a:lnTo>
                    <a:pt x="2654029" y="1397347"/>
                  </a:lnTo>
                  <a:cubicBezTo>
                    <a:pt x="3175708" y="2084944"/>
                    <a:pt x="3057924" y="3007944"/>
                    <a:pt x="2524126" y="3541363"/>
                  </a:cubicBezTo>
                  <a:lnTo>
                    <a:pt x="2524274" y="3541363"/>
                  </a:lnTo>
                  <a:cubicBezTo>
                    <a:pt x="2111068" y="3954128"/>
                    <a:pt x="1645251" y="4005964"/>
                    <a:pt x="1309337" y="3670288"/>
                  </a:cubicBezTo>
                  <a:lnTo>
                    <a:pt x="286077" y="2647752"/>
                  </a:lnTo>
                  <a:lnTo>
                    <a:pt x="0" y="2361878"/>
                  </a:lnTo>
                  <a:lnTo>
                    <a:pt x="0" y="47894"/>
                  </a:lnTo>
                  <a:lnTo>
                    <a:pt x="46490" y="36551"/>
                  </a:lnTo>
                  <a:cubicBezTo>
                    <a:pt x="172430" y="12184"/>
                    <a:pt x="300264" y="0"/>
                    <a:pt x="428097" y="0"/>
                  </a:cubicBezTo>
                  <a:close/>
                </a:path>
              </a:pathLst>
            </a:custGeom>
            <a:solidFill>
              <a:srgbClr val="D14B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9">
              <a:extLst>
                <a:ext uri="{FF2B5EF4-FFF2-40B4-BE49-F238E27FC236}">
                  <a16:creationId xmlns:a16="http://schemas.microsoft.com/office/drawing/2014/main" id="{11142510-ED16-FFC9-C0CA-5D4625F0172E}"/>
                </a:ext>
              </a:extLst>
            </p:cNvPr>
            <p:cNvSpPr/>
            <p:nvPr userDrawn="1"/>
          </p:nvSpPr>
          <p:spPr>
            <a:xfrm>
              <a:off x="1" y="3926792"/>
              <a:ext cx="4475217" cy="2931209"/>
            </a:xfrm>
            <a:custGeom>
              <a:avLst/>
              <a:gdLst>
                <a:gd name="connsiteX0" fmla="*/ 2654029 w 4475217"/>
                <a:gd name="connsiteY0" fmla="*/ 0 h 2931209"/>
                <a:gd name="connsiteX1" fmla="*/ 4445473 w 4475217"/>
                <a:gd name="connsiteY1" fmla="*/ 1790176 h 2931209"/>
                <a:gd name="connsiteX2" fmla="*/ 4378885 w 4475217"/>
                <a:gd name="connsiteY2" fmla="*/ 2928333 h 2931209"/>
                <a:gd name="connsiteX3" fmla="*/ 4378034 w 4475217"/>
                <a:gd name="connsiteY3" fmla="*/ 2931209 h 2931209"/>
                <a:gd name="connsiteX4" fmla="*/ 0 w 4475217"/>
                <a:gd name="connsiteY4" fmla="*/ 2931209 h 2931209"/>
                <a:gd name="connsiteX5" fmla="*/ 0 w 4475217"/>
                <a:gd name="connsiteY5" fmla="*/ 964680 h 2931209"/>
                <a:gd name="connsiteX6" fmla="*/ 1309189 w 4475217"/>
                <a:gd name="connsiteY6" fmla="*/ 2272941 h 2931209"/>
                <a:gd name="connsiteX7" fmla="*/ 2524126 w 4475217"/>
                <a:gd name="connsiteY7" fmla="*/ 2144017 h 2931209"/>
                <a:gd name="connsiteX8" fmla="*/ 2654029 w 4475217"/>
                <a:gd name="connsiteY8" fmla="*/ 0 h 293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5217" h="2931209">
                  <a:moveTo>
                    <a:pt x="2654029" y="0"/>
                  </a:moveTo>
                  <a:lnTo>
                    <a:pt x="4445473" y="1790176"/>
                  </a:lnTo>
                  <a:cubicBezTo>
                    <a:pt x="4499654" y="2152249"/>
                    <a:pt x="4481167" y="2541120"/>
                    <a:pt x="4378885" y="2928333"/>
                  </a:cubicBezTo>
                  <a:lnTo>
                    <a:pt x="4378034" y="2931209"/>
                  </a:lnTo>
                  <a:lnTo>
                    <a:pt x="0" y="2931209"/>
                  </a:lnTo>
                  <a:lnTo>
                    <a:pt x="0" y="964680"/>
                  </a:lnTo>
                  <a:lnTo>
                    <a:pt x="1309189" y="2272941"/>
                  </a:lnTo>
                  <a:cubicBezTo>
                    <a:pt x="1645104" y="2608617"/>
                    <a:pt x="2110920" y="2556929"/>
                    <a:pt x="2524126" y="2144017"/>
                  </a:cubicBezTo>
                  <a:cubicBezTo>
                    <a:pt x="3057924" y="1610597"/>
                    <a:pt x="3175708" y="687597"/>
                    <a:pt x="2654029" y="0"/>
                  </a:cubicBezTo>
                  <a:close/>
                </a:path>
              </a:pathLst>
            </a:custGeom>
            <a:solidFill>
              <a:srgbClr val="912B4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0">
              <a:extLst>
                <a:ext uri="{FF2B5EF4-FFF2-40B4-BE49-F238E27FC236}">
                  <a16:creationId xmlns:a16="http://schemas.microsoft.com/office/drawing/2014/main" id="{89781672-3E04-42DB-BB55-95D6A1EFB51E}"/>
                </a:ext>
              </a:extLst>
            </p:cNvPr>
            <p:cNvSpPr/>
            <p:nvPr/>
          </p:nvSpPr>
          <p:spPr>
            <a:xfrm rot="5400000">
              <a:off x="619658" y="1891152"/>
              <a:ext cx="4635966" cy="3013297"/>
            </a:xfrm>
            <a:custGeom>
              <a:avLst/>
              <a:gdLst>
                <a:gd name="connsiteX0" fmla="*/ 1493782 w 4635966"/>
                <a:gd name="connsiteY0" fmla="*/ 815475 h 3013297"/>
                <a:gd name="connsiteX1" fmla="*/ 0 w 4635966"/>
                <a:gd name="connsiteY1" fmla="*/ 2310316 h 3013297"/>
                <a:gd name="connsiteX2" fmla="*/ 50063 w 4635966"/>
                <a:gd name="connsiteY2" fmla="*/ 2361745 h 3013297"/>
                <a:gd name="connsiteX3" fmla="*/ 1723719 w 4635966"/>
                <a:gd name="connsiteY3" fmla="*/ 3009780 h 3013297"/>
                <a:gd name="connsiteX4" fmla="*/ 2034438 w 4635966"/>
                <a:gd name="connsiteY4" fmla="*/ 2603373 h 3013297"/>
                <a:gd name="connsiteX5" fmla="*/ 2550874 w 4635966"/>
                <a:gd name="connsiteY5" fmla="*/ 2086570 h 3013297"/>
                <a:gd name="connsiteX6" fmla="*/ 4635967 w 4635966"/>
                <a:gd name="connsiteY6" fmla="*/ 0 h 3013297"/>
                <a:gd name="connsiteX7" fmla="*/ 3005285 w 4635966"/>
                <a:gd name="connsiteY7" fmla="*/ 587296 h 3013297"/>
                <a:gd name="connsiteX8" fmla="*/ 1493930 w 4635966"/>
                <a:gd name="connsiteY8" fmla="*/ 815327 h 3013297"/>
                <a:gd name="connsiteX9" fmla="*/ 1493930 w 4635966"/>
                <a:gd name="connsiteY9" fmla="*/ 815327 h 3013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5966" h="3013297">
                  <a:moveTo>
                    <a:pt x="1493782" y="815475"/>
                  </a:moveTo>
                  <a:lnTo>
                    <a:pt x="0" y="2310316"/>
                  </a:lnTo>
                  <a:cubicBezTo>
                    <a:pt x="16392" y="2327607"/>
                    <a:pt x="33080" y="2344750"/>
                    <a:pt x="50063" y="2361745"/>
                  </a:cubicBezTo>
                  <a:cubicBezTo>
                    <a:pt x="575656" y="2887710"/>
                    <a:pt x="1156481" y="3039337"/>
                    <a:pt x="1723719" y="3009780"/>
                  </a:cubicBezTo>
                  <a:cubicBezTo>
                    <a:pt x="1808340" y="2864951"/>
                    <a:pt x="1910387" y="2727659"/>
                    <a:pt x="2034438" y="2603373"/>
                  </a:cubicBezTo>
                  <a:lnTo>
                    <a:pt x="2550874" y="2086570"/>
                  </a:lnTo>
                  <a:lnTo>
                    <a:pt x="4635967" y="0"/>
                  </a:lnTo>
                  <a:cubicBezTo>
                    <a:pt x="4071682" y="107439"/>
                    <a:pt x="3516258" y="359560"/>
                    <a:pt x="3005285" y="587296"/>
                  </a:cubicBezTo>
                  <a:cubicBezTo>
                    <a:pt x="2220072" y="950550"/>
                    <a:pt x="1789437" y="1111044"/>
                    <a:pt x="1493930" y="815327"/>
                  </a:cubicBezTo>
                  <a:lnTo>
                    <a:pt x="1493930" y="815327"/>
                  </a:lnTo>
                  <a:close/>
                </a:path>
              </a:pathLst>
            </a:custGeom>
            <a:solidFill>
              <a:srgbClr val="EFBC6E"/>
            </a:solidFill>
            <a:ln w="88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1055699-435E-27FC-49B2-EBF8AE3BAE03}"/>
                </a:ext>
              </a:extLst>
            </p:cNvPr>
            <p:cNvSpPr/>
            <p:nvPr userDrawn="1"/>
          </p:nvSpPr>
          <p:spPr>
            <a:xfrm>
              <a:off x="4377843" y="5716818"/>
              <a:ext cx="1209474" cy="1141182"/>
            </a:xfrm>
            <a:custGeom>
              <a:avLst/>
              <a:gdLst>
                <a:gd name="connsiteX0" fmla="*/ 67482 w 1209474"/>
                <a:gd name="connsiteY0" fmla="*/ 0 h 1141182"/>
                <a:gd name="connsiteX1" fmla="*/ 1209474 w 1209474"/>
                <a:gd name="connsiteY1" fmla="*/ 1141182 h 1141182"/>
                <a:gd name="connsiteX2" fmla="*/ 0 w 1209474"/>
                <a:gd name="connsiteY2" fmla="*/ 1141182 h 1141182"/>
                <a:gd name="connsiteX3" fmla="*/ 894 w 1209474"/>
                <a:gd name="connsiteY3" fmla="*/ 1138158 h 1141182"/>
                <a:gd name="connsiteX4" fmla="*/ 67482 w 1209474"/>
                <a:gd name="connsiteY4" fmla="*/ 0 h 1141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474" h="1141182">
                  <a:moveTo>
                    <a:pt x="67482" y="0"/>
                  </a:moveTo>
                  <a:lnTo>
                    <a:pt x="1209474" y="1141182"/>
                  </a:lnTo>
                  <a:lnTo>
                    <a:pt x="0" y="1141182"/>
                  </a:lnTo>
                  <a:lnTo>
                    <a:pt x="894" y="1138158"/>
                  </a:lnTo>
                  <a:cubicBezTo>
                    <a:pt x="103176" y="750946"/>
                    <a:pt x="121664" y="362074"/>
                    <a:pt x="67482" y="0"/>
                  </a:cubicBezTo>
                  <a:close/>
                </a:path>
              </a:pathLst>
            </a:custGeom>
            <a:solidFill>
              <a:srgbClr val="D14B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Graphic 7">
            <a:extLst>
              <a:ext uri="{FF2B5EF4-FFF2-40B4-BE49-F238E27FC236}">
                <a16:creationId xmlns:a16="http://schemas.microsoft.com/office/drawing/2014/main" id="{FFD46AD4-9D5C-55C1-888A-845C1C4ED0A2}"/>
              </a:ext>
            </a:extLst>
          </p:cNvPr>
          <p:cNvSpPr/>
          <p:nvPr userDrawn="1"/>
        </p:nvSpPr>
        <p:spPr>
          <a:xfrm>
            <a:off x="4530291" y="1178153"/>
            <a:ext cx="7314396" cy="5002906"/>
          </a:xfrm>
          <a:custGeom>
            <a:avLst/>
            <a:gdLst>
              <a:gd name="connsiteX0" fmla="*/ 7526986 w 7768614"/>
              <a:gd name="connsiteY0" fmla="*/ 0 h 5313583"/>
              <a:gd name="connsiteX1" fmla="*/ 7768615 w 7768614"/>
              <a:gd name="connsiteY1" fmla="*/ 241757 h 5313583"/>
              <a:gd name="connsiteX2" fmla="*/ 7768615 w 7768614"/>
              <a:gd name="connsiteY2" fmla="*/ 5071827 h 5313583"/>
              <a:gd name="connsiteX3" fmla="*/ 7526986 w 7768614"/>
              <a:gd name="connsiteY3" fmla="*/ 5313584 h 5313583"/>
              <a:gd name="connsiteX4" fmla="*/ 241629 w 7768614"/>
              <a:gd name="connsiteY4" fmla="*/ 5313584 h 5313583"/>
              <a:gd name="connsiteX5" fmla="*/ 0 w 7768614"/>
              <a:gd name="connsiteY5" fmla="*/ 5071827 h 5313583"/>
              <a:gd name="connsiteX6" fmla="*/ 0 w 7768614"/>
              <a:gd name="connsiteY6" fmla="*/ 241757 h 5313583"/>
              <a:gd name="connsiteX7" fmla="*/ 241629 w 7768614"/>
              <a:gd name="connsiteY7" fmla="*/ 0 h 53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614" h="5313583">
                <a:moveTo>
                  <a:pt x="7526986" y="0"/>
                </a:moveTo>
                <a:cubicBezTo>
                  <a:pt x="7660434" y="0"/>
                  <a:pt x="7768615" y="108238"/>
                  <a:pt x="7768615" y="241757"/>
                </a:cubicBezTo>
                <a:lnTo>
                  <a:pt x="7768615" y="5071827"/>
                </a:lnTo>
                <a:cubicBezTo>
                  <a:pt x="7768615" y="5205345"/>
                  <a:pt x="7660434" y="5313584"/>
                  <a:pt x="7526986" y="5313584"/>
                </a:cubicBezTo>
                <a:lnTo>
                  <a:pt x="241629" y="5313584"/>
                </a:lnTo>
                <a:cubicBezTo>
                  <a:pt x="108181" y="5313584"/>
                  <a:pt x="0" y="5205345"/>
                  <a:pt x="0" y="5071827"/>
                </a:cubicBezTo>
                <a:lnTo>
                  <a:pt x="0" y="241757"/>
                </a:lnTo>
                <a:cubicBezTo>
                  <a:pt x="0" y="108238"/>
                  <a:pt x="108181" y="0"/>
                  <a:pt x="241629"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rtlCol="0" anchor="ctr"/>
          <a:lstStyle/>
          <a:p>
            <a:endParaRPr lang="en-IS"/>
          </a:p>
        </p:txBody>
      </p:sp>
      <p:sp>
        <p:nvSpPr>
          <p:cNvPr id="3" name="Picture Placeholder 15">
            <a:extLst>
              <a:ext uri="{FF2B5EF4-FFF2-40B4-BE49-F238E27FC236}">
                <a16:creationId xmlns:a16="http://schemas.microsoft.com/office/drawing/2014/main" id="{0EF9255F-11A6-8028-02ED-BD922B6D3D2E}"/>
              </a:ext>
            </a:extLst>
          </p:cNvPr>
          <p:cNvSpPr>
            <a:spLocks noGrp="1"/>
          </p:cNvSpPr>
          <p:nvPr>
            <p:ph type="pic" sz="quarter" idx="10" hasCustomPrompt="1"/>
          </p:nvPr>
        </p:nvSpPr>
        <p:spPr>
          <a:xfrm>
            <a:off x="4614120" y="1255187"/>
            <a:ext cx="7146738" cy="4848839"/>
          </a:xfrm>
          <a:custGeom>
            <a:avLst/>
            <a:gdLst>
              <a:gd name="connsiteX0" fmla="*/ 158674 w 7481077"/>
              <a:gd name="connsiteY0" fmla="*/ 0 h 5149949"/>
              <a:gd name="connsiteX1" fmla="*/ 7322403 w 7481077"/>
              <a:gd name="connsiteY1" fmla="*/ 0 h 5149949"/>
              <a:gd name="connsiteX2" fmla="*/ 7481077 w 7481077"/>
              <a:gd name="connsiteY2" fmla="*/ 161233 h 5149949"/>
              <a:gd name="connsiteX3" fmla="*/ 7481077 w 7481077"/>
              <a:gd name="connsiteY3" fmla="*/ 4988716 h 5149949"/>
              <a:gd name="connsiteX4" fmla="*/ 7322403 w 7481077"/>
              <a:gd name="connsiteY4" fmla="*/ 5149949 h 5149949"/>
              <a:gd name="connsiteX5" fmla="*/ 158674 w 7481077"/>
              <a:gd name="connsiteY5" fmla="*/ 5149949 h 5149949"/>
              <a:gd name="connsiteX6" fmla="*/ 0 w 7481077"/>
              <a:gd name="connsiteY6" fmla="*/ 4988716 h 5149949"/>
              <a:gd name="connsiteX7" fmla="*/ 0 w 7481077"/>
              <a:gd name="connsiteY7" fmla="*/ 161233 h 5149949"/>
              <a:gd name="connsiteX8" fmla="*/ 158674 w 7481077"/>
              <a:gd name="connsiteY8" fmla="*/ 0 h 514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1077" h="5149949">
                <a:moveTo>
                  <a:pt x="158674" y="0"/>
                </a:moveTo>
                <a:lnTo>
                  <a:pt x="7322403" y="0"/>
                </a:lnTo>
                <a:cubicBezTo>
                  <a:pt x="7410037" y="0"/>
                  <a:pt x="7481077" y="72187"/>
                  <a:pt x="7481077" y="161233"/>
                </a:cubicBezTo>
                <a:lnTo>
                  <a:pt x="7481077" y="4988716"/>
                </a:lnTo>
                <a:cubicBezTo>
                  <a:pt x="7481077" y="5077763"/>
                  <a:pt x="7410037" y="5149949"/>
                  <a:pt x="7322403" y="5149949"/>
                </a:cubicBezTo>
                <a:lnTo>
                  <a:pt x="158674" y="5149949"/>
                </a:lnTo>
                <a:cubicBezTo>
                  <a:pt x="71041" y="5149949"/>
                  <a:pt x="0" y="5077763"/>
                  <a:pt x="0" y="4988716"/>
                </a:cubicBezTo>
                <a:lnTo>
                  <a:pt x="0" y="161233"/>
                </a:lnTo>
                <a:cubicBezTo>
                  <a:pt x="0" y="72187"/>
                  <a:pt x="71041" y="0"/>
                  <a:pt x="158674" y="0"/>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17" name="Freeform 16">
            <a:extLst>
              <a:ext uri="{FF2B5EF4-FFF2-40B4-BE49-F238E27FC236}">
                <a16:creationId xmlns:a16="http://schemas.microsoft.com/office/drawing/2014/main" id="{F6E867C4-41D9-129D-B8A6-A0ED20758A98}"/>
              </a:ext>
            </a:extLst>
          </p:cNvPr>
          <p:cNvSpPr/>
          <p:nvPr userDrawn="1"/>
        </p:nvSpPr>
        <p:spPr>
          <a:xfrm>
            <a:off x="-6641" y="1178154"/>
            <a:ext cx="4140056" cy="2302847"/>
          </a:xfrm>
          <a:custGeom>
            <a:avLst/>
            <a:gdLst>
              <a:gd name="connsiteX0" fmla="*/ 0 w 4140056"/>
              <a:gd name="connsiteY0" fmla="*/ 0 h 2302847"/>
              <a:gd name="connsiteX1" fmla="*/ 877945 w 4140056"/>
              <a:gd name="connsiteY1" fmla="*/ 0 h 2302847"/>
              <a:gd name="connsiteX2" fmla="*/ 3008202 w 4140056"/>
              <a:gd name="connsiteY2" fmla="*/ 0 h 2302847"/>
              <a:gd name="connsiteX3" fmla="*/ 4035336 w 4140056"/>
              <a:gd name="connsiteY3" fmla="*/ 0 h 2302847"/>
              <a:gd name="connsiteX4" fmla="*/ 4140056 w 4140056"/>
              <a:gd name="connsiteY4" fmla="*/ 104775 h 2302847"/>
              <a:gd name="connsiteX5" fmla="*/ 4140056 w 4140056"/>
              <a:gd name="connsiteY5" fmla="*/ 2198072 h 2302847"/>
              <a:gd name="connsiteX6" fmla="*/ 4035336 w 4140056"/>
              <a:gd name="connsiteY6" fmla="*/ 2302847 h 2302847"/>
              <a:gd name="connsiteX7" fmla="*/ 3008202 w 4140056"/>
              <a:gd name="connsiteY7" fmla="*/ 2302847 h 2302847"/>
              <a:gd name="connsiteX8" fmla="*/ 877945 w 4140056"/>
              <a:gd name="connsiteY8" fmla="*/ 2302847 h 2302847"/>
              <a:gd name="connsiteX9" fmla="*/ 0 w 4140056"/>
              <a:gd name="connsiteY9" fmla="*/ 2302847 h 230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0056" h="2302847">
                <a:moveTo>
                  <a:pt x="0" y="0"/>
                </a:moveTo>
                <a:lnTo>
                  <a:pt x="877945" y="0"/>
                </a:lnTo>
                <a:lnTo>
                  <a:pt x="3008202" y="0"/>
                </a:lnTo>
                <a:lnTo>
                  <a:pt x="4035336" y="0"/>
                </a:lnTo>
                <a:cubicBezTo>
                  <a:pt x="4093171" y="0"/>
                  <a:pt x="4140056" y="46909"/>
                  <a:pt x="4140056" y="104775"/>
                </a:cubicBezTo>
                <a:lnTo>
                  <a:pt x="4140056" y="2198072"/>
                </a:lnTo>
                <a:cubicBezTo>
                  <a:pt x="4140056" y="2255937"/>
                  <a:pt x="4093171" y="2302847"/>
                  <a:pt x="4035336" y="2302847"/>
                </a:cubicBezTo>
                <a:lnTo>
                  <a:pt x="3008202" y="2302847"/>
                </a:lnTo>
                <a:lnTo>
                  <a:pt x="877945" y="2302847"/>
                </a:lnTo>
                <a:lnTo>
                  <a:pt x="0" y="2302847"/>
                </a:lnTo>
                <a:close/>
              </a:path>
            </a:pathLst>
          </a:custGeom>
          <a:solidFill>
            <a:srgbClr val="F5F6F8"/>
          </a:solidFill>
          <a:ln w="12700" cap="flat">
            <a:noFill/>
            <a:prstDash val="solid"/>
            <a:miter/>
          </a:ln>
          <a:effectLst>
            <a:outerShdw blurRad="165100" dist="127000" dir="5400000" algn="ctr" rotWithShape="0">
              <a:srgbClr val="000000">
                <a:alpha val="15000"/>
              </a:srgbClr>
            </a:outerShdw>
          </a:effectLst>
        </p:spPr>
        <p:txBody>
          <a:bodyPr wrap="square" rtlCol="0" anchor="ctr">
            <a:noAutofit/>
          </a:bodyPr>
          <a:lstStyle/>
          <a:p>
            <a:endParaRPr lang="en-IS"/>
          </a:p>
        </p:txBody>
      </p:sp>
      <p:sp>
        <p:nvSpPr>
          <p:cNvPr id="6" name="Text Placeholder 5">
            <a:extLst>
              <a:ext uri="{FF2B5EF4-FFF2-40B4-BE49-F238E27FC236}">
                <a16:creationId xmlns:a16="http://schemas.microsoft.com/office/drawing/2014/main" id="{AACE79D8-92ED-6BFA-92D7-F5F3AFD2FF51}"/>
              </a:ext>
            </a:extLst>
          </p:cNvPr>
          <p:cNvSpPr>
            <a:spLocks noGrp="1"/>
          </p:cNvSpPr>
          <p:nvPr>
            <p:ph type="body" sz="quarter" idx="12" hasCustomPrompt="1"/>
          </p:nvPr>
        </p:nvSpPr>
        <p:spPr>
          <a:xfrm>
            <a:off x="430815" y="1372902"/>
            <a:ext cx="3514123" cy="1913351"/>
          </a:xfrm>
          <a:prstGeom prst="rect">
            <a:avLst/>
          </a:prstGeom>
        </p:spPr>
        <p:txBody>
          <a:bodyPr/>
          <a:lstStyle>
            <a:lvl1pPr>
              <a:defRPr sz="2000" b="0" i="0">
                <a:solidFill>
                  <a:srgbClr val="351C5C"/>
                </a:solidFill>
                <a:latin typeface="Aptos Light" panose="020B0004020202020204" pitchFamily="34" charset="0"/>
                <a:cs typeface="Segoe UI" panose="020B0502040204020203" pitchFamily="34" charset="0"/>
              </a:defRPr>
            </a:lvl1pPr>
          </a:lstStyle>
          <a:p>
            <a:pPr lvl="0"/>
            <a:r>
              <a:rPr lang="en-US"/>
              <a:t>Click to edit text</a:t>
            </a:r>
            <a:endParaRPr lang="en-IS"/>
          </a:p>
        </p:txBody>
      </p:sp>
      <p:sp>
        <p:nvSpPr>
          <p:cNvPr id="16" name="Freeform 15">
            <a:extLst>
              <a:ext uri="{FF2B5EF4-FFF2-40B4-BE49-F238E27FC236}">
                <a16:creationId xmlns:a16="http://schemas.microsoft.com/office/drawing/2014/main" id="{26C62B2D-6BBA-14CD-2D55-2DA905E8F99D}"/>
              </a:ext>
            </a:extLst>
          </p:cNvPr>
          <p:cNvSpPr/>
          <p:nvPr userDrawn="1"/>
        </p:nvSpPr>
        <p:spPr>
          <a:xfrm>
            <a:off x="0" y="3878213"/>
            <a:ext cx="4133416" cy="2302847"/>
          </a:xfrm>
          <a:custGeom>
            <a:avLst/>
            <a:gdLst>
              <a:gd name="connsiteX0" fmla="*/ 0 w 4133416"/>
              <a:gd name="connsiteY0" fmla="*/ 0 h 2302847"/>
              <a:gd name="connsiteX1" fmla="*/ 871305 w 4133416"/>
              <a:gd name="connsiteY1" fmla="*/ 0 h 2302847"/>
              <a:gd name="connsiteX2" fmla="*/ 3001562 w 4133416"/>
              <a:gd name="connsiteY2" fmla="*/ 0 h 2302847"/>
              <a:gd name="connsiteX3" fmla="*/ 4028696 w 4133416"/>
              <a:gd name="connsiteY3" fmla="*/ 0 h 2302847"/>
              <a:gd name="connsiteX4" fmla="*/ 4133416 w 4133416"/>
              <a:gd name="connsiteY4" fmla="*/ 104775 h 2302847"/>
              <a:gd name="connsiteX5" fmla="*/ 4133416 w 4133416"/>
              <a:gd name="connsiteY5" fmla="*/ 2198072 h 2302847"/>
              <a:gd name="connsiteX6" fmla="*/ 4028696 w 4133416"/>
              <a:gd name="connsiteY6" fmla="*/ 2302847 h 2302847"/>
              <a:gd name="connsiteX7" fmla="*/ 3001562 w 4133416"/>
              <a:gd name="connsiteY7" fmla="*/ 2302847 h 2302847"/>
              <a:gd name="connsiteX8" fmla="*/ 871305 w 4133416"/>
              <a:gd name="connsiteY8" fmla="*/ 2302847 h 2302847"/>
              <a:gd name="connsiteX9" fmla="*/ 0 w 4133416"/>
              <a:gd name="connsiteY9" fmla="*/ 2302847 h 230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3416" h="2302847">
                <a:moveTo>
                  <a:pt x="0" y="0"/>
                </a:moveTo>
                <a:lnTo>
                  <a:pt x="871305" y="0"/>
                </a:lnTo>
                <a:lnTo>
                  <a:pt x="3001562" y="0"/>
                </a:lnTo>
                <a:lnTo>
                  <a:pt x="4028696" y="0"/>
                </a:lnTo>
                <a:cubicBezTo>
                  <a:pt x="4086531" y="0"/>
                  <a:pt x="4133416" y="46909"/>
                  <a:pt x="4133416" y="104775"/>
                </a:cubicBezTo>
                <a:lnTo>
                  <a:pt x="4133416" y="2198072"/>
                </a:lnTo>
                <a:cubicBezTo>
                  <a:pt x="4133416" y="2255937"/>
                  <a:pt x="4086531" y="2302847"/>
                  <a:pt x="4028696" y="2302847"/>
                </a:cubicBezTo>
                <a:lnTo>
                  <a:pt x="3001562" y="2302847"/>
                </a:lnTo>
                <a:lnTo>
                  <a:pt x="871305" y="2302847"/>
                </a:lnTo>
                <a:lnTo>
                  <a:pt x="0" y="2302847"/>
                </a:lnTo>
                <a:close/>
              </a:path>
            </a:pathLst>
          </a:custGeom>
          <a:solidFill>
            <a:srgbClr val="351C5C"/>
          </a:solidFill>
          <a:ln w="0" cap="flat">
            <a:noFill/>
            <a:prstDash val="solid"/>
            <a:miter/>
          </a:ln>
          <a:effectLst>
            <a:outerShdw blurRad="165100" dist="127000" dir="5400000" algn="ctr" rotWithShape="0">
              <a:srgbClr val="000000">
                <a:alpha val="15000"/>
              </a:srgbClr>
            </a:outerShdw>
          </a:effectLst>
        </p:spPr>
        <p:txBody>
          <a:bodyPr wrap="square" rtlCol="0" anchor="ctr">
            <a:noAutofit/>
          </a:bodyPr>
          <a:lstStyle/>
          <a:p>
            <a:endParaRPr lang="en-IS"/>
          </a:p>
        </p:txBody>
      </p:sp>
      <p:sp>
        <p:nvSpPr>
          <p:cNvPr id="19" name="Text Placeholder 5">
            <a:extLst>
              <a:ext uri="{FF2B5EF4-FFF2-40B4-BE49-F238E27FC236}">
                <a16:creationId xmlns:a16="http://schemas.microsoft.com/office/drawing/2014/main" id="{A1936782-4F52-E9AD-C276-E13F4BA184C1}"/>
              </a:ext>
            </a:extLst>
          </p:cNvPr>
          <p:cNvSpPr>
            <a:spLocks noGrp="1"/>
          </p:cNvSpPr>
          <p:nvPr>
            <p:ph type="body" sz="quarter" idx="14" hasCustomPrompt="1"/>
          </p:nvPr>
        </p:nvSpPr>
        <p:spPr>
          <a:xfrm>
            <a:off x="430815" y="4072960"/>
            <a:ext cx="3514123" cy="1913351"/>
          </a:xfrm>
          <a:prstGeom prst="rect">
            <a:avLst/>
          </a:prstGeom>
        </p:spPr>
        <p:txBody>
          <a:bodyPr/>
          <a:lstStyle>
            <a:lvl1pPr>
              <a:defRPr sz="2000" b="0" i="0">
                <a:solidFill>
                  <a:schemeClr val="bg1"/>
                </a:solidFill>
                <a:latin typeface="Aptos Light" panose="020B0004020202020204" pitchFamily="34" charset="0"/>
                <a:cs typeface="Segoe UI" panose="020B0502040204020203" pitchFamily="34" charset="0"/>
              </a:defRPr>
            </a:lvl1pPr>
          </a:lstStyle>
          <a:p>
            <a:pPr lvl="0"/>
            <a:r>
              <a:rPr lang="en-US"/>
              <a:t>Click to edit text</a:t>
            </a:r>
            <a:endParaRPr lang="en-IS"/>
          </a:p>
        </p:txBody>
      </p:sp>
      <p:sp>
        <p:nvSpPr>
          <p:cNvPr id="5" name="Title Placeholder 12">
            <a:extLst>
              <a:ext uri="{FF2B5EF4-FFF2-40B4-BE49-F238E27FC236}">
                <a16:creationId xmlns:a16="http://schemas.microsoft.com/office/drawing/2014/main" id="{32363DFE-F7A7-5903-6A28-9F0E5F86917A}"/>
              </a:ext>
            </a:extLst>
          </p:cNvPr>
          <p:cNvSpPr>
            <a:spLocks noGrp="1"/>
          </p:cNvSpPr>
          <p:nvPr>
            <p:ph type="title" hasCustomPrompt="1"/>
          </p:nvPr>
        </p:nvSpPr>
        <p:spPr>
          <a:xfrm>
            <a:off x="340291" y="212186"/>
            <a:ext cx="11504395" cy="588637"/>
          </a:xfrm>
          <a:prstGeom prst="rect">
            <a:avLst/>
          </a:prstGeom>
        </p:spPr>
        <p:txBody>
          <a:bodyPr vert="horz" lIns="91440" tIns="45720" rIns="91440" bIns="45720" rtlCol="0" anchor="t" anchorCtr="0">
            <a:noAutofit/>
          </a:bodyPr>
          <a:lstStyle>
            <a:lvl1pPr>
              <a:defRPr sz="4000" b="0"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pic>
        <p:nvPicPr>
          <p:cNvPr id="47" name="Graphic 46">
            <a:extLst>
              <a:ext uri="{FF2B5EF4-FFF2-40B4-BE49-F238E27FC236}">
                <a16:creationId xmlns:a16="http://schemas.microsoft.com/office/drawing/2014/main" id="{FB616DFE-B922-79E7-7568-C86C82A9C286}"/>
              </a:ext>
            </a:extLst>
          </p:cNvPr>
          <p:cNvPicPr>
            <a:picLocks noChangeAspect="1"/>
          </p:cNvPicPr>
          <p:nvPr userDrawn="1"/>
        </p:nvPicPr>
        <p:blipFill>
          <a:blip r:embed="rId2"/>
          <a:srcRect/>
          <a:stretch/>
        </p:blipFill>
        <p:spPr>
          <a:xfrm>
            <a:off x="10483403" y="6254992"/>
            <a:ext cx="1468192" cy="601465"/>
          </a:xfrm>
          <a:prstGeom prst="rect">
            <a:avLst/>
          </a:prstGeom>
        </p:spPr>
      </p:pic>
    </p:spTree>
    <p:extLst>
      <p:ext uri="{BB962C8B-B14F-4D97-AF65-F5344CB8AC3E}">
        <p14:creationId xmlns:p14="http://schemas.microsoft.com/office/powerpoint/2010/main" val="9200423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image 4">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980A37BB-C05A-1640-F078-DDBCA112169C}"/>
              </a:ext>
            </a:extLst>
          </p:cNvPr>
          <p:cNvGrpSpPr/>
          <p:nvPr userDrawn="1"/>
        </p:nvGrpSpPr>
        <p:grpSpPr>
          <a:xfrm>
            <a:off x="0" y="144961"/>
            <a:ext cx="5075397" cy="6735610"/>
            <a:chOff x="0" y="144961"/>
            <a:chExt cx="5075397" cy="6735610"/>
          </a:xfrm>
        </p:grpSpPr>
        <p:sp>
          <p:nvSpPr>
            <p:cNvPr id="43" name="Freeform 42">
              <a:extLst>
                <a:ext uri="{FF2B5EF4-FFF2-40B4-BE49-F238E27FC236}">
                  <a16:creationId xmlns:a16="http://schemas.microsoft.com/office/drawing/2014/main" id="{FD70EBA2-41CA-0B77-1C4B-F812A3B947C4}"/>
                </a:ext>
              </a:extLst>
            </p:cNvPr>
            <p:cNvSpPr/>
            <p:nvPr/>
          </p:nvSpPr>
          <p:spPr>
            <a:xfrm>
              <a:off x="3468844" y="2521575"/>
              <a:ext cx="1606553" cy="1606550"/>
            </a:xfrm>
            <a:custGeom>
              <a:avLst/>
              <a:gdLst>
                <a:gd name="connsiteX0" fmla="*/ 1606553 w 1606553"/>
                <a:gd name="connsiteY0" fmla="*/ 803275 h 1606550"/>
                <a:gd name="connsiteX1" fmla="*/ 803277 w 1606553"/>
                <a:gd name="connsiteY1" fmla="*/ 1606550 h 1606550"/>
                <a:gd name="connsiteX2" fmla="*/ 0 w 1606553"/>
                <a:gd name="connsiteY2" fmla="*/ 803275 h 1606550"/>
                <a:gd name="connsiteX3" fmla="*/ 803277 w 1606553"/>
                <a:gd name="connsiteY3" fmla="*/ 0 h 1606550"/>
                <a:gd name="connsiteX4" fmla="*/ 1606553 w 1606553"/>
                <a:gd name="connsiteY4" fmla="*/ 803275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6553" h="1606550">
                  <a:moveTo>
                    <a:pt x="1606553" y="803275"/>
                  </a:moveTo>
                  <a:cubicBezTo>
                    <a:pt x="1606553" y="1246912"/>
                    <a:pt x="1246914" y="1606550"/>
                    <a:pt x="803277" y="1606550"/>
                  </a:cubicBezTo>
                  <a:cubicBezTo>
                    <a:pt x="359639" y="1606550"/>
                    <a:pt x="0" y="1246912"/>
                    <a:pt x="0" y="803275"/>
                  </a:cubicBezTo>
                  <a:cubicBezTo>
                    <a:pt x="0" y="359639"/>
                    <a:pt x="359639" y="0"/>
                    <a:pt x="803277" y="0"/>
                  </a:cubicBezTo>
                  <a:cubicBezTo>
                    <a:pt x="1246914" y="0"/>
                    <a:pt x="1606553" y="359639"/>
                    <a:pt x="1606553" y="803275"/>
                  </a:cubicBezTo>
                  <a:close/>
                </a:path>
              </a:pathLst>
            </a:custGeom>
            <a:solidFill>
              <a:srgbClr val="00706E"/>
            </a:solidFill>
            <a:ln w="0"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429C929-9E0A-0183-FA6A-803CE7C0D6D1}"/>
                </a:ext>
              </a:extLst>
            </p:cNvPr>
            <p:cNvSpPr/>
            <p:nvPr userDrawn="1"/>
          </p:nvSpPr>
          <p:spPr>
            <a:xfrm>
              <a:off x="0" y="3683625"/>
              <a:ext cx="4695794" cy="3196946"/>
            </a:xfrm>
            <a:custGeom>
              <a:avLst/>
              <a:gdLst>
                <a:gd name="connsiteX0" fmla="*/ 274026 w 4695794"/>
                <a:gd name="connsiteY0" fmla="*/ 2521521 h 3196946"/>
                <a:gd name="connsiteX1" fmla="*/ 949452 w 4695794"/>
                <a:gd name="connsiteY1" fmla="*/ 3196946 h 3196946"/>
                <a:gd name="connsiteX2" fmla="*/ 0 w 4695794"/>
                <a:gd name="connsiteY2" fmla="*/ 3196946 h 3196946"/>
                <a:gd name="connsiteX3" fmla="*/ 0 w 4695794"/>
                <a:gd name="connsiteY3" fmla="*/ 2878139 h 3196946"/>
                <a:gd name="connsiteX4" fmla="*/ 1924458 w 4695794"/>
                <a:gd name="connsiteY4" fmla="*/ 690880 h 3196946"/>
                <a:gd name="connsiteX5" fmla="*/ 1924490 w 4695794"/>
                <a:gd name="connsiteY5" fmla="*/ 690912 h 3196946"/>
                <a:gd name="connsiteX6" fmla="*/ 1924458 w 4695794"/>
                <a:gd name="connsiteY6" fmla="*/ 690944 h 3196946"/>
                <a:gd name="connsiteX7" fmla="*/ 2615403 w 4695794"/>
                <a:gd name="connsiteY7" fmla="*/ 0 h 3196946"/>
                <a:gd name="connsiteX8" fmla="*/ 4695794 w 4695794"/>
                <a:gd name="connsiteY8" fmla="*/ 2080387 h 3196946"/>
                <a:gd name="connsiteX9" fmla="*/ 3980307 w 4695794"/>
                <a:gd name="connsiteY9" fmla="*/ 3196946 h 3196946"/>
                <a:gd name="connsiteX10" fmla="*/ 1137462 w 4695794"/>
                <a:gd name="connsiteY10" fmla="*/ 3196946 h 3196946"/>
                <a:gd name="connsiteX11" fmla="*/ 2783995 w 4695794"/>
                <a:gd name="connsiteY11" fmla="*/ 1550416 h 3196946"/>
                <a:gd name="connsiteX12" fmla="*/ 1924490 w 4695794"/>
                <a:gd name="connsiteY12" fmla="*/ 690912 h 319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95794" h="3196946">
                  <a:moveTo>
                    <a:pt x="274026" y="2521521"/>
                  </a:moveTo>
                  <a:lnTo>
                    <a:pt x="949452" y="3196946"/>
                  </a:lnTo>
                  <a:lnTo>
                    <a:pt x="0" y="3196946"/>
                  </a:lnTo>
                  <a:lnTo>
                    <a:pt x="0" y="2878139"/>
                  </a:lnTo>
                  <a:close/>
                  <a:moveTo>
                    <a:pt x="1924458" y="690880"/>
                  </a:moveTo>
                  <a:lnTo>
                    <a:pt x="1924490" y="690912"/>
                  </a:lnTo>
                  <a:lnTo>
                    <a:pt x="1924458" y="690944"/>
                  </a:lnTo>
                  <a:close/>
                  <a:moveTo>
                    <a:pt x="2615403" y="0"/>
                  </a:moveTo>
                  <a:lnTo>
                    <a:pt x="4695794" y="2080387"/>
                  </a:lnTo>
                  <a:lnTo>
                    <a:pt x="3980307" y="3196946"/>
                  </a:lnTo>
                  <a:lnTo>
                    <a:pt x="1137462" y="3196946"/>
                  </a:lnTo>
                  <a:lnTo>
                    <a:pt x="2783995" y="1550416"/>
                  </a:lnTo>
                  <a:lnTo>
                    <a:pt x="1924490" y="690912"/>
                  </a:lnTo>
                  <a:close/>
                </a:path>
              </a:pathLst>
            </a:custGeom>
            <a:solidFill>
              <a:srgbClr val="5C3E8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45">
              <a:extLst>
                <a:ext uri="{FF2B5EF4-FFF2-40B4-BE49-F238E27FC236}">
                  <a16:creationId xmlns:a16="http://schemas.microsoft.com/office/drawing/2014/main" id="{2181C43B-BD17-D043-7E46-2371DCD1EF5D}"/>
                </a:ext>
              </a:extLst>
            </p:cNvPr>
            <p:cNvSpPr/>
            <p:nvPr userDrawn="1"/>
          </p:nvSpPr>
          <p:spPr>
            <a:xfrm>
              <a:off x="1" y="1720714"/>
              <a:ext cx="3423373" cy="5137287"/>
            </a:xfrm>
            <a:custGeom>
              <a:avLst/>
              <a:gdLst>
                <a:gd name="connsiteX0" fmla="*/ 652487 w 3423373"/>
                <a:gd name="connsiteY0" fmla="*/ 0 h 5137287"/>
                <a:gd name="connsiteX1" fmla="*/ 2637756 w 3423373"/>
                <a:gd name="connsiteY1" fmla="*/ 1985264 h 5137287"/>
                <a:gd name="connsiteX2" fmla="*/ 2637692 w 3423373"/>
                <a:gd name="connsiteY2" fmla="*/ 1985264 h 5137287"/>
                <a:gd name="connsiteX3" fmla="*/ 2919008 w 3423373"/>
                <a:gd name="connsiteY3" fmla="*/ 5081858 h 5137287"/>
                <a:gd name="connsiteX4" fmla="*/ 2868533 w 3423373"/>
                <a:gd name="connsiteY4" fmla="*/ 5137287 h 5137287"/>
                <a:gd name="connsiteX5" fmla="*/ 0 w 3423373"/>
                <a:gd name="connsiteY5" fmla="*/ 5137287 h 5137287"/>
                <a:gd name="connsiteX6" fmla="*/ 0 w 3423373"/>
                <a:gd name="connsiteY6" fmla="*/ 3693010 h 5137287"/>
                <a:gd name="connsiteX7" fmla="*/ 337400 w 3423373"/>
                <a:gd name="connsiteY7" fmla="*/ 4030409 h 5137287"/>
                <a:gd name="connsiteX8" fmla="*/ 1356386 w 3423373"/>
                <a:gd name="connsiteY8" fmla="*/ 4192588 h 5137287"/>
                <a:gd name="connsiteX9" fmla="*/ 1538060 w 3423373"/>
                <a:gd name="connsiteY9" fmla="*/ 4051300 h 5137287"/>
                <a:gd name="connsiteX10" fmla="*/ 1511327 w 3423373"/>
                <a:gd name="connsiteY10" fmla="*/ 2856484 h 5137287"/>
                <a:gd name="connsiteX11" fmla="*/ 834161 w 3423373"/>
                <a:gd name="connsiteY11" fmla="*/ 2179320 h 5137287"/>
                <a:gd name="connsiteX12" fmla="*/ 0 w 3423373"/>
                <a:gd name="connsiteY12" fmla="*/ 3013480 h 5137287"/>
                <a:gd name="connsiteX13" fmla="*/ 0 w 3423373"/>
                <a:gd name="connsiteY13" fmla="*/ 652486 h 5137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23373" h="5137287">
                  <a:moveTo>
                    <a:pt x="652487" y="0"/>
                  </a:moveTo>
                  <a:lnTo>
                    <a:pt x="2637756" y="1985264"/>
                  </a:lnTo>
                  <a:lnTo>
                    <a:pt x="2637692" y="1985264"/>
                  </a:lnTo>
                  <a:cubicBezTo>
                    <a:pt x="3593051" y="2940563"/>
                    <a:pt x="3665319" y="4179155"/>
                    <a:pt x="2919008" y="5081858"/>
                  </a:cubicBezTo>
                  <a:lnTo>
                    <a:pt x="2868533" y="5137287"/>
                  </a:lnTo>
                  <a:lnTo>
                    <a:pt x="0" y="5137287"/>
                  </a:lnTo>
                  <a:lnTo>
                    <a:pt x="0" y="3693010"/>
                  </a:lnTo>
                  <a:lnTo>
                    <a:pt x="337400" y="4030409"/>
                  </a:lnTo>
                  <a:cubicBezTo>
                    <a:pt x="644740" y="4337749"/>
                    <a:pt x="1039267" y="4380738"/>
                    <a:pt x="1356386" y="4192588"/>
                  </a:cubicBezTo>
                  <a:cubicBezTo>
                    <a:pt x="1420204" y="4154805"/>
                    <a:pt x="1481418" y="4107942"/>
                    <a:pt x="1538060" y="4051300"/>
                  </a:cubicBezTo>
                  <a:cubicBezTo>
                    <a:pt x="1873405" y="3715957"/>
                    <a:pt x="1880516" y="3225673"/>
                    <a:pt x="1511327" y="2856484"/>
                  </a:cubicBezTo>
                  <a:lnTo>
                    <a:pt x="834161" y="2179320"/>
                  </a:lnTo>
                  <a:lnTo>
                    <a:pt x="0" y="3013480"/>
                  </a:lnTo>
                  <a:lnTo>
                    <a:pt x="0" y="652486"/>
                  </a:lnTo>
                  <a:close/>
                </a:path>
              </a:pathLst>
            </a:custGeom>
            <a:solidFill>
              <a:srgbClr val="BABA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2EFB04BB-74E0-0870-63DF-BF9CB4CBF142}"/>
                </a:ext>
              </a:extLst>
            </p:cNvPr>
            <p:cNvSpPr/>
            <p:nvPr userDrawn="1"/>
          </p:nvSpPr>
          <p:spPr>
            <a:xfrm>
              <a:off x="1" y="144961"/>
              <a:ext cx="2717211" cy="4589225"/>
            </a:xfrm>
            <a:custGeom>
              <a:avLst/>
              <a:gdLst>
                <a:gd name="connsiteX0" fmla="*/ 2228244 w 2717211"/>
                <a:gd name="connsiteY0" fmla="*/ 0 h 4589225"/>
                <a:gd name="connsiteX1" fmla="*/ 2228244 w 2717211"/>
                <a:gd name="connsiteY1" fmla="*/ 2360930 h 4589225"/>
                <a:gd name="connsiteX2" fmla="*/ 0 w 2717211"/>
                <a:gd name="connsiteY2" fmla="*/ 4589225 h 4589225"/>
                <a:gd name="connsiteX3" fmla="*/ 0 w 2717211"/>
                <a:gd name="connsiteY3" fmla="*/ 2228294 h 4589225"/>
              </a:gdLst>
              <a:ahLst/>
              <a:cxnLst>
                <a:cxn ang="0">
                  <a:pos x="connsiteX0" y="connsiteY0"/>
                </a:cxn>
                <a:cxn ang="0">
                  <a:pos x="connsiteX1" y="connsiteY1"/>
                </a:cxn>
                <a:cxn ang="0">
                  <a:pos x="connsiteX2" y="connsiteY2"/>
                </a:cxn>
                <a:cxn ang="0">
                  <a:pos x="connsiteX3" y="connsiteY3"/>
                </a:cxn>
              </a:cxnLst>
              <a:rect l="l" t="t" r="r" b="b"/>
              <a:pathLst>
                <a:path w="2717211" h="4589225">
                  <a:moveTo>
                    <a:pt x="2228244" y="0"/>
                  </a:moveTo>
                  <a:cubicBezTo>
                    <a:pt x="2880200" y="651955"/>
                    <a:pt x="2880200" y="1708976"/>
                    <a:pt x="2228244" y="2360930"/>
                  </a:cubicBezTo>
                  <a:lnTo>
                    <a:pt x="0" y="4589225"/>
                  </a:lnTo>
                  <a:lnTo>
                    <a:pt x="0" y="2228294"/>
                  </a:lnTo>
                  <a:close/>
                </a:path>
              </a:pathLst>
            </a:custGeom>
            <a:solidFill>
              <a:srgbClr val="5C3E8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8" name="Graphic 7">
            <a:extLst>
              <a:ext uri="{FF2B5EF4-FFF2-40B4-BE49-F238E27FC236}">
                <a16:creationId xmlns:a16="http://schemas.microsoft.com/office/drawing/2014/main" id="{C4636D1C-8DE4-F38F-1180-F7AC99A51F5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5400000">
            <a:off x="-532072" y="1330897"/>
            <a:ext cx="6034726" cy="4123312"/>
          </a:xfrm>
          <a:prstGeom prst="rect">
            <a:avLst/>
          </a:prstGeom>
          <a:effectLst>
            <a:outerShdw blurRad="165100" dist="127000" dir="5400000" algn="ctr" rotWithShape="0">
              <a:srgbClr val="000000">
                <a:alpha val="15230"/>
              </a:srgbClr>
            </a:outerShdw>
          </a:effectLst>
        </p:spPr>
      </p:pic>
      <p:sp>
        <p:nvSpPr>
          <p:cNvPr id="24" name="Text Placeholder 23">
            <a:extLst>
              <a:ext uri="{FF2B5EF4-FFF2-40B4-BE49-F238E27FC236}">
                <a16:creationId xmlns:a16="http://schemas.microsoft.com/office/drawing/2014/main" id="{B2CAD4F5-CA31-11D1-C9C3-39B5588E7589}"/>
              </a:ext>
            </a:extLst>
          </p:cNvPr>
          <p:cNvSpPr>
            <a:spLocks noGrp="1"/>
          </p:cNvSpPr>
          <p:nvPr>
            <p:ph type="body" sz="quarter" idx="11" hasCustomPrompt="1"/>
          </p:nvPr>
        </p:nvSpPr>
        <p:spPr>
          <a:xfrm>
            <a:off x="5285729" y="200026"/>
            <a:ext cx="6565636" cy="600798"/>
          </a:xfrm>
          <a:prstGeom prst="rect">
            <a:avLst/>
          </a:prstGeom>
        </p:spPr>
        <p:txBody>
          <a:bodyPr/>
          <a:lstStyle>
            <a:lvl1pPr marL="0" indent="0">
              <a:buNone/>
              <a:defRPr sz="4000" b="0" i="0">
                <a:solidFill>
                  <a:srgbClr val="361D5C"/>
                </a:solidFill>
                <a:latin typeface="Aptos ExtraBold" panose="020B0004020202020204" pitchFamily="34" charset="0"/>
                <a:cs typeface="Segoe UI" panose="020B0502040204020203" pitchFamily="34" charset="0"/>
              </a:defRPr>
            </a:lvl1pPr>
          </a:lstStyle>
          <a:p>
            <a:pPr lvl="0"/>
            <a:r>
              <a:rPr lang="en-US"/>
              <a:t>Insert title here</a:t>
            </a:r>
            <a:endParaRPr lang="en-IS"/>
          </a:p>
        </p:txBody>
      </p:sp>
      <p:sp>
        <p:nvSpPr>
          <p:cNvPr id="48" name="Freeform 47">
            <a:extLst>
              <a:ext uri="{FF2B5EF4-FFF2-40B4-BE49-F238E27FC236}">
                <a16:creationId xmlns:a16="http://schemas.microsoft.com/office/drawing/2014/main" id="{6C6B662B-62E0-DB9F-DDD5-A7658543E5CA}"/>
              </a:ext>
            </a:extLst>
          </p:cNvPr>
          <p:cNvSpPr/>
          <p:nvPr userDrawn="1"/>
        </p:nvSpPr>
        <p:spPr>
          <a:xfrm>
            <a:off x="0" y="5377095"/>
            <a:ext cx="2300420" cy="1489862"/>
          </a:xfrm>
          <a:custGeom>
            <a:avLst/>
            <a:gdLst>
              <a:gd name="connsiteX0" fmla="*/ 82814 w 2300420"/>
              <a:gd name="connsiteY0" fmla="*/ 11 h 1489862"/>
              <a:gd name="connsiteX1" fmla="*/ 1400162 w 2300420"/>
              <a:gd name="connsiteY1" fmla="*/ 592141 h 1489862"/>
              <a:gd name="connsiteX2" fmla="*/ 1446716 w 2300420"/>
              <a:gd name="connsiteY2" fmla="*/ 637196 h 1489862"/>
              <a:gd name="connsiteX3" fmla="*/ 2300420 w 2300420"/>
              <a:gd name="connsiteY3" fmla="*/ 1489862 h 1489862"/>
              <a:gd name="connsiteX4" fmla="*/ 0 w 2300420"/>
              <a:gd name="connsiteY4" fmla="*/ 1489862 h 1489862"/>
              <a:gd name="connsiteX5" fmla="*/ 0 w 2300420"/>
              <a:gd name="connsiteY5" fmla="*/ 5445 h 1489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0420" h="1489862">
                <a:moveTo>
                  <a:pt x="82814" y="11"/>
                </a:moveTo>
                <a:cubicBezTo>
                  <a:pt x="529182" y="-1658"/>
                  <a:pt x="980598" y="190336"/>
                  <a:pt x="1400162" y="592141"/>
                </a:cubicBezTo>
                <a:cubicBezTo>
                  <a:pt x="1415702" y="606221"/>
                  <a:pt x="1431175" y="621674"/>
                  <a:pt x="1446716" y="637196"/>
                </a:cubicBezTo>
                <a:lnTo>
                  <a:pt x="2300420" y="1489862"/>
                </a:lnTo>
                <a:lnTo>
                  <a:pt x="0" y="1489862"/>
                </a:lnTo>
                <a:lnTo>
                  <a:pt x="0" y="5445"/>
                </a:lnTo>
                <a:close/>
              </a:path>
            </a:pathLst>
          </a:custGeom>
          <a:solidFill>
            <a:srgbClr val="00706E"/>
          </a:solidFill>
          <a:ln w="0" cap="flat">
            <a:noFill/>
            <a:prstDash val="solid"/>
            <a:miter/>
          </a:ln>
        </p:spPr>
        <p:txBody>
          <a:bodyPr rtlCol="0" anchor="ctr"/>
          <a:lstStyle/>
          <a:p>
            <a:endParaRPr lang="en-IS"/>
          </a:p>
        </p:txBody>
      </p:sp>
      <p:pic>
        <p:nvPicPr>
          <p:cNvPr id="49" name="Picture 48" descr="A black background with white text&#10;&#10;Description automatically generated">
            <a:extLst>
              <a:ext uri="{FF2B5EF4-FFF2-40B4-BE49-F238E27FC236}">
                <a16:creationId xmlns:a16="http://schemas.microsoft.com/office/drawing/2014/main" id="{4279EB1D-482D-A023-3295-3F230BA849E5}"/>
              </a:ext>
            </a:extLst>
          </p:cNvPr>
          <p:cNvPicPr>
            <a:picLocks noChangeAspect="1"/>
          </p:cNvPicPr>
          <p:nvPr userDrawn="1"/>
        </p:nvPicPr>
        <p:blipFill>
          <a:blip r:embed="rId4"/>
          <a:stretch>
            <a:fillRect/>
          </a:stretch>
        </p:blipFill>
        <p:spPr>
          <a:xfrm>
            <a:off x="122613" y="6153002"/>
            <a:ext cx="1480989" cy="606708"/>
          </a:xfrm>
          <a:prstGeom prst="rect">
            <a:avLst/>
          </a:prstGeom>
        </p:spPr>
      </p:pic>
      <p:sp>
        <p:nvSpPr>
          <p:cNvPr id="40" name="Picture Placeholder 39">
            <a:extLst>
              <a:ext uri="{FF2B5EF4-FFF2-40B4-BE49-F238E27FC236}">
                <a16:creationId xmlns:a16="http://schemas.microsoft.com/office/drawing/2014/main" id="{EA5D42FA-5BDD-C47F-A1DE-B54AE61AD963}"/>
              </a:ext>
            </a:extLst>
          </p:cNvPr>
          <p:cNvSpPr>
            <a:spLocks noGrp="1"/>
          </p:cNvSpPr>
          <p:nvPr>
            <p:ph type="pic" sz="quarter" idx="10" hasCustomPrompt="1"/>
          </p:nvPr>
        </p:nvSpPr>
        <p:spPr>
          <a:xfrm>
            <a:off x="489297" y="445249"/>
            <a:ext cx="3991987" cy="5893486"/>
          </a:xfrm>
          <a:custGeom>
            <a:avLst/>
            <a:gdLst>
              <a:gd name="connsiteX0" fmla="*/ 124980 w 3991987"/>
              <a:gd name="connsiteY0" fmla="*/ 0 h 5893486"/>
              <a:gd name="connsiteX1" fmla="*/ 3867007 w 3991987"/>
              <a:gd name="connsiteY1" fmla="*/ 0 h 5893486"/>
              <a:gd name="connsiteX2" fmla="*/ 3991987 w 3991987"/>
              <a:gd name="connsiteY2" fmla="*/ 125001 h 5893486"/>
              <a:gd name="connsiteX3" fmla="*/ 3991987 w 3991987"/>
              <a:gd name="connsiteY3" fmla="*/ 5768485 h 5893486"/>
              <a:gd name="connsiteX4" fmla="*/ 3867007 w 3991987"/>
              <a:gd name="connsiteY4" fmla="*/ 5893486 h 5893486"/>
              <a:gd name="connsiteX5" fmla="*/ 1291226 w 3991987"/>
              <a:gd name="connsiteY5" fmla="*/ 5893486 h 5893486"/>
              <a:gd name="connsiteX6" fmla="*/ 957419 w 3991987"/>
              <a:gd name="connsiteY6" fmla="*/ 5560085 h 5893486"/>
              <a:gd name="connsiteX7" fmla="*/ 910865 w 3991987"/>
              <a:gd name="connsiteY7" fmla="*/ 5515030 h 5893486"/>
              <a:gd name="connsiteX8" fmla="*/ 167296 w 3991987"/>
              <a:gd name="connsiteY8" fmla="*/ 5028738 h 5893486"/>
              <a:gd name="connsiteX9" fmla="*/ 0 w 3991987"/>
              <a:gd name="connsiteY9" fmla="*/ 4976600 h 5893486"/>
              <a:gd name="connsiteX10" fmla="*/ 0 w 3991987"/>
              <a:gd name="connsiteY10" fmla="*/ 125001 h 5893486"/>
              <a:gd name="connsiteX11" fmla="*/ 124980 w 3991987"/>
              <a:gd name="connsiteY11" fmla="*/ 0 h 589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91987" h="5893486">
                <a:moveTo>
                  <a:pt x="124980" y="0"/>
                </a:moveTo>
                <a:lnTo>
                  <a:pt x="3867007" y="0"/>
                </a:lnTo>
                <a:cubicBezTo>
                  <a:pt x="3936031" y="0"/>
                  <a:pt x="3991987" y="55965"/>
                  <a:pt x="3991987" y="125001"/>
                </a:cubicBezTo>
                <a:lnTo>
                  <a:pt x="3991987" y="5768485"/>
                </a:lnTo>
                <a:cubicBezTo>
                  <a:pt x="3991987" y="5837521"/>
                  <a:pt x="3936032" y="5893486"/>
                  <a:pt x="3867007" y="5893486"/>
                </a:cubicBezTo>
                <a:lnTo>
                  <a:pt x="1291226" y="5893486"/>
                </a:lnTo>
                <a:lnTo>
                  <a:pt x="957419" y="5560085"/>
                </a:lnTo>
                <a:cubicBezTo>
                  <a:pt x="941878" y="5544563"/>
                  <a:pt x="926405" y="5529110"/>
                  <a:pt x="910865" y="5515030"/>
                </a:cubicBezTo>
                <a:cubicBezTo>
                  <a:pt x="671114" y="5285427"/>
                  <a:pt x="420963" y="5124334"/>
                  <a:pt x="167296" y="5028738"/>
                </a:cubicBezTo>
                <a:lnTo>
                  <a:pt x="0" y="4976600"/>
                </a:lnTo>
                <a:lnTo>
                  <a:pt x="0" y="125001"/>
                </a:lnTo>
                <a:cubicBezTo>
                  <a:pt x="0" y="55965"/>
                  <a:pt x="55955" y="0"/>
                  <a:pt x="124980" y="0"/>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50" name="Text Placeholder 41">
            <a:extLst>
              <a:ext uri="{FF2B5EF4-FFF2-40B4-BE49-F238E27FC236}">
                <a16:creationId xmlns:a16="http://schemas.microsoft.com/office/drawing/2014/main" id="{FC0CC716-9354-7166-4E6C-173DDE4DFA99}"/>
              </a:ext>
            </a:extLst>
          </p:cNvPr>
          <p:cNvSpPr>
            <a:spLocks noGrp="1"/>
          </p:cNvSpPr>
          <p:nvPr>
            <p:ph type="body" sz="quarter" idx="13"/>
          </p:nvPr>
        </p:nvSpPr>
        <p:spPr>
          <a:xfrm>
            <a:off x="5285729" y="962526"/>
            <a:ext cx="6565636"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08387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image 5">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808308B-963A-375F-C686-640832C3DE09}"/>
              </a:ext>
            </a:extLst>
          </p:cNvPr>
          <p:cNvGrpSpPr/>
          <p:nvPr userDrawn="1"/>
        </p:nvGrpSpPr>
        <p:grpSpPr>
          <a:xfrm>
            <a:off x="6096026" y="1132900"/>
            <a:ext cx="6095975" cy="5725100"/>
            <a:chOff x="6096026" y="1132900"/>
            <a:chExt cx="6095975" cy="5725100"/>
          </a:xfrm>
        </p:grpSpPr>
        <p:sp>
          <p:nvSpPr>
            <p:cNvPr id="5" name="Freeform 4">
              <a:extLst>
                <a:ext uri="{FF2B5EF4-FFF2-40B4-BE49-F238E27FC236}">
                  <a16:creationId xmlns:a16="http://schemas.microsoft.com/office/drawing/2014/main" id="{A7904B37-1448-62CE-8E2E-287AD179F7F1}"/>
                </a:ext>
              </a:extLst>
            </p:cNvPr>
            <p:cNvSpPr/>
            <p:nvPr/>
          </p:nvSpPr>
          <p:spPr>
            <a:xfrm>
              <a:off x="6096026" y="1132900"/>
              <a:ext cx="1855998" cy="1857962"/>
            </a:xfrm>
            <a:custGeom>
              <a:avLst/>
              <a:gdLst>
                <a:gd name="connsiteX0" fmla="*/ 1589562 w 1855998"/>
                <a:gd name="connsiteY0" fmla="*/ 270157 h 1857962"/>
                <a:gd name="connsiteX1" fmla="*/ 1561383 w 1855998"/>
                <a:gd name="connsiteY1" fmla="*/ 1569239 h 1857962"/>
                <a:gd name="connsiteX2" fmla="*/ 270701 w 1855998"/>
                <a:gd name="connsiteY2" fmla="*/ 1590430 h 1857962"/>
                <a:gd name="connsiteX3" fmla="*/ 284858 w 1855998"/>
                <a:gd name="connsiteY3" fmla="*/ 291347 h 1857962"/>
                <a:gd name="connsiteX4" fmla="*/ 1589562 w 1855998"/>
                <a:gd name="connsiteY4" fmla="*/ 270157 h 1857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5998" h="1857962">
                  <a:moveTo>
                    <a:pt x="1589562" y="270157"/>
                  </a:moveTo>
                  <a:cubicBezTo>
                    <a:pt x="1956286" y="637274"/>
                    <a:pt x="1942130" y="1187950"/>
                    <a:pt x="1561383" y="1569239"/>
                  </a:cubicBezTo>
                  <a:cubicBezTo>
                    <a:pt x="1187648" y="1943375"/>
                    <a:pt x="637561" y="1957547"/>
                    <a:pt x="270701" y="1590430"/>
                  </a:cubicBezTo>
                  <a:cubicBezTo>
                    <a:pt x="-96023" y="1223312"/>
                    <a:pt x="-89012" y="665618"/>
                    <a:pt x="284858" y="291347"/>
                  </a:cubicBezTo>
                  <a:cubicBezTo>
                    <a:pt x="665739" y="-89942"/>
                    <a:pt x="1222837" y="-96960"/>
                    <a:pt x="1589562" y="270157"/>
                  </a:cubicBezTo>
                  <a:close/>
                </a:path>
              </a:pathLst>
            </a:custGeom>
            <a:solidFill>
              <a:srgbClr val="BABAE6"/>
            </a:solidFill>
            <a:ln w="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FCA2823-6F2E-7F19-8DC0-0D72494EA391}"/>
                </a:ext>
              </a:extLst>
            </p:cNvPr>
            <p:cNvSpPr/>
            <p:nvPr userDrawn="1"/>
          </p:nvSpPr>
          <p:spPr>
            <a:xfrm>
              <a:off x="9306514" y="1766243"/>
              <a:ext cx="2885486" cy="4304873"/>
            </a:xfrm>
            <a:custGeom>
              <a:avLst/>
              <a:gdLst>
                <a:gd name="connsiteX0" fmla="*/ 2776135 w 2885486"/>
                <a:gd name="connsiteY0" fmla="*/ 564 h 4304873"/>
                <a:gd name="connsiteX1" fmla="*/ 2885486 w 2885486"/>
                <a:gd name="connsiteY1" fmla="*/ 8006 h 4304873"/>
                <a:gd name="connsiteX2" fmla="*/ 2885486 w 2885486"/>
                <a:gd name="connsiteY2" fmla="*/ 1684685 h 4304873"/>
                <a:gd name="connsiteX3" fmla="*/ 2848591 w 2885486"/>
                <a:gd name="connsiteY3" fmla="*/ 1668112 h 4304873"/>
                <a:gd name="connsiteX4" fmla="*/ 1911629 w 2885486"/>
                <a:gd name="connsiteY4" fmla="*/ 1913751 h 4304873"/>
                <a:gd name="connsiteX5" fmla="*/ 1911494 w 2885486"/>
                <a:gd name="connsiteY5" fmla="*/ 1913751 h 4304873"/>
                <a:gd name="connsiteX6" fmla="*/ 1723144 w 2885486"/>
                <a:gd name="connsiteY6" fmla="*/ 2984600 h 4304873"/>
                <a:gd name="connsiteX7" fmla="*/ 404283 w 2885486"/>
                <a:gd name="connsiteY7" fmla="*/ 4304873 h 4304873"/>
                <a:gd name="connsiteX8" fmla="*/ 855409 w 2885486"/>
                <a:gd name="connsiteY8" fmla="*/ 841687 h 4304873"/>
                <a:gd name="connsiteX9" fmla="*/ 2776135 w 2885486"/>
                <a:gd name="connsiteY9" fmla="*/ 564 h 430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5486" h="4304873">
                  <a:moveTo>
                    <a:pt x="2776135" y="564"/>
                  </a:moveTo>
                  <a:lnTo>
                    <a:pt x="2885486" y="8006"/>
                  </a:lnTo>
                  <a:lnTo>
                    <a:pt x="2885486" y="1684685"/>
                  </a:lnTo>
                  <a:lnTo>
                    <a:pt x="2848591" y="1668112"/>
                  </a:lnTo>
                  <a:cubicBezTo>
                    <a:pt x="2538533" y="1556194"/>
                    <a:pt x="2201133" y="1623938"/>
                    <a:pt x="1911629" y="1913751"/>
                  </a:cubicBezTo>
                  <a:lnTo>
                    <a:pt x="1911494" y="1913751"/>
                  </a:lnTo>
                  <a:cubicBezTo>
                    <a:pt x="1593711" y="2231874"/>
                    <a:pt x="1548680" y="2629765"/>
                    <a:pt x="1723144" y="2984600"/>
                  </a:cubicBezTo>
                  <a:lnTo>
                    <a:pt x="404283" y="4304873"/>
                  </a:lnTo>
                  <a:cubicBezTo>
                    <a:pt x="-250158" y="3193803"/>
                    <a:pt x="-117221" y="1815358"/>
                    <a:pt x="855409" y="841687"/>
                  </a:cubicBezTo>
                  <a:cubicBezTo>
                    <a:pt x="1453477" y="243055"/>
                    <a:pt x="2125217" y="-13722"/>
                    <a:pt x="2776135" y="564"/>
                  </a:cubicBezTo>
                  <a:close/>
                </a:path>
              </a:pathLst>
            </a:custGeom>
            <a:solidFill>
              <a:srgbClr val="BABA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6">
              <a:extLst>
                <a:ext uri="{FF2B5EF4-FFF2-40B4-BE49-F238E27FC236}">
                  <a16:creationId xmlns:a16="http://schemas.microsoft.com/office/drawing/2014/main" id="{E351E24B-0528-5D43-F9EA-3365E12A93CB}"/>
                </a:ext>
              </a:extLst>
            </p:cNvPr>
            <p:cNvSpPr/>
            <p:nvPr userDrawn="1"/>
          </p:nvSpPr>
          <p:spPr>
            <a:xfrm>
              <a:off x="7427937" y="3238846"/>
              <a:ext cx="4764064" cy="3619154"/>
            </a:xfrm>
            <a:custGeom>
              <a:avLst/>
              <a:gdLst>
                <a:gd name="connsiteX0" fmla="*/ 1318911 w 4764064"/>
                <a:gd name="connsiteY0" fmla="*/ 0 h 3619154"/>
                <a:gd name="connsiteX1" fmla="*/ 2637721 w 4764064"/>
                <a:gd name="connsiteY1" fmla="*/ 546829 h 3619154"/>
                <a:gd name="connsiteX2" fmla="*/ 4608407 w 4764064"/>
                <a:gd name="connsiteY2" fmla="*/ 2519626 h 3619154"/>
                <a:gd name="connsiteX3" fmla="*/ 4764064 w 4764064"/>
                <a:gd name="connsiteY3" fmla="*/ 2675450 h 3619154"/>
                <a:gd name="connsiteX4" fmla="*/ 4764064 w 4764064"/>
                <a:gd name="connsiteY4" fmla="*/ 3619154 h 3619154"/>
                <a:gd name="connsiteX5" fmla="*/ 3103615 w 4764064"/>
                <a:gd name="connsiteY5" fmla="*/ 3619154 h 3619154"/>
                <a:gd name="connsiteX6" fmla="*/ 3024477 w 4764064"/>
                <a:gd name="connsiteY6" fmla="*/ 3560912 h 3619154"/>
                <a:gd name="connsiteX7" fmla="*/ 2882833 w 4764064"/>
                <a:gd name="connsiteY7" fmla="*/ 3432749 h 3619154"/>
                <a:gd name="connsiteX8" fmla="*/ 0 w 4764064"/>
                <a:gd name="connsiteY8" fmla="*/ 546829 h 3619154"/>
                <a:gd name="connsiteX9" fmla="*/ 1318911 w 4764064"/>
                <a:gd name="connsiteY9" fmla="*/ 0 h 361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64064" h="3619154">
                  <a:moveTo>
                    <a:pt x="1318911" y="0"/>
                  </a:moveTo>
                  <a:cubicBezTo>
                    <a:pt x="1796243" y="0"/>
                    <a:pt x="2273558" y="182277"/>
                    <a:pt x="2637721" y="546829"/>
                  </a:cubicBezTo>
                  <a:cubicBezTo>
                    <a:pt x="2637721" y="546829"/>
                    <a:pt x="3763827" y="1674142"/>
                    <a:pt x="4608407" y="2519626"/>
                  </a:cubicBezTo>
                  <a:lnTo>
                    <a:pt x="4764064" y="2675450"/>
                  </a:lnTo>
                  <a:lnTo>
                    <a:pt x="4764064" y="3619154"/>
                  </a:lnTo>
                  <a:lnTo>
                    <a:pt x="3103615" y="3619154"/>
                  </a:lnTo>
                  <a:lnTo>
                    <a:pt x="3024477" y="3560912"/>
                  </a:lnTo>
                  <a:cubicBezTo>
                    <a:pt x="2975642" y="3521039"/>
                    <a:pt x="2928353" y="3478318"/>
                    <a:pt x="2882833" y="3432749"/>
                  </a:cubicBezTo>
                  <a:lnTo>
                    <a:pt x="0" y="546829"/>
                  </a:lnTo>
                  <a:cubicBezTo>
                    <a:pt x="364231" y="182277"/>
                    <a:pt x="841580" y="0"/>
                    <a:pt x="1318911" y="0"/>
                  </a:cubicBezTo>
                  <a:close/>
                </a:path>
              </a:pathLst>
            </a:custGeom>
            <a:solidFill>
              <a:srgbClr val="6E63D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0EC06E33-6434-C809-2469-48C9978509BE}"/>
                </a:ext>
              </a:extLst>
            </p:cNvPr>
            <p:cNvSpPr/>
            <p:nvPr userDrawn="1"/>
          </p:nvSpPr>
          <p:spPr>
            <a:xfrm>
              <a:off x="9027791" y="3587392"/>
              <a:ext cx="3164209" cy="3270608"/>
            </a:xfrm>
            <a:custGeom>
              <a:avLst/>
              <a:gdLst>
                <a:gd name="connsiteX0" fmla="*/ 3164209 w 3164209"/>
                <a:gd name="connsiteY0" fmla="*/ 0 h 3270608"/>
                <a:gd name="connsiteX1" fmla="*/ 3164209 w 3164209"/>
                <a:gd name="connsiteY1" fmla="*/ 2129280 h 3270608"/>
                <a:gd name="connsiteX2" fmla="*/ 2981911 w 3164209"/>
                <a:gd name="connsiteY2" fmla="*/ 2311773 h 3270608"/>
                <a:gd name="connsiteX3" fmla="*/ 2024101 w 3164209"/>
                <a:gd name="connsiteY3" fmla="*/ 3270608 h 3270608"/>
                <a:gd name="connsiteX4" fmla="*/ 0 w 3164209"/>
                <a:gd name="connsiteY4" fmla="*/ 3270608 h 3270608"/>
                <a:gd name="connsiteX5" fmla="*/ 6292 w 3164209"/>
                <a:gd name="connsiteY5" fmla="*/ 3257037 h 3270608"/>
                <a:gd name="connsiteX6" fmla="*/ 274756 w 3164209"/>
                <a:gd name="connsiteY6" fmla="*/ 2892548 h 3270608"/>
                <a:gd name="connsiteX7" fmla="*/ 911535 w 3164209"/>
                <a:gd name="connsiteY7" fmla="*/ 2255086 h 3270608"/>
                <a:gd name="connsiteX8" fmla="*/ 1918410 w 3164209"/>
                <a:gd name="connsiteY8" fmla="*/ 1247133 h 327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4209" h="3270608">
                  <a:moveTo>
                    <a:pt x="3164209" y="0"/>
                  </a:moveTo>
                  <a:lnTo>
                    <a:pt x="3164209" y="2129280"/>
                  </a:lnTo>
                  <a:lnTo>
                    <a:pt x="2981911" y="2311773"/>
                  </a:lnTo>
                  <a:lnTo>
                    <a:pt x="2024101" y="3270608"/>
                  </a:lnTo>
                  <a:lnTo>
                    <a:pt x="0" y="3270608"/>
                  </a:lnTo>
                  <a:lnTo>
                    <a:pt x="6292" y="3257037"/>
                  </a:lnTo>
                  <a:cubicBezTo>
                    <a:pt x="75125" y="3125912"/>
                    <a:pt x="164612" y="3002810"/>
                    <a:pt x="274756" y="2892548"/>
                  </a:cubicBezTo>
                  <a:lnTo>
                    <a:pt x="911535" y="2255086"/>
                  </a:lnTo>
                  <a:lnTo>
                    <a:pt x="1918410" y="1247133"/>
                  </a:lnTo>
                  <a:close/>
                </a:path>
              </a:pathLst>
            </a:custGeom>
            <a:solidFill>
              <a:srgbClr val="EFBC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Title Placeholder 12">
            <a:extLst>
              <a:ext uri="{FF2B5EF4-FFF2-40B4-BE49-F238E27FC236}">
                <a16:creationId xmlns:a16="http://schemas.microsoft.com/office/drawing/2014/main" id="{F6C3888F-A0B8-C507-03DE-BA1CE4BCE507}"/>
              </a:ext>
            </a:extLst>
          </p:cNvPr>
          <p:cNvSpPr>
            <a:spLocks noGrp="1"/>
          </p:cNvSpPr>
          <p:nvPr>
            <p:ph type="title" hasCustomPrompt="1"/>
          </p:nvPr>
        </p:nvSpPr>
        <p:spPr>
          <a:xfrm>
            <a:off x="340291" y="212186"/>
            <a:ext cx="9911149" cy="588637"/>
          </a:xfrm>
          <a:prstGeom prst="rect">
            <a:avLst/>
          </a:prstGeom>
        </p:spPr>
        <p:txBody>
          <a:bodyPr vert="horz" lIns="91440" tIns="45720" rIns="91440" bIns="45720" rtlCol="0" anchor="t" anchorCtr="0">
            <a:normAutofit/>
          </a:bodyPr>
          <a:lstStyle>
            <a:lvl1pPr>
              <a:defRPr>
                <a:solidFill>
                  <a:srgbClr val="361D5C"/>
                </a:solidFill>
              </a:defRPr>
            </a:lvl1pPr>
          </a:lstStyle>
          <a:p>
            <a:r>
              <a:rPr lang="en-GB"/>
              <a:t>Insert slide title</a:t>
            </a:r>
            <a:endParaRPr lang="en-IS"/>
          </a:p>
        </p:txBody>
      </p:sp>
      <p:sp>
        <p:nvSpPr>
          <p:cNvPr id="20" name="Freeform 19">
            <a:extLst>
              <a:ext uri="{FF2B5EF4-FFF2-40B4-BE49-F238E27FC236}">
                <a16:creationId xmlns:a16="http://schemas.microsoft.com/office/drawing/2014/main" id="{8FA3E15F-A38F-6E11-2161-604D7B076A3F}"/>
              </a:ext>
            </a:extLst>
          </p:cNvPr>
          <p:cNvSpPr/>
          <p:nvPr userDrawn="1"/>
        </p:nvSpPr>
        <p:spPr>
          <a:xfrm>
            <a:off x="6294401" y="1133139"/>
            <a:ext cx="5557308" cy="5233870"/>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29" name="Picture Placeholder 28">
            <a:extLst>
              <a:ext uri="{FF2B5EF4-FFF2-40B4-BE49-F238E27FC236}">
                <a16:creationId xmlns:a16="http://schemas.microsoft.com/office/drawing/2014/main" id="{2FA384D4-E2E7-C499-0C39-D30CCC968092}"/>
              </a:ext>
            </a:extLst>
          </p:cNvPr>
          <p:cNvSpPr>
            <a:spLocks noGrp="1"/>
          </p:cNvSpPr>
          <p:nvPr>
            <p:ph type="pic" sz="quarter" idx="11" hasCustomPrompt="1"/>
          </p:nvPr>
        </p:nvSpPr>
        <p:spPr>
          <a:xfrm>
            <a:off x="6358534" y="1197696"/>
            <a:ext cx="5428158" cy="5106617"/>
          </a:xfrm>
          <a:custGeom>
            <a:avLst/>
            <a:gdLst>
              <a:gd name="connsiteX0" fmla="*/ 83687 w 5428158"/>
              <a:gd name="connsiteY0" fmla="*/ 0 h 5106617"/>
              <a:gd name="connsiteX1" fmla="*/ 5345070 w 5428158"/>
              <a:gd name="connsiteY1" fmla="*/ 0 h 5106617"/>
              <a:gd name="connsiteX2" fmla="*/ 5358432 w 5428158"/>
              <a:gd name="connsiteY2" fmla="*/ 2697 h 5106617"/>
              <a:gd name="connsiteX3" fmla="*/ 5419708 w 5428158"/>
              <a:gd name="connsiteY3" fmla="*/ 63963 h 5106617"/>
              <a:gd name="connsiteX4" fmla="*/ 5428158 w 5428158"/>
              <a:gd name="connsiteY4" fmla="*/ 105813 h 5106617"/>
              <a:gd name="connsiteX5" fmla="*/ 5428158 w 5428158"/>
              <a:gd name="connsiteY5" fmla="*/ 4994454 h 5106617"/>
              <a:gd name="connsiteX6" fmla="*/ 5419708 w 5428158"/>
              <a:gd name="connsiteY6" fmla="*/ 5036304 h 5106617"/>
              <a:gd name="connsiteX7" fmla="*/ 5313612 w 5428158"/>
              <a:gd name="connsiteY7" fmla="*/ 5106617 h 5106617"/>
              <a:gd name="connsiteX8" fmla="*/ 115144 w 5428158"/>
              <a:gd name="connsiteY8" fmla="*/ 5106617 h 5106617"/>
              <a:gd name="connsiteX9" fmla="*/ 0 w 5428158"/>
              <a:gd name="connsiteY9" fmla="*/ 4991492 h 5106617"/>
              <a:gd name="connsiteX10" fmla="*/ 0 w 5428158"/>
              <a:gd name="connsiteY10" fmla="*/ 3555723 h 5106617"/>
              <a:gd name="connsiteX11" fmla="*/ 0 w 5428158"/>
              <a:gd name="connsiteY11" fmla="*/ 1544544 h 5106617"/>
              <a:gd name="connsiteX12" fmla="*/ 0 w 5428158"/>
              <a:gd name="connsiteY12" fmla="*/ 108775 h 5106617"/>
              <a:gd name="connsiteX13" fmla="*/ 70325 w 5428158"/>
              <a:gd name="connsiteY13" fmla="*/ 2697 h 5106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8158" h="5106617">
                <a:moveTo>
                  <a:pt x="83687" y="0"/>
                </a:moveTo>
                <a:lnTo>
                  <a:pt x="5345070" y="0"/>
                </a:lnTo>
                <a:lnTo>
                  <a:pt x="5358432" y="2697"/>
                </a:lnTo>
                <a:cubicBezTo>
                  <a:pt x="5385983" y="14348"/>
                  <a:pt x="5408054" y="36416"/>
                  <a:pt x="5419708" y="63963"/>
                </a:cubicBezTo>
                <a:lnTo>
                  <a:pt x="5428158" y="105813"/>
                </a:lnTo>
                <a:lnTo>
                  <a:pt x="5428158" y="4994454"/>
                </a:lnTo>
                <a:lnTo>
                  <a:pt x="5419708" y="5036304"/>
                </a:lnTo>
                <a:cubicBezTo>
                  <a:pt x="5402228" y="5077624"/>
                  <a:pt x="5361307" y="5106617"/>
                  <a:pt x="5313612" y="5106617"/>
                </a:cubicBezTo>
                <a:lnTo>
                  <a:pt x="115144" y="5106617"/>
                </a:lnTo>
                <a:cubicBezTo>
                  <a:pt x="51552" y="5106617"/>
                  <a:pt x="0" y="5055074"/>
                  <a:pt x="0" y="4991492"/>
                </a:cubicBezTo>
                <a:lnTo>
                  <a:pt x="0" y="3555723"/>
                </a:lnTo>
                <a:lnTo>
                  <a:pt x="0" y="1544544"/>
                </a:lnTo>
                <a:lnTo>
                  <a:pt x="0" y="108775"/>
                </a:lnTo>
                <a:cubicBezTo>
                  <a:pt x="0" y="61089"/>
                  <a:pt x="28998" y="20174"/>
                  <a:pt x="70325" y="2697"/>
                </a:cubicBezTo>
                <a:close/>
              </a:path>
            </a:pathLst>
          </a:custGeom>
        </p:spPr>
        <p:txBody>
          <a:bodyPr wrap="square">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pic>
        <p:nvPicPr>
          <p:cNvPr id="10" name="Picture 9">
            <a:extLst>
              <a:ext uri="{FF2B5EF4-FFF2-40B4-BE49-F238E27FC236}">
                <a16:creationId xmlns:a16="http://schemas.microsoft.com/office/drawing/2014/main" id="{2E0D00BF-1A74-CE54-4A80-B89B257F1440}"/>
              </a:ext>
            </a:extLst>
          </p:cNvPr>
          <p:cNvPicPr>
            <a:picLocks noChangeAspect="1"/>
          </p:cNvPicPr>
          <p:nvPr userDrawn="1"/>
        </p:nvPicPr>
        <p:blipFill>
          <a:blip r:embed="rId2"/>
          <a:srcRect/>
          <a:stretch/>
        </p:blipFill>
        <p:spPr>
          <a:xfrm>
            <a:off x="10487345" y="203150"/>
            <a:ext cx="1480989" cy="606707"/>
          </a:xfrm>
          <a:prstGeom prst="rect">
            <a:avLst/>
          </a:prstGeom>
        </p:spPr>
      </p:pic>
      <p:sp>
        <p:nvSpPr>
          <p:cNvPr id="13" name="Text Placeholder 41">
            <a:extLst>
              <a:ext uri="{FF2B5EF4-FFF2-40B4-BE49-F238E27FC236}">
                <a16:creationId xmlns:a16="http://schemas.microsoft.com/office/drawing/2014/main" id="{907965EC-2C90-EDAC-66EE-1B0275CA5944}"/>
              </a:ext>
            </a:extLst>
          </p:cNvPr>
          <p:cNvSpPr>
            <a:spLocks noGrp="1"/>
          </p:cNvSpPr>
          <p:nvPr>
            <p:ph type="body" sz="quarter" idx="12"/>
          </p:nvPr>
        </p:nvSpPr>
        <p:spPr>
          <a:xfrm>
            <a:off x="340291" y="962526"/>
            <a:ext cx="5613819"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8003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3" name="Title Placeholder 12">
            <a:extLst>
              <a:ext uri="{FF2B5EF4-FFF2-40B4-BE49-F238E27FC236}">
                <a16:creationId xmlns:a16="http://schemas.microsoft.com/office/drawing/2014/main" id="{4DDED34D-8DEE-FD5B-E396-0B78DEF059A3}"/>
              </a:ext>
            </a:extLst>
          </p:cNvPr>
          <p:cNvSpPr>
            <a:spLocks noGrp="1"/>
          </p:cNvSpPr>
          <p:nvPr>
            <p:ph type="title" hasCustomPrompt="1"/>
          </p:nvPr>
        </p:nvSpPr>
        <p:spPr>
          <a:xfrm>
            <a:off x="340291" y="212186"/>
            <a:ext cx="9983029" cy="588637"/>
          </a:xfrm>
          <a:prstGeom prst="rect">
            <a:avLst/>
          </a:prstGeom>
        </p:spPr>
        <p:txBody>
          <a:bodyPr vert="horz" lIns="91440" tIns="45720" rIns="91440" bIns="45720" rtlCol="0" anchor="t" anchorCtr="0">
            <a:normAutofit/>
          </a:bodyPr>
          <a:lstStyle>
            <a:lvl1pPr>
              <a:defRPr b="1" i="0">
                <a:solidFill>
                  <a:schemeClr val="bg1"/>
                </a:solidFill>
                <a:latin typeface="Aptos ExtraBold" panose="020B0004020202020204" pitchFamily="34" charset="0"/>
              </a:defRPr>
            </a:lvl1pPr>
          </a:lstStyle>
          <a:p>
            <a:r>
              <a:rPr lang="en-GB"/>
              <a:t>Insert slide title</a:t>
            </a:r>
            <a:endParaRPr lang="en-IS"/>
          </a:p>
        </p:txBody>
      </p:sp>
      <p:grpSp>
        <p:nvGrpSpPr>
          <p:cNvPr id="40" name="Group 39">
            <a:extLst>
              <a:ext uri="{FF2B5EF4-FFF2-40B4-BE49-F238E27FC236}">
                <a16:creationId xmlns:a16="http://schemas.microsoft.com/office/drawing/2014/main" id="{E4AA60D4-3B95-4876-007D-814D5AD2B928}"/>
              </a:ext>
            </a:extLst>
          </p:cNvPr>
          <p:cNvGrpSpPr/>
          <p:nvPr userDrawn="1"/>
        </p:nvGrpSpPr>
        <p:grpSpPr>
          <a:xfrm>
            <a:off x="10223653" y="3709107"/>
            <a:ext cx="1968347" cy="3148894"/>
            <a:chOff x="10223653" y="3709107"/>
            <a:chExt cx="1968347" cy="3148894"/>
          </a:xfrm>
        </p:grpSpPr>
        <p:sp>
          <p:nvSpPr>
            <p:cNvPr id="46" name="Freeform 45">
              <a:extLst>
                <a:ext uri="{FF2B5EF4-FFF2-40B4-BE49-F238E27FC236}">
                  <a16:creationId xmlns:a16="http://schemas.microsoft.com/office/drawing/2014/main" id="{45C2331A-88D4-A8E3-76BC-3E039DCC8765}"/>
                </a:ext>
              </a:extLst>
            </p:cNvPr>
            <p:cNvSpPr/>
            <p:nvPr/>
          </p:nvSpPr>
          <p:spPr>
            <a:xfrm>
              <a:off x="10223653" y="6366827"/>
              <a:ext cx="1125139" cy="491173"/>
            </a:xfrm>
            <a:custGeom>
              <a:avLst/>
              <a:gdLst>
                <a:gd name="connsiteX0" fmla="*/ 562569 w 1125139"/>
                <a:gd name="connsiteY0" fmla="*/ 0 h 491173"/>
                <a:gd name="connsiteX1" fmla="*/ 1121653 w 1125139"/>
                <a:gd name="connsiteY1" fmla="*/ 456526 h 491173"/>
                <a:gd name="connsiteX2" fmla="*/ 1125139 w 1125139"/>
                <a:gd name="connsiteY2" fmla="*/ 491173 h 491173"/>
                <a:gd name="connsiteX3" fmla="*/ 0 w 1125139"/>
                <a:gd name="connsiteY3" fmla="*/ 491173 h 491173"/>
                <a:gd name="connsiteX4" fmla="*/ 3486 w 1125139"/>
                <a:gd name="connsiteY4" fmla="*/ 456526 h 491173"/>
                <a:gd name="connsiteX5" fmla="*/ 562569 w 1125139"/>
                <a:gd name="connsiteY5" fmla="*/ 0 h 4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139" h="491173">
                  <a:moveTo>
                    <a:pt x="562569" y="0"/>
                  </a:moveTo>
                  <a:cubicBezTo>
                    <a:pt x="838349" y="0"/>
                    <a:pt x="1068439" y="195987"/>
                    <a:pt x="1121653" y="456526"/>
                  </a:cubicBezTo>
                  <a:lnTo>
                    <a:pt x="1125139" y="491173"/>
                  </a:lnTo>
                  <a:lnTo>
                    <a:pt x="0" y="491173"/>
                  </a:lnTo>
                  <a:lnTo>
                    <a:pt x="3486" y="456526"/>
                  </a:lnTo>
                  <a:cubicBezTo>
                    <a:pt x="56700" y="195987"/>
                    <a:pt x="286790" y="0"/>
                    <a:pt x="562569" y="0"/>
                  </a:cubicBezTo>
                  <a:close/>
                </a:path>
              </a:pathLst>
            </a:custGeom>
            <a:solidFill>
              <a:srgbClr val="F2AAB6"/>
            </a:solidFill>
            <a:ln w="0" cap="flat">
              <a:noFill/>
              <a:prstDash val="solid"/>
              <a:miter/>
            </a:ln>
          </p:spPr>
          <p:txBody>
            <a:bodyPr rtlCol="0" anchor="ctr"/>
            <a:lstStyle/>
            <a:p>
              <a:endParaRPr lang="en-IS"/>
            </a:p>
          </p:txBody>
        </p:sp>
        <p:sp>
          <p:nvSpPr>
            <p:cNvPr id="50" name="Freeform 49">
              <a:extLst>
                <a:ext uri="{FF2B5EF4-FFF2-40B4-BE49-F238E27FC236}">
                  <a16:creationId xmlns:a16="http://schemas.microsoft.com/office/drawing/2014/main" id="{83A8F778-4013-0B9A-4A17-CC3CA298F401}"/>
                </a:ext>
              </a:extLst>
            </p:cNvPr>
            <p:cNvSpPr/>
            <p:nvPr/>
          </p:nvSpPr>
          <p:spPr>
            <a:xfrm>
              <a:off x="11283150" y="3709107"/>
              <a:ext cx="908850" cy="2882384"/>
            </a:xfrm>
            <a:custGeom>
              <a:avLst/>
              <a:gdLst>
                <a:gd name="connsiteX0" fmla="*/ 908850 w 908850"/>
                <a:gd name="connsiteY0" fmla="*/ 0 h 2882384"/>
                <a:gd name="connsiteX1" fmla="*/ 908850 w 908850"/>
                <a:gd name="connsiteY1" fmla="*/ 2005800 h 2882384"/>
                <a:gd name="connsiteX2" fmla="*/ 843657 w 908850"/>
                <a:gd name="connsiteY2" fmla="*/ 2076911 h 2882384"/>
                <a:gd name="connsiteX3" fmla="*/ 536616 w 908850"/>
                <a:gd name="connsiteY3" fmla="*/ 2882384 h 2882384"/>
                <a:gd name="connsiteX4" fmla="*/ 337158 w 908850"/>
                <a:gd name="connsiteY4" fmla="*/ 2318567 h 2882384"/>
                <a:gd name="connsiteX5" fmla="*/ 358961 w 908850"/>
                <a:gd name="connsiteY5" fmla="*/ 346511 h 2882384"/>
                <a:gd name="connsiteX6" fmla="*/ 692849 w 908850"/>
                <a:gd name="connsiteY6" fmla="*/ 94035 h 2882384"/>
                <a:gd name="connsiteX7" fmla="*/ 799464 w 908850"/>
                <a:gd name="connsiteY7" fmla="*/ 41878 h 288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850" h="2882384">
                  <a:moveTo>
                    <a:pt x="908850" y="0"/>
                  </a:moveTo>
                  <a:lnTo>
                    <a:pt x="908850" y="2005800"/>
                  </a:lnTo>
                  <a:lnTo>
                    <a:pt x="843657" y="2076911"/>
                  </a:lnTo>
                  <a:cubicBezTo>
                    <a:pt x="628281" y="2333746"/>
                    <a:pt x="535064" y="2608405"/>
                    <a:pt x="536616" y="2882384"/>
                  </a:cubicBezTo>
                  <a:cubicBezTo>
                    <a:pt x="525905" y="2744081"/>
                    <a:pt x="450673" y="2564376"/>
                    <a:pt x="337158" y="2318567"/>
                  </a:cubicBezTo>
                  <a:cubicBezTo>
                    <a:pt x="65953" y="1708777"/>
                    <a:pt x="-271928" y="978590"/>
                    <a:pt x="358961" y="346511"/>
                  </a:cubicBezTo>
                  <a:cubicBezTo>
                    <a:pt x="462271" y="243006"/>
                    <a:pt x="574454" y="158297"/>
                    <a:pt x="692849" y="94035"/>
                  </a:cubicBezTo>
                  <a:cubicBezTo>
                    <a:pt x="727768" y="74997"/>
                    <a:pt x="763327" y="57604"/>
                    <a:pt x="799464" y="41878"/>
                  </a:cubicBezTo>
                  <a:close/>
                </a:path>
              </a:pathLst>
            </a:custGeom>
            <a:solidFill>
              <a:srgbClr val="D24A74"/>
            </a:solidFill>
            <a:ln w="0" cap="flat">
              <a:noFill/>
              <a:prstDash val="solid"/>
              <a:miter/>
            </a:ln>
          </p:spPr>
          <p:txBody>
            <a:bodyPr rtlCol="0" anchor="ctr"/>
            <a:lstStyle/>
            <a:p>
              <a:endParaRPr lang="en-IS"/>
            </a:p>
          </p:txBody>
        </p:sp>
        <p:sp>
          <p:nvSpPr>
            <p:cNvPr id="51" name="Freeform 50">
              <a:extLst>
                <a:ext uri="{FF2B5EF4-FFF2-40B4-BE49-F238E27FC236}">
                  <a16:creationId xmlns:a16="http://schemas.microsoft.com/office/drawing/2014/main" id="{173E6179-B566-4B13-43C3-A8982D5A9751}"/>
                </a:ext>
              </a:extLst>
            </p:cNvPr>
            <p:cNvSpPr/>
            <p:nvPr/>
          </p:nvSpPr>
          <p:spPr>
            <a:xfrm>
              <a:off x="11819684" y="5714767"/>
              <a:ext cx="372316" cy="1143234"/>
            </a:xfrm>
            <a:custGeom>
              <a:avLst/>
              <a:gdLst>
                <a:gd name="connsiteX0" fmla="*/ 372316 w 372316"/>
                <a:gd name="connsiteY0" fmla="*/ 0 h 1143234"/>
                <a:gd name="connsiteX1" fmla="*/ 372316 w 372316"/>
                <a:gd name="connsiteY1" fmla="*/ 1143234 h 1143234"/>
                <a:gd name="connsiteX2" fmla="*/ 32474 w 372316"/>
                <a:gd name="connsiteY2" fmla="*/ 1143234 h 1143234"/>
                <a:gd name="connsiteX3" fmla="*/ 23170 w 372316"/>
                <a:gd name="connsiteY3" fmla="*/ 1108671 h 1143234"/>
                <a:gd name="connsiteX4" fmla="*/ 906 w 372316"/>
                <a:gd name="connsiteY4" fmla="*/ 918634 h 1143234"/>
                <a:gd name="connsiteX5" fmla="*/ 906 w 372316"/>
                <a:gd name="connsiteY5" fmla="*/ 916856 h 1143234"/>
                <a:gd name="connsiteX6" fmla="*/ 19 w 372316"/>
                <a:gd name="connsiteY6" fmla="*/ 879391 h 1143234"/>
                <a:gd name="connsiteX7" fmla="*/ 19 w 372316"/>
                <a:gd name="connsiteY7" fmla="*/ 876724 h 1143234"/>
                <a:gd name="connsiteX8" fmla="*/ 19 w 372316"/>
                <a:gd name="connsiteY8" fmla="*/ 876661 h 1143234"/>
                <a:gd name="connsiteX9" fmla="*/ 307040 w 372316"/>
                <a:gd name="connsiteY9" fmla="*/ 71188 h 1143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316" h="1143234">
                  <a:moveTo>
                    <a:pt x="372316" y="0"/>
                  </a:moveTo>
                  <a:lnTo>
                    <a:pt x="372316" y="1143234"/>
                  </a:lnTo>
                  <a:lnTo>
                    <a:pt x="32474" y="1143234"/>
                  </a:lnTo>
                  <a:lnTo>
                    <a:pt x="23170" y="1108671"/>
                  </a:lnTo>
                  <a:cubicBezTo>
                    <a:pt x="10908" y="1045622"/>
                    <a:pt x="3362" y="982198"/>
                    <a:pt x="906" y="918634"/>
                  </a:cubicBezTo>
                  <a:cubicBezTo>
                    <a:pt x="463" y="918190"/>
                    <a:pt x="906" y="917745"/>
                    <a:pt x="906" y="916856"/>
                  </a:cubicBezTo>
                  <a:cubicBezTo>
                    <a:pt x="19" y="904347"/>
                    <a:pt x="19" y="891901"/>
                    <a:pt x="19" y="879391"/>
                  </a:cubicBezTo>
                  <a:lnTo>
                    <a:pt x="19" y="876724"/>
                  </a:lnTo>
                  <a:lnTo>
                    <a:pt x="19" y="876661"/>
                  </a:lnTo>
                  <a:cubicBezTo>
                    <a:pt x="-1534" y="602682"/>
                    <a:pt x="91635" y="328023"/>
                    <a:pt x="307040" y="71188"/>
                  </a:cubicBezTo>
                  <a:close/>
                </a:path>
              </a:pathLst>
            </a:custGeom>
            <a:solidFill>
              <a:srgbClr val="932B47"/>
            </a:solidFill>
            <a:ln w="0" cap="flat">
              <a:noFill/>
              <a:prstDash val="solid"/>
              <a:miter/>
            </a:ln>
          </p:spPr>
          <p:txBody>
            <a:bodyPr rtlCol="0" anchor="ctr"/>
            <a:lstStyle/>
            <a:p>
              <a:endParaRPr lang="en-IS"/>
            </a:p>
          </p:txBody>
        </p:sp>
      </p:grpSp>
      <p:pic>
        <p:nvPicPr>
          <p:cNvPr id="13" name="Picture 12" descr="A black background with white text&#10;&#10;Description automatically generated">
            <a:extLst>
              <a:ext uri="{FF2B5EF4-FFF2-40B4-BE49-F238E27FC236}">
                <a16:creationId xmlns:a16="http://schemas.microsoft.com/office/drawing/2014/main" id="{BDEBE3C0-0F8D-319C-2434-81CE24CD8F86}"/>
              </a:ext>
            </a:extLst>
          </p:cNvPr>
          <p:cNvPicPr>
            <a:picLocks noChangeAspect="1"/>
          </p:cNvPicPr>
          <p:nvPr userDrawn="1"/>
        </p:nvPicPr>
        <p:blipFill>
          <a:blip r:embed="rId2"/>
          <a:stretch>
            <a:fillRect/>
          </a:stretch>
        </p:blipFill>
        <p:spPr>
          <a:xfrm>
            <a:off x="10487346" y="203150"/>
            <a:ext cx="1453018" cy="595249"/>
          </a:xfrm>
          <a:prstGeom prst="rect">
            <a:avLst/>
          </a:prstGeom>
        </p:spPr>
      </p:pic>
      <p:sp>
        <p:nvSpPr>
          <p:cNvPr id="42" name="Text Placeholder 41">
            <a:extLst>
              <a:ext uri="{FF2B5EF4-FFF2-40B4-BE49-F238E27FC236}">
                <a16:creationId xmlns:a16="http://schemas.microsoft.com/office/drawing/2014/main" id="{B232FC0F-8987-CB75-F943-3213A4A33725}"/>
              </a:ext>
            </a:extLst>
          </p:cNvPr>
          <p:cNvSpPr>
            <a:spLocks noGrp="1"/>
          </p:cNvSpPr>
          <p:nvPr>
            <p:ph type="body" sz="quarter" idx="10"/>
          </p:nvPr>
        </p:nvSpPr>
        <p:spPr>
          <a:xfrm>
            <a:off x="340291" y="962526"/>
            <a:ext cx="10680134"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5196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image 6">
    <p:spTree>
      <p:nvGrpSpPr>
        <p:cNvPr id="1" name=""/>
        <p:cNvGrpSpPr/>
        <p:nvPr/>
      </p:nvGrpSpPr>
      <p:grpSpPr>
        <a:xfrm>
          <a:off x="0" y="0"/>
          <a:ext cx="0" cy="0"/>
          <a:chOff x="0" y="0"/>
          <a:chExt cx="0" cy="0"/>
        </a:xfrm>
      </p:grpSpPr>
      <p:sp>
        <p:nvSpPr>
          <p:cNvPr id="20" name="Round Single Corner Rectangle 19">
            <a:extLst>
              <a:ext uri="{FF2B5EF4-FFF2-40B4-BE49-F238E27FC236}">
                <a16:creationId xmlns:a16="http://schemas.microsoft.com/office/drawing/2014/main" id="{0AB6023A-8741-7AA6-D37C-3BAE9A9304E1}"/>
              </a:ext>
            </a:extLst>
          </p:cNvPr>
          <p:cNvSpPr/>
          <p:nvPr userDrawn="1"/>
        </p:nvSpPr>
        <p:spPr>
          <a:xfrm>
            <a:off x="0" y="99202"/>
            <a:ext cx="4990381" cy="6758798"/>
          </a:xfrm>
          <a:prstGeom prst="round1Rect">
            <a:avLst/>
          </a:prstGeom>
          <a:solidFill>
            <a:srgbClr val="F5F6F8"/>
          </a:solidFill>
          <a:ln>
            <a:noFill/>
          </a:ln>
          <a:effectLst>
            <a:outerShdw blurRad="165100" dist="127000" dir="5400000" algn="ctr" rotWithShape="0">
              <a:srgbClr val="000000">
                <a:alpha val="1535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S"/>
          </a:p>
        </p:txBody>
      </p:sp>
      <p:sp>
        <p:nvSpPr>
          <p:cNvPr id="4" name="Title Placeholder 12">
            <a:extLst>
              <a:ext uri="{FF2B5EF4-FFF2-40B4-BE49-F238E27FC236}">
                <a16:creationId xmlns:a16="http://schemas.microsoft.com/office/drawing/2014/main" id="{131FEF91-1FE3-8E28-2764-76018A39BBE9}"/>
              </a:ext>
            </a:extLst>
          </p:cNvPr>
          <p:cNvSpPr>
            <a:spLocks noGrp="1"/>
          </p:cNvSpPr>
          <p:nvPr>
            <p:ph type="title" hasCustomPrompt="1"/>
          </p:nvPr>
        </p:nvSpPr>
        <p:spPr>
          <a:xfrm>
            <a:off x="5213445" y="212186"/>
            <a:ext cx="6638262" cy="588637"/>
          </a:xfrm>
          <a:prstGeom prst="rect">
            <a:avLst/>
          </a:prstGeom>
        </p:spPr>
        <p:txBody>
          <a:bodyPr vert="horz" lIns="91440" tIns="45720" rIns="91440" bIns="45720" rtlCol="0" anchor="t" anchorCtr="0">
            <a:normAutofit/>
          </a:bodyPr>
          <a:lstStyle>
            <a:lvl1pPr>
              <a:defRPr b="1" i="0">
                <a:solidFill>
                  <a:srgbClr val="361D5C"/>
                </a:solidFill>
                <a:latin typeface="Aptos ExtraBold" panose="020B0004020202020204" pitchFamily="34" charset="0"/>
              </a:defRPr>
            </a:lvl1pPr>
          </a:lstStyle>
          <a:p>
            <a:r>
              <a:rPr lang="en-GB"/>
              <a:t>Insert slide title</a:t>
            </a:r>
            <a:endParaRPr lang="en-IS"/>
          </a:p>
        </p:txBody>
      </p:sp>
      <p:sp>
        <p:nvSpPr>
          <p:cNvPr id="2" name="Freeform 1">
            <a:extLst>
              <a:ext uri="{FF2B5EF4-FFF2-40B4-BE49-F238E27FC236}">
                <a16:creationId xmlns:a16="http://schemas.microsoft.com/office/drawing/2014/main" id="{F5D48DAD-A5A3-B20F-57E3-F25D4A943315}"/>
              </a:ext>
            </a:extLst>
          </p:cNvPr>
          <p:cNvSpPr/>
          <p:nvPr userDrawn="1"/>
        </p:nvSpPr>
        <p:spPr>
          <a:xfrm rot="5400000">
            <a:off x="-359896" y="5285774"/>
            <a:ext cx="1034425" cy="333296"/>
          </a:xfrm>
          <a:custGeom>
            <a:avLst/>
            <a:gdLst>
              <a:gd name="connsiteX0" fmla="*/ 0 w 1034425"/>
              <a:gd name="connsiteY0" fmla="*/ 333296 h 333296"/>
              <a:gd name="connsiteX1" fmla="*/ 43998 w 1034425"/>
              <a:gd name="connsiteY1" fmla="*/ 252082 h 333296"/>
              <a:gd name="connsiteX2" fmla="*/ 517212 w 1034425"/>
              <a:gd name="connsiteY2" fmla="*/ 0 h 333296"/>
              <a:gd name="connsiteX3" fmla="*/ 990427 w 1034425"/>
              <a:gd name="connsiteY3" fmla="*/ 252082 h 333296"/>
              <a:gd name="connsiteX4" fmla="*/ 1034425 w 1034425"/>
              <a:gd name="connsiteY4" fmla="*/ 333296 h 333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425" h="333296">
                <a:moveTo>
                  <a:pt x="0" y="333296"/>
                </a:moveTo>
                <a:lnTo>
                  <a:pt x="43998" y="252082"/>
                </a:lnTo>
                <a:cubicBezTo>
                  <a:pt x="146553" y="99994"/>
                  <a:pt x="320227" y="0"/>
                  <a:pt x="517212" y="0"/>
                </a:cubicBezTo>
                <a:cubicBezTo>
                  <a:pt x="714198" y="0"/>
                  <a:pt x="887873" y="99994"/>
                  <a:pt x="990427" y="252082"/>
                </a:cubicBezTo>
                <a:lnTo>
                  <a:pt x="1034425" y="333296"/>
                </a:lnTo>
                <a:close/>
              </a:path>
            </a:pathLst>
          </a:custGeom>
          <a:solidFill>
            <a:srgbClr val="403FA4"/>
          </a:solidFill>
          <a:ln w="0" cap="flat">
            <a:noFill/>
            <a:prstDash val="solid"/>
            <a:miter/>
          </a:ln>
        </p:spPr>
        <p:txBody>
          <a:bodyPr rtlCol="0" anchor="ctr"/>
          <a:lstStyle/>
          <a:p>
            <a:endParaRPr lang="en-IS"/>
          </a:p>
        </p:txBody>
      </p:sp>
      <p:sp>
        <p:nvSpPr>
          <p:cNvPr id="41" name="Freeform 40">
            <a:extLst>
              <a:ext uri="{FF2B5EF4-FFF2-40B4-BE49-F238E27FC236}">
                <a16:creationId xmlns:a16="http://schemas.microsoft.com/office/drawing/2014/main" id="{9B037FAD-560E-F7A8-6960-1A0E0938E1DB}"/>
              </a:ext>
            </a:extLst>
          </p:cNvPr>
          <p:cNvSpPr/>
          <p:nvPr userDrawn="1"/>
        </p:nvSpPr>
        <p:spPr>
          <a:xfrm rot="5400000">
            <a:off x="-94810" y="6127554"/>
            <a:ext cx="3256905" cy="2884347"/>
          </a:xfrm>
          <a:custGeom>
            <a:avLst/>
            <a:gdLst>
              <a:gd name="connsiteX0" fmla="*/ 3256841 w 3256905"/>
              <a:gd name="connsiteY0" fmla="*/ 1192835 h 2884347"/>
              <a:gd name="connsiteX1" fmla="*/ 3256841 w 3256905"/>
              <a:gd name="connsiteY1" fmla="*/ 1192824 h 2884347"/>
              <a:gd name="connsiteX2" fmla="*/ 3256905 w 3256905"/>
              <a:gd name="connsiteY2" fmla="*/ 1192888 h 2884347"/>
              <a:gd name="connsiteX3" fmla="*/ 497 w 3256905"/>
              <a:gd name="connsiteY3" fmla="*/ 1216107 h 2884347"/>
              <a:gd name="connsiteX4" fmla="*/ 358961 w 3256905"/>
              <a:gd name="connsiteY4" fmla="*/ 348461 h 2884347"/>
              <a:gd name="connsiteX5" fmla="*/ 692849 w 3256905"/>
              <a:gd name="connsiteY5" fmla="*/ 95984 h 2884347"/>
              <a:gd name="connsiteX6" fmla="*/ 909551 w 3256905"/>
              <a:gd name="connsiteY6" fmla="*/ 1681 h 2884347"/>
              <a:gd name="connsiteX7" fmla="*/ 916725 w 3256905"/>
              <a:gd name="connsiteY7" fmla="*/ 0 h 2884347"/>
              <a:gd name="connsiteX8" fmla="*/ 916725 w 3256905"/>
              <a:gd name="connsiteY8" fmla="*/ 1999169 h 2884347"/>
              <a:gd name="connsiteX9" fmla="*/ 843657 w 3256905"/>
              <a:gd name="connsiteY9" fmla="*/ 2078870 h 2884347"/>
              <a:gd name="connsiteX10" fmla="*/ 536616 w 3256905"/>
              <a:gd name="connsiteY10" fmla="*/ 2884347 h 2884347"/>
              <a:gd name="connsiteX11" fmla="*/ 337158 w 3256905"/>
              <a:gd name="connsiteY11" fmla="*/ 2320527 h 2884347"/>
              <a:gd name="connsiteX12" fmla="*/ 497 w 3256905"/>
              <a:gd name="connsiteY12" fmla="*/ 1216107 h 288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56905" h="2884347">
                <a:moveTo>
                  <a:pt x="3256841" y="1192835"/>
                </a:moveTo>
                <a:lnTo>
                  <a:pt x="3256841" y="1192824"/>
                </a:lnTo>
                <a:lnTo>
                  <a:pt x="3256905" y="1192888"/>
                </a:lnTo>
                <a:close/>
                <a:moveTo>
                  <a:pt x="497" y="1216107"/>
                </a:moveTo>
                <a:cubicBezTo>
                  <a:pt x="-7638" y="920311"/>
                  <a:pt x="82947" y="624997"/>
                  <a:pt x="358961" y="348461"/>
                </a:cubicBezTo>
                <a:cubicBezTo>
                  <a:pt x="462271" y="244956"/>
                  <a:pt x="574454" y="160246"/>
                  <a:pt x="692849" y="95984"/>
                </a:cubicBezTo>
                <a:cubicBezTo>
                  <a:pt x="762687" y="57908"/>
                  <a:pt x="835085" y="26410"/>
                  <a:pt x="909551" y="1681"/>
                </a:cubicBezTo>
                <a:lnTo>
                  <a:pt x="916725" y="0"/>
                </a:lnTo>
                <a:lnTo>
                  <a:pt x="916725" y="1999169"/>
                </a:lnTo>
                <a:lnTo>
                  <a:pt x="843657" y="2078870"/>
                </a:lnTo>
                <a:cubicBezTo>
                  <a:pt x="628282" y="2335706"/>
                  <a:pt x="535064" y="2610367"/>
                  <a:pt x="536616" y="2884347"/>
                </a:cubicBezTo>
                <a:cubicBezTo>
                  <a:pt x="525905" y="2746043"/>
                  <a:pt x="450673" y="2566337"/>
                  <a:pt x="337158" y="2320527"/>
                </a:cubicBezTo>
                <a:cubicBezTo>
                  <a:pt x="184605" y="1977518"/>
                  <a:pt x="10956" y="1596415"/>
                  <a:pt x="497" y="1216107"/>
                </a:cubicBezTo>
                <a:close/>
              </a:path>
            </a:pathLst>
          </a:custGeom>
          <a:solidFill>
            <a:srgbClr val="6E63D6"/>
          </a:solidFill>
          <a:ln w="0" cap="flat">
            <a:noFill/>
            <a:prstDash val="solid"/>
            <a:miter/>
          </a:ln>
        </p:spPr>
        <p:txBody>
          <a:bodyPr rtlCol="0" anchor="ctr"/>
          <a:lstStyle/>
          <a:p>
            <a:endParaRPr lang="en-IS"/>
          </a:p>
        </p:txBody>
      </p:sp>
      <p:sp>
        <p:nvSpPr>
          <p:cNvPr id="42" name="Freeform 41">
            <a:extLst>
              <a:ext uri="{FF2B5EF4-FFF2-40B4-BE49-F238E27FC236}">
                <a16:creationId xmlns:a16="http://schemas.microsoft.com/office/drawing/2014/main" id="{962456D8-CC1E-A8B0-98F9-B4A5C1AC9ECA}"/>
              </a:ext>
            </a:extLst>
          </p:cNvPr>
          <p:cNvSpPr/>
          <p:nvPr userDrawn="1"/>
        </p:nvSpPr>
        <p:spPr>
          <a:xfrm rot="5400000">
            <a:off x="298296" y="6179511"/>
            <a:ext cx="380191" cy="976788"/>
          </a:xfrm>
          <a:custGeom>
            <a:avLst/>
            <a:gdLst>
              <a:gd name="connsiteX0" fmla="*/ 19 w 380191"/>
              <a:gd name="connsiteY0" fmla="*/ 887983 h 976788"/>
              <a:gd name="connsiteX1" fmla="*/ 19 w 380191"/>
              <a:gd name="connsiteY1" fmla="*/ 885317 h 976788"/>
              <a:gd name="connsiteX2" fmla="*/ 19 w 380191"/>
              <a:gd name="connsiteY2" fmla="*/ 885253 h 976788"/>
              <a:gd name="connsiteX3" fmla="*/ 307041 w 380191"/>
              <a:gd name="connsiteY3" fmla="*/ 79776 h 976788"/>
              <a:gd name="connsiteX4" fmla="*/ 380191 w 380191"/>
              <a:gd name="connsiteY4" fmla="*/ 0 h 976788"/>
              <a:gd name="connsiteX5" fmla="*/ 380191 w 380191"/>
              <a:gd name="connsiteY5" fmla="*/ 976788 h 976788"/>
              <a:gd name="connsiteX6" fmla="*/ 6712 w 380191"/>
              <a:gd name="connsiteY6" fmla="*/ 976788 h 976788"/>
              <a:gd name="connsiteX7" fmla="*/ 906 w 380191"/>
              <a:gd name="connsiteY7" fmla="*/ 927227 h 976788"/>
              <a:gd name="connsiteX8" fmla="*/ 906 w 380191"/>
              <a:gd name="connsiteY8" fmla="*/ 925449 h 976788"/>
              <a:gd name="connsiteX9" fmla="*/ 19 w 380191"/>
              <a:gd name="connsiteY9" fmla="*/ 887983 h 97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0191" h="976788">
                <a:moveTo>
                  <a:pt x="19" y="887983"/>
                </a:moveTo>
                <a:lnTo>
                  <a:pt x="19" y="885317"/>
                </a:lnTo>
                <a:lnTo>
                  <a:pt x="19" y="885253"/>
                </a:lnTo>
                <a:cubicBezTo>
                  <a:pt x="-1534" y="611273"/>
                  <a:pt x="91635" y="336612"/>
                  <a:pt x="307041" y="79776"/>
                </a:cubicBezTo>
                <a:lnTo>
                  <a:pt x="380191" y="0"/>
                </a:lnTo>
                <a:lnTo>
                  <a:pt x="380191" y="976788"/>
                </a:lnTo>
                <a:lnTo>
                  <a:pt x="6712" y="976788"/>
                </a:lnTo>
                <a:lnTo>
                  <a:pt x="906" y="927227"/>
                </a:lnTo>
                <a:cubicBezTo>
                  <a:pt x="463" y="926783"/>
                  <a:pt x="906" y="926338"/>
                  <a:pt x="906" y="925449"/>
                </a:cubicBezTo>
                <a:cubicBezTo>
                  <a:pt x="19" y="912939"/>
                  <a:pt x="19" y="900494"/>
                  <a:pt x="19" y="887983"/>
                </a:cubicBezTo>
                <a:close/>
              </a:path>
            </a:pathLst>
          </a:custGeom>
          <a:solidFill>
            <a:srgbClr val="EFBC6E"/>
          </a:solidFill>
          <a:ln w="0" cap="flat">
            <a:noFill/>
            <a:prstDash val="solid"/>
            <a:miter/>
          </a:ln>
        </p:spPr>
        <p:txBody>
          <a:bodyPr rtlCol="0" anchor="ctr"/>
          <a:lstStyle/>
          <a:p>
            <a:endParaRPr lang="en-IS"/>
          </a:p>
        </p:txBody>
      </p:sp>
      <p:pic>
        <p:nvPicPr>
          <p:cNvPr id="43" name="Picture 42" descr="A black background with white text&#10;&#10;Description automatically generated">
            <a:extLst>
              <a:ext uri="{FF2B5EF4-FFF2-40B4-BE49-F238E27FC236}">
                <a16:creationId xmlns:a16="http://schemas.microsoft.com/office/drawing/2014/main" id="{A1B5867C-0DD6-0339-396C-A227BFDD4C6F}"/>
              </a:ext>
            </a:extLst>
          </p:cNvPr>
          <p:cNvPicPr>
            <a:picLocks noChangeAspect="1"/>
          </p:cNvPicPr>
          <p:nvPr userDrawn="1"/>
        </p:nvPicPr>
        <p:blipFill>
          <a:blip r:embed="rId2"/>
          <a:stretch>
            <a:fillRect/>
          </a:stretch>
        </p:blipFill>
        <p:spPr>
          <a:xfrm>
            <a:off x="976786" y="6153002"/>
            <a:ext cx="1480989" cy="606708"/>
          </a:xfrm>
          <a:prstGeom prst="rect">
            <a:avLst/>
          </a:prstGeom>
        </p:spPr>
      </p:pic>
      <p:sp>
        <p:nvSpPr>
          <p:cNvPr id="33" name="Picture Placeholder 32">
            <a:extLst>
              <a:ext uri="{FF2B5EF4-FFF2-40B4-BE49-F238E27FC236}">
                <a16:creationId xmlns:a16="http://schemas.microsoft.com/office/drawing/2014/main" id="{1478219C-D55C-D710-3833-42907EF40FCB}"/>
              </a:ext>
            </a:extLst>
          </p:cNvPr>
          <p:cNvSpPr>
            <a:spLocks noGrp="1"/>
          </p:cNvSpPr>
          <p:nvPr>
            <p:ph type="pic" sz="quarter" idx="11" hasCustomPrompt="1"/>
          </p:nvPr>
        </p:nvSpPr>
        <p:spPr>
          <a:xfrm>
            <a:off x="0" y="154546"/>
            <a:ext cx="4935828" cy="6703454"/>
          </a:xfrm>
          <a:custGeom>
            <a:avLst/>
            <a:gdLst>
              <a:gd name="connsiteX0" fmla="*/ 0 w 4935828"/>
              <a:gd name="connsiteY0" fmla="*/ 0 h 6703454"/>
              <a:gd name="connsiteX1" fmla="*/ 4113173 w 4935828"/>
              <a:gd name="connsiteY1" fmla="*/ 0 h 6703454"/>
              <a:gd name="connsiteX2" fmla="*/ 4935828 w 4935828"/>
              <a:gd name="connsiteY2" fmla="*/ 822655 h 6703454"/>
              <a:gd name="connsiteX3" fmla="*/ 4935828 w 4935828"/>
              <a:gd name="connsiteY3" fmla="*/ 6703454 h 6703454"/>
              <a:gd name="connsiteX4" fmla="*/ 2973249 w 4935828"/>
              <a:gd name="connsiteY4" fmla="*/ 6703454 h 6703454"/>
              <a:gd name="connsiteX5" fmla="*/ 2932837 w 4935828"/>
              <a:gd name="connsiteY5" fmla="*/ 6597898 h 6703454"/>
              <a:gd name="connsiteX6" fmla="*/ 2880680 w 4935828"/>
              <a:gd name="connsiteY6" fmla="*/ 6491283 h 6703454"/>
              <a:gd name="connsiteX7" fmla="*/ 2628203 w 4935828"/>
              <a:gd name="connsiteY7" fmla="*/ 6157395 h 6703454"/>
              <a:gd name="connsiteX8" fmla="*/ 1760557 w 4935828"/>
              <a:gd name="connsiteY8" fmla="*/ 5798930 h 6703454"/>
              <a:gd name="connsiteX9" fmla="*/ 656137 w 4935828"/>
              <a:gd name="connsiteY9" fmla="*/ 6135592 h 6703454"/>
              <a:gd name="connsiteX10" fmla="*/ 92317 w 4935828"/>
              <a:gd name="connsiteY10" fmla="*/ 6335050 h 6703454"/>
              <a:gd name="connsiteX11" fmla="*/ 92699 w 4935828"/>
              <a:gd name="connsiteY11" fmla="*/ 6335067 h 6703454"/>
              <a:gd name="connsiteX12" fmla="*/ 55908 w 4935828"/>
              <a:gd name="connsiteY12" fmla="*/ 6335938 h 6703454"/>
              <a:gd name="connsiteX13" fmla="*/ 54130 w 4935828"/>
              <a:gd name="connsiteY13" fmla="*/ 6335938 h 6703454"/>
              <a:gd name="connsiteX14" fmla="*/ 0 w 4935828"/>
              <a:gd name="connsiteY14" fmla="*/ 6342279 h 6703454"/>
              <a:gd name="connsiteX15" fmla="*/ 0 w 4935828"/>
              <a:gd name="connsiteY15" fmla="*/ 5804985 h 6703454"/>
              <a:gd name="connsiteX16" fmla="*/ 61725 w 4935828"/>
              <a:gd name="connsiteY16" fmla="*/ 5771545 h 6703454"/>
              <a:gd name="connsiteX17" fmla="*/ 313807 w 4935828"/>
              <a:gd name="connsiteY17" fmla="*/ 5298330 h 6703454"/>
              <a:gd name="connsiteX18" fmla="*/ 61725 w 4935828"/>
              <a:gd name="connsiteY18" fmla="*/ 4825115 h 6703454"/>
              <a:gd name="connsiteX19" fmla="*/ 0 w 4935828"/>
              <a:gd name="connsiteY19" fmla="*/ 4791676 h 670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35828" h="6703454">
                <a:moveTo>
                  <a:pt x="0" y="0"/>
                </a:moveTo>
                <a:lnTo>
                  <a:pt x="4113173" y="0"/>
                </a:lnTo>
                <a:cubicBezTo>
                  <a:pt x="4567513" y="0"/>
                  <a:pt x="4935828" y="368315"/>
                  <a:pt x="4935828" y="822655"/>
                </a:cubicBezTo>
                <a:lnTo>
                  <a:pt x="4935828" y="6703454"/>
                </a:lnTo>
                <a:lnTo>
                  <a:pt x="2973249" y="6703454"/>
                </a:lnTo>
                <a:lnTo>
                  <a:pt x="2932837" y="6597898"/>
                </a:lnTo>
                <a:cubicBezTo>
                  <a:pt x="2917111" y="6561760"/>
                  <a:pt x="2899718" y="6526201"/>
                  <a:pt x="2880680" y="6491283"/>
                </a:cubicBezTo>
                <a:cubicBezTo>
                  <a:pt x="2816418" y="6372888"/>
                  <a:pt x="2731708" y="6260705"/>
                  <a:pt x="2628203" y="6157395"/>
                </a:cubicBezTo>
                <a:cubicBezTo>
                  <a:pt x="2351667" y="5881381"/>
                  <a:pt x="2056353" y="5790796"/>
                  <a:pt x="1760557" y="5798930"/>
                </a:cubicBezTo>
                <a:cubicBezTo>
                  <a:pt x="1380249" y="5809389"/>
                  <a:pt x="999146" y="5983039"/>
                  <a:pt x="656137" y="6135592"/>
                </a:cubicBezTo>
                <a:cubicBezTo>
                  <a:pt x="410327" y="6249107"/>
                  <a:pt x="230621" y="6324339"/>
                  <a:pt x="92317" y="6335050"/>
                </a:cubicBezTo>
                <a:lnTo>
                  <a:pt x="92699" y="6335067"/>
                </a:lnTo>
                <a:lnTo>
                  <a:pt x="55908" y="6335938"/>
                </a:lnTo>
                <a:cubicBezTo>
                  <a:pt x="55019" y="6335938"/>
                  <a:pt x="54574" y="6335495"/>
                  <a:pt x="54130" y="6335938"/>
                </a:cubicBezTo>
                <a:lnTo>
                  <a:pt x="0" y="6342279"/>
                </a:lnTo>
                <a:lnTo>
                  <a:pt x="0" y="5804985"/>
                </a:lnTo>
                <a:lnTo>
                  <a:pt x="61725" y="5771545"/>
                </a:lnTo>
                <a:cubicBezTo>
                  <a:pt x="213813" y="5668990"/>
                  <a:pt x="313807" y="5495315"/>
                  <a:pt x="313807" y="5298330"/>
                </a:cubicBezTo>
                <a:cubicBezTo>
                  <a:pt x="313807" y="5101345"/>
                  <a:pt x="213813" y="4927670"/>
                  <a:pt x="61725" y="4825115"/>
                </a:cubicBezTo>
                <a:lnTo>
                  <a:pt x="0" y="4791676"/>
                </a:lnTo>
                <a:close/>
              </a:path>
            </a:pathLst>
          </a:custGeom>
        </p:spPr>
        <p:txBody>
          <a:bodyPr wrap="square">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4" name="Text Placeholder 41">
            <a:extLst>
              <a:ext uri="{FF2B5EF4-FFF2-40B4-BE49-F238E27FC236}">
                <a16:creationId xmlns:a16="http://schemas.microsoft.com/office/drawing/2014/main" id="{80753CB6-0FA6-4AC8-BCE2-F2B3186D4FEB}"/>
              </a:ext>
            </a:extLst>
          </p:cNvPr>
          <p:cNvSpPr>
            <a:spLocks noGrp="1"/>
          </p:cNvSpPr>
          <p:nvPr>
            <p:ph type="body" sz="quarter" idx="12"/>
          </p:nvPr>
        </p:nvSpPr>
        <p:spPr>
          <a:xfrm>
            <a:off x="5213444" y="962526"/>
            <a:ext cx="6638261"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275152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image 7">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85E65BE-DEB6-64D7-E6DF-6C8968403857}"/>
              </a:ext>
            </a:extLst>
          </p:cNvPr>
          <p:cNvGrpSpPr/>
          <p:nvPr userDrawn="1"/>
        </p:nvGrpSpPr>
        <p:grpSpPr>
          <a:xfrm>
            <a:off x="7901642" y="3045085"/>
            <a:ext cx="4334953" cy="3822854"/>
            <a:chOff x="7901642" y="3045085"/>
            <a:chExt cx="4334953" cy="3822854"/>
          </a:xfrm>
        </p:grpSpPr>
        <p:sp>
          <p:nvSpPr>
            <p:cNvPr id="3" name="Freeform 2">
              <a:extLst>
                <a:ext uri="{FF2B5EF4-FFF2-40B4-BE49-F238E27FC236}">
                  <a16:creationId xmlns:a16="http://schemas.microsoft.com/office/drawing/2014/main" id="{90D88FC9-2394-D3A8-8B18-8A6756FEEB48}"/>
                </a:ext>
              </a:extLst>
            </p:cNvPr>
            <p:cNvSpPr/>
            <p:nvPr/>
          </p:nvSpPr>
          <p:spPr>
            <a:xfrm rot="10800000">
              <a:off x="8298177" y="3045085"/>
              <a:ext cx="3938418" cy="3822854"/>
            </a:xfrm>
            <a:custGeom>
              <a:avLst/>
              <a:gdLst>
                <a:gd name="connsiteX0" fmla="*/ 629093 w 3938418"/>
                <a:gd name="connsiteY0" fmla="*/ 3822854 h 3822854"/>
                <a:gd name="connsiteX1" fmla="*/ 374900 w 3938418"/>
                <a:gd name="connsiteY1" fmla="*/ 3568325 h 3822854"/>
                <a:gd name="connsiteX2" fmla="*/ 374900 w 3938418"/>
                <a:gd name="connsiteY2" fmla="*/ 1755816 h 3822854"/>
                <a:gd name="connsiteX3" fmla="*/ 705967 w 3938418"/>
                <a:gd name="connsiteY3" fmla="*/ 1424313 h 3822854"/>
                <a:gd name="connsiteX4" fmla="*/ 2042636 w 3938418"/>
                <a:gd name="connsiteY4" fmla="*/ 85882 h 3822854"/>
                <a:gd name="connsiteX5" fmla="*/ 2042636 w 3938418"/>
                <a:gd name="connsiteY5" fmla="*/ 85976 h 3822854"/>
                <a:gd name="connsiteX6" fmla="*/ 2128499 w 3938418"/>
                <a:gd name="connsiteY6" fmla="*/ 0 h 3822854"/>
                <a:gd name="connsiteX7" fmla="*/ 3938418 w 3938418"/>
                <a:gd name="connsiteY7" fmla="*/ 0 h 3822854"/>
                <a:gd name="connsiteX8" fmla="*/ 3937799 w 3938418"/>
                <a:gd name="connsiteY8" fmla="*/ 28107 h 3822854"/>
                <a:gd name="connsiteX9" fmla="*/ 3417742 w 3938418"/>
                <a:gd name="connsiteY9" fmla="*/ 1030528 h 3822854"/>
                <a:gd name="connsiteX10" fmla="*/ 2352875 w 3938418"/>
                <a:gd name="connsiteY10" fmla="*/ 2096799 h 3822854"/>
                <a:gd name="connsiteX11" fmla="*/ 1697369 w 3938418"/>
                <a:gd name="connsiteY11" fmla="*/ 2753170 h 3822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8418" h="3822854">
                  <a:moveTo>
                    <a:pt x="629093" y="3822854"/>
                  </a:moveTo>
                  <a:lnTo>
                    <a:pt x="374900" y="3568325"/>
                  </a:lnTo>
                  <a:cubicBezTo>
                    <a:pt x="-124967" y="3067800"/>
                    <a:pt x="-124967" y="2256342"/>
                    <a:pt x="374900" y="1755816"/>
                  </a:cubicBezTo>
                  <a:lnTo>
                    <a:pt x="705967" y="1424313"/>
                  </a:lnTo>
                  <a:lnTo>
                    <a:pt x="2042636" y="85882"/>
                  </a:lnTo>
                  <a:lnTo>
                    <a:pt x="2042636" y="85976"/>
                  </a:lnTo>
                  <a:lnTo>
                    <a:pt x="2128499" y="0"/>
                  </a:lnTo>
                  <a:lnTo>
                    <a:pt x="3938418" y="0"/>
                  </a:lnTo>
                  <a:lnTo>
                    <a:pt x="3937799" y="28107"/>
                  </a:lnTo>
                  <a:cubicBezTo>
                    <a:pt x="3910458" y="365442"/>
                    <a:pt x="3742880" y="704962"/>
                    <a:pt x="3417742" y="1030528"/>
                  </a:cubicBezTo>
                  <a:lnTo>
                    <a:pt x="2352875" y="2096799"/>
                  </a:lnTo>
                  <a:lnTo>
                    <a:pt x="1697369" y="2753170"/>
                  </a:lnTo>
                  <a:close/>
                </a:path>
              </a:pathLst>
            </a:custGeom>
            <a:solidFill>
              <a:srgbClr val="D14B74"/>
            </a:solidFill>
            <a:ln w="12700" cap="flat">
              <a:noFill/>
              <a:prstDash val="solid"/>
              <a:miter/>
            </a:ln>
          </p:spPr>
          <p:txBody>
            <a:bodyPr rtlCol="0" anchor="ctr"/>
            <a:lstStyle/>
            <a:p>
              <a:endParaRPr lang="en-IS"/>
            </a:p>
          </p:txBody>
        </p:sp>
        <p:sp>
          <p:nvSpPr>
            <p:cNvPr id="4" name="Freeform 3">
              <a:extLst>
                <a:ext uri="{FF2B5EF4-FFF2-40B4-BE49-F238E27FC236}">
                  <a16:creationId xmlns:a16="http://schemas.microsoft.com/office/drawing/2014/main" id="{51530F2C-3F82-A640-4765-0A7D44FAFCA1}"/>
                </a:ext>
              </a:extLst>
            </p:cNvPr>
            <p:cNvSpPr/>
            <p:nvPr/>
          </p:nvSpPr>
          <p:spPr>
            <a:xfrm rot="10800000">
              <a:off x="7901642" y="3115122"/>
              <a:ext cx="3449014" cy="3676930"/>
            </a:xfrm>
            <a:custGeom>
              <a:avLst/>
              <a:gdLst>
                <a:gd name="connsiteX0" fmla="*/ 0 w 3449014"/>
                <a:gd name="connsiteY0" fmla="*/ 1168203 h 3676930"/>
                <a:gd name="connsiteX1" fmla="*/ 1147610 w 3449014"/>
                <a:gd name="connsiteY1" fmla="*/ 19080 h 3676930"/>
                <a:gd name="connsiteX2" fmla="*/ 2790637 w 3449014"/>
                <a:gd name="connsiteY2" fmla="*/ 596580 h 3676930"/>
                <a:gd name="connsiteX3" fmla="*/ 2839393 w 3449014"/>
                <a:gd name="connsiteY3" fmla="*/ 646727 h 3676930"/>
                <a:gd name="connsiteX4" fmla="*/ 2981117 w 3449014"/>
                <a:gd name="connsiteY4" fmla="*/ 3175423 h 3676930"/>
                <a:gd name="connsiteX5" fmla="*/ 344605 w 3449014"/>
                <a:gd name="connsiteY5" fmla="*/ 3144804 h 3676930"/>
                <a:gd name="connsiteX6" fmla="*/ 1457092 w 3449014"/>
                <a:gd name="connsiteY6" fmla="*/ 2030851 h 3676930"/>
                <a:gd name="connsiteX7" fmla="*/ 1374443 w 3449014"/>
                <a:gd name="connsiteY7" fmla="*/ 1251529 h 3676930"/>
                <a:gd name="connsiteX8" fmla="*/ 0 w 3449014"/>
                <a:gd name="connsiteY8" fmla="*/ 1168203 h 3676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9014" h="3676930">
                  <a:moveTo>
                    <a:pt x="0" y="1168203"/>
                  </a:moveTo>
                  <a:lnTo>
                    <a:pt x="1147610" y="19080"/>
                  </a:lnTo>
                  <a:cubicBezTo>
                    <a:pt x="1678150" y="-60360"/>
                    <a:pt x="2298439" y="103733"/>
                    <a:pt x="2790637" y="596580"/>
                  </a:cubicBezTo>
                  <a:cubicBezTo>
                    <a:pt x="2807583" y="613549"/>
                    <a:pt x="2823772" y="629759"/>
                    <a:pt x="2839393" y="646727"/>
                  </a:cubicBezTo>
                  <a:cubicBezTo>
                    <a:pt x="3596199" y="1444914"/>
                    <a:pt x="3654043" y="2501515"/>
                    <a:pt x="2981117" y="3175423"/>
                  </a:cubicBezTo>
                  <a:cubicBezTo>
                    <a:pt x="2295220" y="3862224"/>
                    <a:pt x="1362136" y="3835586"/>
                    <a:pt x="344605" y="3144804"/>
                  </a:cubicBezTo>
                  <a:lnTo>
                    <a:pt x="1457092" y="2030851"/>
                  </a:lnTo>
                  <a:cubicBezTo>
                    <a:pt x="1672281" y="1815378"/>
                    <a:pt x="1639146" y="1516580"/>
                    <a:pt x="1374443" y="1251529"/>
                  </a:cubicBezTo>
                  <a:cubicBezTo>
                    <a:pt x="1032489" y="909124"/>
                    <a:pt x="440791" y="833571"/>
                    <a:pt x="0" y="1168203"/>
                  </a:cubicBezTo>
                  <a:close/>
                </a:path>
              </a:pathLst>
            </a:custGeom>
            <a:solidFill>
              <a:srgbClr val="912B47"/>
            </a:solidFill>
            <a:ln w="0" cap="flat">
              <a:noFill/>
              <a:prstDash val="solid"/>
              <a:miter/>
            </a:ln>
          </p:spPr>
          <p:txBody>
            <a:bodyPr rtlCol="0" anchor="ctr"/>
            <a:lstStyle/>
            <a:p>
              <a:endParaRPr lang="en-IS"/>
            </a:p>
          </p:txBody>
        </p:sp>
        <p:sp>
          <p:nvSpPr>
            <p:cNvPr id="5" name="Freeform 4">
              <a:extLst>
                <a:ext uri="{FF2B5EF4-FFF2-40B4-BE49-F238E27FC236}">
                  <a16:creationId xmlns:a16="http://schemas.microsoft.com/office/drawing/2014/main" id="{1780C055-8907-A363-A184-0D4E8325682D}"/>
                </a:ext>
              </a:extLst>
            </p:cNvPr>
            <p:cNvSpPr/>
            <p:nvPr/>
          </p:nvSpPr>
          <p:spPr>
            <a:xfrm rot="10800000">
              <a:off x="10203801" y="4840230"/>
              <a:ext cx="1997528" cy="1931982"/>
            </a:xfrm>
            <a:custGeom>
              <a:avLst/>
              <a:gdLst>
                <a:gd name="connsiteX0" fmla="*/ 0 w 1997528"/>
                <a:gd name="connsiteY0" fmla="*/ 1931982 h 1931982"/>
                <a:gd name="connsiteX1" fmla="*/ 0 w 1997528"/>
                <a:gd name="connsiteY1" fmla="*/ 535789 h 1931982"/>
                <a:gd name="connsiteX2" fmla="*/ 58667 w 1997528"/>
                <a:gd name="connsiteY2" fmla="*/ 580725 h 1931982"/>
                <a:gd name="connsiteX3" fmla="*/ 952163 w 1997528"/>
                <a:gd name="connsiteY3" fmla="*/ 376721 h 1931982"/>
                <a:gd name="connsiteX4" fmla="*/ 1997528 w 1997528"/>
                <a:gd name="connsiteY4" fmla="*/ 0 h 1931982"/>
                <a:gd name="connsiteX5" fmla="*/ 660858 w 1997528"/>
                <a:gd name="connsiteY5" fmla="*/ 1338431 h 1931982"/>
                <a:gd name="connsiteX6" fmla="*/ 329791 w 1997528"/>
                <a:gd name="connsiteY6" fmla="*/ 1669935 h 1931982"/>
                <a:gd name="connsiteX7" fmla="*/ 130602 w 1997528"/>
                <a:gd name="connsiteY7" fmla="*/ 1930625 h 1931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7528" h="1931982">
                  <a:moveTo>
                    <a:pt x="0" y="1931982"/>
                  </a:moveTo>
                  <a:lnTo>
                    <a:pt x="0" y="535789"/>
                  </a:lnTo>
                  <a:lnTo>
                    <a:pt x="58667" y="580725"/>
                  </a:lnTo>
                  <a:cubicBezTo>
                    <a:pt x="245298" y="684911"/>
                    <a:pt x="511714" y="580605"/>
                    <a:pt x="952163" y="376721"/>
                  </a:cubicBezTo>
                  <a:cubicBezTo>
                    <a:pt x="1279727" y="230640"/>
                    <a:pt x="1635787" y="68917"/>
                    <a:pt x="1997528" y="0"/>
                  </a:cubicBezTo>
                  <a:lnTo>
                    <a:pt x="660858" y="1338431"/>
                  </a:lnTo>
                  <a:lnTo>
                    <a:pt x="329791" y="1669935"/>
                  </a:lnTo>
                  <a:cubicBezTo>
                    <a:pt x="250267" y="1749659"/>
                    <a:pt x="184849" y="1837725"/>
                    <a:pt x="130602" y="1930625"/>
                  </a:cubicBezTo>
                  <a:close/>
                </a:path>
              </a:pathLst>
            </a:custGeom>
            <a:solidFill>
              <a:srgbClr val="EFBC6E"/>
            </a:solidFill>
            <a:ln w="0" cap="flat">
              <a:noFill/>
              <a:prstDash val="solid"/>
              <a:miter/>
            </a:ln>
          </p:spPr>
          <p:txBody>
            <a:bodyPr rtlCol="0" anchor="ctr"/>
            <a:lstStyle/>
            <a:p>
              <a:endParaRPr lang="en-IS"/>
            </a:p>
          </p:txBody>
        </p:sp>
        <p:sp>
          <p:nvSpPr>
            <p:cNvPr id="8" name="Freeform 7">
              <a:extLst>
                <a:ext uri="{FF2B5EF4-FFF2-40B4-BE49-F238E27FC236}">
                  <a16:creationId xmlns:a16="http://schemas.microsoft.com/office/drawing/2014/main" id="{A38DA6BD-83AB-D6AE-D31D-4CF8FDF7AB57}"/>
                </a:ext>
              </a:extLst>
            </p:cNvPr>
            <p:cNvSpPr/>
            <p:nvPr/>
          </p:nvSpPr>
          <p:spPr>
            <a:xfrm rot="10800000">
              <a:off x="11712492" y="6475216"/>
              <a:ext cx="279849" cy="280218"/>
            </a:xfrm>
            <a:custGeom>
              <a:avLst/>
              <a:gdLst>
                <a:gd name="connsiteX0" fmla="*/ 279849 w 279849"/>
                <a:gd name="connsiteY0" fmla="*/ 140109 h 280218"/>
                <a:gd name="connsiteX1" fmla="*/ 139925 w 279849"/>
                <a:gd name="connsiteY1" fmla="*/ 280218 h 280218"/>
                <a:gd name="connsiteX2" fmla="*/ 0 w 279849"/>
                <a:gd name="connsiteY2" fmla="*/ 140109 h 280218"/>
                <a:gd name="connsiteX3" fmla="*/ 139925 w 279849"/>
                <a:gd name="connsiteY3" fmla="*/ 0 h 280218"/>
                <a:gd name="connsiteX4" fmla="*/ 279849 w 279849"/>
                <a:gd name="connsiteY4" fmla="*/ 140109 h 280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849" h="280218">
                  <a:moveTo>
                    <a:pt x="279849" y="140109"/>
                  </a:moveTo>
                  <a:cubicBezTo>
                    <a:pt x="279849" y="217490"/>
                    <a:pt x="217203" y="280218"/>
                    <a:pt x="139925" y="280218"/>
                  </a:cubicBezTo>
                  <a:cubicBezTo>
                    <a:pt x="62646" y="280218"/>
                    <a:pt x="0" y="217490"/>
                    <a:pt x="0" y="140109"/>
                  </a:cubicBezTo>
                  <a:cubicBezTo>
                    <a:pt x="0" y="62729"/>
                    <a:pt x="62646" y="0"/>
                    <a:pt x="139925" y="0"/>
                  </a:cubicBezTo>
                  <a:cubicBezTo>
                    <a:pt x="217203" y="0"/>
                    <a:pt x="279849" y="62729"/>
                    <a:pt x="279849" y="140109"/>
                  </a:cubicBezTo>
                  <a:close/>
                </a:path>
              </a:pathLst>
            </a:custGeom>
            <a:solidFill>
              <a:srgbClr val="EFBC6E"/>
            </a:solidFill>
            <a:ln w="0" cap="flat">
              <a:noFill/>
              <a:prstDash val="solid"/>
              <a:miter/>
            </a:ln>
          </p:spPr>
          <p:txBody>
            <a:bodyPr rtlCol="0" anchor="ctr"/>
            <a:lstStyle/>
            <a:p>
              <a:endParaRPr lang="en-IS"/>
            </a:p>
          </p:txBody>
        </p:sp>
      </p:grpSp>
      <p:sp>
        <p:nvSpPr>
          <p:cNvPr id="20" name="Round Single Corner Rectangle 19">
            <a:extLst>
              <a:ext uri="{FF2B5EF4-FFF2-40B4-BE49-F238E27FC236}">
                <a16:creationId xmlns:a16="http://schemas.microsoft.com/office/drawing/2014/main" id="{0AB6023A-8741-7AA6-D37C-3BAE9A9304E1}"/>
              </a:ext>
            </a:extLst>
          </p:cNvPr>
          <p:cNvSpPr/>
          <p:nvPr userDrawn="1"/>
        </p:nvSpPr>
        <p:spPr>
          <a:xfrm rot="10800000">
            <a:off x="6631618" y="-3"/>
            <a:ext cx="5560381" cy="5987909"/>
          </a:xfrm>
          <a:prstGeom prst="round1Rect">
            <a:avLst/>
          </a:prstGeom>
          <a:solidFill>
            <a:srgbClr val="F5F6F8"/>
          </a:solidFill>
          <a:ln>
            <a:noFill/>
          </a:ln>
          <a:effectLst>
            <a:outerShdw blurRad="165100" dist="127000" dir="5400000" algn="ctr" rotWithShape="0">
              <a:srgbClr val="000000">
                <a:alpha val="1535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S"/>
          </a:p>
        </p:txBody>
      </p:sp>
      <p:sp>
        <p:nvSpPr>
          <p:cNvPr id="7" name="Title Placeholder 12">
            <a:extLst>
              <a:ext uri="{FF2B5EF4-FFF2-40B4-BE49-F238E27FC236}">
                <a16:creationId xmlns:a16="http://schemas.microsoft.com/office/drawing/2014/main" id="{D416D5DF-3828-DA86-FEF5-77737EB002A5}"/>
              </a:ext>
            </a:extLst>
          </p:cNvPr>
          <p:cNvSpPr>
            <a:spLocks noGrp="1"/>
          </p:cNvSpPr>
          <p:nvPr>
            <p:ph type="title" hasCustomPrompt="1"/>
          </p:nvPr>
        </p:nvSpPr>
        <p:spPr>
          <a:xfrm>
            <a:off x="340291" y="212186"/>
            <a:ext cx="5953977" cy="588637"/>
          </a:xfrm>
          <a:prstGeom prst="rect">
            <a:avLst/>
          </a:prstGeom>
        </p:spPr>
        <p:txBody>
          <a:bodyPr vert="horz" lIns="91440" tIns="45720" rIns="91440" bIns="45720" rtlCol="0" anchor="t" anchorCtr="0">
            <a:normAutofit/>
          </a:bodyPr>
          <a:lstStyle>
            <a:lvl1pPr>
              <a:defRPr b="1" i="0">
                <a:solidFill>
                  <a:srgbClr val="361D5C"/>
                </a:solidFill>
                <a:latin typeface="Aptos ExtraBold" panose="020B0004020202020204" pitchFamily="34" charset="0"/>
              </a:defRPr>
            </a:lvl1pPr>
          </a:lstStyle>
          <a:p>
            <a:r>
              <a:rPr lang="en-GB"/>
              <a:t>Insert slide title</a:t>
            </a:r>
            <a:endParaRPr lang="en-IS"/>
          </a:p>
        </p:txBody>
      </p:sp>
      <p:sp>
        <p:nvSpPr>
          <p:cNvPr id="35" name="Picture Placeholder 34">
            <a:extLst>
              <a:ext uri="{FF2B5EF4-FFF2-40B4-BE49-F238E27FC236}">
                <a16:creationId xmlns:a16="http://schemas.microsoft.com/office/drawing/2014/main" id="{CA298231-52FE-1251-D73D-5B214E2BB935}"/>
              </a:ext>
            </a:extLst>
          </p:cNvPr>
          <p:cNvSpPr>
            <a:spLocks noGrp="1"/>
          </p:cNvSpPr>
          <p:nvPr>
            <p:ph type="pic" sz="quarter" idx="12" hasCustomPrompt="1"/>
          </p:nvPr>
        </p:nvSpPr>
        <p:spPr>
          <a:xfrm>
            <a:off x="6696076" y="1"/>
            <a:ext cx="5495923" cy="5934076"/>
          </a:xfrm>
          <a:custGeom>
            <a:avLst/>
            <a:gdLst>
              <a:gd name="connsiteX0" fmla="*/ 5495922 w 5495923"/>
              <a:gd name="connsiteY0" fmla="*/ 0 h 5934076"/>
              <a:gd name="connsiteX1" fmla="*/ 5495923 w 5495923"/>
              <a:gd name="connsiteY1" fmla="*/ 0 h 5934076"/>
              <a:gd name="connsiteX2" fmla="*/ 5495923 w 5495923"/>
              <a:gd name="connsiteY2" fmla="*/ 111 h 5934076"/>
              <a:gd name="connsiteX3" fmla="*/ 5495922 w 5495923"/>
              <a:gd name="connsiteY3" fmla="*/ 111 h 5934076"/>
              <a:gd name="connsiteX4" fmla="*/ 0 w 5495923"/>
              <a:gd name="connsiteY4" fmla="*/ 0 h 5934076"/>
              <a:gd name="connsiteX5" fmla="*/ 2699849 w 5495923"/>
              <a:gd name="connsiteY5" fmla="*/ 0 h 5934076"/>
              <a:gd name="connsiteX6" fmla="*/ 2699849 w 5495923"/>
              <a:gd name="connsiteY6" fmla="*/ 111 h 5934076"/>
              <a:gd name="connsiteX7" fmla="*/ 2623494 w 5495923"/>
              <a:gd name="connsiteY7" fmla="*/ 111 h 5934076"/>
              <a:gd name="connsiteX8" fmla="*/ 2637615 w 5495923"/>
              <a:gd name="connsiteY8" fmla="*/ 38777 h 5934076"/>
              <a:gd name="connsiteX9" fmla="*/ 3003852 w 5495923"/>
              <a:gd name="connsiteY9" fmla="*/ 575215 h 5934076"/>
              <a:gd name="connsiteX10" fmla="*/ 4498517 w 5495923"/>
              <a:gd name="connsiteY10" fmla="*/ 960253 h 5934076"/>
              <a:gd name="connsiteX11" fmla="*/ 4498517 w 5495923"/>
              <a:gd name="connsiteY11" fmla="*/ 960114 h 5934076"/>
              <a:gd name="connsiteX12" fmla="*/ 4923127 w 5495923"/>
              <a:gd name="connsiteY12" fmla="*/ 827748 h 5934076"/>
              <a:gd name="connsiteX13" fmla="*/ 4933137 w 5495923"/>
              <a:gd name="connsiteY13" fmla="*/ 823692 h 5934076"/>
              <a:gd name="connsiteX14" fmla="*/ 4933151 w 5495923"/>
              <a:gd name="connsiteY14" fmla="*/ 823687 h 5934076"/>
              <a:gd name="connsiteX15" fmla="*/ 5305000 w 5495923"/>
              <a:gd name="connsiteY15" fmla="*/ 666590 h 5934076"/>
              <a:gd name="connsiteX16" fmla="*/ 5487401 w 5495923"/>
              <a:gd name="connsiteY16" fmla="*/ 587431 h 5934076"/>
              <a:gd name="connsiteX17" fmla="*/ 5495923 w 5495923"/>
              <a:gd name="connsiteY17" fmla="*/ 583860 h 5934076"/>
              <a:gd name="connsiteX18" fmla="*/ 5495923 w 5495923"/>
              <a:gd name="connsiteY18" fmla="*/ 5934076 h 5934076"/>
              <a:gd name="connsiteX19" fmla="*/ 916006 w 5495923"/>
              <a:gd name="connsiteY19" fmla="*/ 5934076 h 5934076"/>
              <a:gd name="connsiteX20" fmla="*/ 0 w 5495923"/>
              <a:gd name="connsiteY20" fmla="*/ 5018070 h 593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495923" h="5934076">
                <a:moveTo>
                  <a:pt x="5495922" y="0"/>
                </a:moveTo>
                <a:lnTo>
                  <a:pt x="5495923" y="0"/>
                </a:lnTo>
                <a:lnTo>
                  <a:pt x="5495923" y="111"/>
                </a:lnTo>
                <a:lnTo>
                  <a:pt x="5495922" y="111"/>
                </a:lnTo>
                <a:close/>
                <a:moveTo>
                  <a:pt x="0" y="0"/>
                </a:moveTo>
                <a:lnTo>
                  <a:pt x="2699849" y="0"/>
                </a:lnTo>
                <a:lnTo>
                  <a:pt x="2699849" y="111"/>
                </a:lnTo>
                <a:lnTo>
                  <a:pt x="2623494" y="111"/>
                </a:lnTo>
                <a:lnTo>
                  <a:pt x="2637615" y="38777"/>
                </a:lnTo>
                <a:cubicBezTo>
                  <a:pt x="2720026" y="233351"/>
                  <a:pt x="2842843" y="414206"/>
                  <a:pt x="3003852" y="575215"/>
                </a:cubicBezTo>
                <a:cubicBezTo>
                  <a:pt x="3472419" y="1043782"/>
                  <a:pt x="4006409" y="1074385"/>
                  <a:pt x="4498517" y="960253"/>
                </a:cubicBezTo>
                <a:lnTo>
                  <a:pt x="4498517" y="960114"/>
                </a:lnTo>
                <a:cubicBezTo>
                  <a:pt x="4644664" y="926231"/>
                  <a:pt x="4787141" y="879537"/>
                  <a:pt x="4923127" y="827748"/>
                </a:cubicBezTo>
                <a:lnTo>
                  <a:pt x="4933137" y="823692"/>
                </a:lnTo>
                <a:lnTo>
                  <a:pt x="4933151" y="823687"/>
                </a:lnTo>
                <a:cubicBezTo>
                  <a:pt x="5064266" y="773754"/>
                  <a:pt x="5189122" y="718908"/>
                  <a:pt x="5305000" y="666590"/>
                </a:cubicBezTo>
                <a:cubicBezTo>
                  <a:pt x="5368142" y="639141"/>
                  <a:pt x="5428920" y="612577"/>
                  <a:pt x="5487401" y="587431"/>
                </a:cubicBezTo>
                <a:lnTo>
                  <a:pt x="5495923" y="583860"/>
                </a:lnTo>
                <a:lnTo>
                  <a:pt x="5495923" y="5934076"/>
                </a:lnTo>
                <a:lnTo>
                  <a:pt x="916006" y="5934076"/>
                </a:lnTo>
                <a:cubicBezTo>
                  <a:pt x="410110" y="5934076"/>
                  <a:pt x="0" y="5523966"/>
                  <a:pt x="0" y="5018070"/>
                </a:cubicBezTo>
                <a:close/>
              </a:path>
            </a:pathLst>
          </a:custGeom>
        </p:spPr>
        <p:txBody>
          <a:bodyPr wrap="square" anchor="ctr" anchorCtr="0">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9" name="Freeform 8">
            <a:extLst>
              <a:ext uri="{FF2B5EF4-FFF2-40B4-BE49-F238E27FC236}">
                <a16:creationId xmlns:a16="http://schemas.microsoft.com/office/drawing/2014/main" id="{C68D938C-D658-FAF3-3E64-8926731BD1D5}"/>
              </a:ext>
            </a:extLst>
          </p:cNvPr>
          <p:cNvSpPr/>
          <p:nvPr userDrawn="1"/>
        </p:nvSpPr>
        <p:spPr>
          <a:xfrm>
            <a:off x="9318013" y="-3"/>
            <a:ext cx="2883318" cy="1015982"/>
          </a:xfrm>
          <a:custGeom>
            <a:avLst/>
            <a:gdLst>
              <a:gd name="connsiteX0" fmla="*/ 76355 w 2883318"/>
              <a:gd name="connsiteY0" fmla="*/ 0 h 1015982"/>
              <a:gd name="connsiteX1" fmla="*/ 2872428 w 2883318"/>
              <a:gd name="connsiteY1" fmla="*/ 0 h 1015982"/>
              <a:gd name="connsiteX2" fmla="*/ 2872428 w 2883318"/>
              <a:gd name="connsiteY2" fmla="*/ 115 h 1015982"/>
              <a:gd name="connsiteX3" fmla="*/ 2883318 w 2883318"/>
              <a:gd name="connsiteY3" fmla="*/ 115 h 1015982"/>
              <a:gd name="connsiteX4" fmla="*/ 2883318 w 2883318"/>
              <a:gd name="connsiteY4" fmla="*/ 579012 h 1015982"/>
              <a:gd name="connsiteX5" fmla="*/ 2874479 w 2883318"/>
              <a:gd name="connsiteY5" fmla="*/ 582717 h 1015982"/>
              <a:gd name="connsiteX6" fmla="*/ 2685300 w 2883318"/>
              <a:gd name="connsiteY6" fmla="*/ 664817 h 1015982"/>
              <a:gd name="connsiteX7" fmla="*/ 1875023 w 2883318"/>
              <a:gd name="connsiteY7" fmla="*/ 960118 h 1015982"/>
              <a:gd name="connsiteX8" fmla="*/ 1875023 w 2883318"/>
              <a:gd name="connsiteY8" fmla="*/ 960257 h 1015982"/>
              <a:gd name="connsiteX9" fmla="*/ 380358 w 2883318"/>
              <a:gd name="connsiteY9" fmla="*/ 575219 h 1015982"/>
              <a:gd name="connsiteX10" fmla="*/ 14121 w 2883318"/>
              <a:gd name="connsiteY10" fmla="*/ 38781 h 1015982"/>
              <a:gd name="connsiteX11" fmla="*/ 0 w 2883318"/>
              <a:gd name="connsiteY11" fmla="*/ 115 h 1015982"/>
              <a:gd name="connsiteX12" fmla="*/ 76355 w 2883318"/>
              <a:gd name="connsiteY12" fmla="*/ 115 h 1015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3318" h="1015982">
                <a:moveTo>
                  <a:pt x="76355" y="0"/>
                </a:moveTo>
                <a:lnTo>
                  <a:pt x="2872428" y="0"/>
                </a:lnTo>
                <a:lnTo>
                  <a:pt x="2872428" y="115"/>
                </a:lnTo>
                <a:lnTo>
                  <a:pt x="2883318" y="115"/>
                </a:lnTo>
                <a:lnTo>
                  <a:pt x="2883318" y="579012"/>
                </a:lnTo>
                <a:lnTo>
                  <a:pt x="2874479" y="582717"/>
                </a:lnTo>
                <a:cubicBezTo>
                  <a:pt x="2813825" y="608797"/>
                  <a:pt x="2750789" y="636348"/>
                  <a:pt x="2685300" y="664817"/>
                </a:cubicBezTo>
                <a:cubicBezTo>
                  <a:pt x="2444931" y="773342"/>
                  <a:pt x="2167316" y="892352"/>
                  <a:pt x="1875023" y="960118"/>
                </a:cubicBezTo>
                <a:lnTo>
                  <a:pt x="1875023" y="960257"/>
                </a:lnTo>
                <a:cubicBezTo>
                  <a:pt x="1382915" y="1074389"/>
                  <a:pt x="848925" y="1043786"/>
                  <a:pt x="380358" y="575219"/>
                </a:cubicBezTo>
                <a:cubicBezTo>
                  <a:pt x="219349" y="414210"/>
                  <a:pt x="96532" y="233355"/>
                  <a:pt x="14121" y="38781"/>
                </a:cubicBezTo>
                <a:lnTo>
                  <a:pt x="0" y="115"/>
                </a:lnTo>
                <a:lnTo>
                  <a:pt x="76355" y="115"/>
                </a:lnTo>
                <a:close/>
              </a:path>
            </a:pathLst>
          </a:custGeom>
          <a:solidFill>
            <a:srgbClr val="361D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S"/>
          </a:p>
        </p:txBody>
      </p:sp>
      <p:pic>
        <p:nvPicPr>
          <p:cNvPr id="10" name="Picture 9" descr="A black background with white text&#10;&#10;Description automatically generated">
            <a:extLst>
              <a:ext uri="{FF2B5EF4-FFF2-40B4-BE49-F238E27FC236}">
                <a16:creationId xmlns:a16="http://schemas.microsoft.com/office/drawing/2014/main" id="{E5218669-A810-6F56-B1D2-E8FAD342D8C6}"/>
              </a:ext>
            </a:extLst>
          </p:cNvPr>
          <p:cNvPicPr>
            <a:picLocks noChangeAspect="1"/>
          </p:cNvPicPr>
          <p:nvPr userDrawn="1"/>
        </p:nvPicPr>
        <p:blipFill>
          <a:blip r:embed="rId2"/>
          <a:stretch>
            <a:fillRect/>
          </a:stretch>
        </p:blipFill>
        <p:spPr>
          <a:xfrm>
            <a:off x="10019177" y="115837"/>
            <a:ext cx="1480989" cy="606708"/>
          </a:xfrm>
          <a:prstGeom prst="rect">
            <a:avLst/>
          </a:prstGeom>
        </p:spPr>
      </p:pic>
      <p:sp>
        <p:nvSpPr>
          <p:cNvPr id="11" name="Text Placeholder 41">
            <a:extLst>
              <a:ext uri="{FF2B5EF4-FFF2-40B4-BE49-F238E27FC236}">
                <a16:creationId xmlns:a16="http://schemas.microsoft.com/office/drawing/2014/main" id="{4414CE10-1C07-39DE-45CE-9F663993BF77}"/>
              </a:ext>
            </a:extLst>
          </p:cNvPr>
          <p:cNvSpPr>
            <a:spLocks noGrp="1"/>
          </p:cNvSpPr>
          <p:nvPr>
            <p:ph type="body" sz="quarter" idx="11"/>
          </p:nvPr>
        </p:nvSpPr>
        <p:spPr>
          <a:xfrm>
            <a:off x="340290" y="962526"/>
            <a:ext cx="5953977"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02484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2 images">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DC538E4-1E3D-5770-10C2-7C3C2846029D}"/>
              </a:ext>
            </a:extLst>
          </p:cNvPr>
          <p:cNvGrpSpPr/>
          <p:nvPr userDrawn="1"/>
        </p:nvGrpSpPr>
        <p:grpSpPr>
          <a:xfrm>
            <a:off x="8431331" y="0"/>
            <a:ext cx="3770001" cy="6858000"/>
            <a:chOff x="8422000" y="0"/>
            <a:chExt cx="3770001" cy="6858000"/>
          </a:xfrm>
        </p:grpSpPr>
        <p:sp>
          <p:nvSpPr>
            <p:cNvPr id="9" name="Freeform 8">
              <a:extLst>
                <a:ext uri="{FF2B5EF4-FFF2-40B4-BE49-F238E27FC236}">
                  <a16:creationId xmlns:a16="http://schemas.microsoft.com/office/drawing/2014/main" id="{2055432D-AB0F-7A9F-2390-A01DC0660C55}"/>
                </a:ext>
              </a:extLst>
            </p:cNvPr>
            <p:cNvSpPr/>
            <p:nvPr userDrawn="1"/>
          </p:nvSpPr>
          <p:spPr>
            <a:xfrm>
              <a:off x="9143568" y="0"/>
              <a:ext cx="2602364" cy="6858000"/>
            </a:xfrm>
            <a:custGeom>
              <a:avLst/>
              <a:gdLst>
                <a:gd name="connsiteX0" fmla="*/ 0 w 2602364"/>
                <a:gd name="connsiteY0" fmla="*/ 0 h 6858000"/>
                <a:gd name="connsiteX1" fmla="*/ 824121 w 2602364"/>
                <a:gd name="connsiteY1" fmla="*/ 0 h 6858000"/>
                <a:gd name="connsiteX2" fmla="*/ 869182 w 2602364"/>
                <a:gd name="connsiteY2" fmla="*/ 37248 h 6858000"/>
                <a:gd name="connsiteX3" fmla="*/ 1171916 w 2602364"/>
                <a:gd name="connsiteY3" fmla="*/ 768025 h 6858000"/>
                <a:gd name="connsiteX4" fmla="*/ 1171916 w 2602364"/>
                <a:gd name="connsiteY4" fmla="*/ 4915986 h 6858000"/>
                <a:gd name="connsiteX5" fmla="*/ 2598811 w 2602364"/>
                <a:gd name="connsiteY5" fmla="*/ 6857083 h 6858000"/>
                <a:gd name="connsiteX6" fmla="*/ 2602364 w 2602364"/>
                <a:gd name="connsiteY6" fmla="*/ 6858000 h 6858000"/>
                <a:gd name="connsiteX7" fmla="*/ 1839188 w 2602364"/>
                <a:gd name="connsiteY7" fmla="*/ 6858000 h 6858000"/>
                <a:gd name="connsiteX8" fmla="*/ 1693445 w 2602364"/>
                <a:gd name="connsiteY8" fmla="*/ 6748802 h 6858000"/>
                <a:gd name="connsiteX9" fmla="*/ 829134 w 2602364"/>
                <a:gd name="connsiteY9" fmla="*/ 4916110 h 6858000"/>
                <a:gd name="connsiteX10" fmla="*/ 829134 w 2602364"/>
                <a:gd name="connsiteY10" fmla="*/ 768025 h 6858000"/>
                <a:gd name="connsiteX11" fmla="*/ 139509 w 2602364"/>
                <a:gd name="connsiteY11" fmla="*/ 77458 h 6858000"/>
                <a:gd name="connsiteX12" fmla="*/ 18289 w 2602364"/>
                <a:gd name="connsiteY12" fmla="*/ 2715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02364" h="6858000">
                  <a:moveTo>
                    <a:pt x="0" y="0"/>
                  </a:moveTo>
                  <a:lnTo>
                    <a:pt x="824121" y="0"/>
                  </a:lnTo>
                  <a:lnTo>
                    <a:pt x="869182" y="37248"/>
                  </a:lnTo>
                  <a:cubicBezTo>
                    <a:pt x="1056127" y="224464"/>
                    <a:pt x="1171916" y="482949"/>
                    <a:pt x="1171916" y="768025"/>
                  </a:cubicBezTo>
                  <a:lnTo>
                    <a:pt x="1171916" y="4915986"/>
                  </a:lnTo>
                  <a:cubicBezTo>
                    <a:pt x="1171916" y="5826661"/>
                    <a:pt x="1773027" y="6599343"/>
                    <a:pt x="2598811" y="6857083"/>
                  </a:cubicBezTo>
                  <a:lnTo>
                    <a:pt x="2602364" y="6858000"/>
                  </a:lnTo>
                  <a:lnTo>
                    <a:pt x="1839188" y="6858000"/>
                  </a:lnTo>
                  <a:lnTo>
                    <a:pt x="1693445" y="6748802"/>
                  </a:lnTo>
                  <a:cubicBezTo>
                    <a:pt x="1165920" y="6312689"/>
                    <a:pt x="829134" y="5653065"/>
                    <a:pt x="829134" y="4916110"/>
                  </a:cubicBezTo>
                  <a:lnTo>
                    <a:pt x="829134" y="768025"/>
                  </a:lnTo>
                  <a:cubicBezTo>
                    <a:pt x="829134" y="387184"/>
                    <a:pt x="519707" y="77458"/>
                    <a:pt x="139509" y="77458"/>
                  </a:cubicBezTo>
                  <a:cubicBezTo>
                    <a:pt x="92184" y="77458"/>
                    <a:pt x="49321" y="58231"/>
                    <a:pt x="18289" y="27157"/>
                  </a:cubicBezTo>
                  <a:close/>
                </a:path>
              </a:pathLst>
            </a:custGeom>
            <a:solidFill>
              <a:srgbClr val="D14B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9">
              <a:extLst>
                <a:ext uri="{FF2B5EF4-FFF2-40B4-BE49-F238E27FC236}">
                  <a16:creationId xmlns:a16="http://schemas.microsoft.com/office/drawing/2014/main" id="{A949EE2A-C021-9F03-1C48-3690FD4C8D7F}"/>
                </a:ext>
              </a:extLst>
            </p:cNvPr>
            <p:cNvSpPr/>
            <p:nvPr userDrawn="1"/>
          </p:nvSpPr>
          <p:spPr>
            <a:xfrm>
              <a:off x="11085852" y="1213571"/>
              <a:ext cx="1106148" cy="4988400"/>
            </a:xfrm>
            <a:custGeom>
              <a:avLst/>
              <a:gdLst>
                <a:gd name="connsiteX0" fmla="*/ 0 w 1106148"/>
                <a:gd name="connsiteY0" fmla="*/ 0 h 4988400"/>
                <a:gd name="connsiteX1" fmla="*/ 329982 w 1106148"/>
                <a:gd name="connsiteY1" fmla="*/ 0 h 4988400"/>
                <a:gd name="connsiteX2" fmla="*/ 1100655 w 1106148"/>
                <a:gd name="connsiteY2" fmla="*/ 410527 h 4988400"/>
                <a:gd name="connsiteX3" fmla="*/ 1106148 w 1106148"/>
                <a:gd name="connsiteY3" fmla="*/ 419577 h 4988400"/>
                <a:gd name="connsiteX4" fmla="*/ 1106148 w 1106148"/>
                <a:gd name="connsiteY4" fmla="*/ 4988400 h 4988400"/>
                <a:gd name="connsiteX5" fmla="*/ 929512 w 1106148"/>
                <a:gd name="connsiteY5" fmla="*/ 4988400 h 4988400"/>
                <a:gd name="connsiteX6" fmla="*/ 0 w 1106148"/>
                <a:gd name="connsiteY6" fmla="*/ 4057620 h 498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6148" h="4988400">
                  <a:moveTo>
                    <a:pt x="0" y="0"/>
                  </a:moveTo>
                  <a:lnTo>
                    <a:pt x="329982" y="0"/>
                  </a:lnTo>
                  <a:cubicBezTo>
                    <a:pt x="650610" y="0"/>
                    <a:pt x="933543" y="162921"/>
                    <a:pt x="1100655" y="410527"/>
                  </a:cubicBezTo>
                  <a:lnTo>
                    <a:pt x="1106148" y="419577"/>
                  </a:lnTo>
                  <a:lnTo>
                    <a:pt x="1106148" y="4988400"/>
                  </a:lnTo>
                  <a:lnTo>
                    <a:pt x="929512" y="4988400"/>
                  </a:lnTo>
                  <a:cubicBezTo>
                    <a:pt x="416508" y="4988400"/>
                    <a:pt x="0" y="4571324"/>
                    <a:pt x="0" y="4057620"/>
                  </a:cubicBezTo>
                  <a:close/>
                </a:path>
              </a:pathLst>
            </a:custGeom>
            <a:solidFill>
              <a:srgbClr val="00BCB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0">
              <a:extLst>
                <a:ext uri="{FF2B5EF4-FFF2-40B4-BE49-F238E27FC236}">
                  <a16:creationId xmlns:a16="http://schemas.microsoft.com/office/drawing/2014/main" id="{EEEB01E3-AFE3-5100-4E54-E1831C64EAD1}"/>
                </a:ext>
              </a:extLst>
            </p:cNvPr>
            <p:cNvSpPr/>
            <p:nvPr userDrawn="1"/>
          </p:nvSpPr>
          <p:spPr>
            <a:xfrm>
              <a:off x="8422000" y="1213572"/>
              <a:ext cx="3770001" cy="3158515"/>
            </a:xfrm>
            <a:custGeom>
              <a:avLst/>
              <a:gdLst>
                <a:gd name="connsiteX0" fmla="*/ 2663853 w 3770001"/>
                <a:gd name="connsiteY0" fmla="*/ 0 h 3158515"/>
                <a:gd name="connsiteX1" fmla="*/ 2663853 w 3770001"/>
                <a:gd name="connsiteY1" fmla="*/ 1662882 h 3158515"/>
                <a:gd name="connsiteX2" fmla="*/ 3770001 w 3770001"/>
                <a:gd name="connsiteY2" fmla="*/ 1662882 h 3158515"/>
                <a:gd name="connsiteX3" fmla="*/ 3770001 w 3770001"/>
                <a:gd name="connsiteY3" fmla="*/ 3158515 h 3158515"/>
                <a:gd name="connsiteX4" fmla="*/ 2663853 w 3770001"/>
                <a:gd name="connsiteY4" fmla="*/ 3158515 h 3158515"/>
                <a:gd name="connsiteX5" fmla="*/ 2663853 w 3770001"/>
                <a:gd name="connsiteY5" fmla="*/ 3158391 h 3158515"/>
                <a:gd name="connsiteX6" fmla="*/ 724458 w 3770001"/>
                <a:gd name="connsiteY6" fmla="*/ 3158391 h 3158515"/>
                <a:gd name="connsiteX7" fmla="*/ 0 w 3770001"/>
                <a:gd name="connsiteY7" fmla="*/ 2432945 h 3158515"/>
                <a:gd name="connsiteX8" fmla="*/ 0 w 3770001"/>
                <a:gd name="connsiteY8" fmla="*/ 1662882 h 3158515"/>
                <a:gd name="connsiteX9" fmla="*/ 780214 w 3770001"/>
                <a:gd name="connsiteY9" fmla="*/ 1662882 h 3158515"/>
                <a:gd name="connsiteX10" fmla="*/ 780214 w 3770001"/>
                <a:gd name="connsiteY10" fmla="*/ 412886 h 315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0001" h="3158515">
                  <a:moveTo>
                    <a:pt x="2663853" y="0"/>
                  </a:moveTo>
                  <a:lnTo>
                    <a:pt x="2663853" y="1662882"/>
                  </a:lnTo>
                  <a:lnTo>
                    <a:pt x="3770001" y="1662882"/>
                  </a:lnTo>
                  <a:lnTo>
                    <a:pt x="3770001" y="3158515"/>
                  </a:lnTo>
                  <a:lnTo>
                    <a:pt x="2663853" y="3158515"/>
                  </a:lnTo>
                  <a:lnTo>
                    <a:pt x="2663853" y="3158391"/>
                  </a:lnTo>
                  <a:lnTo>
                    <a:pt x="724458" y="3158391"/>
                  </a:lnTo>
                  <a:cubicBezTo>
                    <a:pt x="324320" y="3158391"/>
                    <a:pt x="0" y="2833629"/>
                    <a:pt x="0" y="2432945"/>
                  </a:cubicBezTo>
                  <a:lnTo>
                    <a:pt x="0" y="1662882"/>
                  </a:lnTo>
                  <a:lnTo>
                    <a:pt x="780214" y="1662882"/>
                  </a:lnTo>
                  <a:lnTo>
                    <a:pt x="780214" y="412886"/>
                  </a:lnTo>
                  <a:close/>
                </a:path>
              </a:pathLst>
            </a:custGeom>
            <a:solidFill>
              <a:srgbClr val="0070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 name="Graphic 7">
            <a:extLst>
              <a:ext uri="{FF2B5EF4-FFF2-40B4-BE49-F238E27FC236}">
                <a16:creationId xmlns:a16="http://schemas.microsoft.com/office/drawing/2014/main" id="{BFBF9D6C-A74D-25E9-81DD-F27E7B5C85C8}"/>
              </a:ext>
            </a:extLst>
          </p:cNvPr>
          <p:cNvSpPr/>
          <p:nvPr userDrawn="1"/>
        </p:nvSpPr>
        <p:spPr>
          <a:xfrm>
            <a:off x="7669379" y="851327"/>
            <a:ext cx="4091805" cy="2798716"/>
          </a:xfrm>
          <a:custGeom>
            <a:avLst/>
            <a:gdLst>
              <a:gd name="connsiteX0" fmla="*/ 7526986 w 7768614"/>
              <a:gd name="connsiteY0" fmla="*/ 0 h 5313583"/>
              <a:gd name="connsiteX1" fmla="*/ 7768615 w 7768614"/>
              <a:gd name="connsiteY1" fmla="*/ 241757 h 5313583"/>
              <a:gd name="connsiteX2" fmla="*/ 7768615 w 7768614"/>
              <a:gd name="connsiteY2" fmla="*/ 5071827 h 5313583"/>
              <a:gd name="connsiteX3" fmla="*/ 7526986 w 7768614"/>
              <a:gd name="connsiteY3" fmla="*/ 5313584 h 5313583"/>
              <a:gd name="connsiteX4" fmla="*/ 241629 w 7768614"/>
              <a:gd name="connsiteY4" fmla="*/ 5313584 h 5313583"/>
              <a:gd name="connsiteX5" fmla="*/ 0 w 7768614"/>
              <a:gd name="connsiteY5" fmla="*/ 5071827 h 5313583"/>
              <a:gd name="connsiteX6" fmla="*/ 0 w 7768614"/>
              <a:gd name="connsiteY6" fmla="*/ 241757 h 5313583"/>
              <a:gd name="connsiteX7" fmla="*/ 241629 w 7768614"/>
              <a:gd name="connsiteY7" fmla="*/ 0 h 53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614" h="5313583">
                <a:moveTo>
                  <a:pt x="7526986" y="0"/>
                </a:moveTo>
                <a:cubicBezTo>
                  <a:pt x="7660434" y="0"/>
                  <a:pt x="7768615" y="108238"/>
                  <a:pt x="7768615" y="241757"/>
                </a:cubicBezTo>
                <a:lnTo>
                  <a:pt x="7768615" y="5071827"/>
                </a:lnTo>
                <a:cubicBezTo>
                  <a:pt x="7768615" y="5205345"/>
                  <a:pt x="7660434" y="5313584"/>
                  <a:pt x="7526986" y="5313584"/>
                </a:cubicBezTo>
                <a:lnTo>
                  <a:pt x="241629" y="5313584"/>
                </a:lnTo>
                <a:cubicBezTo>
                  <a:pt x="108181" y="5313584"/>
                  <a:pt x="0" y="5205345"/>
                  <a:pt x="0" y="5071827"/>
                </a:cubicBezTo>
                <a:lnTo>
                  <a:pt x="0" y="241757"/>
                </a:lnTo>
                <a:cubicBezTo>
                  <a:pt x="0" y="108238"/>
                  <a:pt x="108181" y="0"/>
                  <a:pt x="241629"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rtlCol="0" anchor="ctr"/>
          <a:lstStyle/>
          <a:p>
            <a:endParaRPr lang="en-IS"/>
          </a:p>
        </p:txBody>
      </p:sp>
      <p:sp>
        <p:nvSpPr>
          <p:cNvPr id="16" name="Picture Placeholder 15">
            <a:extLst>
              <a:ext uri="{FF2B5EF4-FFF2-40B4-BE49-F238E27FC236}">
                <a16:creationId xmlns:a16="http://schemas.microsoft.com/office/drawing/2014/main" id="{15A3BAAC-C17F-4E41-553B-78E0ED1FE0BD}"/>
              </a:ext>
            </a:extLst>
          </p:cNvPr>
          <p:cNvSpPr>
            <a:spLocks noGrp="1"/>
          </p:cNvSpPr>
          <p:nvPr>
            <p:ph type="pic" sz="quarter" idx="10" hasCustomPrompt="1"/>
          </p:nvPr>
        </p:nvSpPr>
        <p:spPr>
          <a:xfrm>
            <a:off x="7716274" y="894421"/>
            <a:ext cx="3998015" cy="2712528"/>
          </a:xfrm>
          <a:custGeom>
            <a:avLst/>
            <a:gdLst>
              <a:gd name="connsiteX0" fmla="*/ 158674 w 7481077"/>
              <a:gd name="connsiteY0" fmla="*/ 0 h 5149949"/>
              <a:gd name="connsiteX1" fmla="*/ 7322403 w 7481077"/>
              <a:gd name="connsiteY1" fmla="*/ 0 h 5149949"/>
              <a:gd name="connsiteX2" fmla="*/ 7481077 w 7481077"/>
              <a:gd name="connsiteY2" fmla="*/ 161233 h 5149949"/>
              <a:gd name="connsiteX3" fmla="*/ 7481077 w 7481077"/>
              <a:gd name="connsiteY3" fmla="*/ 4988716 h 5149949"/>
              <a:gd name="connsiteX4" fmla="*/ 7322403 w 7481077"/>
              <a:gd name="connsiteY4" fmla="*/ 5149949 h 5149949"/>
              <a:gd name="connsiteX5" fmla="*/ 158674 w 7481077"/>
              <a:gd name="connsiteY5" fmla="*/ 5149949 h 5149949"/>
              <a:gd name="connsiteX6" fmla="*/ 0 w 7481077"/>
              <a:gd name="connsiteY6" fmla="*/ 4988716 h 5149949"/>
              <a:gd name="connsiteX7" fmla="*/ 0 w 7481077"/>
              <a:gd name="connsiteY7" fmla="*/ 161233 h 5149949"/>
              <a:gd name="connsiteX8" fmla="*/ 158674 w 7481077"/>
              <a:gd name="connsiteY8" fmla="*/ 0 h 514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1077" h="5149949">
                <a:moveTo>
                  <a:pt x="158674" y="0"/>
                </a:moveTo>
                <a:lnTo>
                  <a:pt x="7322403" y="0"/>
                </a:lnTo>
                <a:cubicBezTo>
                  <a:pt x="7410037" y="0"/>
                  <a:pt x="7481077" y="72187"/>
                  <a:pt x="7481077" y="161233"/>
                </a:cubicBezTo>
                <a:lnTo>
                  <a:pt x="7481077" y="4988716"/>
                </a:lnTo>
                <a:cubicBezTo>
                  <a:pt x="7481077" y="5077763"/>
                  <a:pt x="7410037" y="5149949"/>
                  <a:pt x="7322403" y="5149949"/>
                </a:cubicBezTo>
                <a:lnTo>
                  <a:pt x="158674" y="5149949"/>
                </a:lnTo>
                <a:cubicBezTo>
                  <a:pt x="71041" y="5149949"/>
                  <a:pt x="0" y="5077763"/>
                  <a:pt x="0" y="4988716"/>
                </a:cubicBezTo>
                <a:lnTo>
                  <a:pt x="0" y="161233"/>
                </a:lnTo>
                <a:cubicBezTo>
                  <a:pt x="0" y="72187"/>
                  <a:pt x="71041" y="0"/>
                  <a:pt x="158674" y="0"/>
                </a:cubicBezTo>
                <a:close/>
              </a:path>
            </a:pathLst>
          </a:custGeom>
        </p:spPr>
        <p:txBody>
          <a:bodyPr wrap="square">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2" name="Graphic 7">
            <a:extLst>
              <a:ext uri="{FF2B5EF4-FFF2-40B4-BE49-F238E27FC236}">
                <a16:creationId xmlns:a16="http://schemas.microsoft.com/office/drawing/2014/main" id="{C3D85307-B89F-AC8A-7A39-88E45BF52DFF}"/>
              </a:ext>
            </a:extLst>
          </p:cNvPr>
          <p:cNvSpPr/>
          <p:nvPr userDrawn="1"/>
        </p:nvSpPr>
        <p:spPr>
          <a:xfrm>
            <a:off x="7669379" y="3854663"/>
            <a:ext cx="4091805" cy="2798716"/>
          </a:xfrm>
          <a:custGeom>
            <a:avLst/>
            <a:gdLst>
              <a:gd name="connsiteX0" fmla="*/ 7526986 w 7768614"/>
              <a:gd name="connsiteY0" fmla="*/ 0 h 5313583"/>
              <a:gd name="connsiteX1" fmla="*/ 7768615 w 7768614"/>
              <a:gd name="connsiteY1" fmla="*/ 241757 h 5313583"/>
              <a:gd name="connsiteX2" fmla="*/ 7768615 w 7768614"/>
              <a:gd name="connsiteY2" fmla="*/ 5071827 h 5313583"/>
              <a:gd name="connsiteX3" fmla="*/ 7526986 w 7768614"/>
              <a:gd name="connsiteY3" fmla="*/ 5313584 h 5313583"/>
              <a:gd name="connsiteX4" fmla="*/ 241629 w 7768614"/>
              <a:gd name="connsiteY4" fmla="*/ 5313584 h 5313583"/>
              <a:gd name="connsiteX5" fmla="*/ 0 w 7768614"/>
              <a:gd name="connsiteY5" fmla="*/ 5071827 h 5313583"/>
              <a:gd name="connsiteX6" fmla="*/ 0 w 7768614"/>
              <a:gd name="connsiteY6" fmla="*/ 241757 h 5313583"/>
              <a:gd name="connsiteX7" fmla="*/ 241629 w 7768614"/>
              <a:gd name="connsiteY7" fmla="*/ 0 h 53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614" h="5313583">
                <a:moveTo>
                  <a:pt x="7526986" y="0"/>
                </a:moveTo>
                <a:cubicBezTo>
                  <a:pt x="7660434" y="0"/>
                  <a:pt x="7768615" y="108238"/>
                  <a:pt x="7768615" y="241757"/>
                </a:cubicBezTo>
                <a:lnTo>
                  <a:pt x="7768615" y="5071827"/>
                </a:lnTo>
                <a:cubicBezTo>
                  <a:pt x="7768615" y="5205345"/>
                  <a:pt x="7660434" y="5313584"/>
                  <a:pt x="7526986" y="5313584"/>
                </a:cubicBezTo>
                <a:lnTo>
                  <a:pt x="241629" y="5313584"/>
                </a:lnTo>
                <a:cubicBezTo>
                  <a:pt x="108181" y="5313584"/>
                  <a:pt x="0" y="5205345"/>
                  <a:pt x="0" y="5071827"/>
                </a:cubicBezTo>
                <a:lnTo>
                  <a:pt x="0" y="241757"/>
                </a:lnTo>
                <a:cubicBezTo>
                  <a:pt x="0" y="108238"/>
                  <a:pt x="108181" y="0"/>
                  <a:pt x="241629"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rtlCol="0" anchor="ctr"/>
          <a:lstStyle/>
          <a:p>
            <a:endParaRPr lang="en-IS"/>
          </a:p>
        </p:txBody>
      </p:sp>
      <p:sp>
        <p:nvSpPr>
          <p:cNvPr id="3" name="Picture Placeholder 15">
            <a:extLst>
              <a:ext uri="{FF2B5EF4-FFF2-40B4-BE49-F238E27FC236}">
                <a16:creationId xmlns:a16="http://schemas.microsoft.com/office/drawing/2014/main" id="{50CED50D-83F2-8E2F-E182-75032A832203}"/>
              </a:ext>
            </a:extLst>
          </p:cNvPr>
          <p:cNvSpPr>
            <a:spLocks noGrp="1"/>
          </p:cNvSpPr>
          <p:nvPr>
            <p:ph type="pic" sz="quarter" idx="13" hasCustomPrompt="1"/>
          </p:nvPr>
        </p:nvSpPr>
        <p:spPr>
          <a:xfrm>
            <a:off x="7716869" y="3897210"/>
            <a:ext cx="3998015" cy="2712528"/>
          </a:xfrm>
          <a:custGeom>
            <a:avLst/>
            <a:gdLst>
              <a:gd name="connsiteX0" fmla="*/ 158674 w 7481077"/>
              <a:gd name="connsiteY0" fmla="*/ 0 h 5149949"/>
              <a:gd name="connsiteX1" fmla="*/ 7322403 w 7481077"/>
              <a:gd name="connsiteY1" fmla="*/ 0 h 5149949"/>
              <a:gd name="connsiteX2" fmla="*/ 7481077 w 7481077"/>
              <a:gd name="connsiteY2" fmla="*/ 161233 h 5149949"/>
              <a:gd name="connsiteX3" fmla="*/ 7481077 w 7481077"/>
              <a:gd name="connsiteY3" fmla="*/ 4988716 h 5149949"/>
              <a:gd name="connsiteX4" fmla="*/ 7322403 w 7481077"/>
              <a:gd name="connsiteY4" fmla="*/ 5149949 h 5149949"/>
              <a:gd name="connsiteX5" fmla="*/ 158674 w 7481077"/>
              <a:gd name="connsiteY5" fmla="*/ 5149949 h 5149949"/>
              <a:gd name="connsiteX6" fmla="*/ 0 w 7481077"/>
              <a:gd name="connsiteY6" fmla="*/ 4988716 h 5149949"/>
              <a:gd name="connsiteX7" fmla="*/ 0 w 7481077"/>
              <a:gd name="connsiteY7" fmla="*/ 161233 h 5149949"/>
              <a:gd name="connsiteX8" fmla="*/ 158674 w 7481077"/>
              <a:gd name="connsiteY8" fmla="*/ 0 h 514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1077" h="5149949">
                <a:moveTo>
                  <a:pt x="158674" y="0"/>
                </a:moveTo>
                <a:lnTo>
                  <a:pt x="7322403" y="0"/>
                </a:lnTo>
                <a:cubicBezTo>
                  <a:pt x="7410037" y="0"/>
                  <a:pt x="7481077" y="72187"/>
                  <a:pt x="7481077" y="161233"/>
                </a:cubicBezTo>
                <a:lnTo>
                  <a:pt x="7481077" y="4988716"/>
                </a:lnTo>
                <a:cubicBezTo>
                  <a:pt x="7481077" y="5077763"/>
                  <a:pt x="7410037" y="5149949"/>
                  <a:pt x="7322403" y="5149949"/>
                </a:cubicBezTo>
                <a:lnTo>
                  <a:pt x="158674" y="5149949"/>
                </a:lnTo>
                <a:cubicBezTo>
                  <a:pt x="71041" y="5149949"/>
                  <a:pt x="0" y="5077763"/>
                  <a:pt x="0" y="4988716"/>
                </a:cubicBezTo>
                <a:lnTo>
                  <a:pt x="0" y="161233"/>
                </a:lnTo>
                <a:cubicBezTo>
                  <a:pt x="0" y="72187"/>
                  <a:pt x="71041" y="0"/>
                  <a:pt x="158674" y="0"/>
                </a:cubicBezTo>
                <a:close/>
              </a:path>
            </a:pathLst>
          </a:custGeom>
        </p:spPr>
        <p:txBody>
          <a:bodyPr wrap="square">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 name="Title Placeholder 12">
            <a:extLst>
              <a:ext uri="{FF2B5EF4-FFF2-40B4-BE49-F238E27FC236}">
                <a16:creationId xmlns:a16="http://schemas.microsoft.com/office/drawing/2014/main" id="{2ABB175A-7B59-DD0C-5DD5-D0263A726498}"/>
              </a:ext>
            </a:extLst>
          </p:cNvPr>
          <p:cNvSpPr>
            <a:spLocks noGrp="1"/>
          </p:cNvSpPr>
          <p:nvPr>
            <p:ph type="title" hasCustomPrompt="1"/>
          </p:nvPr>
        </p:nvSpPr>
        <p:spPr>
          <a:xfrm>
            <a:off x="340292" y="212186"/>
            <a:ext cx="9299364" cy="588637"/>
          </a:xfrm>
          <a:prstGeom prst="rect">
            <a:avLst/>
          </a:prstGeom>
        </p:spPr>
        <p:txBody>
          <a:bodyPr vert="horz" lIns="91440" tIns="45720" rIns="91440" bIns="45720" rtlCol="0" anchor="t" anchorCtr="0">
            <a:noAutofit/>
          </a:bodyPr>
          <a:lstStyle>
            <a:lvl1pPr>
              <a:defRPr sz="4000" b="1"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pic>
        <p:nvPicPr>
          <p:cNvPr id="48" name="Picture 47">
            <a:extLst>
              <a:ext uri="{FF2B5EF4-FFF2-40B4-BE49-F238E27FC236}">
                <a16:creationId xmlns:a16="http://schemas.microsoft.com/office/drawing/2014/main" id="{713464B3-4075-90FA-23C5-09A47BD7EE63}"/>
              </a:ext>
            </a:extLst>
          </p:cNvPr>
          <p:cNvPicPr>
            <a:picLocks noChangeAspect="1"/>
          </p:cNvPicPr>
          <p:nvPr userDrawn="1"/>
        </p:nvPicPr>
        <p:blipFill>
          <a:blip r:embed="rId2"/>
          <a:srcRect/>
          <a:stretch/>
        </p:blipFill>
        <p:spPr>
          <a:xfrm>
            <a:off x="10487345" y="203150"/>
            <a:ext cx="1480989" cy="606707"/>
          </a:xfrm>
          <a:prstGeom prst="rect">
            <a:avLst/>
          </a:prstGeom>
        </p:spPr>
      </p:pic>
      <p:sp>
        <p:nvSpPr>
          <p:cNvPr id="49" name="Text Placeholder 41">
            <a:extLst>
              <a:ext uri="{FF2B5EF4-FFF2-40B4-BE49-F238E27FC236}">
                <a16:creationId xmlns:a16="http://schemas.microsoft.com/office/drawing/2014/main" id="{C31654F3-EBEB-55B9-F0C7-326DC9B7BEB7}"/>
              </a:ext>
            </a:extLst>
          </p:cNvPr>
          <p:cNvSpPr>
            <a:spLocks noGrp="1"/>
          </p:cNvSpPr>
          <p:nvPr>
            <p:ph type="body" sz="quarter" idx="14"/>
          </p:nvPr>
        </p:nvSpPr>
        <p:spPr>
          <a:xfrm>
            <a:off x="340291" y="962526"/>
            <a:ext cx="7116017"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36414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72118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Empty with log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D4203B-6840-4A3D-6576-AD42541270DE}"/>
              </a:ext>
            </a:extLst>
          </p:cNvPr>
          <p:cNvPicPr>
            <a:picLocks noChangeAspect="1"/>
          </p:cNvPicPr>
          <p:nvPr userDrawn="1"/>
        </p:nvPicPr>
        <p:blipFill>
          <a:blip r:embed="rId2"/>
          <a:srcRect/>
          <a:stretch/>
        </p:blipFill>
        <p:spPr>
          <a:xfrm>
            <a:off x="10487345" y="203150"/>
            <a:ext cx="1480989" cy="606707"/>
          </a:xfrm>
          <a:prstGeom prst="rect">
            <a:avLst/>
          </a:prstGeom>
        </p:spPr>
      </p:pic>
    </p:spTree>
    <p:extLst>
      <p:ext uri="{BB962C8B-B14F-4D97-AF65-F5344CB8AC3E}">
        <p14:creationId xmlns:p14="http://schemas.microsoft.com/office/powerpoint/2010/main" val="28653464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Fullscreen ima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D0E6F514-AD5B-6612-C124-93B9DB5CB050}"/>
              </a:ext>
            </a:extLst>
          </p:cNvPr>
          <p:cNvSpPr>
            <a:spLocks noGrp="1"/>
          </p:cNvSpPr>
          <p:nvPr>
            <p:ph type="pic" sz="quarter" idx="10" hasCustomPrompt="1"/>
          </p:nvPr>
        </p:nvSpPr>
        <p:spPr>
          <a:xfrm>
            <a:off x="0" y="0"/>
            <a:ext cx="12192000" cy="6858000"/>
          </a:xfrm>
          <a:prstGeom prst="rect">
            <a:avLst/>
          </a:prstGeo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Tree>
    <p:extLst>
      <p:ext uri="{BB962C8B-B14F-4D97-AF65-F5344CB8AC3E}">
        <p14:creationId xmlns:p14="http://schemas.microsoft.com/office/powerpoint/2010/main" val="4436093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5" name="Title Placeholder 12">
            <a:extLst>
              <a:ext uri="{FF2B5EF4-FFF2-40B4-BE49-F238E27FC236}">
                <a16:creationId xmlns:a16="http://schemas.microsoft.com/office/drawing/2014/main" id="{88FDF10D-631E-7B13-6EF4-FE3C27C1FF31}"/>
              </a:ext>
            </a:extLst>
          </p:cNvPr>
          <p:cNvSpPr>
            <a:spLocks noGrp="1"/>
          </p:cNvSpPr>
          <p:nvPr>
            <p:ph type="title" hasCustomPrompt="1"/>
          </p:nvPr>
        </p:nvSpPr>
        <p:spPr>
          <a:xfrm>
            <a:off x="340291" y="212186"/>
            <a:ext cx="9983029" cy="588637"/>
          </a:xfrm>
          <a:prstGeom prst="rect">
            <a:avLst/>
          </a:prstGeom>
        </p:spPr>
        <p:txBody>
          <a:bodyPr vert="horz" lIns="91440" tIns="45720" rIns="91440" bIns="45720" rtlCol="0" anchor="t" anchorCtr="0">
            <a:noAutofit/>
          </a:bodyPr>
          <a:lstStyle>
            <a:lvl1pPr>
              <a:defRPr sz="4000" b="1"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pic>
        <p:nvPicPr>
          <p:cNvPr id="6" name="Picture 5">
            <a:extLst>
              <a:ext uri="{FF2B5EF4-FFF2-40B4-BE49-F238E27FC236}">
                <a16:creationId xmlns:a16="http://schemas.microsoft.com/office/drawing/2014/main" id="{8E6B1280-70EA-78D2-BA11-44FC442C003C}"/>
              </a:ext>
            </a:extLst>
          </p:cNvPr>
          <p:cNvPicPr>
            <a:picLocks noChangeAspect="1"/>
          </p:cNvPicPr>
          <p:nvPr userDrawn="1"/>
        </p:nvPicPr>
        <p:blipFill>
          <a:blip r:embed="rId2"/>
          <a:srcRect/>
          <a:stretch/>
        </p:blipFill>
        <p:spPr>
          <a:xfrm>
            <a:off x="10487345" y="203150"/>
            <a:ext cx="1480989" cy="606707"/>
          </a:xfrm>
          <a:prstGeom prst="rect">
            <a:avLst/>
          </a:prstGeom>
        </p:spPr>
      </p:pic>
      <p:grpSp>
        <p:nvGrpSpPr>
          <p:cNvPr id="7" name="Group 6">
            <a:extLst>
              <a:ext uri="{FF2B5EF4-FFF2-40B4-BE49-F238E27FC236}">
                <a16:creationId xmlns:a16="http://schemas.microsoft.com/office/drawing/2014/main" id="{9D3D3A1B-DF99-75B9-44B6-8F10B9CB1F96}"/>
              </a:ext>
            </a:extLst>
          </p:cNvPr>
          <p:cNvGrpSpPr/>
          <p:nvPr userDrawn="1"/>
        </p:nvGrpSpPr>
        <p:grpSpPr>
          <a:xfrm>
            <a:off x="10223653" y="3709107"/>
            <a:ext cx="1968347" cy="3148894"/>
            <a:chOff x="10223653" y="3709107"/>
            <a:chExt cx="1968347" cy="3148894"/>
          </a:xfrm>
        </p:grpSpPr>
        <p:sp>
          <p:nvSpPr>
            <p:cNvPr id="8" name="Freeform 7">
              <a:extLst>
                <a:ext uri="{FF2B5EF4-FFF2-40B4-BE49-F238E27FC236}">
                  <a16:creationId xmlns:a16="http://schemas.microsoft.com/office/drawing/2014/main" id="{1AF995DF-DE3A-C6C0-2E1D-32B9C0FD25D4}"/>
                </a:ext>
              </a:extLst>
            </p:cNvPr>
            <p:cNvSpPr/>
            <p:nvPr/>
          </p:nvSpPr>
          <p:spPr>
            <a:xfrm>
              <a:off x="10223653" y="6366827"/>
              <a:ext cx="1125139" cy="491173"/>
            </a:xfrm>
            <a:custGeom>
              <a:avLst/>
              <a:gdLst>
                <a:gd name="connsiteX0" fmla="*/ 562569 w 1125139"/>
                <a:gd name="connsiteY0" fmla="*/ 0 h 491173"/>
                <a:gd name="connsiteX1" fmla="*/ 1121653 w 1125139"/>
                <a:gd name="connsiteY1" fmla="*/ 456526 h 491173"/>
                <a:gd name="connsiteX2" fmla="*/ 1125139 w 1125139"/>
                <a:gd name="connsiteY2" fmla="*/ 491173 h 491173"/>
                <a:gd name="connsiteX3" fmla="*/ 0 w 1125139"/>
                <a:gd name="connsiteY3" fmla="*/ 491173 h 491173"/>
                <a:gd name="connsiteX4" fmla="*/ 3486 w 1125139"/>
                <a:gd name="connsiteY4" fmla="*/ 456526 h 491173"/>
                <a:gd name="connsiteX5" fmla="*/ 562569 w 1125139"/>
                <a:gd name="connsiteY5" fmla="*/ 0 h 4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139" h="491173">
                  <a:moveTo>
                    <a:pt x="562569" y="0"/>
                  </a:moveTo>
                  <a:cubicBezTo>
                    <a:pt x="838349" y="0"/>
                    <a:pt x="1068439" y="195987"/>
                    <a:pt x="1121653" y="456526"/>
                  </a:cubicBezTo>
                  <a:lnTo>
                    <a:pt x="1125139" y="491173"/>
                  </a:lnTo>
                  <a:lnTo>
                    <a:pt x="0" y="491173"/>
                  </a:lnTo>
                  <a:lnTo>
                    <a:pt x="3486" y="456526"/>
                  </a:lnTo>
                  <a:cubicBezTo>
                    <a:pt x="56700" y="195987"/>
                    <a:pt x="286790" y="0"/>
                    <a:pt x="562569" y="0"/>
                  </a:cubicBezTo>
                  <a:close/>
                </a:path>
              </a:pathLst>
            </a:custGeom>
            <a:solidFill>
              <a:srgbClr val="351C5C"/>
            </a:solidFill>
            <a:ln w="0" cap="flat">
              <a:noFill/>
              <a:prstDash val="solid"/>
              <a:miter/>
            </a:ln>
          </p:spPr>
          <p:txBody>
            <a:bodyPr rtlCol="0" anchor="ctr"/>
            <a:lstStyle/>
            <a:p>
              <a:endParaRPr lang="en-IS"/>
            </a:p>
          </p:txBody>
        </p:sp>
        <p:sp>
          <p:nvSpPr>
            <p:cNvPr id="9" name="Freeform 8">
              <a:extLst>
                <a:ext uri="{FF2B5EF4-FFF2-40B4-BE49-F238E27FC236}">
                  <a16:creationId xmlns:a16="http://schemas.microsoft.com/office/drawing/2014/main" id="{48F865A1-A1C4-173F-2883-08E633703FE1}"/>
                </a:ext>
              </a:extLst>
            </p:cNvPr>
            <p:cNvSpPr/>
            <p:nvPr/>
          </p:nvSpPr>
          <p:spPr>
            <a:xfrm>
              <a:off x="11283150" y="3709107"/>
              <a:ext cx="908850" cy="2882384"/>
            </a:xfrm>
            <a:custGeom>
              <a:avLst/>
              <a:gdLst>
                <a:gd name="connsiteX0" fmla="*/ 908850 w 908850"/>
                <a:gd name="connsiteY0" fmla="*/ 0 h 2882384"/>
                <a:gd name="connsiteX1" fmla="*/ 908850 w 908850"/>
                <a:gd name="connsiteY1" fmla="*/ 2005800 h 2882384"/>
                <a:gd name="connsiteX2" fmla="*/ 843657 w 908850"/>
                <a:gd name="connsiteY2" fmla="*/ 2076911 h 2882384"/>
                <a:gd name="connsiteX3" fmla="*/ 536616 w 908850"/>
                <a:gd name="connsiteY3" fmla="*/ 2882384 h 2882384"/>
                <a:gd name="connsiteX4" fmla="*/ 337158 w 908850"/>
                <a:gd name="connsiteY4" fmla="*/ 2318567 h 2882384"/>
                <a:gd name="connsiteX5" fmla="*/ 358961 w 908850"/>
                <a:gd name="connsiteY5" fmla="*/ 346511 h 2882384"/>
                <a:gd name="connsiteX6" fmla="*/ 692849 w 908850"/>
                <a:gd name="connsiteY6" fmla="*/ 94035 h 2882384"/>
                <a:gd name="connsiteX7" fmla="*/ 799464 w 908850"/>
                <a:gd name="connsiteY7" fmla="*/ 41878 h 288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850" h="2882384">
                  <a:moveTo>
                    <a:pt x="908850" y="0"/>
                  </a:moveTo>
                  <a:lnTo>
                    <a:pt x="908850" y="2005800"/>
                  </a:lnTo>
                  <a:lnTo>
                    <a:pt x="843657" y="2076911"/>
                  </a:lnTo>
                  <a:cubicBezTo>
                    <a:pt x="628281" y="2333746"/>
                    <a:pt x="535064" y="2608405"/>
                    <a:pt x="536616" y="2882384"/>
                  </a:cubicBezTo>
                  <a:cubicBezTo>
                    <a:pt x="525905" y="2744081"/>
                    <a:pt x="450673" y="2564376"/>
                    <a:pt x="337158" y="2318567"/>
                  </a:cubicBezTo>
                  <a:cubicBezTo>
                    <a:pt x="65953" y="1708777"/>
                    <a:pt x="-271928" y="978590"/>
                    <a:pt x="358961" y="346511"/>
                  </a:cubicBezTo>
                  <a:cubicBezTo>
                    <a:pt x="462271" y="243006"/>
                    <a:pt x="574454" y="158297"/>
                    <a:pt x="692849" y="94035"/>
                  </a:cubicBezTo>
                  <a:cubicBezTo>
                    <a:pt x="727768" y="74997"/>
                    <a:pt x="763327" y="57604"/>
                    <a:pt x="799464" y="41878"/>
                  </a:cubicBezTo>
                  <a:close/>
                </a:path>
              </a:pathLst>
            </a:custGeom>
            <a:solidFill>
              <a:srgbClr val="351C5C"/>
            </a:solidFill>
            <a:ln w="0" cap="flat">
              <a:noFill/>
              <a:prstDash val="solid"/>
              <a:miter/>
            </a:ln>
          </p:spPr>
          <p:txBody>
            <a:bodyPr rtlCol="0" anchor="ctr"/>
            <a:lstStyle/>
            <a:p>
              <a:endParaRPr lang="en-IS"/>
            </a:p>
          </p:txBody>
        </p:sp>
        <p:sp>
          <p:nvSpPr>
            <p:cNvPr id="10" name="Freeform 9">
              <a:extLst>
                <a:ext uri="{FF2B5EF4-FFF2-40B4-BE49-F238E27FC236}">
                  <a16:creationId xmlns:a16="http://schemas.microsoft.com/office/drawing/2014/main" id="{0C195BA2-B1EE-5946-DC5F-27088305DE50}"/>
                </a:ext>
              </a:extLst>
            </p:cNvPr>
            <p:cNvSpPr/>
            <p:nvPr/>
          </p:nvSpPr>
          <p:spPr>
            <a:xfrm>
              <a:off x="11819684" y="5714767"/>
              <a:ext cx="372316" cy="1143234"/>
            </a:xfrm>
            <a:custGeom>
              <a:avLst/>
              <a:gdLst>
                <a:gd name="connsiteX0" fmla="*/ 372316 w 372316"/>
                <a:gd name="connsiteY0" fmla="*/ 0 h 1143234"/>
                <a:gd name="connsiteX1" fmla="*/ 372316 w 372316"/>
                <a:gd name="connsiteY1" fmla="*/ 1143234 h 1143234"/>
                <a:gd name="connsiteX2" fmla="*/ 32474 w 372316"/>
                <a:gd name="connsiteY2" fmla="*/ 1143234 h 1143234"/>
                <a:gd name="connsiteX3" fmla="*/ 23170 w 372316"/>
                <a:gd name="connsiteY3" fmla="*/ 1108671 h 1143234"/>
                <a:gd name="connsiteX4" fmla="*/ 906 w 372316"/>
                <a:gd name="connsiteY4" fmla="*/ 918634 h 1143234"/>
                <a:gd name="connsiteX5" fmla="*/ 906 w 372316"/>
                <a:gd name="connsiteY5" fmla="*/ 916856 h 1143234"/>
                <a:gd name="connsiteX6" fmla="*/ 19 w 372316"/>
                <a:gd name="connsiteY6" fmla="*/ 879391 h 1143234"/>
                <a:gd name="connsiteX7" fmla="*/ 19 w 372316"/>
                <a:gd name="connsiteY7" fmla="*/ 876724 h 1143234"/>
                <a:gd name="connsiteX8" fmla="*/ 19 w 372316"/>
                <a:gd name="connsiteY8" fmla="*/ 876661 h 1143234"/>
                <a:gd name="connsiteX9" fmla="*/ 307040 w 372316"/>
                <a:gd name="connsiteY9" fmla="*/ 71188 h 1143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316" h="1143234">
                  <a:moveTo>
                    <a:pt x="372316" y="0"/>
                  </a:moveTo>
                  <a:lnTo>
                    <a:pt x="372316" y="1143234"/>
                  </a:lnTo>
                  <a:lnTo>
                    <a:pt x="32474" y="1143234"/>
                  </a:lnTo>
                  <a:lnTo>
                    <a:pt x="23170" y="1108671"/>
                  </a:lnTo>
                  <a:cubicBezTo>
                    <a:pt x="10908" y="1045622"/>
                    <a:pt x="3362" y="982198"/>
                    <a:pt x="906" y="918634"/>
                  </a:cubicBezTo>
                  <a:cubicBezTo>
                    <a:pt x="463" y="918190"/>
                    <a:pt x="906" y="917745"/>
                    <a:pt x="906" y="916856"/>
                  </a:cubicBezTo>
                  <a:cubicBezTo>
                    <a:pt x="19" y="904347"/>
                    <a:pt x="19" y="891901"/>
                    <a:pt x="19" y="879391"/>
                  </a:cubicBezTo>
                  <a:lnTo>
                    <a:pt x="19" y="876724"/>
                  </a:lnTo>
                  <a:lnTo>
                    <a:pt x="19" y="876661"/>
                  </a:lnTo>
                  <a:cubicBezTo>
                    <a:pt x="-1534" y="602682"/>
                    <a:pt x="91635" y="328023"/>
                    <a:pt x="307040" y="71188"/>
                  </a:cubicBezTo>
                  <a:close/>
                </a:path>
              </a:pathLst>
            </a:custGeom>
            <a:solidFill>
              <a:srgbClr val="00BCB5"/>
            </a:solidFill>
            <a:ln w="0" cap="flat">
              <a:noFill/>
              <a:prstDash val="solid"/>
              <a:miter/>
            </a:ln>
          </p:spPr>
          <p:txBody>
            <a:bodyPr rtlCol="0" anchor="ctr"/>
            <a:lstStyle/>
            <a:p>
              <a:endParaRPr lang="en-IS"/>
            </a:p>
          </p:txBody>
        </p:sp>
      </p:grpSp>
      <p:sp>
        <p:nvSpPr>
          <p:cNvPr id="11" name="Text Placeholder 41">
            <a:extLst>
              <a:ext uri="{FF2B5EF4-FFF2-40B4-BE49-F238E27FC236}">
                <a16:creationId xmlns:a16="http://schemas.microsoft.com/office/drawing/2014/main" id="{6CE61189-26C8-F1FB-42D9-D4295675023A}"/>
              </a:ext>
            </a:extLst>
          </p:cNvPr>
          <p:cNvSpPr>
            <a:spLocks noGrp="1"/>
          </p:cNvSpPr>
          <p:nvPr>
            <p:ph type="body" sz="quarter" idx="11"/>
          </p:nvPr>
        </p:nvSpPr>
        <p:spPr>
          <a:xfrm>
            <a:off x="340291" y="962526"/>
            <a:ext cx="10680134"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920142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sp>
        <p:nvSpPr>
          <p:cNvPr id="3" name="Title Placeholder 12">
            <a:extLst>
              <a:ext uri="{FF2B5EF4-FFF2-40B4-BE49-F238E27FC236}">
                <a16:creationId xmlns:a16="http://schemas.microsoft.com/office/drawing/2014/main" id="{9A4B56D3-D4AF-29EA-5DD2-9D8E7F6433AD}"/>
              </a:ext>
            </a:extLst>
          </p:cNvPr>
          <p:cNvSpPr>
            <a:spLocks noGrp="1"/>
          </p:cNvSpPr>
          <p:nvPr>
            <p:ph type="title" hasCustomPrompt="1"/>
          </p:nvPr>
        </p:nvSpPr>
        <p:spPr>
          <a:xfrm>
            <a:off x="340291" y="212186"/>
            <a:ext cx="11484279" cy="588637"/>
          </a:xfrm>
          <a:prstGeom prst="rect">
            <a:avLst/>
          </a:prstGeom>
        </p:spPr>
        <p:txBody>
          <a:bodyPr vert="horz" lIns="91440" tIns="45720" rIns="91440" bIns="45720" rtlCol="0" anchor="t" anchorCtr="0">
            <a:noAutofit/>
          </a:bodyPr>
          <a:lstStyle>
            <a:lvl1pPr>
              <a:defRPr sz="4000" b="1"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sp>
        <p:nvSpPr>
          <p:cNvPr id="43" name="Freeform 42">
            <a:extLst>
              <a:ext uri="{FF2B5EF4-FFF2-40B4-BE49-F238E27FC236}">
                <a16:creationId xmlns:a16="http://schemas.microsoft.com/office/drawing/2014/main" id="{7438DB5E-741B-70E2-CC78-4EA376373B7D}"/>
              </a:ext>
            </a:extLst>
          </p:cNvPr>
          <p:cNvSpPr/>
          <p:nvPr userDrawn="1"/>
        </p:nvSpPr>
        <p:spPr>
          <a:xfrm>
            <a:off x="11023366" y="6080647"/>
            <a:ext cx="1168634" cy="777352"/>
          </a:xfrm>
          <a:custGeom>
            <a:avLst/>
            <a:gdLst>
              <a:gd name="connsiteX0" fmla="*/ 1168634 w 1168634"/>
              <a:gd name="connsiteY0" fmla="*/ 0 h 777352"/>
              <a:gd name="connsiteX1" fmla="*/ 1168634 w 1168634"/>
              <a:gd name="connsiteY1" fmla="*/ 777352 h 777352"/>
              <a:gd name="connsiteX2" fmla="*/ 0 w 1168634"/>
              <a:gd name="connsiteY2" fmla="*/ 777352 h 777352"/>
              <a:gd name="connsiteX3" fmla="*/ 433726 w 1168634"/>
              <a:gd name="connsiteY3" fmla="*/ 343517 h 777352"/>
              <a:gd name="connsiteX4" fmla="*/ 1160851 w 1168634"/>
              <a:gd name="connsiteY4" fmla="*/ 374 h 77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634" h="777352">
                <a:moveTo>
                  <a:pt x="1168634" y="0"/>
                </a:moveTo>
                <a:lnTo>
                  <a:pt x="1168634" y="777352"/>
                </a:lnTo>
                <a:lnTo>
                  <a:pt x="0" y="777352"/>
                </a:lnTo>
                <a:lnTo>
                  <a:pt x="433726" y="343517"/>
                </a:lnTo>
                <a:cubicBezTo>
                  <a:pt x="637009" y="140184"/>
                  <a:pt x="895481" y="25845"/>
                  <a:pt x="1160851" y="374"/>
                </a:cubicBezTo>
                <a:close/>
              </a:path>
            </a:pathLst>
          </a:custGeom>
          <a:solidFill>
            <a:srgbClr val="EFBC6E"/>
          </a:solidFill>
          <a:ln w="0" cap="flat">
            <a:noFill/>
            <a:prstDash val="solid"/>
            <a:miter/>
          </a:ln>
        </p:spPr>
        <p:txBody>
          <a:bodyPr rtlCol="0" anchor="ctr"/>
          <a:lstStyle/>
          <a:p>
            <a:endParaRPr lang="en-IS"/>
          </a:p>
        </p:txBody>
      </p:sp>
      <p:sp>
        <p:nvSpPr>
          <p:cNvPr id="44" name="Freeform 43">
            <a:extLst>
              <a:ext uri="{FF2B5EF4-FFF2-40B4-BE49-F238E27FC236}">
                <a16:creationId xmlns:a16="http://schemas.microsoft.com/office/drawing/2014/main" id="{F1A7C4D3-1E92-1019-72C9-A784F302475F}"/>
              </a:ext>
            </a:extLst>
          </p:cNvPr>
          <p:cNvSpPr/>
          <p:nvPr userDrawn="1"/>
        </p:nvSpPr>
        <p:spPr>
          <a:xfrm>
            <a:off x="8688223" y="5993583"/>
            <a:ext cx="2686611" cy="864416"/>
          </a:xfrm>
          <a:custGeom>
            <a:avLst/>
            <a:gdLst>
              <a:gd name="connsiteX0" fmla="*/ 1397388 w 2686611"/>
              <a:gd name="connsiteY0" fmla="*/ 4 h 864416"/>
              <a:gd name="connsiteX1" fmla="*/ 2686611 w 2686611"/>
              <a:gd name="connsiteY1" fmla="*/ 513052 h 864416"/>
              <a:gd name="connsiteX2" fmla="*/ 2335335 w 2686611"/>
              <a:gd name="connsiteY2" fmla="*/ 864416 h 864416"/>
              <a:gd name="connsiteX3" fmla="*/ 0 w 2686611"/>
              <a:gd name="connsiteY3" fmla="*/ 864416 h 864416"/>
              <a:gd name="connsiteX4" fmla="*/ 18749 w 2686611"/>
              <a:gd name="connsiteY4" fmla="*/ 822676 h 864416"/>
              <a:gd name="connsiteX5" fmla="*/ 283120 w 2686611"/>
              <a:gd name="connsiteY5" fmla="*/ 473291 h 864416"/>
              <a:gd name="connsiteX6" fmla="*/ 283120 w 2686611"/>
              <a:gd name="connsiteY6" fmla="*/ 473386 h 864416"/>
              <a:gd name="connsiteX7" fmla="*/ 1397388 w 2686611"/>
              <a:gd name="connsiteY7" fmla="*/ 4 h 86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6611" h="864416">
                <a:moveTo>
                  <a:pt x="1397388" y="4"/>
                </a:moveTo>
                <a:cubicBezTo>
                  <a:pt x="1813736" y="896"/>
                  <a:pt x="2259243" y="166193"/>
                  <a:pt x="2686611" y="513052"/>
                </a:cubicBezTo>
                <a:lnTo>
                  <a:pt x="2335335" y="864416"/>
                </a:lnTo>
                <a:lnTo>
                  <a:pt x="0" y="864416"/>
                </a:lnTo>
                <a:lnTo>
                  <a:pt x="18749" y="822676"/>
                </a:lnTo>
                <a:cubicBezTo>
                  <a:pt x="83422" y="703366"/>
                  <a:pt x="170073" y="586367"/>
                  <a:pt x="283120" y="473291"/>
                </a:cubicBezTo>
                <a:lnTo>
                  <a:pt x="283120" y="473386"/>
                </a:lnTo>
                <a:cubicBezTo>
                  <a:pt x="593851" y="162625"/>
                  <a:pt x="981039" y="-888"/>
                  <a:pt x="1397388" y="4"/>
                </a:cubicBezTo>
                <a:close/>
              </a:path>
            </a:pathLst>
          </a:custGeom>
          <a:solidFill>
            <a:srgbClr val="351C5C"/>
          </a:solidFill>
          <a:ln w="0" cap="flat">
            <a:noFill/>
            <a:prstDash val="solid"/>
            <a:miter/>
          </a:ln>
        </p:spPr>
        <p:txBody>
          <a:bodyPr rtlCol="0" anchor="ctr"/>
          <a:lstStyle/>
          <a:p>
            <a:endParaRPr lang="en-IS"/>
          </a:p>
        </p:txBody>
      </p:sp>
      <p:pic>
        <p:nvPicPr>
          <p:cNvPr id="45" name="Picture 44" descr="A black background with white text&#10;&#10;Description automatically generated">
            <a:extLst>
              <a:ext uri="{FF2B5EF4-FFF2-40B4-BE49-F238E27FC236}">
                <a16:creationId xmlns:a16="http://schemas.microsoft.com/office/drawing/2014/main" id="{F1508C17-63E1-97C6-6743-7F587B0BB190}"/>
              </a:ext>
            </a:extLst>
          </p:cNvPr>
          <p:cNvPicPr>
            <a:picLocks noChangeAspect="1"/>
          </p:cNvPicPr>
          <p:nvPr userDrawn="1"/>
        </p:nvPicPr>
        <p:blipFill>
          <a:blip r:embed="rId2"/>
          <a:stretch>
            <a:fillRect/>
          </a:stretch>
        </p:blipFill>
        <p:spPr>
          <a:xfrm>
            <a:off x="9331825" y="6165969"/>
            <a:ext cx="1480989" cy="606708"/>
          </a:xfrm>
          <a:prstGeom prst="rect">
            <a:avLst/>
          </a:prstGeom>
        </p:spPr>
      </p:pic>
      <p:sp>
        <p:nvSpPr>
          <p:cNvPr id="46" name="Text Placeholder 41">
            <a:extLst>
              <a:ext uri="{FF2B5EF4-FFF2-40B4-BE49-F238E27FC236}">
                <a16:creationId xmlns:a16="http://schemas.microsoft.com/office/drawing/2014/main" id="{CA448D42-3E54-5B8F-9F82-ADEDFA2EB16C}"/>
              </a:ext>
            </a:extLst>
          </p:cNvPr>
          <p:cNvSpPr>
            <a:spLocks noGrp="1"/>
          </p:cNvSpPr>
          <p:nvPr>
            <p:ph type="body" sz="quarter" idx="11"/>
          </p:nvPr>
        </p:nvSpPr>
        <p:spPr>
          <a:xfrm>
            <a:off x="340291" y="962526"/>
            <a:ext cx="11484278"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49566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3">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415E5872-73FA-15FE-4080-43F2E0AD6385}"/>
              </a:ext>
            </a:extLst>
          </p:cNvPr>
          <p:cNvSpPr/>
          <p:nvPr userDrawn="1"/>
        </p:nvSpPr>
        <p:spPr>
          <a:xfrm rot="5400000">
            <a:off x="6641945" y="1648581"/>
            <a:ext cx="5868430" cy="4550407"/>
          </a:xfrm>
          <a:custGeom>
            <a:avLst/>
            <a:gdLst>
              <a:gd name="connsiteX0" fmla="*/ 0 w 5868430"/>
              <a:gd name="connsiteY0" fmla="*/ 4343372 h 4550407"/>
              <a:gd name="connsiteX1" fmla="*/ 0 w 5868430"/>
              <a:gd name="connsiteY1" fmla="*/ 207034 h 4550407"/>
              <a:gd name="connsiteX2" fmla="*/ 206925 w 5868430"/>
              <a:gd name="connsiteY2" fmla="*/ 0 h 4550407"/>
              <a:gd name="connsiteX3" fmla="*/ 572802 w 5868430"/>
              <a:gd name="connsiteY3" fmla="*/ 0 h 4550407"/>
              <a:gd name="connsiteX4" fmla="*/ 5502553 w 5868430"/>
              <a:gd name="connsiteY4" fmla="*/ 0 h 4550407"/>
              <a:gd name="connsiteX5" fmla="*/ 5868430 w 5868430"/>
              <a:gd name="connsiteY5" fmla="*/ 0 h 4550407"/>
              <a:gd name="connsiteX6" fmla="*/ 5868429 w 5868430"/>
              <a:gd name="connsiteY6" fmla="*/ 4550407 h 4550407"/>
              <a:gd name="connsiteX7" fmla="*/ 5502552 w 5868430"/>
              <a:gd name="connsiteY7" fmla="*/ 4550407 h 4550407"/>
              <a:gd name="connsiteX8" fmla="*/ 572802 w 5868430"/>
              <a:gd name="connsiteY8" fmla="*/ 4550407 h 4550407"/>
              <a:gd name="connsiteX9" fmla="*/ 206925 w 5868430"/>
              <a:gd name="connsiteY9" fmla="*/ 4550407 h 4550407"/>
              <a:gd name="connsiteX10" fmla="*/ 0 w 5868430"/>
              <a:gd name="connsiteY10" fmla="*/ 4343372 h 455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8430" h="4550407">
                <a:moveTo>
                  <a:pt x="0" y="4343372"/>
                </a:moveTo>
                <a:lnTo>
                  <a:pt x="0" y="207034"/>
                </a:lnTo>
                <a:cubicBezTo>
                  <a:pt x="0" y="92692"/>
                  <a:pt x="92643" y="0"/>
                  <a:pt x="206925" y="0"/>
                </a:cubicBezTo>
                <a:lnTo>
                  <a:pt x="572802" y="0"/>
                </a:lnTo>
                <a:lnTo>
                  <a:pt x="5502553" y="0"/>
                </a:lnTo>
                <a:lnTo>
                  <a:pt x="5868430" y="0"/>
                </a:lnTo>
                <a:lnTo>
                  <a:pt x="5868429" y="4550407"/>
                </a:lnTo>
                <a:lnTo>
                  <a:pt x="5502552" y="4550407"/>
                </a:lnTo>
                <a:lnTo>
                  <a:pt x="572802" y="4550407"/>
                </a:lnTo>
                <a:lnTo>
                  <a:pt x="206925" y="4550407"/>
                </a:lnTo>
                <a:cubicBezTo>
                  <a:pt x="92643" y="4550407"/>
                  <a:pt x="0" y="4457714"/>
                  <a:pt x="0" y="4343372"/>
                </a:cubicBezTo>
                <a:close/>
              </a:path>
            </a:pathLst>
          </a:custGeom>
          <a:solidFill>
            <a:schemeClr val="bg1"/>
          </a:solidFill>
          <a:ln w="12700" cap="flat">
            <a:solidFill>
              <a:srgbClr val="EEEBF2"/>
            </a:solidFill>
            <a:prstDash val="solid"/>
            <a:miter/>
          </a:ln>
          <a:effectLst>
            <a:outerShdw blurRad="165100" dist="165100" dir="5400000" algn="ctr" rotWithShape="0">
              <a:srgbClr val="000000">
                <a:alpha val="14720"/>
              </a:srgbClr>
            </a:outerShdw>
          </a:effectLst>
        </p:spPr>
        <p:txBody>
          <a:bodyPr rtlCol="0" anchor="ctr"/>
          <a:lstStyle/>
          <a:p>
            <a:endParaRPr lang="en-IS"/>
          </a:p>
        </p:txBody>
      </p:sp>
      <p:sp>
        <p:nvSpPr>
          <p:cNvPr id="27" name="Text Placeholder 8">
            <a:extLst>
              <a:ext uri="{FF2B5EF4-FFF2-40B4-BE49-F238E27FC236}">
                <a16:creationId xmlns:a16="http://schemas.microsoft.com/office/drawing/2014/main" id="{A83F39A0-32C9-BA62-1FE4-8D3886A53051}"/>
              </a:ext>
            </a:extLst>
          </p:cNvPr>
          <p:cNvSpPr>
            <a:spLocks noGrp="1"/>
          </p:cNvSpPr>
          <p:nvPr>
            <p:ph type="body" sz="quarter" idx="11" hasCustomPrompt="1"/>
          </p:nvPr>
        </p:nvSpPr>
        <p:spPr>
          <a:xfrm>
            <a:off x="7526399" y="1201824"/>
            <a:ext cx="4111419" cy="5323667"/>
          </a:xfrm>
          <a:prstGeom prst="rect">
            <a:avLst/>
          </a:prstGeom>
        </p:spPr>
        <p:txBody>
          <a:bodyPr/>
          <a:lstStyle>
            <a:lvl1pPr>
              <a:defRPr sz="2000" b="0" i="0">
                <a:solidFill>
                  <a:srgbClr val="351C5C"/>
                </a:solidFill>
                <a:latin typeface="Aptos Light" panose="020B0004020202020204" pitchFamily="34" charset="0"/>
                <a:cs typeface="Segoe UI" panose="020B0502040204020203" pitchFamily="34" charset="0"/>
              </a:defRPr>
            </a:lvl1pPr>
            <a:lvl2pPr>
              <a:defRPr>
                <a:solidFill>
                  <a:srgbClr val="323133"/>
                </a:solidFill>
                <a:latin typeface="Segoe UI" panose="020B0502040204020203" pitchFamily="34" charset="0"/>
                <a:cs typeface="Segoe UI" panose="020B0502040204020203" pitchFamily="34" charset="0"/>
              </a:defRPr>
            </a:lvl2pPr>
            <a:lvl3pPr>
              <a:defRPr>
                <a:solidFill>
                  <a:srgbClr val="323133"/>
                </a:solidFill>
                <a:latin typeface="Segoe UI" panose="020B0502040204020203" pitchFamily="34" charset="0"/>
                <a:cs typeface="Segoe UI" panose="020B0502040204020203" pitchFamily="34" charset="0"/>
              </a:defRPr>
            </a:lvl3pPr>
            <a:lvl4pPr>
              <a:defRPr>
                <a:solidFill>
                  <a:srgbClr val="323133"/>
                </a:solidFill>
                <a:latin typeface="Segoe UI" panose="020B0502040204020203" pitchFamily="34" charset="0"/>
                <a:cs typeface="Segoe UI" panose="020B0502040204020203" pitchFamily="34" charset="0"/>
              </a:defRPr>
            </a:lvl4pPr>
            <a:lvl5pPr>
              <a:defRPr>
                <a:solidFill>
                  <a:srgbClr val="323133"/>
                </a:solidFill>
                <a:latin typeface="Segoe UI" panose="020B0502040204020203" pitchFamily="34" charset="0"/>
                <a:cs typeface="Segoe UI" panose="020B0502040204020203" pitchFamily="34" charset="0"/>
              </a:defRPr>
            </a:lvl5pPr>
          </a:lstStyle>
          <a:p>
            <a:pPr lvl="0"/>
            <a:r>
              <a:rPr lang="en-GB"/>
              <a:t>Click to edit text</a:t>
            </a:r>
          </a:p>
        </p:txBody>
      </p:sp>
      <p:sp>
        <p:nvSpPr>
          <p:cNvPr id="28" name="Title Placeholder 12">
            <a:extLst>
              <a:ext uri="{FF2B5EF4-FFF2-40B4-BE49-F238E27FC236}">
                <a16:creationId xmlns:a16="http://schemas.microsoft.com/office/drawing/2014/main" id="{EA64A310-8E4A-0B0F-5EEE-90ED080B24E2}"/>
              </a:ext>
            </a:extLst>
          </p:cNvPr>
          <p:cNvSpPr>
            <a:spLocks noGrp="1"/>
          </p:cNvSpPr>
          <p:nvPr>
            <p:ph type="title" hasCustomPrompt="1"/>
          </p:nvPr>
        </p:nvSpPr>
        <p:spPr>
          <a:xfrm>
            <a:off x="340291" y="212186"/>
            <a:ext cx="11511073" cy="588637"/>
          </a:xfrm>
          <a:prstGeom prst="rect">
            <a:avLst/>
          </a:prstGeom>
        </p:spPr>
        <p:txBody>
          <a:bodyPr vert="horz" lIns="91440" tIns="45720" rIns="91440" bIns="45720" rtlCol="0" anchor="t" anchorCtr="0">
            <a:noAutofit/>
          </a:bodyPr>
          <a:lstStyle>
            <a:lvl1pPr>
              <a:defRPr sz="4000" b="1"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grpSp>
        <p:nvGrpSpPr>
          <p:cNvPr id="2" name="Group 1">
            <a:extLst>
              <a:ext uri="{FF2B5EF4-FFF2-40B4-BE49-F238E27FC236}">
                <a16:creationId xmlns:a16="http://schemas.microsoft.com/office/drawing/2014/main" id="{7E29EAC8-9B01-B483-DD59-7D0DD8B47C5D}"/>
              </a:ext>
            </a:extLst>
          </p:cNvPr>
          <p:cNvGrpSpPr/>
          <p:nvPr userDrawn="1"/>
        </p:nvGrpSpPr>
        <p:grpSpPr>
          <a:xfrm>
            <a:off x="0" y="4956384"/>
            <a:ext cx="2921093" cy="1901616"/>
            <a:chOff x="0" y="4956384"/>
            <a:chExt cx="2921093" cy="1901616"/>
          </a:xfrm>
        </p:grpSpPr>
        <p:sp>
          <p:nvSpPr>
            <p:cNvPr id="3" name="Freeform 2">
              <a:extLst>
                <a:ext uri="{FF2B5EF4-FFF2-40B4-BE49-F238E27FC236}">
                  <a16:creationId xmlns:a16="http://schemas.microsoft.com/office/drawing/2014/main" id="{E6BF83E9-B5A1-3141-03F3-7CFC3367D156}"/>
                </a:ext>
              </a:extLst>
            </p:cNvPr>
            <p:cNvSpPr/>
            <p:nvPr userDrawn="1"/>
          </p:nvSpPr>
          <p:spPr>
            <a:xfrm>
              <a:off x="33101" y="5929605"/>
              <a:ext cx="2887992" cy="928395"/>
            </a:xfrm>
            <a:custGeom>
              <a:avLst/>
              <a:gdLst>
                <a:gd name="connsiteX0" fmla="*/ 1668240 w 2887992"/>
                <a:gd name="connsiteY0" fmla="*/ 497 h 928395"/>
                <a:gd name="connsiteX1" fmla="*/ 2535886 w 2887992"/>
                <a:gd name="connsiteY1" fmla="*/ 358962 h 928395"/>
                <a:gd name="connsiteX2" fmla="*/ 2788363 w 2887992"/>
                <a:gd name="connsiteY2" fmla="*/ 692850 h 928395"/>
                <a:gd name="connsiteX3" fmla="*/ 2882666 w 2887992"/>
                <a:gd name="connsiteY3" fmla="*/ 909552 h 928395"/>
                <a:gd name="connsiteX4" fmla="*/ 2887992 w 2887992"/>
                <a:gd name="connsiteY4" fmla="*/ 928395 h 928395"/>
                <a:gd name="connsiteX5" fmla="*/ 897907 w 2887992"/>
                <a:gd name="connsiteY5" fmla="*/ 928395 h 928395"/>
                <a:gd name="connsiteX6" fmla="*/ 805477 w 2887992"/>
                <a:gd name="connsiteY6" fmla="*/ 843657 h 928395"/>
                <a:gd name="connsiteX7" fmla="*/ 0 w 2887992"/>
                <a:gd name="connsiteY7" fmla="*/ 536617 h 928395"/>
                <a:gd name="connsiteX8" fmla="*/ 563820 w 2887992"/>
                <a:gd name="connsiteY8" fmla="*/ 337159 h 928395"/>
                <a:gd name="connsiteX9" fmla="*/ 1668240 w 2887992"/>
                <a:gd name="connsiteY9" fmla="*/ 497 h 92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7992" h="928395">
                  <a:moveTo>
                    <a:pt x="1668240" y="497"/>
                  </a:moveTo>
                  <a:cubicBezTo>
                    <a:pt x="1964035" y="-7637"/>
                    <a:pt x="2259350" y="82948"/>
                    <a:pt x="2535886" y="358962"/>
                  </a:cubicBezTo>
                  <a:cubicBezTo>
                    <a:pt x="2639391" y="462272"/>
                    <a:pt x="2724101" y="574455"/>
                    <a:pt x="2788363" y="692850"/>
                  </a:cubicBezTo>
                  <a:cubicBezTo>
                    <a:pt x="2826439" y="762687"/>
                    <a:pt x="2857937" y="835085"/>
                    <a:pt x="2882666" y="909552"/>
                  </a:cubicBezTo>
                  <a:lnTo>
                    <a:pt x="2887992" y="928395"/>
                  </a:lnTo>
                  <a:lnTo>
                    <a:pt x="897907" y="928395"/>
                  </a:lnTo>
                  <a:lnTo>
                    <a:pt x="805477" y="843657"/>
                  </a:lnTo>
                  <a:cubicBezTo>
                    <a:pt x="548640" y="628282"/>
                    <a:pt x="273980" y="535065"/>
                    <a:pt x="0" y="536617"/>
                  </a:cubicBezTo>
                  <a:cubicBezTo>
                    <a:pt x="138304" y="525906"/>
                    <a:pt x="318010" y="450674"/>
                    <a:pt x="563820" y="337159"/>
                  </a:cubicBezTo>
                  <a:cubicBezTo>
                    <a:pt x="906828" y="184606"/>
                    <a:pt x="1287931" y="10956"/>
                    <a:pt x="1668240" y="497"/>
                  </a:cubicBez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98705114-9563-4857-24D6-40FD088808BB}"/>
                </a:ext>
              </a:extLst>
            </p:cNvPr>
            <p:cNvSpPr/>
            <p:nvPr userDrawn="1"/>
          </p:nvSpPr>
          <p:spPr>
            <a:xfrm>
              <a:off x="0" y="6466140"/>
              <a:ext cx="931144" cy="391860"/>
            </a:xfrm>
            <a:custGeom>
              <a:avLst/>
              <a:gdLst>
                <a:gd name="connsiteX0" fmla="*/ 30435 w 931144"/>
                <a:gd name="connsiteY0" fmla="*/ 20 h 391860"/>
                <a:gd name="connsiteX1" fmla="*/ 33101 w 931144"/>
                <a:gd name="connsiteY1" fmla="*/ 20 h 391860"/>
                <a:gd name="connsiteX2" fmla="*/ 33165 w 931144"/>
                <a:gd name="connsiteY2" fmla="*/ 20 h 391860"/>
                <a:gd name="connsiteX3" fmla="*/ 838642 w 931144"/>
                <a:gd name="connsiteY3" fmla="*/ 307041 h 391860"/>
                <a:gd name="connsiteX4" fmla="*/ 931144 w 931144"/>
                <a:gd name="connsiteY4" fmla="*/ 391860 h 391860"/>
                <a:gd name="connsiteX5" fmla="*/ 0 w 931144"/>
                <a:gd name="connsiteY5" fmla="*/ 391860 h 391860"/>
                <a:gd name="connsiteX6" fmla="*/ 0 w 931144"/>
                <a:gd name="connsiteY6" fmla="*/ 740 h 39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144" h="391860">
                  <a:moveTo>
                    <a:pt x="30435" y="20"/>
                  </a:moveTo>
                  <a:lnTo>
                    <a:pt x="33101" y="20"/>
                  </a:lnTo>
                  <a:lnTo>
                    <a:pt x="33165" y="20"/>
                  </a:lnTo>
                  <a:cubicBezTo>
                    <a:pt x="307145" y="-1533"/>
                    <a:pt x="581805" y="91636"/>
                    <a:pt x="838642" y="307041"/>
                  </a:cubicBezTo>
                  <a:lnTo>
                    <a:pt x="931144" y="391860"/>
                  </a:lnTo>
                  <a:lnTo>
                    <a:pt x="0" y="391860"/>
                  </a:lnTo>
                  <a:lnTo>
                    <a:pt x="0" y="740"/>
                  </a:lnTo>
                  <a:close/>
                </a:path>
              </a:pathLst>
            </a:custGeom>
            <a:solidFill>
              <a:srgbClr val="00BCB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43">
              <a:extLst>
                <a:ext uri="{FF2B5EF4-FFF2-40B4-BE49-F238E27FC236}">
                  <a16:creationId xmlns:a16="http://schemas.microsoft.com/office/drawing/2014/main" id="{5B5CC63E-A21B-BAB0-6F35-7011F6AC96F0}"/>
                </a:ext>
              </a:extLst>
            </p:cNvPr>
            <p:cNvSpPr/>
            <p:nvPr userDrawn="1"/>
          </p:nvSpPr>
          <p:spPr>
            <a:xfrm>
              <a:off x="0" y="4956384"/>
              <a:ext cx="257766" cy="952588"/>
            </a:xfrm>
            <a:custGeom>
              <a:avLst/>
              <a:gdLst>
                <a:gd name="connsiteX0" fmla="*/ 0 w 257766"/>
                <a:gd name="connsiteY0" fmla="*/ 0 h 952588"/>
                <a:gd name="connsiteX1" fmla="*/ 5683 w 257766"/>
                <a:gd name="connsiteY1" fmla="*/ 3079 h 952588"/>
                <a:gd name="connsiteX2" fmla="*/ 257766 w 257766"/>
                <a:gd name="connsiteY2" fmla="*/ 476294 h 952588"/>
                <a:gd name="connsiteX3" fmla="*/ 5683 w 257766"/>
                <a:gd name="connsiteY3" fmla="*/ 949509 h 952588"/>
                <a:gd name="connsiteX4" fmla="*/ 0 w 257766"/>
                <a:gd name="connsiteY4" fmla="*/ 952588 h 952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66" h="952588">
                  <a:moveTo>
                    <a:pt x="0" y="0"/>
                  </a:moveTo>
                  <a:lnTo>
                    <a:pt x="5683" y="3079"/>
                  </a:lnTo>
                  <a:cubicBezTo>
                    <a:pt x="157772" y="105634"/>
                    <a:pt x="257766" y="279309"/>
                    <a:pt x="257766" y="476294"/>
                  </a:cubicBezTo>
                  <a:cubicBezTo>
                    <a:pt x="257766" y="673279"/>
                    <a:pt x="157772" y="846954"/>
                    <a:pt x="5683" y="949509"/>
                  </a:cubicBezTo>
                  <a:lnTo>
                    <a:pt x="0" y="952588"/>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5" name="Picture 44" descr="A black background with white text&#10;&#10;Description automatically generated">
              <a:extLst>
                <a:ext uri="{FF2B5EF4-FFF2-40B4-BE49-F238E27FC236}">
                  <a16:creationId xmlns:a16="http://schemas.microsoft.com/office/drawing/2014/main" id="{5DC7433E-DCCA-2F84-82FE-34357F45A8BE}"/>
                </a:ext>
              </a:extLst>
            </p:cNvPr>
            <p:cNvPicPr>
              <a:picLocks noChangeAspect="1"/>
            </p:cNvPicPr>
            <p:nvPr userDrawn="1"/>
          </p:nvPicPr>
          <p:blipFill>
            <a:blip r:embed="rId2"/>
            <a:stretch>
              <a:fillRect/>
            </a:stretch>
          </p:blipFill>
          <p:spPr>
            <a:xfrm>
              <a:off x="932069" y="6128121"/>
              <a:ext cx="1480989" cy="606708"/>
            </a:xfrm>
            <a:prstGeom prst="rect">
              <a:avLst/>
            </a:prstGeom>
          </p:spPr>
        </p:pic>
      </p:grpSp>
      <p:sp>
        <p:nvSpPr>
          <p:cNvPr id="46" name="Text Placeholder 41">
            <a:extLst>
              <a:ext uri="{FF2B5EF4-FFF2-40B4-BE49-F238E27FC236}">
                <a16:creationId xmlns:a16="http://schemas.microsoft.com/office/drawing/2014/main" id="{C6A88B59-08E0-1FF8-6D74-4C75F2398C52}"/>
              </a:ext>
            </a:extLst>
          </p:cNvPr>
          <p:cNvSpPr>
            <a:spLocks noGrp="1"/>
          </p:cNvSpPr>
          <p:nvPr>
            <p:ph type="body" sz="quarter" idx="12"/>
          </p:nvPr>
        </p:nvSpPr>
        <p:spPr>
          <a:xfrm>
            <a:off x="340290" y="962526"/>
            <a:ext cx="6747119"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616521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ext 3">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415E5872-73FA-15FE-4080-43F2E0AD6385}"/>
              </a:ext>
            </a:extLst>
          </p:cNvPr>
          <p:cNvSpPr/>
          <p:nvPr userDrawn="1"/>
        </p:nvSpPr>
        <p:spPr>
          <a:xfrm rot="5400000">
            <a:off x="-318722" y="1648582"/>
            <a:ext cx="5868430" cy="4550407"/>
          </a:xfrm>
          <a:custGeom>
            <a:avLst/>
            <a:gdLst>
              <a:gd name="connsiteX0" fmla="*/ 0 w 5868430"/>
              <a:gd name="connsiteY0" fmla="*/ 4343372 h 4550407"/>
              <a:gd name="connsiteX1" fmla="*/ 0 w 5868430"/>
              <a:gd name="connsiteY1" fmla="*/ 207034 h 4550407"/>
              <a:gd name="connsiteX2" fmla="*/ 206925 w 5868430"/>
              <a:gd name="connsiteY2" fmla="*/ 0 h 4550407"/>
              <a:gd name="connsiteX3" fmla="*/ 572802 w 5868430"/>
              <a:gd name="connsiteY3" fmla="*/ 0 h 4550407"/>
              <a:gd name="connsiteX4" fmla="*/ 5502553 w 5868430"/>
              <a:gd name="connsiteY4" fmla="*/ 0 h 4550407"/>
              <a:gd name="connsiteX5" fmla="*/ 5868430 w 5868430"/>
              <a:gd name="connsiteY5" fmla="*/ 0 h 4550407"/>
              <a:gd name="connsiteX6" fmla="*/ 5868429 w 5868430"/>
              <a:gd name="connsiteY6" fmla="*/ 4550407 h 4550407"/>
              <a:gd name="connsiteX7" fmla="*/ 5502552 w 5868430"/>
              <a:gd name="connsiteY7" fmla="*/ 4550407 h 4550407"/>
              <a:gd name="connsiteX8" fmla="*/ 572802 w 5868430"/>
              <a:gd name="connsiteY8" fmla="*/ 4550407 h 4550407"/>
              <a:gd name="connsiteX9" fmla="*/ 206925 w 5868430"/>
              <a:gd name="connsiteY9" fmla="*/ 4550407 h 4550407"/>
              <a:gd name="connsiteX10" fmla="*/ 0 w 5868430"/>
              <a:gd name="connsiteY10" fmla="*/ 4343372 h 455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8430" h="4550407">
                <a:moveTo>
                  <a:pt x="0" y="4343372"/>
                </a:moveTo>
                <a:lnTo>
                  <a:pt x="0" y="207034"/>
                </a:lnTo>
                <a:cubicBezTo>
                  <a:pt x="0" y="92692"/>
                  <a:pt x="92643" y="0"/>
                  <a:pt x="206925" y="0"/>
                </a:cubicBezTo>
                <a:lnTo>
                  <a:pt x="572802" y="0"/>
                </a:lnTo>
                <a:lnTo>
                  <a:pt x="5502553" y="0"/>
                </a:lnTo>
                <a:lnTo>
                  <a:pt x="5868430" y="0"/>
                </a:lnTo>
                <a:lnTo>
                  <a:pt x="5868429" y="4550407"/>
                </a:lnTo>
                <a:lnTo>
                  <a:pt x="5502552" y="4550407"/>
                </a:lnTo>
                <a:lnTo>
                  <a:pt x="572802" y="4550407"/>
                </a:lnTo>
                <a:lnTo>
                  <a:pt x="206925" y="4550407"/>
                </a:lnTo>
                <a:cubicBezTo>
                  <a:pt x="92643" y="4550407"/>
                  <a:pt x="0" y="4457714"/>
                  <a:pt x="0" y="4343372"/>
                </a:cubicBezTo>
                <a:close/>
              </a:path>
            </a:pathLst>
          </a:custGeom>
          <a:solidFill>
            <a:schemeClr val="bg1"/>
          </a:solidFill>
          <a:ln w="12700" cap="flat">
            <a:solidFill>
              <a:srgbClr val="EEEBF2"/>
            </a:solidFill>
            <a:prstDash val="solid"/>
            <a:miter/>
          </a:ln>
          <a:effectLst>
            <a:outerShdw blurRad="165100" dist="165100" dir="5400000" algn="ctr" rotWithShape="0">
              <a:srgbClr val="000000">
                <a:alpha val="14720"/>
              </a:srgbClr>
            </a:outerShdw>
          </a:effectLst>
        </p:spPr>
        <p:txBody>
          <a:bodyPr rtlCol="0" anchor="ctr"/>
          <a:lstStyle/>
          <a:p>
            <a:endParaRPr lang="en-IS"/>
          </a:p>
        </p:txBody>
      </p:sp>
      <p:sp>
        <p:nvSpPr>
          <p:cNvPr id="27" name="Text Placeholder 8">
            <a:extLst>
              <a:ext uri="{FF2B5EF4-FFF2-40B4-BE49-F238E27FC236}">
                <a16:creationId xmlns:a16="http://schemas.microsoft.com/office/drawing/2014/main" id="{A83F39A0-32C9-BA62-1FE4-8D3886A53051}"/>
              </a:ext>
            </a:extLst>
          </p:cNvPr>
          <p:cNvSpPr>
            <a:spLocks noGrp="1"/>
          </p:cNvSpPr>
          <p:nvPr>
            <p:ph type="body" sz="quarter" idx="11" hasCustomPrompt="1"/>
          </p:nvPr>
        </p:nvSpPr>
        <p:spPr>
          <a:xfrm>
            <a:off x="565732" y="1201826"/>
            <a:ext cx="4111419" cy="4675012"/>
          </a:xfrm>
          <a:prstGeom prst="rect">
            <a:avLst/>
          </a:prstGeom>
        </p:spPr>
        <p:txBody>
          <a:bodyPr/>
          <a:lstStyle>
            <a:lvl1pPr>
              <a:defRPr sz="2000" b="0" i="0">
                <a:solidFill>
                  <a:srgbClr val="351C5C"/>
                </a:solidFill>
                <a:latin typeface="Aptos Light" panose="020B0004020202020204" pitchFamily="34" charset="0"/>
                <a:cs typeface="Segoe UI" panose="020B0502040204020203" pitchFamily="34" charset="0"/>
              </a:defRPr>
            </a:lvl1pPr>
            <a:lvl2pPr>
              <a:defRPr>
                <a:solidFill>
                  <a:srgbClr val="323133"/>
                </a:solidFill>
                <a:latin typeface="Segoe UI" panose="020B0502040204020203" pitchFamily="34" charset="0"/>
                <a:cs typeface="Segoe UI" panose="020B0502040204020203" pitchFamily="34" charset="0"/>
              </a:defRPr>
            </a:lvl2pPr>
            <a:lvl3pPr>
              <a:defRPr>
                <a:solidFill>
                  <a:srgbClr val="323133"/>
                </a:solidFill>
                <a:latin typeface="Segoe UI" panose="020B0502040204020203" pitchFamily="34" charset="0"/>
                <a:cs typeface="Segoe UI" panose="020B0502040204020203" pitchFamily="34" charset="0"/>
              </a:defRPr>
            </a:lvl3pPr>
            <a:lvl4pPr>
              <a:defRPr>
                <a:solidFill>
                  <a:srgbClr val="323133"/>
                </a:solidFill>
                <a:latin typeface="Segoe UI" panose="020B0502040204020203" pitchFamily="34" charset="0"/>
                <a:cs typeface="Segoe UI" panose="020B0502040204020203" pitchFamily="34" charset="0"/>
              </a:defRPr>
            </a:lvl4pPr>
            <a:lvl5pPr>
              <a:defRPr>
                <a:solidFill>
                  <a:srgbClr val="323133"/>
                </a:solidFill>
                <a:latin typeface="Segoe UI" panose="020B0502040204020203" pitchFamily="34" charset="0"/>
                <a:cs typeface="Segoe UI" panose="020B0502040204020203" pitchFamily="34" charset="0"/>
              </a:defRPr>
            </a:lvl5pPr>
          </a:lstStyle>
          <a:p>
            <a:pPr lvl="0"/>
            <a:r>
              <a:rPr lang="en-GB"/>
              <a:t>Click to edit text</a:t>
            </a:r>
          </a:p>
        </p:txBody>
      </p:sp>
      <p:sp>
        <p:nvSpPr>
          <p:cNvPr id="28" name="Title Placeholder 12">
            <a:extLst>
              <a:ext uri="{FF2B5EF4-FFF2-40B4-BE49-F238E27FC236}">
                <a16:creationId xmlns:a16="http://schemas.microsoft.com/office/drawing/2014/main" id="{EA64A310-8E4A-0B0F-5EEE-90ED080B24E2}"/>
              </a:ext>
            </a:extLst>
          </p:cNvPr>
          <p:cNvSpPr>
            <a:spLocks noGrp="1"/>
          </p:cNvSpPr>
          <p:nvPr>
            <p:ph type="title" hasCustomPrompt="1"/>
          </p:nvPr>
        </p:nvSpPr>
        <p:spPr>
          <a:xfrm>
            <a:off x="340291" y="212186"/>
            <a:ext cx="11511073" cy="588637"/>
          </a:xfrm>
          <a:prstGeom prst="rect">
            <a:avLst/>
          </a:prstGeom>
        </p:spPr>
        <p:txBody>
          <a:bodyPr vert="horz" lIns="91440" tIns="45720" rIns="91440" bIns="45720" rtlCol="0" anchor="t" anchorCtr="0">
            <a:noAutofit/>
          </a:bodyPr>
          <a:lstStyle>
            <a:lvl1pPr>
              <a:defRPr sz="4000" b="1"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grpSp>
        <p:nvGrpSpPr>
          <p:cNvPr id="4" name="Group 3">
            <a:extLst>
              <a:ext uri="{FF2B5EF4-FFF2-40B4-BE49-F238E27FC236}">
                <a16:creationId xmlns:a16="http://schemas.microsoft.com/office/drawing/2014/main" id="{88412FD2-AF23-CE96-143A-6F461EE44507}"/>
              </a:ext>
            </a:extLst>
          </p:cNvPr>
          <p:cNvGrpSpPr/>
          <p:nvPr userDrawn="1"/>
        </p:nvGrpSpPr>
        <p:grpSpPr>
          <a:xfrm>
            <a:off x="1080781" y="6253789"/>
            <a:ext cx="1231126" cy="378552"/>
            <a:chOff x="10610584" y="331617"/>
            <a:chExt cx="1231126" cy="378552"/>
          </a:xfrm>
        </p:grpSpPr>
        <p:grpSp>
          <p:nvGrpSpPr>
            <p:cNvPr id="7" name="Graphic 1">
              <a:extLst>
                <a:ext uri="{FF2B5EF4-FFF2-40B4-BE49-F238E27FC236}">
                  <a16:creationId xmlns:a16="http://schemas.microsoft.com/office/drawing/2014/main" id="{E9E41508-11FA-C194-4674-C402BBB85E6C}"/>
                </a:ext>
              </a:extLst>
            </p:cNvPr>
            <p:cNvGrpSpPr/>
            <p:nvPr/>
          </p:nvGrpSpPr>
          <p:grpSpPr>
            <a:xfrm>
              <a:off x="10610584" y="331617"/>
              <a:ext cx="1231126" cy="292096"/>
              <a:chOff x="10610584" y="331617"/>
              <a:chExt cx="1231126" cy="292096"/>
            </a:xfrm>
            <a:solidFill>
              <a:schemeClr val="bg1"/>
            </a:solidFill>
          </p:grpSpPr>
          <p:grpSp>
            <p:nvGrpSpPr>
              <p:cNvPr id="30" name="Graphic 1">
                <a:extLst>
                  <a:ext uri="{FF2B5EF4-FFF2-40B4-BE49-F238E27FC236}">
                    <a16:creationId xmlns:a16="http://schemas.microsoft.com/office/drawing/2014/main" id="{6992B49A-05A1-2648-42C6-5FEB3215CE0A}"/>
                  </a:ext>
                </a:extLst>
              </p:cNvPr>
              <p:cNvGrpSpPr/>
              <p:nvPr/>
            </p:nvGrpSpPr>
            <p:grpSpPr>
              <a:xfrm>
                <a:off x="10977232" y="373442"/>
                <a:ext cx="864478" cy="163814"/>
                <a:chOff x="10977232" y="373442"/>
                <a:chExt cx="864478" cy="163814"/>
              </a:xfrm>
              <a:grpFill/>
            </p:grpSpPr>
            <p:sp>
              <p:nvSpPr>
                <p:cNvPr id="35" name="Freeform 34">
                  <a:extLst>
                    <a:ext uri="{FF2B5EF4-FFF2-40B4-BE49-F238E27FC236}">
                      <a16:creationId xmlns:a16="http://schemas.microsoft.com/office/drawing/2014/main" id="{152E8F99-6D98-AAD9-B712-C9739A2D6BED}"/>
                    </a:ext>
                  </a:extLst>
                </p:cNvPr>
                <p:cNvSpPr/>
                <p:nvPr/>
              </p:nvSpPr>
              <p:spPr>
                <a:xfrm>
                  <a:off x="10977232" y="380752"/>
                  <a:ext cx="95570" cy="153913"/>
                </a:xfrm>
                <a:custGeom>
                  <a:avLst/>
                  <a:gdLst>
                    <a:gd name="connsiteX0" fmla="*/ 0 w 95570"/>
                    <a:gd name="connsiteY0" fmla="*/ 0 h 153913"/>
                    <a:gd name="connsiteX1" fmla="*/ 37797 w 95570"/>
                    <a:gd name="connsiteY1" fmla="*/ 0 h 153913"/>
                    <a:gd name="connsiteX2" fmla="*/ 37797 w 95570"/>
                    <a:gd name="connsiteY2" fmla="*/ 120324 h 153913"/>
                    <a:gd name="connsiteX3" fmla="*/ 95571 w 95570"/>
                    <a:gd name="connsiteY3" fmla="*/ 120324 h 153913"/>
                    <a:gd name="connsiteX4" fmla="*/ 95571 w 95570"/>
                    <a:gd name="connsiteY4" fmla="*/ 153913 h 153913"/>
                    <a:gd name="connsiteX5" fmla="*/ 0 w 95570"/>
                    <a:gd name="connsiteY5" fmla="*/ 153913 h 153913"/>
                    <a:gd name="connsiteX6" fmla="*/ 0 w 95570"/>
                    <a:gd name="connsiteY6" fmla="*/ 0 h 15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570" h="153913">
                      <a:moveTo>
                        <a:pt x="0" y="0"/>
                      </a:moveTo>
                      <a:lnTo>
                        <a:pt x="37797" y="0"/>
                      </a:lnTo>
                      <a:lnTo>
                        <a:pt x="37797" y="120324"/>
                      </a:lnTo>
                      <a:lnTo>
                        <a:pt x="95571" y="120324"/>
                      </a:lnTo>
                      <a:lnTo>
                        <a:pt x="95571" y="153913"/>
                      </a:lnTo>
                      <a:lnTo>
                        <a:pt x="0" y="153913"/>
                      </a:lnTo>
                      <a:lnTo>
                        <a:pt x="0" y="0"/>
                      </a:lnTo>
                      <a:close/>
                    </a:path>
                  </a:pathLst>
                </a:custGeom>
                <a:grpFill/>
                <a:ln w="3075" cap="flat">
                  <a:noFill/>
                  <a:prstDash val="solid"/>
                  <a:miter/>
                </a:ln>
              </p:spPr>
              <p:txBody>
                <a:bodyPr rtlCol="0" anchor="ctr"/>
                <a:lstStyle/>
                <a:p>
                  <a:endParaRPr lang="en-IS">
                    <a:solidFill>
                      <a:schemeClr val="bg1"/>
                    </a:solidFill>
                  </a:endParaRPr>
                </a:p>
              </p:txBody>
            </p:sp>
            <p:sp>
              <p:nvSpPr>
                <p:cNvPr id="36" name="Freeform 35">
                  <a:extLst>
                    <a:ext uri="{FF2B5EF4-FFF2-40B4-BE49-F238E27FC236}">
                      <a16:creationId xmlns:a16="http://schemas.microsoft.com/office/drawing/2014/main" id="{856D1EFF-BDB3-0BFD-FA83-5E40F4D20516}"/>
                    </a:ext>
                  </a:extLst>
                </p:cNvPr>
                <p:cNvSpPr/>
                <p:nvPr/>
              </p:nvSpPr>
              <p:spPr>
                <a:xfrm>
                  <a:off x="11084623" y="378346"/>
                  <a:ext cx="107174" cy="158848"/>
                </a:xfrm>
                <a:custGeom>
                  <a:avLst/>
                  <a:gdLst>
                    <a:gd name="connsiteX0" fmla="*/ 97941 w 107174"/>
                    <a:gd name="connsiteY0" fmla="*/ 10364 h 158848"/>
                    <a:gd name="connsiteX1" fmla="*/ 97941 w 107174"/>
                    <a:gd name="connsiteY1" fmla="*/ 46513 h 158848"/>
                    <a:gd name="connsiteX2" fmla="*/ 58204 w 107174"/>
                    <a:gd name="connsiteY2" fmla="*/ 33590 h 158848"/>
                    <a:gd name="connsiteX3" fmla="*/ 38013 w 107174"/>
                    <a:gd name="connsiteY3" fmla="*/ 45434 h 158848"/>
                    <a:gd name="connsiteX4" fmla="*/ 60144 w 107174"/>
                    <a:gd name="connsiteY4" fmla="*/ 61781 h 158848"/>
                    <a:gd name="connsiteX5" fmla="*/ 107175 w 107174"/>
                    <a:gd name="connsiteY5" fmla="*/ 109991 h 158848"/>
                    <a:gd name="connsiteX6" fmla="*/ 48109 w 107174"/>
                    <a:gd name="connsiteY6" fmla="*/ 158849 h 158848"/>
                    <a:gd name="connsiteX7" fmla="*/ 646 w 107174"/>
                    <a:gd name="connsiteY7" fmla="*/ 145709 h 158848"/>
                    <a:gd name="connsiteX8" fmla="*/ 646 w 107174"/>
                    <a:gd name="connsiteY8" fmla="*/ 107184 h 158848"/>
                    <a:gd name="connsiteX9" fmla="*/ 45308 w 107174"/>
                    <a:gd name="connsiteY9" fmla="*/ 125043 h 158848"/>
                    <a:gd name="connsiteX10" fmla="*/ 67438 w 107174"/>
                    <a:gd name="connsiteY10" fmla="*/ 111040 h 158848"/>
                    <a:gd name="connsiteX11" fmla="*/ 41676 w 107174"/>
                    <a:gd name="connsiteY11" fmla="*/ 91885 h 158848"/>
                    <a:gd name="connsiteX12" fmla="*/ 0 w 107174"/>
                    <a:gd name="connsiteY12" fmla="*/ 46698 h 158848"/>
                    <a:gd name="connsiteX13" fmla="*/ 56912 w 107174"/>
                    <a:gd name="connsiteY13" fmla="*/ 0 h 158848"/>
                    <a:gd name="connsiteX14" fmla="*/ 97941 w 107174"/>
                    <a:gd name="connsiteY14" fmla="*/ 10333 h 15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7174" h="158848">
                      <a:moveTo>
                        <a:pt x="97941" y="10364"/>
                      </a:moveTo>
                      <a:lnTo>
                        <a:pt x="97941" y="46513"/>
                      </a:lnTo>
                      <a:cubicBezTo>
                        <a:pt x="87845" y="38771"/>
                        <a:pt x="72394" y="33590"/>
                        <a:pt x="58204" y="33590"/>
                      </a:cubicBezTo>
                      <a:cubicBezTo>
                        <a:pt x="45739" y="33590"/>
                        <a:pt x="38013" y="37692"/>
                        <a:pt x="38013" y="45434"/>
                      </a:cubicBezTo>
                      <a:cubicBezTo>
                        <a:pt x="38013" y="53176"/>
                        <a:pt x="45523" y="56414"/>
                        <a:pt x="60144" y="61781"/>
                      </a:cubicBezTo>
                      <a:cubicBezTo>
                        <a:pt x="81412" y="69955"/>
                        <a:pt x="107175" y="79424"/>
                        <a:pt x="107175" y="109991"/>
                      </a:cubicBezTo>
                      <a:cubicBezTo>
                        <a:pt x="107175" y="138615"/>
                        <a:pt x="85260" y="158849"/>
                        <a:pt x="48109" y="158849"/>
                      </a:cubicBezTo>
                      <a:cubicBezTo>
                        <a:pt x="29210" y="158849"/>
                        <a:pt x="11604" y="153266"/>
                        <a:pt x="646" y="145709"/>
                      </a:cubicBezTo>
                      <a:lnTo>
                        <a:pt x="646" y="107184"/>
                      </a:lnTo>
                      <a:cubicBezTo>
                        <a:pt x="11819" y="117301"/>
                        <a:pt x="28348" y="125043"/>
                        <a:pt x="45308" y="125043"/>
                      </a:cubicBezTo>
                      <a:cubicBezTo>
                        <a:pt x="59282" y="125043"/>
                        <a:pt x="67438" y="119460"/>
                        <a:pt x="67438" y="111040"/>
                      </a:cubicBezTo>
                      <a:cubicBezTo>
                        <a:pt x="67438" y="101786"/>
                        <a:pt x="56912" y="97900"/>
                        <a:pt x="41676" y="91885"/>
                      </a:cubicBezTo>
                      <a:cubicBezTo>
                        <a:pt x="24070" y="85223"/>
                        <a:pt x="0" y="74890"/>
                        <a:pt x="0" y="46698"/>
                      </a:cubicBezTo>
                      <a:cubicBezTo>
                        <a:pt x="0" y="20018"/>
                        <a:pt x="21053" y="0"/>
                        <a:pt x="56912" y="0"/>
                      </a:cubicBezTo>
                      <a:cubicBezTo>
                        <a:pt x="72579" y="0"/>
                        <a:pt x="87199" y="3886"/>
                        <a:pt x="97941" y="10333"/>
                      </a:cubicBezTo>
                      <a:close/>
                    </a:path>
                  </a:pathLst>
                </a:custGeom>
                <a:grpFill/>
                <a:ln w="3075" cap="flat">
                  <a:noFill/>
                  <a:prstDash val="solid"/>
                  <a:miter/>
                </a:ln>
              </p:spPr>
              <p:txBody>
                <a:bodyPr rtlCol="0" anchor="ctr"/>
                <a:lstStyle/>
                <a:p>
                  <a:endParaRPr lang="en-IS">
                    <a:solidFill>
                      <a:schemeClr val="bg1"/>
                    </a:solidFill>
                  </a:endParaRPr>
                </a:p>
              </p:txBody>
            </p:sp>
            <p:sp>
              <p:nvSpPr>
                <p:cNvPr id="37" name="Freeform 36">
                  <a:extLst>
                    <a:ext uri="{FF2B5EF4-FFF2-40B4-BE49-F238E27FC236}">
                      <a16:creationId xmlns:a16="http://schemas.microsoft.com/office/drawing/2014/main" id="{2683DB5C-55ED-2501-72B4-D28B2E936740}"/>
                    </a:ext>
                  </a:extLst>
                </p:cNvPr>
                <p:cNvSpPr/>
                <p:nvPr/>
              </p:nvSpPr>
              <p:spPr>
                <a:xfrm>
                  <a:off x="11263914" y="380752"/>
                  <a:ext cx="127181" cy="153913"/>
                </a:xfrm>
                <a:custGeom>
                  <a:avLst/>
                  <a:gdLst>
                    <a:gd name="connsiteX0" fmla="*/ 62 w 127181"/>
                    <a:gd name="connsiteY0" fmla="*/ 0 h 153913"/>
                    <a:gd name="connsiteX1" fmla="*/ 63622 w 127181"/>
                    <a:gd name="connsiteY1" fmla="*/ 0 h 153913"/>
                    <a:gd name="connsiteX2" fmla="*/ 117948 w 127181"/>
                    <a:gd name="connsiteY2" fmla="*/ 50585 h 153913"/>
                    <a:gd name="connsiteX3" fmla="*/ 87445 w 127181"/>
                    <a:gd name="connsiteY3" fmla="*/ 93428 h 153913"/>
                    <a:gd name="connsiteX4" fmla="*/ 127182 w 127181"/>
                    <a:gd name="connsiteY4" fmla="*/ 153913 h 153913"/>
                    <a:gd name="connsiteX5" fmla="*/ 84860 w 127181"/>
                    <a:gd name="connsiteY5" fmla="*/ 153913 h 153913"/>
                    <a:gd name="connsiteX6" fmla="*/ 51771 w 127181"/>
                    <a:gd name="connsiteY6" fmla="*/ 100954 h 153913"/>
                    <a:gd name="connsiteX7" fmla="*/ 37797 w 127181"/>
                    <a:gd name="connsiteY7" fmla="*/ 100954 h 153913"/>
                    <a:gd name="connsiteX8" fmla="*/ 37797 w 127181"/>
                    <a:gd name="connsiteY8" fmla="*/ 153913 h 153913"/>
                    <a:gd name="connsiteX9" fmla="*/ 0 w 127181"/>
                    <a:gd name="connsiteY9" fmla="*/ 153913 h 153913"/>
                    <a:gd name="connsiteX10" fmla="*/ 0 w 127181"/>
                    <a:gd name="connsiteY10" fmla="*/ 0 h 153913"/>
                    <a:gd name="connsiteX11" fmla="*/ 59559 w 127181"/>
                    <a:gd name="connsiteY11" fmla="*/ 69739 h 153913"/>
                    <a:gd name="connsiteX12" fmla="*/ 79104 w 127181"/>
                    <a:gd name="connsiteY12" fmla="*/ 50801 h 153913"/>
                    <a:gd name="connsiteX13" fmla="*/ 59559 w 127181"/>
                    <a:gd name="connsiteY13" fmla="*/ 32078 h 153913"/>
                    <a:gd name="connsiteX14" fmla="*/ 37859 w 127181"/>
                    <a:gd name="connsiteY14" fmla="*/ 32078 h 153913"/>
                    <a:gd name="connsiteX15" fmla="*/ 37859 w 127181"/>
                    <a:gd name="connsiteY15" fmla="*/ 69739 h 153913"/>
                    <a:gd name="connsiteX16" fmla="*/ 59559 w 127181"/>
                    <a:gd name="connsiteY16" fmla="*/ 69739 h 153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7181" h="153913">
                      <a:moveTo>
                        <a:pt x="62" y="0"/>
                      </a:moveTo>
                      <a:lnTo>
                        <a:pt x="63622" y="0"/>
                      </a:lnTo>
                      <a:cubicBezTo>
                        <a:pt x="96279" y="0"/>
                        <a:pt x="117948" y="21313"/>
                        <a:pt x="117948" y="50585"/>
                      </a:cubicBezTo>
                      <a:cubicBezTo>
                        <a:pt x="117948" y="69307"/>
                        <a:pt x="105913" y="86519"/>
                        <a:pt x="87445" y="93428"/>
                      </a:cubicBezTo>
                      <a:lnTo>
                        <a:pt x="127182" y="153913"/>
                      </a:lnTo>
                      <a:lnTo>
                        <a:pt x="84860" y="153913"/>
                      </a:lnTo>
                      <a:lnTo>
                        <a:pt x="51771" y="100954"/>
                      </a:lnTo>
                      <a:lnTo>
                        <a:pt x="37797" y="100954"/>
                      </a:lnTo>
                      <a:lnTo>
                        <a:pt x="37797" y="153913"/>
                      </a:lnTo>
                      <a:lnTo>
                        <a:pt x="0" y="153913"/>
                      </a:lnTo>
                      <a:lnTo>
                        <a:pt x="0" y="0"/>
                      </a:lnTo>
                      <a:close/>
                      <a:moveTo>
                        <a:pt x="59559" y="69739"/>
                      </a:moveTo>
                      <a:cubicBezTo>
                        <a:pt x="71378" y="69739"/>
                        <a:pt x="79104" y="61565"/>
                        <a:pt x="79104" y="50801"/>
                      </a:cubicBezTo>
                      <a:cubicBezTo>
                        <a:pt x="79104" y="40036"/>
                        <a:pt x="71378" y="32078"/>
                        <a:pt x="59559" y="32078"/>
                      </a:cubicBezTo>
                      <a:lnTo>
                        <a:pt x="37859" y="32078"/>
                      </a:lnTo>
                      <a:lnTo>
                        <a:pt x="37859" y="69739"/>
                      </a:lnTo>
                      <a:lnTo>
                        <a:pt x="59559" y="69739"/>
                      </a:lnTo>
                      <a:close/>
                    </a:path>
                  </a:pathLst>
                </a:custGeom>
                <a:grpFill/>
                <a:ln w="3075" cap="flat">
                  <a:noFill/>
                  <a:prstDash val="solid"/>
                  <a:miter/>
                </a:ln>
              </p:spPr>
              <p:txBody>
                <a:bodyPr rtlCol="0" anchor="ctr"/>
                <a:lstStyle/>
                <a:p>
                  <a:endParaRPr lang="en-IS">
                    <a:solidFill>
                      <a:schemeClr val="bg1"/>
                    </a:solidFill>
                  </a:endParaRPr>
                </a:p>
              </p:txBody>
            </p:sp>
            <p:sp>
              <p:nvSpPr>
                <p:cNvPr id="38" name="Freeform 37">
                  <a:extLst>
                    <a:ext uri="{FF2B5EF4-FFF2-40B4-BE49-F238E27FC236}">
                      <a16:creationId xmlns:a16="http://schemas.microsoft.com/office/drawing/2014/main" id="{691D7742-EF34-E4D6-53B9-CF1DADFC6534}"/>
                    </a:ext>
                  </a:extLst>
                </p:cNvPr>
                <p:cNvSpPr/>
                <p:nvPr/>
              </p:nvSpPr>
              <p:spPr>
                <a:xfrm>
                  <a:off x="11392235" y="421467"/>
                  <a:ext cx="109114" cy="115789"/>
                </a:xfrm>
                <a:custGeom>
                  <a:avLst/>
                  <a:gdLst>
                    <a:gd name="connsiteX0" fmla="*/ 109083 w 109114"/>
                    <a:gd name="connsiteY0" fmla="*/ 53145 h 115789"/>
                    <a:gd name="connsiteX1" fmla="*/ 108006 w 109114"/>
                    <a:gd name="connsiteY1" fmla="*/ 65853 h 115789"/>
                    <a:gd name="connsiteX2" fmla="*/ 38198 w 109114"/>
                    <a:gd name="connsiteY2" fmla="*/ 65853 h 115789"/>
                    <a:gd name="connsiteX3" fmla="*/ 67839 w 109114"/>
                    <a:gd name="connsiteY3" fmla="*/ 84791 h 115789"/>
                    <a:gd name="connsiteX4" fmla="*/ 101142 w 109114"/>
                    <a:gd name="connsiteY4" fmla="*/ 75754 h 115789"/>
                    <a:gd name="connsiteX5" fmla="*/ 101142 w 109114"/>
                    <a:gd name="connsiteY5" fmla="*/ 108480 h 115789"/>
                    <a:gd name="connsiteX6" fmla="*/ 63129 w 109114"/>
                    <a:gd name="connsiteY6" fmla="*/ 115790 h 115789"/>
                    <a:gd name="connsiteX7" fmla="*/ 0 w 109114"/>
                    <a:gd name="connsiteY7" fmla="*/ 57895 h 115789"/>
                    <a:gd name="connsiteX8" fmla="*/ 56481 w 109114"/>
                    <a:gd name="connsiteY8" fmla="*/ 0 h 115789"/>
                    <a:gd name="connsiteX9" fmla="*/ 109114 w 109114"/>
                    <a:gd name="connsiteY9" fmla="*/ 53176 h 115789"/>
                    <a:gd name="connsiteX10" fmla="*/ 37767 w 109114"/>
                    <a:gd name="connsiteY10" fmla="*/ 45835 h 115789"/>
                    <a:gd name="connsiteX11" fmla="*/ 74487 w 109114"/>
                    <a:gd name="connsiteY11" fmla="*/ 45835 h 115789"/>
                    <a:gd name="connsiteX12" fmla="*/ 56235 w 109114"/>
                    <a:gd name="connsiteY12" fmla="*/ 29703 h 115789"/>
                    <a:gd name="connsiteX13" fmla="*/ 37767 w 109114"/>
                    <a:gd name="connsiteY13" fmla="*/ 45835 h 115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9114" h="115789">
                      <a:moveTo>
                        <a:pt x="109083" y="53145"/>
                      </a:moveTo>
                      <a:cubicBezTo>
                        <a:pt x="109083" y="57247"/>
                        <a:pt x="108652" y="63046"/>
                        <a:pt x="108006" y="65853"/>
                      </a:cubicBezTo>
                      <a:lnTo>
                        <a:pt x="38198" y="65853"/>
                      </a:lnTo>
                      <a:cubicBezTo>
                        <a:pt x="40352" y="79640"/>
                        <a:pt x="53434" y="84791"/>
                        <a:pt x="67839" y="84791"/>
                      </a:cubicBezTo>
                      <a:cubicBezTo>
                        <a:pt x="81166" y="84791"/>
                        <a:pt x="94894" y="80257"/>
                        <a:pt x="101142" y="75754"/>
                      </a:cubicBezTo>
                      <a:lnTo>
                        <a:pt x="101142" y="108480"/>
                      </a:lnTo>
                      <a:cubicBezTo>
                        <a:pt x="91693" y="113415"/>
                        <a:pt x="76857" y="115790"/>
                        <a:pt x="63129" y="115790"/>
                      </a:cubicBezTo>
                      <a:cubicBezTo>
                        <a:pt x="27055" y="115790"/>
                        <a:pt x="0" y="95556"/>
                        <a:pt x="0" y="57895"/>
                      </a:cubicBezTo>
                      <a:cubicBezTo>
                        <a:pt x="0" y="25169"/>
                        <a:pt x="23854" y="0"/>
                        <a:pt x="56481" y="0"/>
                      </a:cubicBezTo>
                      <a:cubicBezTo>
                        <a:pt x="89107" y="0"/>
                        <a:pt x="109114" y="24305"/>
                        <a:pt x="109114" y="53176"/>
                      </a:cubicBezTo>
                      <a:close/>
                      <a:moveTo>
                        <a:pt x="37767" y="45835"/>
                      </a:moveTo>
                      <a:lnTo>
                        <a:pt x="74487" y="45835"/>
                      </a:lnTo>
                      <a:cubicBezTo>
                        <a:pt x="73410" y="36366"/>
                        <a:pt x="66977" y="29703"/>
                        <a:pt x="56235" y="29703"/>
                      </a:cubicBezTo>
                      <a:cubicBezTo>
                        <a:pt x="45492" y="29703"/>
                        <a:pt x="39275" y="36366"/>
                        <a:pt x="37767" y="45835"/>
                      </a:cubicBezTo>
                      <a:close/>
                    </a:path>
                  </a:pathLst>
                </a:custGeom>
                <a:grpFill/>
                <a:ln w="3075" cap="flat">
                  <a:noFill/>
                  <a:prstDash val="solid"/>
                  <a:miter/>
                </a:ln>
              </p:spPr>
              <p:txBody>
                <a:bodyPr rtlCol="0" anchor="ctr"/>
                <a:lstStyle/>
                <a:p>
                  <a:endParaRPr lang="en-IS">
                    <a:solidFill>
                      <a:schemeClr val="bg1"/>
                    </a:solidFill>
                  </a:endParaRPr>
                </a:p>
              </p:txBody>
            </p:sp>
            <p:sp>
              <p:nvSpPr>
                <p:cNvPr id="39" name="Freeform 38">
                  <a:extLst>
                    <a:ext uri="{FF2B5EF4-FFF2-40B4-BE49-F238E27FC236}">
                      <a16:creationId xmlns:a16="http://schemas.microsoft.com/office/drawing/2014/main" id="{BC46B98D-D916-3C54-63AF-D2B4C2A503D0}"/>
                    </a:ext>
                  </a:extLst>
                </p:cNvPr>
                <p:cNvSpPr/>
                <p:nvPr/>
              </p:nvSpPr>
              <p:spPr>
                <a:xfrm>
                  <a:off x="11511383" y="391948"/>
                  <a:ext cx="78211" cy="145277"/>
                </a:xfrm>
                <a:custGeom>
                  <a:avLst/>
                  <a:gdLst>
                    <a:gd name="connsiteX0" fmla="*/ 78211 w 78211"/>
                    <a:gd name="connsiteY0" fmla="*/ 140342 h 145277"/>
                    <a:gd name="connsiteX1" fmla="*/ 53926 w 78211"/>
                    <a:gd name="connsiteY1" fmla="*/ 145277 h 145277"/>
                    <a:gd name="connsiteX2" fmla="*/ 13974 w 78211"/>
                    <a:gd name="connsiteY2" fmla="*/ 105025 h 145277"/>
                    <a:gd name="connsiteX3" fmla="*/ 13974 w 78211"/>
                    <a:gd name="connsiteY3" fmla="*/ 60918 h 145277"/>
                    <a:gd name="connsiteX4" fmla="*/ 0 w 78211"/>
                    <a:gd name="connsiteY4" fmla="*/ 60918 h 145277"/>
                    <a:gd name="connsiteX5" fmla="*/ 0 w 78211"/>
                    <a:gd name="connsiteY5" fmla="*/ 32078 h 145277"/>
                    <a:gd name="connsiteX6" fmla="*/ 15020 w 78211"/>
                    <a:gd name="connsiteY6" fmla="*/ 32078 h 145277"/>
                    <a:gd name="connsiteX7" fmla="*/ 15020 w 78211"/>
                    <a:gd name="connsiteY7" fmla="*/ 7958 h 145277"/>
                    <a:gd name="connsiteX8" fmla="*/ 51310 w 78211"/>
                    <a:gd name="connsiteY8" fmla="*/ 0 h 145277"/>
                    <a:gd name="connsiteX9" fmla="*/ 51310 w 78211"/>
                    <a:gd name="connsiteY9" fmla="*/ 32078 h 145277"/>
                    <a:gd name="connsiteX10" fmla="*/ 75564 w 78211"/>
                    <a:gd name="connsiteY10" fmla="*/ 32078 h 145277"/>
                    <a:gd name="connsiteX11" fmla="*/ 75564 w 78211"/>
                    <a:gd name="connsiteY11" fmla="*/ 60918 h 145277"/>
                    <a:gd name="connsiteX12" fmla="*/ 51310 w 78211"/>
                    <a:gd name="connsiteY12" fmla="*/ 60918 h 145277"/>
                    <a:gd name="connsiteX13" fmla="*/ 51310 w 78211"/>
                    <a:gd name="connsiteY13" fmla="*/ 99010 h 145277"/>
                    <a:gd name="connsiteX14" fmla="*/ 65499 w 78211"/>
                    <a:gd name="connsiteY14" fmla="*/ 112582 h 145277"/>
                    <a:gd name="connsiteX15" fmla="*/ 78180 w 78211"/>
                    <a:gd name="connsiteY15" fmla="*/ 108912 h 145277"/>
                    <a:gd name="connsiteX16" fmla="*/ 78180 w 78211"/>
                    <a:gd name="connsiteY16" fmla="*/ 140342 h 145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211" h="145277">
                      <a:moveTo>
                        <a:pt x="78211" y="140342"/>
                      </a:moveTo>
                      <a:cubicBezTo>
                        <a:pt x="73256" y="142933"/>
                        <a:pt x="64884" y="145277"/>
                        <a:pt x="53926" y="145277"/>
                      </a:cubicBezTo>
                      <a:cubicBezTo>
                        <a:pt x="29641" y="145277"/>
                        <a:pt x="13974" y="130842"/>
                        <a:pt x="13974" y="105025"/>
                      </a:cubicBezTo>
                      <a:lnTo>
                        <a:pt x="13974" y="60918"/>
                      </a:lnTo>
                      <a:lnTo>
                        <a:pt x="0" y="60918"/>
                      </a:lnTo>
                      <a:lnTo>
                        <a:pt x="0" y="32078"/>
                      </a:lnTo>
                      <a:lnTo>
                        <a:pt x="15020" y="32078"/>
                      </a:lnTo>
                      <a:lnTo>
                        <a:pt x="15020" y="7958"/>
                      </a:lnTo>
                      <a:lnTo>
                        <a:pt x="51310" y="0"/>
                      </a:lnTo>
                      <a:lnTo>
                        <a:pt x="51310" y="32078"/>
                      </a:lnTo>
                      <a:lnTo>
                        <a:pt x="75564" y="32078"/>
                      </a:lnTo>
                      <a:lnTo>
                        <a:pt x="75564" y="60918"/>
                      </a:lnTo>
                      <a:lnTo>
                        <a:pt x="51310" y="60918"/>
                      </a:lnTo>
                      <a:lnTo>
                        <a:pt x="51310" y="99010"/>
                      </a:lnTo>
                      <a:cubicBezTo>
                        <a:pt x="51310" y="108696"/>
                        <a:pt x="57312" y="112582"/>
                        <a:pt x="65499" y="112582"/>
                      </a:cubicBezTo>
                      <a:cubicBezTo>
                        <a:pt x="69593" y="112582"/>
                        <a:pt x="74518" y="111287"/>
                        <a:pt x="78180" y="108912"/>
                      </a:cubicBezTo>
                      <a:lnTo>
                        <a:pt x="78180" y="140342"/>
                      </a:lnTo>
                      <a:close/>
                    </a:path>
                  </a:pathLst>
                </a:custGeom>
                <a:grpFill/>
                <a:ln w="3075" cap="flat">
                  <a:noFill/>
                  <a:prstDash val="solid"/>
                  <a:miter/>
                </a:ln>
              </p:spPr>
              <p:txBody>
                <a:bodyPr rtlCol="0" anchor="ctr"/>
                <a:lstStyle/>
                <a:p>
                  <a:endParaRPr lang="en-IS">
                    <a:solidFill>
                      <a:schemeClr val="bg1"/>
                    </a:solidFill>
                  </a:endParaRPr>
                </a:p>
              </p:txBody>
            </p:sp>
            <p:sp>
              <p:nvSpPr>
                <p:cNvPr id="40" name="Freeform 39">
                  <a:extLst>
                    <a:ext uri="{FF2B5EF4-FFF2-40B4-BE49-F238E27FC236}">
                      <a16:creationId xmlns:a16="http://schemas.microsoft.com/office/drawing/2014/main" id="{D276FF8F-168B-6C04-ACFD-24D6B1353A4B}"/>
                    </a:ext>
                  </a:extLst>
                </p:cNvPr>
                <p:cNvSpPr/>
                <p:nvPr/>
              </p:nvSpPr>
              <p:spPr>
                <a:xfrm>
                  <a:off x="11601014" y="421374"/>
                  <a:ext cx="100711" cy="115820"/>
                </a:xfrm>
                <a:custGeom>
                  <a:avLst/>
                  <a:gdLst>
                    <a:gd name="connsiteX0" fmla="*/ 48078 w 100711"/>
                    <a:gd name="connsiteY0" fmla="*/ 62 h 115820"/>
                    <a:gd name="connsiteX1" fmla="*/ 100711 w 100711"/>
                    <a:gd name="connsiteY1" fmla="*/ 45249 h 115820"/>
                    <a:gd name="connsiteX2" fmla="*/ 100711 w 100711"/>
                    <a:gd name="connsiteY2" fmla="*/ 113261 h 115820"/>
                    <a:gd name="connsiteX3" fmla="*/ 65930 w 100711"/>
                    <a:gd name="connsiteY3" fmla="*/ 113261 h 115820"/>
                    <a:gd name="connsiteX4" fmla="*/ 65930 w 100711"/>
                    <a:gd name="connsiteY4" fmla="*/ 100121 h 115820"/>
                    <a:gd name="connsiteX5" fmla="*/ 35858 w 100711"/>
                    <a:gd name="connsiteY5" fmla="*/ 115821 h 115820"/>
                    <a:gd name="connsiteX6" fmla="*/ 0 w 100711"/>
                    <a:gd name="connsiteY6" fmla="*/ 84822 h 115820"/>
                    <a:gd name="connsiteX7" fmla="*/ 38013 w 100711"/>
                    <a:gd name="connsiteY7" fmla="*/ 50400 h 115820"/>
                    <a:gd name="connsiteX8" fmla="*/ 64637 w 100711"/>
                    <a:gd name="connsiteY8" fmla="*/ 46729 h 115820"/>
                    <a:gd name="connsiteX9" fmla="*/ 64637 w 100711"/>
                    <a:gd name="connsiteY9" fmla="*/ 45002 h 115820"/>
                    <a:gd name="connsiteX10" fmla="*/ 44877 w 100711"/>
                    <a:gd name="connsiteY10" fmla="*/ 31862 h 115820"/>
                    <a:gd name="connsiteX11" fmla="*/ 8157 w 100711"/>
                    <a:gd name="connsiteY11" fmla="*/ 43491 h 115820"/>
                    <a:gd name="connsiteX12" fmla="*/ 8157 w 100711"/>
                    <a:gd name="connsiteY12" fmla="*/ 9901 h 115820"/>
                    <a:gd name="connsiteX13" fmla="*/ 48109 w 100711"/>
                    <a:gd name="connsiteY13" fmla="*/ 0 h 115820"/>
                    <a:gd name="connsiteX14" fmla="*/ 64822 w 100711"/>
                    <a:gd name="connsiteY14" fmla="*/ 69369 h 115820"/>
                    <a:gd name="connsiteX15" fmla="*/ 64822 w 100711"/>
                    <a:gd name="connsiteY15" fmla="*/ 67210 h 115820"/>
                    <a:gd name="connsiteX16" fmla="*/ 47432 w 100711"/>
                    <a:gd name="connsiteY16" fmla="*/ 69585 h 115820"/>
                    <a:gd name="connsiteX17" fmla="*/ 34535 w 100711"/>
                    <a:gd name="connsiteY17" fmla="*/ 79918 h 115820"/>
                    <a:gd name="connsiteX18" fmla="*/ 45708 w 100711"/>
                    <a:gd name="connsiteY18" fmla="*/ 88955 h 115820"/>
                    <a:gd name="connsiteX19" fmla="*/ 64822 w 100711"/>
                    <a:gd name="connsiteY19" fmla="*/ 69369 h 115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711" h="115820">
                      <a:moveTo>
                        <a:pt x="48078" y="62"/>
                      </a:moveTo>
                      <a:cubicBezTo>
                        <a:pt x="76210" y="62"/>
                        <a:pt x="100711" y="13849"/>
                        <a:pt x="100711" y="45249"/>
                      </a:cubicBezTo>
                      <a:lnTo>
                        <a:pt x="100711" y="113261"/>
                      </a:lnTo>
                      <a:lnTo>
                        <a:pt x="65930" y="113261"/>
                      </a:lnTo>
                      <a:lnTo>
                        <a:pt x="65930" y="100121"/>
                      </a:lnTo>
                      <a:cubicBezTo>
                        <a:pt x="60359" y="108942"/>
                        <a:pt x="49617" y="115821"/>
                        <a:pt x="35858" y="115821"/>
                      </a:cubicBezTo>
                      <a:cubicBezTo>
                        <a:pt x="15021" y="115821"/>
                        <a:pt x="0" y="102681"/>
                        <a:pt x="0" y="84822"/>
                      </a:cubicBezTo>
                      <a:cubicBezTo>
                        <a:pt x="0" y="66963"/>
                        <a:pt x="13759" y="54039"/>
                        <a:pt x="38013" y="50400"/>
                      </a:cubicBezTo>
                      <a:lnTo>
                        <a:pt x="64637" y="46729"/>
                      </a:lnTo>
                      <a:lnTo>
                        <a:pt x="64637" y="45002"/>
                      </a:lnTo>
                      <a:cubicBezTo>
                        <a:pt x="64637" y="36612"/>
                        <a:pt x="56696" y="31862"/>
                        <a:pt x="44877" y="31862"/>
                      </a:cubicBezTo>
                      <a:cubicBezTo>
                        <a:pt x="30041" y="31862"/>
                        <a:pt x="16313" y="37661"/>
                        <a:pt x="8157" y="43491"/>
                      </a:cubicBezTo>
                      <a:lnTo>
                        <a:pt x="8157" y="9901"/>
                      </a:lnTo>
                      <a:cubicBezTo>
                        <a:pt x="18252" y="3886"/>
                        <a:pt x="33273" y="0"/>
                        <a:pt x="48109" y="0"/>
                      </a:cubicBezTo>
                      <a:close/>
                      <a:moveTo>
                        <a:pt x="64822" y="69369"/>
                      </a:moveTo>
                      <a:lnTo>
                        <a:pt x="64822" y="67210"/>
                      </a:lnTo>
                      <a:lnTo>
                        <a:pt x="47432" y="69585"/>
                      </a:lnTo>
                      <a:cubicBezTo>
                        <a:pt x="39275" y="70664"/>
                        <a:pt x="34535" y="74304"/>
                        <a:pt x="34535" y="79918"/>
                      </a:cubicBezTo>
                      <a:cubicBezTo>
                        <a:pt x="34535" y="85531"/>
                        <a:pt x="38844" y="88955"/>
                        <a:pt x="45708" y="88955"/>
                      </a:cubicBezTo>
                      <a:cubicBezTo>
                        <a:pt x="55373" y="88955"/>
                        <a:pt x="64822" y="80997"/>
                        <a:pt x="64822" y="69369"/>
                      </a:cubicBezTo>
                      <a:close/>
                    </a:path>
                  </a:pathLst>
                </a:custGeom>
                <a:grpFill/>
                <a:ln w="3075" cap="flat">
                  <a:noFill/>
                  <a:prstDash val="solid"/>
                  <a:miter/>
                </a:ln>
              </p:spPr>
              <p:txBody>
                <a:bodyPr rtlCol="0" anchor="ctr"/>
                <a:lstStyle/>
                <a:p>
                  <a:endParaRPr lang="en-IS">
                    <a:solidFill>
                      <a:schemeClr val="bg1"/>
                    </a:solidFill>
                  </a:endParaRPr>
                </a:p>
              </p:txBody>
            </p:sp>
            <p:sp>
              <p:nvSpPr>
                <p:cNvPr id="41" name="Freeform 40">
                  <a:extLst>
                    <a:ext uri="{FF2B5EF4-FFF2-40B4-BE49-F238E27FC236}">
                      <a16:creationId xmlns:a16="http://schemas.microsoft.com/office/drawing/2014/main" id="{2442139A-E246-D2B1-62BC-FA321AC7DC95}"/>
                    </a:ext>
                  </a:extLst>
                </p:cNvPr>
                <p:cNvSpPr/>
                <p:nvPr/>
              </p:nvSpPr>
              <p:spPr>
                <a:xfrm>
                  <a:off x="11724471" y="373442"/>
                  <a:ext cx="40167" cy="161223"/>
                </a:xfrm>
                <a:custGeom>
                  <a:avLst/>
                  <a:gdLst>
                    <a:gd name="connsiteX0" fmla="*/ 40168 w 40167"/>
                    <a:gd name="connsiteY0" fmla="*/ 19586 h 161223"/>
                    <a:gd name="connsiteX1" fmla="*/ 19976 w 40167"/>
                    <a:gd name="connsiteY1" fmla="*/ 38956 h 161223"/>
                    <a:gd name="connsiteX2" fmla="*/ 0 w 40167"/>
                    <a:gd name="connsiteY2" fmla="*/ 19586 h 161223"/>
                    <a:gd name="connsiteX3" fmla="*/ 19976 w 40167"/>
                    <a:gd name="connsiteY3" fmla="*/ 0 h 161223"/>
                    <a:gd name="connsiteX4" fmla="*/ 40168 w 40167"/>
                    <a:gd name="connsiteY4" fmla="*/ 19586 h 161223"/>
                    <a:gd name="connsiteX5" fmla="*/ 1293 w 40167"/>
                    <a:gd name="connsiteY5" fmla="*/ 50585 h 161223"/>
                    <a:gd name="connsiteX6" fmla="*/ 38659 w 40167"/>
                    <a:gd name="connsiteY6" fmla="*/ 50585 h 161223"/>
                    <a:gd name="connsiteX7" fmla="*/ 38659 w 40167"/>
                    <a:gd name="connsiteY7" fmla="*/ 161224 h 161223"/>
                    <a:gd name="connsiteX8" fmla="*/ 1293 w 40167"/>
                    <a:gd name="connsiteY8" fmla="*/ 161224 h 161223"/>
                    <a:gd name="connsiteX9" fmla="*/ 1293 w 40167"/>
                    <a:gd name="connsiteY9" fmla="*/ 50585 h 161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167" h="161223">
                      <a:moveTo>
                        <a:pt x="40168" y="19586"/>
                      </a:moveTo>
                      <a:cubicBezTo>
                        <a:pt x="40168" y="30783"/>
                        <a:pt x="31580" y="38956"/>
                        <a:pt x="19976" y="38956"/>
                      </a:cubicBezTo>
                      <a:cubicBezTo>
                        <a:pt x="8372" y="38956"/>
                        <a:pt x="0" y="30783"/>
                        <a:pt x="0" y="19586"/>
                      </a:cubicBezTo>
                      <a:cubicBezTo>
                        <a:pt x="0" y="8390"/>
                        <a:pt x="8588" y="0"/>
                        <a:pt x="19976" y="0"/>
                      </a:cubicBezTo>
                      <a:cubicBezTo>
                        <a:pt x="31365" y="0"/>
                        <a:pt x="40168" y="8390"/>
                        <a:pt x="40168" y="19586"/>
                      </a:cubicBezTo>
                      <a:close/>
                      <a:moveTo>
                        <a:pt x="1293" y="50585"/>
                      </a:moveTo>
                      <a:lnTo>
                        <a:pt x="38659" y="50585"/>
                      </a:lnTo>
                      <a:lnTo>
                        <a:pt x="38659" y="161224"/>
                      </a:lnTo>
                      <a:lnTo>
                        <a:pt x="1293" y="161224"/>
                      </a:lnTo>
                      <a:lnTo>
                        <a:pt x="1293" y="50585"/>
                      </a:lnTo>
                      <a:close/>
                    </a:path>
                  </a:pathLst>
                </a:custGeom>
                <a:grpFill/>
                <a:ln w="3075" cap="flat">
                  <a:noFill/>
                  <a:prstDash val="solid"/>
                  <a:miter/>
                </a:ln>
              </p:spPr>
              <p:txBody>
                <a:bodyPr rtlCol="0" anchor="ctr"/>
                <a:lstStyle/>
                <a:p>
                  <a:endParaRPr lang="en-IS">
                    <a:solidFill>
                      <a:schemeClr val="bg1"/>
                    </a:solidFill>
                  </a:endParaRPr>
                </a:p>
              </p:txBody>
            </p:sp>
            <p:sp>
              <p:nvSpPr>
                <p:cNvPr id="42" name="Freeform 41">
                  <a:extLst>
                    <a:ext uri="{FF2B5EF4-FFF2-40B4-BE49-F238E27FC236}">
                      <a16:creationId xmlns:a16="http://schemas.microsoft.com/office/drawing/2014/main" id="{15D4D365-72C4-8B9D-C4F7-818D5658DB0C}"/>
                    </a:ext>
                  </a:extLst>
                </p:cNvPr>
                <p:cNvSpPr/>
                <p:nvPr/>
              </p:nvSpPr>
              <p:spPr>
                <a:xfrm>
                  <a:off x="11787816" y="380968"/>
                  <a:ext cx="53895" cy="156257"/>
                </a:xfrm>
                <a:custGeom>
                  <a:avLst/>
                  <a:gdLst>
                    <a:gd name="connsiteX0" fmla="*/ 0 w 53895"/>
                    <a:gd name="connsiteY0" fmla="*/ 0 h 156257"/>
                    <a:gd name="connsiteX1" fmla="*/ 37367 w 53895"/>
                    <a:gd name="connsiteY1" fmla="*/ 0 h 156257"/>
                    <a:gd name="connsiteX2" fmla="*/ 37367 w 53895"/>
                    <a:gd name="connsiteY2" fmla="*/ 113631 h 156257"/>
                    <a:gd name="connsiteX3" fmla="*/ 46600 w 53895"/>
                    <a:gd name="connsiteY3" fmla="*/ 124180 h 156257"/>
                    <a:gd name="connsiteX4" fmla="*/ 53895 w 53895"/>
                    <a:gd name="connsiteY4" fmla="*/ 122884 h 156257"/>
                    <a:gd name="connsiteX5" fmla="*/ 53895 w 53895"/>
                    <a:gd name="connsiteY5" fmla="*/ 153451 h 156257"/>
                    <a:gd name="connsiteX6" fmla="*/ 36720 w 53895"/>
                    <a:gd name="connsiteY6" fmla="*/ 156258 h 156257"/>
                    <a:gd name="connsiteX7" fmla="*/ 0 w 53895"/>
                    <a:gd name="connsiteY7" fmla="*/ 120540 h 156257"/>
                    <a:gd name="connsiteX8" fmla="*/ 0 w 53895"/>
                    <a:gd name="connsiteY8" fmla="*/ 0 h 156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895" h="156257">
                      <a:moveTo>
                        <a:pt x="0" y="0"/>
                      </a:moveTo>
                      <a:lnTo>
                        <a:pt x="37367" y="0"/>
                      </a:lnTo>
                      <a:lnTo>
                        <a:pt x="37367" y="113631"/>
                      </a:lnTo>
                      <a:cubicBezTo>
                        <a:pt x="37367" y="120509"/>
                        <a:pt x="39737" y="124180"/>
                        <a:pt x="46600" y="124180"/>
                      </a:cubicBezTo>
                      <a:cubicBezTo>
                        <a:pt x="49186" y="124180"/>
                        <a:pt x="51741" y="123748"/>
                        <a:pt x="53895" y="122884"/>
                      </a:cubicBezTo>
                      <a:lnTo>
                        <a:pt x="53895" y="153451"/>
                      </a:lnTo>
                      <a:cubicBezTo>
                        <a:pt x="49802" y="155178"/>
                        <a:pt x="43799" y="156258"/>
                        <a:pt x="36720" y="156258"/>
                      </a:cubicBezTo>
                      <a:cubicBezTo>
                        <a:pt x="14374" y="156258"/>
                        <a:pt x="0" y="144413"/>
                        <a:pt x="0" y="120540"/>
                      </a:cubicBezTo>
                      <a:lnTo>
                        <a:pt x="0" y="0"/>
                      </a:lnTo>
                      <a:close/>
                    </a:path>
                  </a:pathLst>
                </a:custGeom>
                <a:grpFill/>
                <a:ln w="3075" cap="flat">
                  <a:noFill/>
                  <a:prstDash val="solid"/>
                  <a:miter/>
                </a:ln>
              </p:spPr>
              <p:txBody>
                <a:bodyPr rtlCol="0" anchor="ctr"/>
                <a:lstStyle/>
                <a:p>
                  <a:endParaRPr lang="en-IS">
                    <a:solidFill>
                      <a:schemeClr val="bg1"/>
                    </a:solidFill>
                  </a:endParaRPr>
                </a:p>
              </p:txBody>
            </p:sp>
          </p:grpSp>
          <p:grpSp>
            <p:nvGrpSpPr>
              <p:cNvPr id="31" name="Graphic 1">
                <a:extLst>
                  <a:ext uri="{FF2B5EF4-FFF2-40B4-BE49-F238E27FC236}">
                    <a16:creationId xmlns:a16="http://schemas.microsoft.com/office/drawing/2014/main" id="{12B6D933-517D-3217-2DB3-9B49C4FE5DC9}"/>
                  </a:ext>
                </a:extLst>
              </p:cNvPr>
              <p:cNvGrpSpPr/>
              <p:nvPr/>
            </p:nvGrpSpPr>
            <p:grpSpPr>
              <a:xfrm>
                <a:off x="10610584" y="331617"/>
                <a:ext cx="291422" cy="292096"/>
                <a:chOff x="10610584" y="331617"/>
                <a:chExt cx="291422" cy="292096"/>
              </a:xfrm>
              <a:grpFill/>
            </p:grpSpPr>
            <p:sp>
              <p:nvSpPr>
                <p:cNvPr id="32" name="Freeform 31">
                  <a:extLst>
                    <a:ext uri="{FF2B5EF4-FFF2-40B4-BE49-F238E27FC236}">
                      <a16:creationId xmlns:a16="http://schemas.microsoft.com/office/drawing/2014/main" id="{A0605D34-6B7D-0496-76F0-076D0C208E9F}"/>
                    </a:ext>
                  </a:extLst>
                </p:cNvPr>
                <p:cNvSpPr/>
                <p:nvPr/>
              </p:nvSpPr>
              <p:spPr>
                <a:xfrm>
                  <a:off x="10610584" y="353300"/>
                  <a:ext cx="291422" cy="270412"/>
                </a:xfrm>
                <a:custGeom>
                  <a:avLst/>
                  <a:gdLst>
                    <a:gd name="connsiteX0" fmla="*/ 192065 w 291422"/>
                    <a:gd name="connsiteY0" fmla="*/ 59468 h 270412"/>
                    <a:gd name="connsiteX1" fmla="*/ 160824 w 291422"/>
                    <a:gd name="connsiteY1" fmla="*/ 84791 h 270412"/>
                    <a:gd name="connsiteX2" fmla="*/ 192189 w 291422"/>
                    <a:gd name="connsiteY2" fmla="*/ 104408 h 270412"/>
                    <a:gd name="connsiteX3" fmla="*/ 231679 w 291422"/>
                    <a:gd name="connsiteY3" fmla="*/ 114772 h 270412"/>
                    <a:gd name="connsiteX4" fmla="*/ 250670 w 291422"/>
                    <a:gd name="connsiteY4" fmla="*/ 152741 h 270412"/>
                    <a:gd name="connsiteX5" fmla="*/ 210533 w 291422"/>
                    <a:gd name="connsiteY5" fmla="*/ 204622 h 270412"/>
                    <a:gd name="connsiteX6" fmla="*/ 149189 w 291422"/>
                    <a:gd name="connsiteY6" fmla="*/ 211346 h 270412"/>
                    <a:gd name="connsiteX7" fmla="*/ 141187 w 291422"/>
                    <a:gd name="connsiteY7" fmla="*/ 211130 h 270412"/>
                    <a:gd name="connsiteX8" fmla="*/ 104251 w 291422"/>
                    <a:gd name="connsiteY8" fmla="*/ 206966 h 270412"/>
                    <a:gd name="connsiteX9" fmla="*/ 57743 w 291422"/>
                    <a:gd name="connsiteY9" fmla="*/ 182044 h 270412"/>
                    <a:gd name="connsiteX10" fmla="*/ 38321 w 291422"/>
                    <a:gd name="connsiteY10" fmla="*/ 104717 h 270412"/>
                    <a:gd name="connsiteX11" fmla="*/ 39152 w 291422"/>
                    <a:gd name="connsiteY11" fmla="*/ 91762 h 270412"/>
                    <a:gd name="connsiteX12" fmla="*/ 69408 w 291422"/>
                    <a:gd name="connsiteY12" fmla="*/ 0 h 270412"/>
                    <a:gd name="connsiteX13" fmla="*/ 0 w 291422"/>
                    <a:gd name="connsiteY13" fmla="*/ 124395 h 270412"/>
                    <a:gd name="connsiteX14" fmla="*/ 145711 w 291422"/>
                    <a:gd name="connsiteY14" fmla="*/ 270413 h 270412"/>
                    <a:gd name="connsiteX15" fmla="*/ 291422 w 291422"/>
                    <a:gd name="connsiteY15" fmla="*/ 124395 h 270412"/>
                    <a:gd name="connsiteX16" fmla="*/ 288036 w 291422"/>
                    <a:gd name="connsiteY16" fmla="*/ 93027 h 270412"/>
                    <a:gd name="connsiteX17" fmla="*/ 192127 w 291422"/>
                    <a:gd name="connsiteY17" fmla="*/ 59499 h 270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1422" h="270412">
                      <a:moveTo>
                        <a:pt x="192065" y="59468"/>
                      </a:moveTo>
                      <a:cubicBezTo>
                        <a:pt x="173167" y="59468"/>
                        <a:pt x="160824" y="65421"/>
                        <a:pt x="160824" y="84791"/>
                      </a:cubicBezTo>
                      <a:cubicBezTo>
                        <a:pt x="160824" y="95433"/>
                        <a:pt x="166457" y="103360"/>
                        <a:pt x="192189" y="104408"/>
                      </a:cubicBezTo>
                      <a:cubicBezTo>
                        <a:pt x="207794" y="105056"/>
                        <a:pt x="220937" y="107400"/>
                        <a:pt x="231679" y="114772"/>
                      </a:cubicBezTo>
                      <a:cubicBezTo>
                        <a:pt x="244914" y="123840"/>
                        <a:pt x="250485" y="138769"/>
                        <a:pt x="250670" y="152741"/>
                      </a:cubicBezTo>
                      <a:cubicBezTo>
                        <a:pt x="250947" y="170816"/>
                        <a:pt x="242852" y="193641"/>
                        <a:pt x="210533" y="204622"/>
                      </a:cubicBezTo>
                      <a:cubicBezTo>
                        <a:pt x="192250" y="210821"/>
                        <a:pt x="171074" y="211346"/>
                        <a:pt x="149189" y="211346"/>
                      </a:cubicBezTo>
                      <a:cubicBezTo>
                        <a:pt x="146511" y="211346"/>
                        <a:pt x="143864" y="211130"/>
                        <a:pt x="141187" y="211130"/>
                      </a:cubicBezTo>
                      <a:cubicBezTo>
                        <a:pt x="119241" y="211037"/>
                        <a:pt x="104251" y="206966"/>
                        <a:pt x="104251" y="206966"/>
                      </a:cubicBezTo>
                      <a:cubicBezTo>
                        <a:pt x="89415" y="203974"/>
                        <a:pt x="69624" y="197373"/>
                        <a:pt x="57743" y="182044"/>
                      </a:cubicBezTo>
                      <a:cubicBezTo>
                        <a:pt x="38290" y="156936"/>
                        <a:pt x="37767" y="122915"/>
                        <a:pt x="38321" y="104717"/>
                      </a:cubicBezTo>
                      <a:cubicBezTo>
                        <a:pt x="38444" y="100522"/>
                        <a:pt x="38721" y="96204"/>
                        <a:pt x="39152" y="91762"/>
                      </a:cubicBezTo>
                      <a:cubicBezTo>
                        <a:pt x="42199" y="61442"/>
                        <a:pt x="53434" y="27143"/>
                        <a:pt x="69408" y="0"/>
                      </a:cubicBezTo>
                      <a:cubicBezTo>
                        <a:pt x="27763" y="25693"/>
                        <a:pt x="0" y="71806"/>
                        <a:pt x="0" y="124395"/>
                      </a:cubicBezTo>
                      <a:cubicBezTo>
                        <a:pt x="0" y="205023"/>
                        <a:pt x="65222" y="270413"/>
                        <a:pt x="145711" y="270413"/>
                      </a:cubicBezTo>
                      <a:cubicBezTo>
                        <a:pt x="226200" y="270413"/>
                        <a:pt x="291422" y="205053"/>
                        <a:pt x="291422" y="124395"/>
                      </a:cubicBezTo>
                      <a:cubicBezTo>
                        <a:pt x="291422" y="113631"/>
                        <a:pt x="290253" y="103144"/>
                        <a:pt x="288036" y="93027"/>
                      </a:cubicBezTo>
                      <a:cubicBezTo>
                        <a:pt x="286374" y="91947"/>
                        <a:pt x="239312" y="59499"/>
                        <a:pt x="192127" y="59499"/>
                      </a:cubicBezTo>
                      <a:close/>
                    </a:path>
                  </a:pathLst>
                </a:custGeom>
                <a:grpFill/>
                <a:ln w="3075" cap="flat">
                  <a:noFill/>
                  <a:prstDash val="solid"/>
                  <a:miter/>
                </a:ln>
              </p:spPr>
              <p:txBody>
                <a:bodyPr rtlCol="0" anchor="ctr"/>
                <a:lstStyle/>
                <a:p>
                  <a:endParaRPr lang="en-IS">
                    <a:solidFill>
                      <a:schemeClr val="bg1"/>
                    </a:solidFill>
                  </a:endParaRPr>
                </a:p>
              </p:txBody>
            </p:sp>
            <p:sp>
              <p:nvSpPr>
                <p:cNvPr id="34" name="Freeform 33">
                  <a:extLst>
                    <a:ext uri="{FF2B5EF4-FFF2-40B4-BE49-F238E27FC236}">
                      <a16:creationId xmlns:a16="http://schemas.microsoft.com/office/drawing/2014/main" id="{45CCAA40-CF79-E407-39FA-010B13A3AB4E}"/>
                    </a:ext>
                  </a:extLst>
                </p:cNvPr>
                <p:cNvSpPr/>
                <p:nvPr/>
              </p:nvSpPr>
              <p:spPr>
                <a:xfrm>
                  <a:off x="10676964" y="331617"/>
                  <a:ext cx="214146" cy="202061"/>
                </a:xfrm>
                <a:custGeom>
                  <a:avLst/>
                  <a:gdLst>
                    <a:gd name="connsiteX0" fmla="*/ 20388 w 214146"/>
                    <a:gd name="connsiteY0" fmla="*/ 35039 h 202061"/>
                    <a:gd name="connsiteX1" fmla="*/ 2043 w 214146"/>
                    <a:gd name="connsiteY1" fmla="*/ 102187 h 202061"/>
                    <a:gd name="connsiteX2" fmla="*/ 2474 w 214146"/>
                    <a:gd name="connsiteY2" fmla="*/ 154777 h 202061"/>
                    <a:gd name="connsiteX3" fmla="*/ 82840 w 214146"/>
                    <a:gd name="connsiteY3" fmla="*/ 202062 h 202061"/>
                    <a:gd name="connsiteX4" fmla="*/ 153480 w 214146"/>
                    <a:gd name="connsiteY4" fmla="*/ 173315 h 202061"/>
                    <a:gd name="connsiteX5" fmla="*/ 120022 w 214146"/>
                    <a:gd name="connsiteY5" fmla="*/ 154870 h 202061"/>
                    <a:gd name="connsiteX6" fmla="*/ 63634 w 214146"/>
                    <a:gd name="connsiteY6" fmla="*/ 102311 h 202061"/>
                    <a:gd name="connsiteX7" fmla="*/ 114543 w 214146"/>
                    <a:gd name="connsiteY7" fmla="*/ 55057 h 202061"/>
                    <a:gd name="connsiteX8" fmla="*/ 214146 w 214146"/>
                    <a:gd name="connsiteY8" fmla="*/ 90590 h 202061"/>
                    <a:gd name="connsiteX9" fmla="*/ 79331 w 214146"/>
                    <a:gd name="connsiteY9" fmla="*/ 0 h 202061"/>
                    <a:gd name="connsiteX10" fmla="*/ 34639 w 214146"/>
                    <a:gd name="connsiteY10" fmla="*/ 7002 h 202061"/>
                    <a:gd name="connsiteX11" fmla="*/ 20419 w 214146"/>
                    <a:gd name="connsiteY11" fmla="*/ 35008 h 202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146" h="202061">
                      <a:moveTo>
                        <a:pt x="20388" y="35039"/>
                      </a:moveTo>
                      <a:cubicBezTo>
                        <a:pt x="11431" y="57525"/>
                        <a:pt x="5337" y="78221"/>
                        <a:pt x="2043" y="102187"/>
                      </a:cubicBezTo>
                      <a:cubicBezTo>
                        <a:pt x="-1558" y="128374"/>
                        <a:pt x="258" y="146727"/>
                        <a:pt x="2474" y="154777"/>
                      </a:cubicBezTo>
                      <a:cubicBezTo>
                        <a:pt x="12755" y="192376"/>
                        <a:pt x="27252" y="202062"/>
                        <a:pt x="82840" y="202062"/>
                      </a:cubicBezTo>
                      <a:cubicBezTo>
                        <a:pt x="138428" y="202062"/>
                        <a:pt x="153480" y="195091"/>
                        <a:pt x="153480" y="173315"/>
                      </a:cubicBezTo>
                      <a:cubicBezTo>
                        <a:pt x="153480" y="167393"/>
                        <a:pt x="149232" y="155024"/>
                        <a:pt x="120022" y="154870"/>
                      </a:cubicBezTo>
                      <a:cubicBezTo>
                        <a:pt x="101523" y="154777"/>
                        <a:pt x="60925" y="149441"/>
                        <a:pt x="63634" y="102311"/>
                      </a:cubicBezTo>
                      <a:cubicBezTo>
                        <a:pt x="65265" y="73780"/>
                        <a:pt x="88042" y="54934"/>
                        <a:pt x="114543" y="55057"/>
                      </a:cubicBezTo>
                      <a:cubicBezTo>
                        <a:pt x="172409" y="55304"/>
                        <a:pt x="209837" y="87197"/>
                        <a:pt x="214146" y="90590"/>
                      </a:cubicBezTo>
                      <a:cubicBezTo>
                        <a:pt x="192354" y="37445"/>
                        <a:pt x="140213" y="0"/>
                        <a:pt x="79331" y="0"/>
                      </a:cubicBezTo>
                      <a:cubicBezTo>
                        <a:pt x="63757" y="0"/>
                        <a:pt x="48736" y="2468"/>
                        <a:pt x="34639" y="7002"/>
                      </a:cubicBezTo>
                      <a:cubicBezTo>
                        <a:pt x="33254" y="8976"/>
                        <a:pt x="27283" y="17705"/>
                        <a:pt x="20419" y="35008"/>
                      </a:cubicBezTo>
                      <a:close/>
                    </a:path>
                  </a:pathLst>
                </a:custGeom>
                <a:grpFill/>
                <a:ln w="3075" cap="flat">
                  <a:noFill/>
                  <a:prstDash val="solid"/>
                  <a:miter/>
                </a:ln>
              </p:spPr>
              <p:txBody>
                <a:bodyPr rtlCol="0" anchor="ctr"/>
                <a:lstStyle/>
                <a:p>
                  <a:endParaRPr lang="en-IS">
                    <a:solidFill>
                      <a:schemeClr val="bg1"/>
                    </a:solidFill>
                  </a:endParaRPr>
                </a:p>
              </p:txBody>
            </p:sp>
          </p:grpSp>
        </p:grpSp>
        <p:grpSp>
          <p:nvGrpSpPr>
            <p:cNvPr id="8" name="Graphic 1">
              <a:extLst>
                <a:ext uri="{FF2B5EF4-FFF2-40B4-BE49-F238E27FC236}">
                  <a16:creationId xmlns:a16="http://schemas.microsoft.com/office/drawing/2014/main" id="{281BA16C-FA01-AEFC-BC7D-1FC7C27C5E95}"/>
                </a:ext>
              </a:extLst>
            </p:cNvPr>
            <p:cNvGrpSpPr/>
            <p:nvPr/>
          </p:nvGrpSpPr>
          <p:grpSpPr>
            <a:xfrm>
              <a:off x="10977294" y="598174"/>
              <a:ext cx="847919" cy="111995"/>
              <a:chOff x="10977294" y="598174"/>
              <a:chExt cx="847919" cy="111995"/>
            </a:xfrm>
            <a:solidFill>
              <a:schemeClr val="bg1"/>
            </a:solidFill>
          </p:grpSpPr>
          <p:grpSp>
            <p:nvGrpSpPr>
              <p:cNvPr id="9" name="Graphic 1">
                <a:extLst>
                  <a:ext uri="{FF2B5EF4-FFF2-40B4-BE49-F238E27FC236}">
                    <a16:creationId xmlns:a16="http://schemas.microsoft.com/office/drawing/2014/main" id="{643974D0-C823-BE8F-F8F1-5199C73CBA65}"/>
                  </a:ext>
                </a:extLst>
              </p:cNvPr>
              <p:cNvGrpSpPr/>
              <p:nvPr/>
            </p:nvGrpSpPr>
            <p:grpSpPr>
              <a:xfrm>
                <a:off x="10977294" y="623621"/>
                <a:ext cx="847919" cy="75291"/>
                <a:chOff x="10977294" y="623621"/>
                <a:chExt cx="847919" cy="75291"/>
              </a:xfrm>
              <a:grpFill/>
            </p:grpSpPr>
            <p:sp>
              <p:nvSpPr>
                <p:cNvPr id="18" name="Freeform 17">
                  <a:extLst>
                    <a:ext uri="{FF2B5EF4-FFF2-40B4-BE49-F238E27FC236}">
                      <a16:creationId xmlns:a16="http://schemas.microsoft.com/office/drawing/2014/main" id="{C3C09514-9C43-FBC0-BA9A-B39651A6C870}"/>
                    </a:ext>
                  </a:extLst>
                </p:cNvPr>
                <p:cNvSpPr/>
                <p:nvPr/>
              </p:nvSpPr>
              <p:spPr>
                <a:xfrm>
                  <a:off x="11421476" y="623713"/>
                  <a:ext cx="44476" cy="54810"/>
                </a:xfrm>
                <a:custGeom>
                  <a:avLst/>
                  <a:gdLst>
                    <a:gd name="connsiteX0" fmla="*/ 23516 w 44476"/>
                    <a:gd name="connsiteY0" fmla="*/ 47408 h 54810"/>
                    <a:gd name="connsiteX1" fmla="*/ 28102 w 44476"/>
                    <a:gd name="connsiteY1" fmla="*/ 46637 h 54810"/>
                    <a:gd name="connsiteX2" fmla="*/ 31980 w 44476"/>
                    <a:gd name="connsiteY2" fmla="*/ 44478 h 54810"/>
                    <a:gd name="connsiteX3" fmla="*/ 34720 w 44476"/>
                    <a:gd name="connsiteY3" fmla="*/ 41239 h 54810"/>
                    <a:gd name="connsiteX4" fmla="*/ 35951 w 44476"/>
                    <a:gd name="connsiteY4" fmla="*/ 37167 h 54810"/>
                    <a:gd name="connsiteX5" fmla="*/ 44477 w 44476"/>
                    <a:gd name="connsiteY5" fmla="*/ 37167 h 54810"/>
                    <a:gd name="connsiteX6" fmla="*/ 42538 w 44476"/>
                    <a:gd name="connsiteY6" fmla="*/ 43892 h 54810"/>
                    <a:gd name="connsiteX7" fmla="*/ 37982 w 44476"/>
                    <a:gd name="connsiteY7" fmla="*/ 49505 h 54810"/>
                    <a:gd name="connsiteX8" fmla="*/ 31426 w 44476"/>
                    <a:gd name="connsiteY8" fmla="*/ 53361 h 54810"/>
                    <a:gd name="connsiteX9" fmla="*/ 23516 w 44476"/>
                    <a:gd name="connsiteY9" fmla="*/ 54810 h 54810"/>
                    <a:gd name="connsiteX10" fmla="*/ 13143 w 44476"/>
                    <a:gd name="connsiteY10" fmla="*/ 52682 h 54810"/>
                    <a:gd name="connsiteX11" fmla="*/ 5817 w 44476"/>
                    <a:gd name="connsiteY11" fmla="*/ 46945 h 54810"/>
                    <a:gd name="connsiteX12" fmla="*/ 1447 w 44476"/>
                    <a:gd name="connsiteY12" fmla="*/ 38555 h 54810"/>
                    <a:gd name="connsiteX13" fmla="*/ 0 w 44476"/>
                    <a:gd name="connsiteY13" fmla="*/ 28439 h 54810"/>
                    <a:gd name="connsiteX14" fmla="*/ 0 w 44476"/>
                    <a:gd name="connsiteY14" fmla="*/ 26372 h 54810"/>
                    <a:gd name="connsiteX15" fmla="*/ 1447 w 44476"/>
                    <a:gd name="connsiteY15" fmla="*/ 16255 h 54810"/>
                    <a:gd name="connsiteX16" fmla="*/ 5817 w 44476"/>
                    <a:gd name="connsiteY16" fmla="*/ 7865 h 54810"/>
                    <a:gd name="connsiteX17" fmla="*/ 13143 w 44476"/>
                    <a:gd name="connsiteY17" fmla="*/ 2128 h 54810"/>
                    <a:gd name="connsiteX18" fmla="*/ 23485 w 44476"/>
                    <a:gd name="connsiteY18" fmla="*/ 0 h 54810"/>
                    <a:gd name="connsiteX19" fmla="*/ 31888 w 44476"/>
                    <a:gd name="connsiteY19" fmla="*/ 1481 h 54810"/>
                    <a:gd name="connsiteX20" fmla="*/ 38413 w 44476"/>
                    <a:gd name="connsiteY20" fmla="*/ 5521 h 54810"/>
                    <a:gd name="connsiteX21" fmla="*/ 42722 w 44476"/>
                    <a:gd name="connsiteY21" fmla="*/ 11597 h 54810"/>
                    <a:gd name="connsiteX22" fmla="*/ 44477 w 44476"/>
                    <a:gd name="connsiteY22" fmla="*/ 19185 h 54810"/>
                    <a:gd name="connsiteX23" fmla="*/ 35951 w 44476"/>
                    <a:gd name="connsiteY23" fmla="*/ 19185 h 54810"/>
                    <a:gd name="connsiteX24" fmla="*/ 34812 w 44476"/>
                    <a:gd name="connsiteY24" fmla="*/ 14620 h 54810"/>
                    <a:gd name="connsiteX25" fmla="*/ 32257 w 44476"/>
                    <a:gd name="connsiteY25" fmla="*/ 10919 h 54810"/>
                    <a:gd name="connsiteX26" fmla="*/ 28441 w 44476"/>
                    <a:gd name="connsiteY26" fmla="*/ 8390 h 54810"/>
                    <a:gd name="connsiteX27" fmla="*/ 23485 w 44476"/>
                    <a:gd name="connsiteY27" fmla="*/ 7464 h 54810"/>
                    <a:gd name="connsiteX28" fmla="*/ 16529 w 44476"/>
                    <a:gd name="connsiteY28" fmla="*/ 9130 h 54810"/>
                    <a:gd name="connsiteX29" fmla="*/ 12096 w 44476"/>
                    <a:gd name="connsiteY29" fmla="*/ 13510 h 54810"/>
                    <a:gd name="connsiteX30" fmla="*/ 9726 w 44476"/>
                    <a:gd name="connsiteY30" fmla="*/ 19617 h 54810"/>
                    <a:gd name="connsiteX31" fmla="*/ 9049 w 44476"/>
                    <a:gd name="connsiteY31" fmla="*/ 26434 h 54810"/>
                    <a:gd name="connsiteX32" fmla="*/ 9049 w 44476"/>
                    <a:gd name="connsiteY32" fmla="*/ 28500 h 54810"/>
                    <a:gd name="connsiteX33" fmla="*/ 9726 w 44476"/>
                    <a:gd name="connsiteY33" fmla="*/ 35409 h 54810"/>
                    <a:gd name="connsiteX34" fmla="*/ 12066 w 44476"/>
                    <a:gd name="connsiteY34" fmla="*/ 41486 h 54810"/>
                    <a:gd name="connsiteX35" fmla="*/ 16498 w 44476"/>
                    <a:gd name="connsiteY35" fmla="*/ 45835 h 54810"/>
                    <a:gd name="connsiteX36" fmla="*/ 23516 w 44476"/>
                    <a:gd name="connsiteY36" fmla="*/ 47500 h 54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4476" h="54810">
                      <a:moveTo>
                        <a:pt x="23516" y="47408"/>
                      </a:moveTo>
                      <a:cubicBezTo>
                        <a:pt x="25116" y="47408"/>
                        <a:pt x="26625" y="47161"/>
                        <a:pt x="28102" y="46637"/>
                      </a:cubicBezTo>
                      <a:cubicBezTo>
                        <a:pt x="29579" y="46112"/>
                        <a:pt x="30872" y="45403"/>
                        <a:pt x="31980" y="44478"/>
                      </a:cubicBezTo>
                      <a:cubicBezTo>
                        <a:pt x="33088" y="43552"/>
                        <a:pt x="34012" y="42473"/>
                        <a:pt x="34720" y="41239"/>
                      </a:cubicBezTo>
                      <a:cubicBezTo>
                        <a:pt x="35427" y="39974"/>
                        <a:pt x="35828" y="38617"/>
                        <a:pt x="35951" y="37167"/>
                      </a:cubicBezTo>
                      <a:lnTo>
                        <a:pt x="44477" y="37167"/>
                      </a:lnTo>
                      <a:cubicBezTo>
                        <a:pt x="44354" y="39512"/>
                        <a:pt x="43707" y="41763"/>
                        <a:pt x="42538" y="43892"/>
                      </a:cubicBezTo>
                      <a:cubicBezTo>
                        <a:pt x="41368" y="46020"/>
                        <a:pt x="39860" y="47901"/>
                        <a:pt x="37982" y="49505"/>
                      </a:cubicBezTo>
                      <a:cubicBezTo>
                        <a:pt x="36105" y="51109"/>
                        <a:pt x="33919" y="52405"/>
                        <a:pt x="31426" y="53361"/>
                      </a:cubicBezTo>
                      <a:cubicBezTo>
                        <a:pt x="28933" y="54317"/>
                        <a:pt x="26286" y="54810"/>
                        <a:pt x="23516" y="54810"/>
                      </a:cubicBezTo>
                      <a:cubicBezTo>
                        <a:pt x="19545" y="54810"/>
                        <a:pt x="16098" y="54101"/>
                        <a:pt x="13143" y="52682"/>
                      </a:cubicBezTo>
                      <a:cubicBezTo>
                        <a:pt x="10188" y="51263"/>
                        <a:pt x="7757" y="49351"/>
                        <a:pt x="5817" y="46945"/>
                      </a:cubicBezTo>
                      <a:cubicBezTo>
                        <a:pt x="3878" y="44539"/>
                        <a:pt x="2401" y="41732"/>
                        <a:pt x="1447" y="38555"/>
                      </a:cubicBezTo>
                      <a:cubicBezTo>
                        <a:pt x="492" y="35348"/>
                        <a:pt x="0" y="31986"/>
                        <a:pt x="0" y="28439"/>
                      </a:cubicBezTo>
                      <a:lnTo>
                        <a:pt x="0" y="26372"/>
                      </a:lnTo>
                      <a:cubicBezTo>
                        <a:pt x="0" y="22825"/>
                        <a:pt x="492" y="19463"/>
                        <a:pt x="1447" y="16255"/>
                      </a:cubicBezTo>
                      <a:cubicBezTo>
                        <a:pt x="2401" y="13047"/>
                        <a:pt x="3847" y="10271"/>
                        <a:pt x="5817" y="7865"/>
                      </a:cubicBezTo>
                      <a:cubicBezTo>
                        <a:pt x="7787" y="5459"/>
                        <a:pt x="10219" y="3547"/>
                        <a:pt x="13143" y="2128"/>
                      </a:cubicBezTo>
                      <a:cubicBezTo>
                        <a:pt x="16067" y="709"/>
                        <a:pt x="19514" y="0"/>
                        <a:pt x="23485" y="0"/>
                      </a:cubicBezTo>
                      <a:cubicBezTo>
                        <a:pt x="26563" y="0"/>
                        <a:pt x="29364" y="494"/>
                        <a:pt x="31888" y="1481"/>
                      </a:cubicBezTo>
                      <a:cubicBezTo>
                        <a:pt x="34412" y="2468"/>
                        <a:pt x="36597" y="3794"/>
                        <a:pt x="38413" y="5521"/>
                      </a:cubicBezTo>
                      <a:cubicBezTo>
                        <a:pt x="40229" y="7248"/>
                        <a:pt x="41676" y="9253"/>
                        <a:pt x="42722" y="11597"/>
                      </a:cubicBezTo>
                      <a:cubicBezTo>
                        <a:pt x="43769" y="13942"/>
                        <a:pt x="44354" y="16471"/>
                        <a:pt x="44477" y="19185"/>
                      </a:cubicBezTo>
                      <a:lnTo>
                        <a:pt x="35951" y="19185"/>
                      </a:lnTo>
                      <a:cubicBezTo>
                        <a:pt x="35828" y="17550"/>
                        <a:pt x="35427" y="16039"/>
                        <a:pt x="34812" y="14620"/>
                      </a:cubicBezTo>
                      <a:cubicBezTo>
                        <a:pt x="34165" y="13201"/>
                        <a:pt x="33334" y="11968"/>
                        <a:pt x="32257" y="10919"/>
                      </a:cubicBezTo>
                      <a:cubicBezTo>
                        <a:pt x="31180" y="9870"/>
                        <a:pt x="29918" y="9007"/>
                        <a:pt x="28441" y="8390"/>
                      </a:cubicBezTo>
                      <a:cubicBezTo>
                        <a:pt x="26963" y="7773"/>
                        <a:pt x="25301" y="7464"/>
                        <a:pt x="23485" y="7464"/>
                      </a:cubicBezTo>
                      <a:cubicBezTo>
                        <a:pt x="20684" y="7464"/>
                        <a:pt x="18375" y="8020"/>
                        <a:pt x="16529" y="9130"/>
                      </a:cubicBezTo>
                      <a:cubicBezTo>
                        <a:pt x="14682" y="10240"/>
                        <a:pt x="13205" y="11690"/>
                        <a:pt x="12096" y="13510"/>
                      </a:cubicBezTo>
                      <a:cubicBezTo>
                        <a:pt x="10988" y="15330"/>
                        <a:pt x="10188" y="17365"/>
                        <a:pt x="9726" y="19617"/>
                      </a:cubicBezTo>
                      <a:cubicBezTo>
                        <a:pt x="9265" y="21869"/>
                        <a:pt x="9049" y="24151"/>
                        <a:pt x="9049" y="26434"/>
                      </a:cubicBezTo>
                      <a:lnTo>
                        <a:pt x="9049" y="28500"/>
                      </a:lnTo>
                      <a:cubicBezTo>
                        <a:pt x="9049" y="30844"/>
                        <a:pt x="9265" y="33158"/>
                        <a:pt x="9726" y="35409"/>
                      </a:cubicBezTo>
                      <a:cubicBezTo>
                        <a:pt x="10188" y="37661"/>
                        <a:pt x="10958" y="39697"/>
                        <a:pt x="12066" y="41486"/>
                      </a:cubicBezTo>
                      <a:cubicBezTo>
                        <a:pt x="13174" y="43275"/>
                        <a:pt x="14651" y="44724"/>
                        <a:pt x="16498" y="45835"/>
                      </a:cubicBezTo>
                      <a:cubicBezTo>
                        <a:pt x="18345" y="46945"/>
                        <a:pt x="20684" y="47500"/>
                        <a:pt x="23516" y="47500"/>
                      </a:cubicBezTo>
                      <a:close/>
                    </a:path>
                  </a:pathLst>
                </a:custGeom>
                <a:grpFill/>
                <a:ln w="3075" cap="flat">
                  <a:noFill/>
                  <a:prstDash val="solid"/>
                  <a:miter/>
                </a:ln>
              </p:spPr>
              <p:txBody>
                <a:bodyPr rtlCol="0" anchor="ctr"/>
                <a:lstStyle/>
                <a:p>
                  <a:endParaRPr lang="en-IS">
                    <a:solidFill>
                      <a:schemeClr val="bg1"/>
                    </a:solidFill>
                  </a:endParaRPr>
                </a:p>
              </p:txBody>
            </p:sp>
            <p:sp>
              <p:nvSpPr>
                <p:cNvPr id="19" name="Freeform 18">
                  <a:extLst>
                    <a:ext uri="{FF2B5EF4-FFF2-40B4-BE49-F238E27FC236}">
                      <a16:creationId xmlns:a16="http://schemas.microsoft.com/office/drawing/2014/main" id="{EA42E3B6-85F2-9FDA-C989-327F06410980}"/>
                    </a:ext>
                  </a:extLst>
                </p:cNvPr>
                <p:cNvSpPr/>
                <p:nvPr/>
              </p:nvSpPr>
              <p:spPr>
                <a:xfrm>
                  <a:off x="11473647" y="623651"/>
                  <a:ext cx="48077" cy="54841"/>
                </a:xfrm>
                <a:custGeom>
                  <a:avLst/>
                  <a:gdLst>
                    <a:gd name="connsiteX0" fmla="*/ 62 w 48077"/>
                    <a:gd name="connsiteY0" fmla="*/ 26927 h 54841"/>
                    <a:gd name="connsiteX1" fmla="*/ 1754 w 48077"/>
                    <a:gd name="connsiteY1" fmla="*/ 16255 h 54841"/>
                    <a:gd name="connsiteX2" fmla="*/ 6525 w 48077"/>
                    <a:gd name="connsiteY2" fmla="*/ 7742 h 54841"/>
                    <a:gd name="connsiteX3" fmla="*/ 14066 w 48077"/>
                    <a:gd name="connsiteY3" fmla="*/ 2067 h 54841"/>
                    <a:gd name="connsiteX4" fmla="*/ 24008 w 48077"/>
                    <a:gd name="connsiteY4" fmla="*/ 0 h 54841"/>
                    <a:gd name="connsiteX5" fmla="*/ 34073 w 48077"/>
                    <a:gd name="connsiteY5" fmla="*/ 2067 h 54841"/>
                    <a:gd name="connsiteX6" fmla="*/ 41645 w 48077"/>
                    <a:gd name="connsiteY6" fmla="*/ 7742 h 54841"/>
                    <a:gd name="connsiteX7" fmla="*/ 46416 w 48077"/>
                    <a:gd name="connsiteY7" fmla="*/ 16255 h 54841"/>
                    <a:gd name="connsiteX8" fmla="*/ 48078 w 48077"/>
                    <a:gd name="connsiteY8" fmla="*/ 26927 h 54841"/>
                    <a:gd name="connsiteX9" fmla="*/ 48078 w 48077"/>
                    <a:gd name="connsiteY9" fmla="*/ 28007 h 54841"/>
                    <a:gd name="connsiteX10" fmla="*/ 46416 w 48077"/>
                    <a:gd name="connsiteY10" fmla="*/ 38679 h 54841"/>
                    <a:gd name="connsiteX11" fmla="*/ 41645 w 48077"/>
                    <a:gd name="connsiteY11" fmla="*/ 47192 h 54841"/>
                    <a:gd name="connsiteX12" fmla="*/ 34073 w 48077"/>
                    <a:gd name="connsiteY12" fmla="*/ 52806 h 54841"/>
                    <a:gd name="connsiteX13" fmla="*/ 24070 w 48077"/>
                    <a:gd name="connsiteY13" fmla="*/ 54841 h 54841"/>
                    <a:gd name="connsiteX14" fmla="*/ 14066 w 48077"/>
                    <a:gd name="connsiteY14" fmla="*/ 52806 h 54841"/>
                    <a:gd name="connsiteX15" fmla="*/ 6494 w 48077"/>
                    <a:gd name="connsiteY15" fmla="*/ 47192 h 54841"/>
                    <a:gd name="connsiteX16" fmla="*/ 1693 w 48077"/>
                    <a:gd name="connsiteY16" fmla="*/ 38679 h 54841"/>
                    <a:gd name="connsiteX17" fmla="*/ 0 w 48077"/>
                    <a:gd name="connsiteY17" fmla="*/ 28007 h 54841"/>
                    <a:gd name="connsiteX18" fmla="*/ 0 w 48077"/>
                    <a:gd name="connsiteY18" fmla="*/ 26927 h 54841"/>
                    <a:gd name="connsiteX19" fmla="*/ 9142 w 48077"/>
                    <a:gd name="connsiteY19" fmla="*/ 28007 h 54841"/>
                    <a:gd name="connsiteX20" fmla="*/ 10065 w 48077"/>
                    <a:gd name="connsiteY20" fmla="*/ 35471 h 54841"/>
                    <a:gd name="connsiteX21" fmla="*/ 12866 w 48077"/>
                    <a:gd name="connsiteY21" fmla="*/ 41640 h 54841"/>
                    <a:gd name="connsiteX22" fmla="*/ 17544 w 48077"/>
                    <a:gd name="connsiteY22" fmla="*/ 45866 h 54841"/>
                    <a:gd name="connsiteX23" fmla="*/ 24100 w 48077"/>
                    <a:gd name="connsiteY23" fmla="*/ 47439 h 54841"/>
                    <a:gd name="connsiteX24" fmla="*/ 30626 w 48077"/>
                    <a:gd name="connsiteY24" fmla="*/ 45866 h 54841"/>
                    <a:gd name="connsiteX25" fmla="*/ 35304 w 48077"/>
                    <a:gd name="connsiteY25" fmla="*/ 41640 h 54841"/>
                    <a:gd name="connsiteX26" fmla="*/ 38105 w 48077"/>
                    <a:gd name="connsiteY26" fmla="*/ 35471 h 54841"/>
                    <a:gd name="connsiteX27" fmla="*/ 39059 w 48077"/>
                    <a:gd name="connsiteY27" fmla="*/ 28007 h 54841"/>
                    <a:gd name="connsiteX28" fmla="*/ 39059 w 48077"/>
                    <a:gd name="connsiteY28" fmla="*/ 26927 h 54841"/>
                    <a:gd name="connsiteX29" fmla="*/ 38105 w 48077"/>
                    <a:gd name="connsiteY29" fmla="*/ 19463 h 54841"/>
                    <a:gd name="connsiteX30" fmla="*/ 35274 w 48077"/>
                    <a:gd name="connsiteY30" fmla="*/ 13263 h 54841"/>
                    <a:gd name="connsiteX31" fmla="*/ 30564 w 48077"/>
                    <a:gd name="connsiteY31" fmla="*/ 9007 h 54841"/>
                    <a:gd name="connsiteX32" fmla="*/ 23977 w 48077"/>
                    <a:gd name="connsiteY32" fmla="*/ 7434 h 54841"/>
                    <a:gd name="connsiteX33" fmla="*/ 17483 w 48077"/>
                    <a:gd name="connsiteY33" fmla="*/ 9007 h 54841"/>
                    <a:gd name="connsiteX34" fmla="*/ 12835 w 48077"/>
                    <a:gd name="connsiteY34" fmla="*/ 13263 h 54841"/>
                    <a:gd name="connsiteX35" fmla="*/ 10034 w 48077"/>
                    <a:gd name="connsiteY35" fmla="*/ 19463 h 54841"/>
                    <a:gd name="connsiteX36" fmla="*/ 9111 w 48077"/>
                    <a:gd name="connsiteY36" fmla="*/ 26927 h 54841"/>
                    <a:gd name="connsiteX37" fmla="*/ 9111 w 48077"/>
                    <a:gd name="connsiteY37" fmla="*/ 28007 h 54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8077" h="54841">
                      <a:moveTo>
                        <a:pt x="62" y="26927"/>
                      </a:moveTo>
                      <a:cubicBezTo>
                        <a:pt x="62" y="23072"/>
                        <a:pt x="616" y="19525"/>
                        <a:pt x="1754" y="16255"/>
                      </a:cubicBezTo>
                      <a:cubicBezTo>
                        <a:pt x="2862" y="12986"/>
                        <a:pt x="4463" y="10148"/>
                        <a:pt x="6525" y="7742"/>
                      </a:cubicBezTo>
                      <a:cubicBezTo>
                        <a:pt x="8588" y="5336"/>
                        <a:pt x="11111" y="3455"/>
                        <a:pt x="14066" y="2067"/>
                      </a:cubicBezTo>
                      <a:cubicBezTo>
                        <a:pt x="17021" y="679"/>
                        <a:pt x="20345" y="0"/>
                        <a:pt x="24008" y="0"/>
                      </a:cubicBezTo>
                      <a:cubicBezTo>
                        <a:pt x="27671" y="0"/>
                        <a:pt x="31088" y="679"/>
                        <a:pt x="34073" y="2067"/>
                      </a:cubicBezTo>
                      <a:cubicBezTo>
                        <a:pt x="37059" y="3455"/>
                        <a:pt x="39583" y="5336"/>
                        <a:pt x="41645" y="7742"/>
                      </a:cubicBezTo>
                      <a:cubicBezTo>
                        <a:pt x="43738" y="10148"/>
                        <a:pt x="45308" y="12986"/>
                        <a:pt x="46416" y="16255"/>
                      </a:cubicBezTo>
                      <a:cubicBezTo>
                        <a:pt x="47524" y="19525"/>
                        <a:pt x="48078" y="23102"/>
                        <a:pt x="48078" y="26927"/>
                      </a:cubicBezTo>
                      <a:lnTo>
                        <a:pt x="48078" y="28007"/>
                      </a:lnTo>
                      <a:cubicBezTo>
                        <a:pt x="48078" y="31862"/>
                        <a:pt x="47524" y="35409"/>
                        <a:pt x="46416" y="38679"/>
                      </a:cubicBezTo>
                      <a:cubicBezTo>
                        <a:pt x="45308" y="41948"/>
                        <a:pt x="43707" y="44786"/>
                        <a:pt x="41645" y="47192"/>
                      </a:cubicBezTo>
                      <a:cubicBezTo>
                        <a:pt x="39552" y="49598"/>
                        <a:pt x="37059" y="51448"/>
                        <a:pt x="34073" y="52806"/>
                      </a:cubicBezTo>
                      <a:cubicBezTo>
                        <a:pt x="31088" y="54163"/>
                        <a:pt x="27794" y="54841"/>
                        <a:pt x="24070" y="54841"/>
                      </a:cubicBezTo>
                      <a:cubicBezTo>
                        <a:pt x="20345" y="54841"/>
                        <a:pt x="17021" y="54163"/>
                        <a:pt x="14066" y="52806"/>
                      </a:cubicBezTo>
                      <a:cubicBezTo>
                        <a:pt x="11111" y="51448"/>
                        <a:pt x="8588" y="49567"/>
                        <a:pt x="6494" y="47192"/>
                      </a:cubicBezTo>
                      <a:cubicBezTo>
                        <a:pt x="4401" y="44786"/>
                        <a:pt x="2801" y="41979"/>
                        <a:pt x="1693" y="38679"/>
                      </a:cubicBezTo>
                      <a:cubicBezTo>
                        <a:pt x="585" y="35409"/>
                        <a:pt x="0" y="31831"/>
                        <a:pt x="0" y="28007"/>
                      </a:cubicBezTo>
                      <a:lnTo>
                        <a:pt x="0" y="26927"/>
                      </a:lnTo>
                      <a:close/>
                      <a:moveTo>
                        <a:pt x="9142" y="28007"/>
                      </a:moveTo>
                      <a:cubicBezTo>
                        <a:pt x="9142" y="30659"/>
                        <a:pt x="9449" y="33127"/>
                        <a:pt x="10065" y="35471"/>
                      </a:cubicBezTo>
                      <a:cubicBezTo>
                        <a:pt x="10681" y="37815"/>
                        <a:pt x="11604" y="39882"/>
                        <a:pt x="12866" y="41640"/>
                      </a:cubicBezTo>
                      <a:cubicBezTo>
                        <a:pt x="14128" y="43429"/>
                        <a:pt x="15667" y="44817"/>
                        <a:pt x="17544" y="45866"/>
                      </a:cubicBezTo>
                      <a:cubicBezTo>
                        <a:pt x="19422" y="46914"/>
                        <a:pt x="21607" y="47439"/>
                        <a:pt x="24100" y="47439"/>
                      </a:cubicBezTo>
                      <a:cubicBezTo>
                        <a:pt x="26594" y="47439"/>
                        <a:pt x="28748" y="46914"/>
                        <a:pt x="30626" y="45866"/>
                      </a:cubicBezTo>
                      <a:cubicBezTo>
                        <a:pt x="32503" y="44817"/>
                        <a:pt x="34073" y="43429"/>
                        <a:pt x="35304" y="41640"/>
                      </a:cubicBezTo>
                      <a:cubicBezTo>
                        <a:pt x="36535" y="39851"/>
                        <a:pt x="37459" y="37815"/>
                        <a:pt x="38105" y="35471"/>
                      </a:cubicBezTo>
                      <a:cubicBezTo>
                        <a:pt x="38752" y="33127"/>
                        <a:pt x="39059" y="30629"/>
                        <a:pt x="39059" y="28007"/>
                      </a:cubicBezTo>
                      <a:lnTo>
                        <a:pt x="39059" y="26927"/>
                      </a:lnTo>
                      <a:cubicBezTo>
                        <a:pt x="39059" y="24305"/>
                        <a:pt x="38752" y="21838"/>
                        <a:pt x="38105" y="19463"/>
                      </a:cubicBezTo>
                      <a:cubicBezTo>
                        <a:pt x="37459" y="17088"/>
                        <a:pt x="36535" y="15021"/>
                        <a:pt x="35274" y="13263"/>
                      </a:cubicBezTo>
                      <a:cubicBezTo>
                        <a:pt x="34012" y="11505"/>
                        <a:pt x="32442" y="10055"/>
                        <a:pt x="30564" y="9007"/>
                      </a:cubicBezTo>
                      <a:cubicBezTo>
                        <a:pt x="28687" y="7958"/>
                        <a:pt x="26471" y="7434"/>
                        <a:pt x="23977" y="7434"/>
                      </a:cubicBezTo>
                      <a:cubicBezTo>
                        <a:pt x="21484" y="7434"/>
                        <a:pt x="19360" y="7958"/>
                        <a:pt x="17483" y="9007"/>
                      </a:cubicBezTo>
                      <a:cubicBezTo>
                        <a:pt x="15605" y="10055"/>
                        <a:pt x="14066" y="11474"/>
                        <a:pt x="12835" y="13263"/>
                      </a:cubicBezTo>
                      <a:cubicBezTo>
                        <a:pt x="11604" y="15052"/>
                        <a:pt x="10650" y="17119"/>
                        <a:pt x="10034" y="19463"/>
                      </a:cubicBezTo>
                      <a:cubicBezTo>
                        <a:pt x="9419" y="21838"/>
                        <a:pt x="9111" y="24305"/>
                        <a:pt x="9111" y="26927"/>
                      </a:cubicBezTo>
                      <a:lnTo>
                        <a:pt x="9111" y="28007"/>
                      </a:lnTo>
                      <a:close/>
                    </a:path>
                  </a:pathLst>
                </a:custGeom>
                <a:grpFill/>
                <a:ln w="3075" cap="flat">
                  <a:noFill/>
                  <a:prstDash val="solid"/>
                  <a:miter/>
                </a:ln>
              </p:spPr>
              <p:txBody>
                <a:bodyPr rtlCol="0" anchor="ctr"/>
                <a:lstStyle/>
                <a:p>
                  <a:endParaRPr lang="en-IS">
                    <a:solidFill>
                      <a:schemeClr val="bg1"/>
                    </a:solidFill>
                  </a:endParaRPr>
                </a:p>
              </p:txBody>
            </p:sp>
            <p:sp>
              <p:nvSpPr>
                <p:cNvPr id="20" name="Freeform 19">
                  <a:extLst>
                    <a:ext uri="{FF2B5EF4-FFF2-40B4-BE49-F238E27FC236}">
                      <a16:creationId xmlns:a16="http://schemas.microsoft.com/office/drawing/2014/main" id="{11818688-399C-B32E-3CBA-825F94F7C228}"/>
                    </a:ext>
                  </a:extLst>
                </p:cNvPr>
                <p:cNvSpPr/>
                <p:nvPr/>
              </p:nvSpPr>
              <p:spPr>
                <a:xfrm>
                  <a:off x="11533021" y="623651"/>
                  <a:ext cx="73994" cy="53854"/>
                </a:xfrm>
                <a:custGeom>
                  <a:avLst/>
                  <a:gdLst>
                    <a:gd name="connsiteX0" fmla="*/ 8495 w 73994"/>
                    <a:gd name="connsiteY0" fmla="*/ 987 h 53854"/>
                    <a:gd name="connsiteX1" fmla="*/ 8741 w 73994"/>
                    <a:gd name="connsiteY1" fmla="*/ 6847 h 53854"/>
                    <a:gd name="connsiteX2" fmla="*/ 15359 w 73994"/>
                    <a:gd name="connsiteY2" fmla="*/ 1820 h 53854"/>
                    <a:gd name="connsiteX3" fmla="*/ 24408 w 73994"/>
                    <a:gd name="connsiteY3" fmla="*/ 0 h 53854"/>
                    <a:gd name="connsiteX4" fmla="*/ 33458 w 73994"/>
                    <a:gd name="connsiteY4" fmla="*/ 2036 h 53854"/>
                    <a:gd name="connsiteX5" fmla="*/ 39490 w 73994"/>
                    <a:gd name="connsiteY5" fmla="*/ 8513 h 53854"/>
                    <a:gd name="connsiteX6" fmla="*/ 46354 w 73994"/>
                    <a:gd name="connsiteY6" fmla="*/ 2344 h 53854"/>
                    <a:gd name="connsiteX7" fmla="*/ 56327 w 73994"/>
                    <a:gd name="connsiteY7" fmla="*/ 0 h 53854"/>
                    <a:gd name="connsiteX8" fmla="*/ 63837 w 73994"/>
                    <a:gd name="connsiteY8" fmla="*/ 1110 h 53854"/>
                    <a:gd name="connsiteX9" fmla="*/ 69377 w 73994"/>
                    <a:gd name="connsiteY9" fmla="*/ 4565 h 53854"/>
                    <a:gd name="connsiteX10" fmla="*/ 72825 w 73994"/>
                    <a:gd name="connsiteY10" fmla="*/ 10518 h 53854"/>
                    <a:gd name="connsiteX11" fmla="*/ 73994 w 73994"/>
                    <a:gd name="connsiteY11" fmla="*/ 19124 h 53854"/>
                    <a:gd name="connsiteX12" fmla="*/ 73994 w 73994"/>
                    <a:gd name="connsiteY12" fmla="*/ 53854 h 53854"/>
                    <a:gd name="connsiteX13" fmla="*/ 64976 w 73994"/>
                    <a:gd name="connsiteY13" fmla="*/ 53854 h 53854"/>
                    <a:gd name="connsiteX14" fmla="*/ 64976 w 73994"/>
                    <a:gd name="connsiteY14" fmla="*/ 19062 h 53854"/>
                    <a:gd name="connsiteX15" fmla="*/ 64176 w 73994"/>
                    <a:gd name="connsiteY15" fmla="*/ 13541 h 53854"/>
                    <a:gd name="connsiteX16" fmla="*/ 61898 w 73994"/>
                    <a:gd name="connsiteY16" fmla="*/ 10024 h 53854"/>
                    <a:gd name="connsiteX17" fmla="*/ 58327 w 73994"/>
                    <a:gd name="connsiteY17" fmla="*/ 8205 h 53854"/>
                    <a:gd name="connsiteX18" fmla="*/ 53711 w 73994"/>
                    <a:gd name="connsiteY18" fmla="*/ 7680 h 53854"/>
                    <a:gd name="connsiteX19" fmla="*/ 48786 w 73994"/>
                    <a:gd name="connsiteY19" fmla="*/ 8575 h 53854"/>
                    <a:gd name="connsiteX20" fmla="*/ 45092 w 73994"/>
                    <a:gd name="connsiteY20" fmla="*/ 10950 h 53854"/>
                    <a:gd name="connsiteX21" fmla="*/ 42661 w 73994"/>
                    <a:gd name="connsiteY21" fmla="*/ 14466 h 53854"/>
                    <a:gd name="connsiteX22" fmla="*/ 41522 w 73994"/>
                    <a:gd name="connsiteY22" fmla="*/ 18784 h 53854"/>
                    <a:gd name="connsiteX23" fmla="*/ 41522 w 73994"/>
                    <a:gd name="connsiteY23" fmla="*/ 53854 h 53854"/>
                    <a:gd name="connsiteX24" fmla="*/ 32442 w 73994"/>
                    <a:gd name="connsiteY24" fmla="*/ 53854 h 53854"/>
                    <a:gd name="connsiteX25" fmla="*/ 32442 w 73994"/>
                    <a:gd name="connsiteY25" fmla="*/ 19124 h 53854"/>
                    <a:gd name="connsiteX26" fmla="*/ 31642 w 73994"/>
                    <a:gd name="connsiteY26" fmla="*/ 13880 h 53854"/>
                    <a:gd name="connsiteX27" fmla="*/ 29364 w 73994"/>
                    <a:gd name="connsiteY27" fmla="*/ 10333 h 53854"/>
                    <a:gd name="connsiteX28" fmla="*/ 25824 w 73994"/>
                    <a:gd name="connsiteY28" fmla="*/ 8328 h 53854"/>
                    <a:gd name="connsiteX29" fmla="*/ 21176 w 73994"/>
                    <a:gd name="connsiteY29" fmla="*/ 7680 h 53854"/>
                    <a:gd name="connsiteX30" fmla="*/ 13420 w 73994"/>
                    <a:gd name="connsiteY30" fmla="*/ 9778 h 53854"/>
                    <a:gd name="connsiteX31" fmla="*/ 9018 w 73994"/>
                    <a:gd name="connsiteY31" fmla="*/ 15237 h 53854"/>
                    <a:gd name="connsiteX32" fmla="*/ 9018 w 73994"/>
                    <a:gd name="connsiteY32" fmla="*/ 53823 h 53854"/>
                    <a:gd name="connsiteX33" fmla="*/ 0 w 73994"/>
                    <a:gd name="connsiteY33" fmla="*/ 53823 h 53854"/>
                    <a:gd name="connsiteX34" fmla="*/ 0 w 73994"/>
                    <a:gd name="connsiteY34" fmla="*/ 956 h 53854"/>
                    <a:gd name="connsiteX35" fmla="*/ 8526 w 73994"/>
                    <a:gd name="connsiteY35" fmla="*/ 956 h 53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3994" h="53854">
                      <a:moveTo>
                        <a:pt x="8495" y="987"/>
                      </a:moveTo>
                      <a:lnTo>
                        <a:pt x="8741" y="6847"/>
                      </a:lnTo>
                      <a:cubicBezTo>
                        <a:pt x="10557" y="4688"/>
                        <a:pt x="12774" y="3023"/>
                        <a:pt x="15359" y="1820"/>
                      </a:cubicBezTo>
                      <a:cubicBezTo>
                        <a:pt x="17945" y="617"/>
                        <a:pt x="20961" y="0"/>
                        <a:pt x="24408" y="0"/>
                      </a:cubicBezTo>
                      <a:cubicBezTo>
                        <a:pt x="27856" y="0"/>
                        <a:pt x="30841" y="679"/>
                        <a:pt x="33458" y="2036"/>
                      </a:cubicBezTo>
                      <a:cubicBezTo>
                        <a:pt x="36074" y="3393"/>
                        <a:pt x="38074" y="5552"/>
                        <a:pt x="39490" y="8513"/>
                      </a:cubicBezTo>
                      <a:cubicBezTo>
                        <a:pt x="41245" y="5984"/>
                        <a:pt x="43522" y="3917"/>
                        <a:pt x="46354" y="2344"/>
                      </a:cubicBezTo>
                      <a:cubicBezTo>
                        <a:pt x="49186" y="771"/>
                        <a:pt x="52479" y="0"/>
                        <a:pt x="56327" y="0"/>
                      </a:cubicBezTo>
                      <a:cubicBezTo>
                        <a:pt x="59159" y="0"/>
                        <a:pt x="61652" y="370"/>
                        <a:pt x="63837" y="1110"/>
                      </a:cubicBezTo>
                      <a:cubicBezTo>
                        <a:pt x="66022" y="1851"/>
                        <a:pt x="67869" y="2992"/>
                        <a:pt x="69377" y="4565"/>
                      </a:cubicBezTo>
                      <a:cubicBezTo>
                        <a:pt x="70886" y="6138"/>
                        <a:pt x="72024" y="8112"/>
                        <a:pt x="72825" y="10518"/>
                      </a:cubicBezTo>
                      <a:cubicBezTo>
                        <a:pt x="73625" y="12924"/>
                        <a:pt x="73994" y="15792"/>
                        <a:pt x="73994" y="19124"/>
                      </a:cubicBezTo>
                      <a:lnTo>
                        <a:pt x="73994" y="53854"/>
                      </a:lnTo>
                      <a:lnTo>
                        <a:pt x="64976" y="53854"/>
                      </a:lnTo>
                      <a:lnTo>
                        <a:pt x="64976" y="19062"/>
                      </a:lnTo>
                      <a:cubicBezTo>
                        <a:pt x="64976" y="16841"/>
                        <a:pt x="64699" y="15021"/>
                        <a:pt x="64176" y="13541"/>
                      </a:cubicBezTo>
                      <a:cubicBezTo>
                        <a:pt x="63652" y="12060"/>
                        <a:pt x="62883" y="10888"/>
                        <a:pt x="61898" y="10024"/>
                      </a:cubicBezTo>
                      <a:cubicBezTo>
                        <a:pt x="60913" y="9130"/>
                        <a:pt x="59743" y="8544"/>
                        <a:pt x="58327" y="8205"/>
                      </a:cubicBezTo>
                      <a:cubicBezTo>
                        <a:pt x="56912" y="7865"/>
                        <a:pt x="55373" y="7680"/>
                        <a:pt x="53711" y="7680"/>
                      </a:cubicBezTo>
                      <a:cubicBezTo>
                        <a:pt x="51864" y="7680"/>
                        <a:pt x="50202" y="7989"/>
                        <a:pt x="48786" y="8575"/>
                      </a:cubicBezTo>
                      <a:cubicBezTo>
                        <a:pt x="47370" y="9161"/>
                        <a:pt x="46139" y="9963"/>
                        <a:pt x="45092" y="10950"/>
                      </a:cubicBezTo>
                      <a:cubicBezTo>
                        <a:pt x="44076" y="11937"/>
                        <a:pt x="43245" y="13109"/>
                        <a:pt x="42661" y="14466"/>
                      </a:cubicBezTo>
                      <a:cubicBezTo>
                        <a:pt x="42076" y="15823"/>
                        <a:pt x="41676" y="17273"/>
                        <a:pt x="41522" y="18784"/>
                      </a:cubicBezTo>
                      <a:lnTo>
                        <a:pt x="41522" y="53854"/>
                      </a:lnTo>
                      <a:lnTo>
                        <a:pt x="32442" y="53854"/>
                      </a:lnTo>
                      <a:lnTo>
                        <a:pt x="32442" y="19124"/>
                      </a:lnTo>
                      <a:cubicBezTo>
                        <a:pt x="32442" y="17057"/>
                        <a:pt x="32165" y="15330"/>
                        <a:pt x="31642" y="13880"/>
                      </a:cubicBezTo>
                      <a:cubicBezTo>
                        <a:pt x="31118" y="12430"/>
                        <a:pt x="30349" y="11258"/>
                        <a:pt x="29364" y="10333"/>
                      </a:cubicBezTo>
                      <a:cubicBezTo>
                        <a:pt x="28379" y="9408"/>
                        <a:pt x="27209" y="8760"/>
                        <a:pt x="25824" y="8328"/>
                      </a:cubicBezTo>
                      <a:cubicBezTo>
                        <a:pt x="24439" y="7896"/>
                        <a:pt x="22900" y="7680"/>
                        <a:pt x="21176" y="7680"/>
                      </a:cubicBezTo>
                      <a:cubicBezTo>
                        <a:pt x="17945" y="7680"/>
                        <a:pt x="15359" y="8390"/>
                        <a:pt x="13420" y="9778"/>
                      </a:cubicBezTo>
                      <a:cubicBezTo>
                        <a:pt x="11481" y="11166"/>
                        <a:pt x="10003" y="13016"/>
                        <a:pt x="9018" y="15237"/>
                      </a:cubicBezTo>
                      <a:lnTo>
                        <a:pt x="9018" y="53823"/>
                      </a:lnTo>
                      <a:lnTo>
                        <a:pt x="0" y="53823"/>
                      </a:lnTo>
                      <a:lnTo>
                        <a:pt x="0" y="956"/>
                      </a:lnTo>
                      <a:lnTo>
                        <a:pt x="8526" y="956"/>
                      </a:lnTo>
                      <a:close/>
                    </a:path>
                  </a:pathLst>
                </a:custGeom>
                <a:grpFill/>
                <a:ln w="3075" cap="flat">
                  <a:noFill/>
                  <a:prstDash val="solid"/>
                  <a:miter/>
                </a:ln>
              </p:spPr>
              <p:txBody>
                <a:bodyPr rtlCol="0" anchor="ctr"/>
                <a:lstStyle/>
                <a:p>
                  <a:endParaRPr lang="en-IS">
                    <a:solidFill>
                      <a:schemeClr val="bg1"/>
                    </a:solidFill>
                  </a:endParaRPr>
                </a:p>
              </p:txBody>
            </p:sp>
            <p:sp>
              <p:nvSpPr>
                <p:cNvPr id="21" name="Freeform 20">
                  <a:extLst>
                    <a:ext uri="{FF2B5EF4-FFF2-40B4-BE49-F238E27FC236}">
                      <a16:creationId xmlns:a16="http://schemas.microsoft.com/office/drawing/2014/main" id="{6D18B461-2D94-7A81-9026-4B3A78EAB655}"/>
                    </a:ext>
                  </a:extLst>
                </p:cNvPr>
                <p:cNvSpPr/>
                <p:nvPr/>
              </p:nvSpPr>
              <p:spPr>
                <a:xfrm>
                  <a:off x="11620590" y="623651"/>
                  <a:ext cx="44599" cy="74180"/>
                </a:xfrm>
                <a:custGeom>
                  <a:avLst/>
                  <a:gdLst>
                    <a:gd name="connsiteX0" fmla="*/ 44538 w 44599"/>
                    <a:gd name="connsiteY0" fmla="*/ 28007 h 74180"/>
                    <a:gd name="connsiteX1" fmla="*/ 43184 w 44599"/>
                    <a:gd name="connsiteY1" fmla="*/ 38741 h 74180"/>
                    <a:gd name="connsiteX2" fmla="*/ 39213 w 44599"/>
                    <a:gd name="connsiteY2" fmla="*/ 47254 h 74180"/>
                    <a:gd name="connsiteX3" fmla="*/ 32811 w 44599"/>
                    <a:gd name="connsiteY3" fmla="*/ 52836 h 74180"/>
                    <a:gd name="connsiteX4" fmla="*/ 24131 w 44599"/>
                    <a:gd name="connsiteY4" fmla="*/ 54841 h 74180"/>
                    <a:gd name="connsiteX5" fmla="*/ 15421 w 44599"/>
                    <a:gd name="connsiteY5" fmla="*/ 53268 h 74180"/>
                    <a:gd name="connsiteX6" fmla="*/ 9019 w 44599"/>
                    <a:gd name="connsiteY6" fmla="*/ 48734 h 74180"/>
                    <a:gd name="connsiteX7" fmla="*/ 9019 w 44599"/>
                    <a:gd name="connsiteY7" fmla="*/ 74181 h 74180"/>
                    <a:gd name="connsiteX8" fmla="*/ 0 w 44599"/>
                    <a:gd name="connsiteY8" fmla="*/ 74181 h 74180"/>
                    <a:gd name="connsiteX9" fmla="*/ 0 w 44599"/>
                    <a:gd name="connsiteY9" fmla="*/ 987 h 74180"/>
                    <a:gd name="connsiteX10" fmla="*/ 8249 w 44599"/>
                    <a:gd name="connsiteY10" fmla="*/ 987 h 74180"/>
                    <a:gd name="connsiteX11" fmla="*/ 8680 w 44599"/>
                    <a:gd name="connsiteY11" fmla="*/ 6847 h 74180"/>
                    <a:gd name="connsiteX12" fmla="*/ 15174 w 44599"/>
                    <a:gd name="connsiteY12" fmla="*/ 1758 h 74180"/>
                    <a:gd name="connsiteX13" fmla="*/ 24008 w 44599"/>
                    <a:gd name="connsiteY13" fmla="*/ 0 h 74180"/>
                    <a:gd name="connsiteX14" fmla="*/ 32811 w 44599"/>
                    <a:gd name="connsiteY14" fmla="*/ 1943 h 74180"/>
                    <a:gd name="connsiteX15" fmla="*/ 39275 w 44599"/>
                    <a:gd name="connsiteY15" fmla="*/ 7434 h 74180"/>
                    <a:gd name="connsiteX16" fmla="*/ 43246 w 44599"/>
                    <a:gd name="connsiteY16" fmla="*/ 15947 h 74180"/>
                    <a:gd name="connsiteX17" fmla="*/ 44600 w 44599"/>
                    <a:gd name="connsiteY17" fmla="*/ 26958 h 74180"/>
                    <a:gd name="connsiteX18" fmla="*/ 44600 w 44599"/>
                    <a:gd name="connsiteY18" fmla="*/ 27976 h 74180"/>
                    <a:gd name="connsiteX19" fmla="*/ 35520 w 44599"/>
                    <a:gd name="connsiteY19" fmla="*/ 26989 h 74180"/>
                    <a:gd name="connsiteX20" fmla="*/ 34689 w 44599"/>
                    <a:gd name="connsiteY20" fmla="*/ 19525 h 74180"/>
                    <a:gd name="connsiteX21" fmla="*/ 32103 w 44599"/>
                    <a:gd name="connsiteY21" fmla="*/ 13387 h 74180"/>
                    <a:gd name="connsiteX22" fmla="*/ 27671 w 44599"/>
                    <a:gd name="connsiteY22" fmla="*/ 9222 h 74180"/>
                    <a:gd name="connsiteX23" fmla="*/ 21269 w 44599"/>
                    <a:gd name="connsiteY23" fmla="*/ 7680 h 74180"/>
                    <a:gd name="connsiteX24" fmla="*/ 17114 w 44599"/>
                    <a:gd name="connsiteY24" fmla="*/ 8205 h 74180"/>
                    <a:gd name="connsiteX25" fmla="*/ 13728 w 44599"/>
                    <a:gd name="connsiteY25" fmla="*/ 9716 h 74180"/>
                    <a:gd name="connsiteX26" fmla="*/ 11050 w 44599"/>
                    <a:gd name="connsiteY26" fmla="*/ 12029 h 74180"/>
                    <a:gd name="connsiteX27" fmla="*/ 8988 w 44599"/>
                    <a:gd name="connsiteY27" fmla="*/ 14929 h 74180"/>
                    <a:gd name="connsiteX28" fmla="*/ 8988 w 44599"/>
                    <a:gd name="connsiteY28" fmla="*/ 40190 h 74180"/>
                    <a:gd name="connsiteX29" fmla="*/ 11050 w 44599"/>
                    <a:gd name="connsiteY29" fmla="*/ 43090 h 74180"/>
                    <a:gd name="connsiteX30" fmla="*/ 13728 w 44599"/>
                    <a:gd name="connsiteY30" fmla="*/ 45372 h 74180"/>
                    <a:gd name="connsiteX31" fmla="*/ 17144 w 44599"/>
                    <a:gd name="connsiteY31" fmla="*/ 46853 h 74180"/>
                    <a:gd name="connsiteX32" fmla="*/ 21392 w 44599"/>
                    <a:gd name="connsiteY32" fmla="*/ 47377 h 74180"/>
                    <a:gd name="connsiteX33" fmla="*/ 27702 w 44599"/>
                    <a:gd name="connsiteY33" fmla="*/ 45804 h 74180"/>
                    <a:gd name="connsiteX34" fmla="*/ 32103 w 44599"/>
                    <a:gd name="connsiteY34" fmla="*/ 41609 h 74180"/>
                    <a:gd name="connsiteX35" fmla="*/ 34689 w 44599"/>
                    <a:gd name="connsiteY35" fmla="*/ 35440 h 74180"/>
                    <a:gd name="connsiteX36" fmla="*/ 35520 w 44599"/>
                    <a:gd name="connsiteY36" fmla="*/ 27945 h 74180"/>
                    <a:gd name="connsiteX37" fmla="*/ 35520 w 44599"/>
                    <a:gd name="connsiteY37" fmla="*/ 26927 h 74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4599" h="74180">
                      <a:moveTo>
                        <a:pt x="44538" y="28007"/>
                      </a:moveTo>
                      <a:cubicBezTo>
                        <a:pt x="44538" y="31893"/>
                        <a:pt x="44077" y="35471"/>
                        <a:pt x="43184" y="38741"/>
                      </a:cubicBezTo>
                      <a:cubicBezTo>
                        <a:pt x="42261" y="42010"/>
                        <a:pt x="40937" y="44848"/>
                        <a:pt x="39213" y="47254"/>
                      </a:cubicBezTo>
                      <a:cubicBezTo>
                        <a:pt x="37490" y="49659"/>
                        <a:pt x="35335" y="51510"/>
                        <a:pt x="32811" y="52836"/>
                      </a:cubicBezTo>
                      <a:cubicBezTo>
                        <a:pt x="30287" y="54163"/>
                        <a:pt x="27394" y="54841"/>
                        <a:pt x="24131" y="54841"/>
                      </a:cubicBezTo>
                      <a:cubicBezTo>
                        <a:pt x="20869" y="54841"/>
                        <a:pt x="17914" y="54317"/>
                        <a:pt x="15421" y="53268"/>
                      </a:cubicBezTo>
                      <a:cubicBezTo>
                        <a:pt x="12928" y="52220"/>
                        <a:pt x="10804" y="50708"/>
                        <a:pt x="9019" y="48734"/>
                      </a:cubicBezTo>
                      <a:lnTo>
                        <a:pt x="9019" y="74181"/>
                      </a:lnTo>
                      <a:lnTo>
                        <a:pt x="0" y="74181"/>
                      </a:lnTo>
                      <a:lnTo>
                        <a:pt x="0" y="987"/>
                      </a:lnTo>
                      <a:lnTo>
                        <a:pt x="8249" y="987"/>
                      </a:lnTo>
                      <a:lnTo>
                        <a:pt x="8680" y="6847"/>
                      </a:lnTo>
                      <a:cubicBezTo>
                        <a:pt x="10465" y="4627"/>
                        <a:pt x="12620" y="2930"/>
                        <a:pt x="15174" y="1758"/>
                      </a:cubicBezTo>
                      <a:cubicBezTo>
                        <a:pt x="17729" y="586"/>
                        <a:pt x="20653" y="0"/>
                        <a:pt x="24008" y="0"/>
                      </a:cubicBezTo>
                      <a:cubicBezTo>
                        <a:pt x="27363" y="0"/>
                        <a:pt x="30257" y="648"/>
                        <a:pt x="32811" y="1943"/>
                      </a:cubicBezTo>
                      <a:cubicBezTo>
                        <a:pt x="35366" y="3239"/>
                        <a:pt x="37520" y="5089"/>
                        <a:pt x="39275" y="7434"/>
                      </a:cubicBezTo>
                      <a:cubicBezTo>
                        <a:pt x="41029" y="9778"/>
                        <a:pt x="42353" y="12615"/>
                        <a:pt x="43246" y="15947"/>
                      </a:cubicBezTo>
                      <a:cubicBezTo>
                        <a:pt x="44138" y="19247"/>
                        <a:pt x="44600" y="22917"/>
                        <a:pt x="44600" y="26958"/>
                      </a:cubicBezTo>
                      <a:lnTo>
                        <a:pt x="44600" y="27976"/>
                      </a:lnTo>
                      <a:close/>
                      <a:moveTo>
                        <a:pt x="35520" y="26989"/>
                      </a:moveTo>
                      <a:cubicBezTo>
                        <a:pt x="35520" y="24336"/>
                        <a:pt x="35243" y="21869"/>
                        <a:pt x="34689" y="19525"/>
                      </a:cubicBezTo>
                      <a:cubicBezTo>
                        <a:pt x="34135" y="17211"/>
                        <a:pt x="33273" y="15145"/>
                        <a:pt x="32103" y="13387"/>
                      </a:cubicBezTo>
                      <a:cubicBezTo>
                        <a:pt x="30934" y="11628"/>
                        <a:pt x="29456" y="10240"/>
                        <a:pt x="27671" y="9222"/>
                      </a:cubicBezTo>
                      <a:cubicBezTo>
                        <a:pt x="25886" y="8205"/>
                        <a:pt x="23762" y="7680"/>
                        <a:pt x="21269" y="7680"/>
                      </a:cubicBezTo>
                      <a:cubicBezTo>
                        <a:pt x="19730" y="7680"/>
                        <a:pt x="18345" y="7865"/>
                        <a:pt x="17114" y="8205"/>
                      </a:cubicBezTo>
                      <a:cubicBezTo>
                        <a:pt x="15882" y="8544"/>
                        <a:pt x="14744" y="9068"/>
                        <a:pt x="13728" y="9716"/>
                      </a:cubicBezTo>
                      <a:cubicBezTo>
                        <a:pt x="12712" y="10364"/>
                        <a:pt x="11819" y="11135"/>
                        <a:pt x="11050" y="12029"/>
                      </a:cubicBezTo>
                      <a:cubicBezTo>
                        <a:pt x="10280" y="12924"/>
                        <a:pt x="9573" y="13880"/>
                        <a:pt x="8988" y="14929"/>
                      </a:cubicBezTo>
                      <a:lnTo>
                        <a:pt x="8988" y="40190"/>
                      </a:lnTo>
                      <a:cubicBezTo>
                        <a:pt x="9573" y="41239"/>
                        <a:pt x="10250" y="42195"/>
                        <a:pt x="11050" y="43090"/>
                      </a:cubicBezTo>
                      <a:cubicBezTo>
                        <a:pt x="11850" y="43984"/>
                        <a:pt x="12712" y="44755"/>
                        <a:pt x="13728" y="45372"/>
                      </a:cubicBezTo>
                      <a:cubicBezTo>
                        <a:pt x="14744" y="46020"/>
                        <a:pt x="15882" y="46513"/>
                        <a:pt x="17144" y="46853"/>
                      </a:cubicBezTo>
                      <a:cubicBezTo>
                        <a:pt x="18406" y="47192"/>
                        <a:pt x="19822" y="47377"/>
                        <a:pt x="21392" y="47377"/>
                      </a:cubicBezTo>
                      <a:cubicBezTo>
                        <a:pt x="23824" y="47377"/>
                        <a:pt x="25947" y="46853"/>
                        <a:pt x="27702" y="45804"/>
                      </a:cubicBezTo>
                      <a:cubicBezTo>
                        <a:pt x="29487" y="44755"/>
                        <a:pt x="30934" y="43367"/>
                        <a:pt x="32103" y="41609"/>
                      </a:cubicBezTo>
                      <a:cubicBezTo>
                        <a:pt x="33273" y="39851"/>
                        <a:pt x="34135" y="37784"/>
                        <a:pt x="34689" y="35440"/>
                      </a:cubicBezTo>
                      <a:cubicBezTo>
                        <a:pt x="35243" y="33065"/>
                        <a:pt x="35520" y="30567"/>
                        <a:pt x="35520" y="27945"/>
                      </a:cubicBezTo>
                      <a:lnTo>
                        <a:pt x="35520" y="26927"/>
                      </a:lnTo>
                      <a:close/>
                    </a:path>
                  </a:pathLst>
                </a:custGeom>
                <a:grpFill/>
                <a:ln w="3075" cap="flat">
                  <a:noFill/>
                  <a:prstDash val="solid"/>
                  <a:miter/>
                </a:ln>
              </p:spPr>
              <p:txBody>
                <a:bodyPr rtlCol="0" anchor="ctr"/>
                <a:lstStyle/>
                <a:p>
                  <a:endParaRPr lang="en-IS">
                    <a:solidFill>
                      <a:schemeClr val="bg1"/>
                    </a:solidFill>
                  </a:endParaRPr>
                </a:p>
              </p:txBody>
            </p:sp>
            <p:sp>
              <p:nvSpPr>
                <p:cNvPr id="22" name="Freeform 21">
                  <a:extLst>
                    <a:ext uri="{FF2B5EF4-FFF2-40B4-BE49-F238E27FC236}">
                      <a16:creationId xmlns:a16="http://schemas.microsoft.com/office/drawing/2014/main" id="{438508B0-948F-E0DA-4449-10493D69D899}"/>
                    </a:ext>
                  </a:extLst>
                </p:cNvPr>
                <p:cNvSpPr/>
                <p:nvPr/>
              </p:nvSpPr>
              <p:spPr>
                <a:xfrm>
                  <a:off x="11675162" y="623621"/>
                  <a:ext cx="43491" cy="54872"/>
                </a:xfrm>
                <a:custGeom>
                  <a:avLst/>
                  <a:gdLst>
                    <a:gd name="connsiteX0" fmla="*/ 34012 w 43491"/>
                    <a:gd name="connsiteY0" fmla="*/ 53885 h 54872"/>
                    <a:gd name="connsiteX1" fmla="*/ 33242 w 43491"/>
                    <a:gd name="connsiteY1" fmla="*/ 51418 h 54872"/>
                    <a:gd name="connsiteX2" fmla="*/ 32750 w 43491"/>
                    <a:gd name="connsiteY2" fmla="*/ 48302 h 54872"/>
                    <a:gd name="connsiteX3" fmla="*/ 29887 w 43491"/>
                    <a:gd name="connsiteY3" fmla="*/ 50832 h 54872"/>
                    <a:gd name="connsiteX4" fmla="*/ 26440 w 43491"/>
                    <a:gd name="connsiteY4" fmla="*/ 52929 h 54872"/>
                    <a:gd name="connsiteX5" fmla="*/ 22377 w 43491"/>
                    <a:gd name="connsiteY5" fmla="*/ 54348 h 54872"/>
                    <a:gd name="connsiteX6" fmla="*/ 17760 w 43491"/>
                    <a:gd name="connsiteY6" fmla="*/ 54872 h 54872"/>
                    <a:gd name="connsiteX7" fmla="*/ 10434 w 43491"/>
                    <a:gd name="connsiteY7" fmla="*/ 53638 h 54872"/>
                    <a:gd name="connsiteX8" fmla="*/ 4832 w 43491"/>
                    <a:gd name="connsiteY8" fmla="*/ 50307 h 54872"/>
                    <a:gd name="connsiteX9" fmla="*/ 1262 w 43491"/>
                    <a:gd name="connsiteY9" fmla="*/ 45341 h 54872"/>
                    <a:gd name="connsiteX10" fmla="*/ 0 w 43491"/>
                    <a:gd name="connsiteY10" fmla="*/ 39203 h 54872"/>
                    <a:gd name="connsiteX11" fmla="*/ 1662 w 43491"/>
                    <a:gd name="connsiteY11" fmla="*/ 31708 h 54872"/>
                    <a:gd name="connsiteX12" fmla="*/ 6402 w 43491"/>
                    <a:gd name="connsiteY12" fmla="*/ 26249 h 54872"/>
                    <a:gd name="connsiteX13" fmla="*/ 13882 w 43491"/>
                    <a:gd name="connsiteY13" fmla="*/ 22917 h 54872"/>
                    <a:gd name="connsiteX14" fmla="*/ 23670 w 43491"/>
                    <a:gd name="connsiteY14" fmla="*/ 21807 h 54872"/>
                    <a:gd name="connsiteX15" fmla="*/ 32627 w 43491"/>
                    <a:gd name="connsiteY15" fmla="*/ 21807 h 54872"/>
                    <a:gd name="connsiteX16" fmla="*/ 32627 w 43491"/>
                    <a:gd name="connsiteY16" fmla="*/ 17643 h 54872"/>
                    <a:gd name="connsiteX17" fmla="*/ 29795 w 43491"/>
                    <a:gd name="connsiteY17" fmla="*/ 10086 h 54872"/>
                    <a:gd name="connsiteX18" fmla="*/ 21453 w 43491"/>
                    <a:gd name="connsiteY18" fmla="*/ 7279 h 54872"/>
                    <a:gd name="connsiteX19" fmla="*/ 16837 w 43491"/>
                    <a:gd name="connsiteY19" fmla="*/ 7958 h 54872"/>
                    <a:gd name="connsiteX20" fmla="*/ 13266 w 43491"/>
                    <a:gd name="connsiteY20" fmla="*/ 9778 h 54872"/>
                    <a:gd name="connsiteX21" fmla="*/ 10958 w 43491"/>
                    <a:gd name="connsiteY21" fmla="*/ 12430 h 54872"/>
                    <a:gd name="connsiteX22" fmla="*/ 10127 w 43491"/>
                    <a:gd name="connsiteY22" fmla="*/ 15607 h 54872"/>
                    <a:gd name="connsiteX23" fmla="*/ 1046 w 43491"/>
                    <a:gd name="connsiteY23" fmla="*/ 15607 h 54872"/>
                    <a:gd name="connsiteX24" fmla="*/ 2524 w 43491"/>
                    <a:gd name="connsiteY24" fmla="*/ 9994 h 54872"/>
                    <a:gd name="connsiteX25" fmla="*/ 6741 w 43491"/>
                    <a:gd name="connsiteY25" fmla="*/ 4997 h 54872"/>
                    <a:gd name="connsiteX26" fmla="*/ 13358 w 43491"/>
                    <a:gd name="connsiteY26" fmla="*/ 1388 h 54872"/>
                    <a:gd name="connsiteX27" fmla="*/ 22007 w 43491"/>
                    <a:gd name="connsiteY27" fmla="*/ 0 h 54872"/>
                    <a:gd name="connsiteX28" fmla="*/ 29918 w 43491"/>
                    <a:gd name="connsiteY28" fmla="*/ 1110 h 54872"/>
                    <a:gd name="connsiteX29" fmla="*/ 36135 w 43491"/>
                    <a:gd name="connsiteY29" fmla="*/ 4442 h 54872"/>
                    <a:gd name="connsiteX30" fmla="*/ 40167 w 43491"/>
                    <a:gd name="connsiteY30" fmla="*/ 9994 h 54872"/>
                    <a:gd name="connsiteX31" fmla="*/ 41645 w 43491"/>
                    <a:gd name="connsiteY31" fmla="*/ 17766 h 54872"/>
                    <a:gd name="connsiteX32" fmla="*/ 41645 w 43491"/>
                    <a:gd name="connsiteY32" fmla="*/ 42349 h 54872"/>
                    <a:gd name="connsiteX33" fmla="*/ 42107 w 43491"/>
                    <a:gd name="connsiteY33" fmla="*/ 47994 h 54872"/>
                    <a:gd name="connsiteX34" fmla="*/ 43492 w 43491"/>
                    <a:gd name="connsiteY34" fmla="*/ 53114 h 54872"/>
                    <a:gd name="connsiteX35" fmla="*/ 43492 w 43491"/>
                    <a:gd name="connsiteY35" fmla="*/ 53885 h 54872"/>
                    <a:gd name="connsiteX36" fmla="*/ 34042 w 43491"/>
                    <a:gd name="connsiteY36" fmla="*/ 53885 h 54872"/>
                    <a:gd name="connsiteX37" fmla="*/ 19053 w 43491"/>
                    <a:gd name="connsiteY37" fmla="*/ 47007 h 54872"/>
                    <a:gd name="connsiteX38" fmla="*/ 23639 w 43491"/>
                    <a:gd name="connsiteY38" fmla="*/ 46328 h 54872"/>
                    <a:gd name="connsiteX39" fmla="*/ 27548 w 43491"/>
                    <a:gd name="connsiteY39" fmla="*/ 44539 h 54872"/>
                    <a:gd name="connsiteX40" fmla="*/ 30595 w 43491"/>
                    <a:gd name="connsiteY40" fmla="*/ 42010 h 54872"/>
                    <a:gd name="connsiteX41" fmla="*/ 32627 w 43491"/>
                    <a:gd name="connsiteY41" fmla="*/ 39080 h 54872"/>
                    <a:gd name="connsiteX42" fmla="*/ 32627 w 43491"/>
                    <a:gd name="connsiteY42" fmla="*/ 28223 h 54872"/>
                    <a:gd name="connsiteX43" fmla="*/ 25116 w 43491"/>
                    <a:gd name="connsiteY43" fmla="*/ 28223 h 54872"/>
                    <a:gd name="connsiteX44" fmla="*/ 13174 w 43491"/>
                    <a:gd name="connsiteY44" fmla="*/ 30628 h 54872"/>
                    <a:gd name="connsiteX45" fmla="*/ 8988 w 43491"/>
                    <a:gd name="connsiteY45" fmla="*/ 37939 h 54872"/>
                    <a:gd name="connsiteX46" fmla="*/ 9634 w 43491"/>
                    <a:gd name="connsiteY46" fmla="*/ 41517 h 54872"/>
                    <a:gd name="connsiteX47" fmla="*/ 11573 w 43491"/>
                    <a:gd name="connsiteY47" fmla="*/ 44385 h 54872"/>
                    <a:gd name="connsiteX48" fmla="*/ 14744 w 43491"/>
                    <a:gd name="connsiteY48" fmla="*/ 46297 h 54872"/>
                    <a:gd name="connsiteX49" fmla="*/ 19114 w 43491"/>
                    <a:gd name="connsiteY49" fmla="*/ 47007 h 5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3491" h="54872">
                      <a:moveTo>
                        <a:pt x="34012" y="53885"/>
                      </a:moveTo>
                      <a:cubicBezTo>
                        <a:pt x="33673" y="53237"/>
                        <a:pt x="33427" y="52405"/>
                        <a:pt x="33242" y="51418"/>
                      </a:cubicBezTo>
                      <a:cubicBezTo>
                        <a:pt x="33057" y="50431"/>
                        <a:pt x="32873" y="49382"/>
                        <a:pt x="32750" y="48302"/>
                      </a:cubicBezTo>
                      <a:cubicBezTo>
                        <a:pt x="31919" y="49197"/>
                        <a:pt x="30964" y="50030"/>
                        <a:pt x="29887" y="50832"/>
                      </a:cubicBezTo>
                      <a:cubicBezTo>
                        <a:pt x="28810" y="51634"/>
                        <a:pt x="27671" y="52343"/>
                        <a:pt x="26440" y="52929"/>
                      </a:cubicBezTo>
                      <a:cubicBezTo>
                        <a:pt x="25209" y="53515"/>
                        <a:pt x="23823" y="54009"/>
                        <a:pt x="22377" y="54348"/>
                      </a:cubicBezTo>
                      <a:cubicBezTo>
                        <a:pt x="20899" y="54687"/>
                        <a:pt x="19360" y="54872"/>
                        <a:pt x="17760" y="54872"/>
                      </a:cubicBezTo>
                      <a:cubicBezTo>
                        <a:pt x="15051" y="54872"/>
                        <a:pt x="12620" y="54471"/>
                        <a:pt x="10434" y="53638"/>
                      </a:cubicBezTo>
                      <a:cubicBezTo>
                        <a:pt x="8249" y="52806"/>
                        <a:pt x="6371" y="51726"/>
                        <a:pt x="4832" y="50307"/>
                      </a:cubicBezTo>
                      <a:cubicBezTo>
                        <a:pt x="3293" y="48888"/>
                        <a:pt x="2093" y="47254"/>
                        <a:pt x="1262" y="45341"/>
                      </a:cubicBezTo>
                      <a:cubicBezTo>
                        <a:pt x="431" y="43429"/>
                        <a:pt x="0" y="41393"/>
                        <a:pt x="0" y="39203"/>
                      </a:cubicBezTo>
                      <a:cubicBezTo>
                        <a:pt x="0" y="36366"/>
                        <a:pt x="554" y="33867"/>
                        <a:pt x="1662" y="31708"/>
                      </a:cubicBezTo>
                      <a:cubicBezTo>
                        <a:pt x="2770" y="29549"/>
                        <a:pt x="4340" y="27729"/>
                        <a:pt x="6402" y="26249"/>
                      </a:cubicBezTo>
                      <a:cubicBezTo>
                        <a:pt x="8464" y="24768"/>
                        <a:pt x="10958" y="23688"/>
                        <a:pt x="13882" y="22917"/>
                      </a:cubicBezTo>
                      <a:cubicBezTo>
                        <a:pt x="16806" y="22146"/>
                        <a:pt x="20068" y="21807"/>
                        <a:pt x="23670" y="21807"/>
                      </a:cubicBezTo>
                      <a:lnTo>
                        <a:pt x="32627" y="21807"/>
                      </a:lnTo>
                      <a:lnTo>
                        <a:pt x="32627" y="17643"/>
                      </a:lnTo>
                      <a:cubicBezTo>
                        <a:pt x="32627" y="14497"/>
                        <a:pt x="31672" y="11968"/>
                        <a:pt x="29795" y="10086"/>
                      </a:cubicBezTo>
                      <a:cubicBezTo>
                        <a:pt x="27917" y="8205"/>
                        <a:pt x="25116" y="7279"/>
                        <a:pt x="21453" y="7279"/>
                      </a:cubicBezTo>
                      <a:cubicBezTo>
                        <a:pt x="19761" y="7279"/>
                        <a:pt x="18222" y="7495"/>
                        <a:pt x="16837" y="7958"/>
                      </a:cubicBezTo>
                      <a:cubicBezTo>
                        <a:pt x="15451" y="8421"/>
                        <a:pt x="14251" y="9037"/>
                        <a:pt x="13266" y="9778"/>
                      </a:cubicBezTo>
                      <a:cubicBezTo>
                        <a:pt x="12281" y="10518"/>
                        <a:pt x="11512" y="11443"/>
                        <a:pt x="10958" y="12430"/>
                      </a:cubicBezTo>
                      <a:cubicBezTo>
                        <a:pt x="10404" y="13417"/>
                        <a:pt x="10127" y="14497"/>
                        <a:pt x="10127" y="15607"/>
                      </a:cubicBezTo>
                      <a:lnTo>
                        <a:pt x="1046" y="15607"/>
                      </a:lnTo>
                      <a:cubicBezTo>
                        <a:pt x="1046" y="13726"/>
                        <a:pt x="1539" y="11844"/>
                        <a:pt x="2524" y="9994"/>
                      </a:cubicBezTo>
                      <a:cubicBezTo>
                        <a:pt x="3509" y="8143"/>
                        <a:pt x="4925" y="6477"/>
                        <a:pt x="6741" y="4997"/>
                      </a:cubicBezTo>
                      <a:cubicBezTo>
                        <a:pt x="8557" y="3516"/>
                        <a:pt x="10773" y="2313"/>
                        <a:pt x="13358" y="1388"/>
                      </a:cubicBezTo>
                      <a:cubicBezTo>
                        <a:pt x="15944" y="463"/>
                        <a:pt x="18837" y="0"/>
                        <a:pt x="22007" y="0"/>
                      </a:cubicBezTo>
                      <a:cubicBezTo>
                        <a:pt x="24870" y="0"/>
                        <a:pt x="27517" y="370"/>
                        <a:pt x="29918" y="1110"/>
                      </a:cubicBezTo>
                      <a:cubicBezTo>
                        <a:pt x="32350" y="1851"/>
                        <a:pt x="34412" y="2961"/>
                        <a:pt x="36135" y="4442"/>
                      </a:cubicBezTo>
                      <a:cubicBezTo>
                        <a:pt x="37859" y="5922"/>
                        <a:pt x="39213" y="7773"/>
                        <a:pt x="40167" y="9994"/>
                      </a:cubicBezTo>
                      <a:cubicBezTo>
                        <a:pt x="41122" y="12214"/>
                        <a:pt x="41645" y="14805"/>
                        <a:pt x="41645" y="17766"/>
                      </a:cubicBezTo>
                      <a:lnTo>
                        <a:pt x="41645" y="42349"/>
                      </a:lnTo>
                      <a:cubicBezTo>
                        <a:pt x="41645" y="44138"/>
                        <a:pt x="41799" y="46020"/>
                        <a:pt x="42107" y="47994"/>
                      </a:cubicBezTo>
                      <a:cubicBezTo>
                        <a:pt x="42414" y="49968"/>
                        <a:pt x="42876" y="51664"/>
                        <a:pt x="43492" y="53114"/>
                      </a:cubicBezTo>
                      <a:lnTo>
                        <a:pt x="43492" y="53885"/>
                      </a:lnTo>
                      <a:lnTo>
                        <a:pt x="34042" y="53885"/>
                      </a:lnTo>
                      <a:close/>
                      <a:moveTo>
                        <a:pt x="19053" y="47007"/>
                      </a:moveTo>
                      <a:cubicBezTo>
                        <a:pt x="20684" y="47007"/>
                        <a:pt x="22192" y="46791"/>
                        <a:pt x="23639" y="46328"/>
                      </a:cubicBezTo>
                      <a:cubicBezTo>
                        <a:pt x="25055" y="45866"/>
                        <a:pt x="26378" y="45280"/>
                        <a:pt x="27548" y="44539"/>
                      </a:cubicBezTo>
                      <a:cubicBezTo>
                        <a:pt x="28717" y="43799"/>
                        <a:pt x="29733" y="42966"/>
                        <a:pt x="30595" y="42010"/>
                      </a:cubicBezTo>
                      <a:cubicBezTo>
                        <a:pt x="31457" y="41054"/>
                        <a:pt x="32134" y="40098"/>
                        <a:pt x="32627" y="39080"/>
                      </a:cubicBezTo>
                      <a:lnTo>
                        <a:pt x="32627" y="28223"/>
                      </a:lnTo>
                      <a:lnTo>
                        <a:pt x="25116" y="28223"/>
                      </a:lnTo>
                      <a:cubicBezTo>
                        <a:pt x="19945" y="28223"/>
                        <a:pt x="15975" y="29025"/>
                        <a:pt x="13174" y="30628"/>
                      </a:cubicBezTo>
                      <a:cubicBezTo>
                        <a:pt x="10373" y="32232"/>
                        <a:pt x="8988" y="34669"/>
                        <a:pt x="8988" y="37939"/>
                      </a:cubicBezTo>
                      <a:cubicBezTo>
                        <a:pt x="8988" y="39203"/>
                        <a:pt x="9203" y="40406"/>
                        <a:pt x="9634" y="41517"/>
                      </a:cubicBezTo>
                      <a:cubicBezTo>
                        <a:pt x="10065" y="42627"/>
                        <a:pt x="10711" y="43583"/>
                        <a:pt x="11573" y="44385"/>
                      </a:cubicBezTo>
                      <a:cubicBezTo>
                        <a:pt x="12435" y="45187"/>
                        <a:pt x="13482" y="45804"/>
                        <a:pt x="14744" y="46297"/>
                      </a:cubicBezTo>
                      <a:cubicBezTo>
                        <a:pt x="16005" y="46791"/>
                        <a:pt x="17452" y="47007"/>
                        <a:pt x="19114" y="47007"/>
                      </a:cubicBezTo>
                      <a:close/>
                    </a:path>
                  </a:pathLst>
                </a:custGeom>
                <a:grpFill/>
                <a:ln w="3075" cap="flat">
                  <a:noFill/>
                  <a:prstDash val="solid"/>
                  <a:miter/>
                </a:ln>
              </p:spPr>
              <p:txBody>
                <a:bodyPr rtlCol="0" anchor="ctr"/>
                <a:lstStyle/>
                <a:p>
                  <a:endParaRPr lang="en-IS">
                    <a:solidFill>
                      <a:schemeClr val="bg1"/>
                    </a:solidFill>
                  </a:endParaRPr>
                </a:p>
              </p:txBody>
            </p:sp>
            <p:sp>
              <p:nvSpPr>
                <p:cNvPr id="23" name="Freeform 22">
                  <a:extLst>
                    <a:ext uri="{FF2B5EF4-FFF2-40B4-BE49-F238E27FC236}">
                      <a16:creationId xmlns:a16="http://schemas.microsoft.com/office/drawing/2014/main" id="{9CF26FED-41F7-CE0C-E453-899BC7A32357}"/>
                    </a:ext>
                  </a:extLst>
                </p:cNvPr>
                <p:cNvSpPr/>
                <p:nvPr/>
              </p:nvSpPr>
              <p:spPr>
                <a:xfrm>
                  <a:off x="11730935" y="623651"/>
                  <a:ext cx="41491" cy="53823"/>
                </a:xfrm>
                <a:custGeom>
                  <a:avLst/>
                  <a:gdLst>
                    <a:gd name="connsiteX0" fmla="*/ 8495 w 41491"/>
                    <a:gd name="connsiteY0" fmla="*/ 987 h 53823"/>
                    <a:gd name="connsiteX1" fmla="*/ 8803 w 41491"/>
                    <a:gd name="connsiteY1" fmla="*/ 7619 h 53823"/>
                    <a:gd name="connsiteX2" fmla="*/ 15636 w 41491"/>
                    <a:gd name="connsiteY2" fmla="*/ 2036 h 53823"/>
                    <a:gd name="connsiteX3" fmla="*/ 24593 w 41491"/>
                    <a:gd name="connsiteY3" fmla="*/ 0 h 53823"/>
                    <a:gd name="connsiteX4" fmla="*/ 31580 w 41491"/>
                    <a:gd name="connsiteY4" fmla="*/ 1049 h 53823"/>
                    <a:gd name="connsiteX5" fmla="*/ 36905 w 41491"/>
                    <a:gd name="connsiteY5" fmla="*/ 4411 h 53823"/>
                    <a:gd name="connsiteX6" fmla="*/ 40291 w 41491"/>
                    <a:gd name="connsiteY6" fmla="*/ 10364 h 53823"/>
                    <a:gd name="connsiteX7" fmla="*/ 41491 w 41491"/>
                    <a:gd name="connsiteY7" fmla="*/ 19185 h 53823"/>
                    <a:gd name="connsiteX8" fmla="*/ 41491 w 41491"/>
                    <a:gd name="connsiteY8" fmla="*/ 53823 h 53823"/>
                    <a:gd name="connsiteX9" fmla="*/ 32473 w 41491"/>
                    <a:gd name="connsiteY9" fmla="*/ 53823 h 53823"/>
                    <a:gd name="connsiteX10" fmla="*/ 32473 w 41491"/>
                    <a:gd name="connsiteY10" fmla="*/ 19093 h 53823"/>
                    <a:gd name="connsiteX11" fmla="*/ 31795 w 41491"/>
                    <a:gd name="connsiteY11" fmla="*/ 13849 h 53823"/>
                    <a:gd name="connsiteX12" fmla="*/ 29764 w 41491"/>
                    <a:gd name="connsiteY12" fmla="*/ 10302 h 53823"/>
                    <a:gd name="connsiteX13" fmla="*/ 26440 w 41491"/>
                    <a:gd name="connsiteY13" fmla="*/ 8297 h 53823"/>
                    <a:gd name="connsiteX14" fmla="*/ 21884 w 41491"/>
                    <a:gd name="connsiteY14" fmla="*/ 7649 h 53823"/>
                    <a:gd name="connsiteX15" fmla="*/ 14189 w 41491"/>
                    <a:gd name="connsiteY15" fmla="*/ 9994 h 53823"/>
                    <a:gd name="connsiteX16" fmla="*/ 9018 w 41491"/>
                    <a:gd name="connsiteY16" fmla="*/ 16162 h 53823"/>
                    <a:gd name="connsiteX17" fmla="*/ 9018 w 41491"/>
                    <a:gd name="connsiteY17" fmla="*/ 53823 h 53823"/>
                    <a:gd name="connsiteX18" fmla="*/ 0 w 41491"/>
                    <a:gd name="connsiteY18" fmla="*/ 53823 h 53823"/>
                    <a:gd name="connsiteX19" fmla="*/ 0 w 41491"/>
                    <a:gd name="connsiteY19" fmla="*/ 956 h 53823"/>
                    <a:gd name="connsiteX20" fmla="*/ 8526 w 41491"/>
                    <a:gd name="connsiteY20" fmla="*/ 956 h 5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1" h="53823">
                      <a:moveTo>
                        <a:pt x="8495" y="987"/>
                      </a:moveTo>
                      <a:lnTo>
                        <a:pt x="8803" y="7619"/>
                      </a:lnTo>
                      <a:cubicBezTo>
                        <a:pt x="10681" y="5244"/>
                        <a:pt x="12958" y="3362"/>
                        <a:pt x="15636" y="2036"/>
                      </a:cubicBezTo>
                      <a:cubicBezTo>
                        <a:pt x="18314" y="679"/>
                        <a:pt x="21300" y="0"/>
                        <a:pt x="24593" y="0"/>
                      </a:cubicBezTo>
                      <a:cubicBezTo>
                        <a:pt x="27148" y="0"/>
                        <a:pt x="29487" y="339"/>
                        <a:pt x="31580" y="1049"/>
                      </a:cubicBezTo>
                      <a:cubicBezTo>
                        <a:pt x="33673" y="1758"/>
                        <a:pt x="35427" y="2869"/>
                        <a:pt x="36905" y="4411"/>
                      </a:cubicBezTo>
                      <a:cubicBezTo>
                        <a:pt x="38382" y="5953"/>
                        <a:pt x="39490" y="7958"/>
                        <a:pt x="40291" y="10364"/>
                      </a:cubicBezTo>
                      <a:cubicBezTo>
                        <a:pt x="41091" y="12770"/>
                        <a:pt x="41491" y="15731"/>
                        <a:pt x="41491" y="19185"/>
                      </a:cubicBezTo>
                      <a:lnTo>
                        <a:pt x="41491" y="53823"/>
                      </a:lnTo>
                      <a:lnTo>
                        <a:pt x="32473" y="53823"/>
                      </a:lnTo>
                      <a:lnTo>
                        <a:pt x="32473" y="19093"/>
                      </a:lnTo>
                      <a:cubicBezTo>
                        <a:pt x="32473" y="17026"/>
                        <a:pt x="32257" y="15299"/>
                        <a:pt x="31795" y="13849"/>
                      </a:cubicBezTo>
                      <a:cubicBezTo>
                        <a:pt x="31334" y="12399"/>
                        <a:pt x="30657" y="11227"/>
                        <a:pt x="29764" y="10302"/>
                      </a:cubicBezTo>
                      <a:cubicBezTo>
                        <a:pt x="28871" y="9377"/>
                        <a:pt x="27763" y="8729"/>
                        <a:pt x="26440" y="8297"/>
                      </a:cubicBezTo>
                      <a:cubicBezTo>
                        <a:pt x="25116" y="7865"/>
                        <a:pt x="23608" y="7649"/>
                        <a:pt x="21884" y="7649"/>
                      </a:cubicBezTo>
                      <a:cubicBezTo>
                        <a:pt x="18960" y="7649"/>
                        <a:pt x="16375" y="8421"/>
                        <a:pt x="14189" y="9994"/>
                      </a:cubicBezTo>
                      <a:cubicBezTo>
                        <a:pt x="12004" y="11567"/>
                        <a:pt x="10250" y="13602"/>
                        <a:pt x="9018" y="16162"/>
                      </a:cubicBezTo>
                      <a:lnTo>
                        <a:pt x="9018" y="53823"/>
                      </a:lnTo>
                      <a:lnTo>
                        <a:pt x="0" y="53823"/>
                      </a:lnTo>
                      <a:lnTo>
                        <a:pt x="0" y="956"/>
                      </a:lnTo>
                      <a:lnTo>
                        <a:pt x="8526" y="956"/>
                      </a:lnTo>
                      <a:close/>
                    </a:path>
                  </a:pathLst>
                </a:custGeom>
                <a:grpFill/>
                <a:ln w="3075" cap="flat">
                  <a:noFill/>
                  <a:prstDash val="solid"/>
                  <a:miter/>
                </a:ln>
              </p:spPr>
              <p:txBody>
                <a:bodyPr rtlCol="0" anchor="ctr"/>
                <a:lstStyle/>
                <a:p>
                  <a:endParaRPr lang="en-IS">
                    <a:solidFill>
                      <a:schemeClr val="bg1"/>
                    </a:solidFill>
                  </a:endParaRPr>
                </a:p>
              </p:txBody>
            </p:sp>
            <p:grpSp>
              <p:nvGrpSpPr>
                <p:cNvPr id="24" name="Graphic 1">
                  <a:extLst>
                    <a:ext uri="{FF2B5EF4-FFF2-40B4-BE49-F238E27FC236}">
                      <a16:creationId xmlns:a16="http://schemas.microsoft.com/office/drawing/2014/main" id="{45590FB2-BBAB-E34B-6571-AE1828E1361C}"/>
                    </a:ext>
                  </a:extLst>
                </p:cNvPr>
                <p:cNvGrpSpPr/>
                <p:nvPr/>
              </p:nvGrpSpPr>
              <p:grpSpPr>
                <a:xfrm>
                  <a:off x="10977294" y="623621"/>
                  <a:ext cx="97294" cy="54872"/>
                  <a:chOff x="10977294" y="623621"/>
                  <a:chExt cx="97294" cy="54872"/>
                </a:xfrm>
                <a:grpFill/>
              </p:grpSpPr>
              <p:sp>
                <p:nvSpPr>
                  <p:cNvPr id="26" name="Freeform 25">
                    <a:extLst>
                      <a:ext uri="{FF2B5EF4-FFF2-40B4-BE49-F238E27FC236}">
                        <a16:creationId xmlns:a16="http://schemas.microsoft.com/office/drawing/2014/main" id="{CA2F70A4-2CA3-2560-70E6-8274A42E5130}"/>
                      </a:ext>
                    </a:extLst>
                  </p:cNvPr>
                  <p:cNvSpPr/>
                  <p:nvPr/>
                </p:nvSpPr>
                <p:spPr>
                  <a:xfrm>
                    <a:off x="10977294" y="623621"/>
                    <a:ext cx="43491" cy="54872"/>
                  </a:xfrm>
                  <a:custGeom>
                    <a:avLst/>
                    <a:gdLst>
                      <a:gd name="connsiteX0" fmla="*/ 34012 w 43491"/>
                      <a:gd name="connsiteY0" fmla="*/ 53885 h 54872"/>
                      <a:gd name="connsiteX1" fmla="*/ 33242 w 43491"/>
                      <a:gd name="connsiteY1" fmla="*/ 51418 h 54872"/>
                      <a:gd name="connsiteX2" fmla="*/ 32750 w 43491"/>
                      <a:gd name="connsiteY2" fmla="*/ 48302 h 54872"/>
                      <a:gd name="connsiteX3" fmla="*/ 29887 w 43491"/>
                      <a:gd name="connsiteY3" fmla="*/ 50832 h 54872"/>
                      <a:gd name="connsiteX4" fmla="*/ 26440 w 43491"/>
                      <a:gd name="connsiteY4" fmla="*/ 52929 h 54872"/>
                      <a:gd name="connsiteX5" fmla="*/ 22377 w 43491"/>
                      <a:gd name="connsiteY5" fmla="*/ 54348 h 54872"/>
                      <a:gd name="connsiteX6" fmla="*/ 17760 w 43491"/>
                      <a:gd name="connsiteY6" fmla="*/ 54872 h 54872"/>
                      <a:gd name="connsiteX7" fmla="*/ 10434 w 43491"/>
                      <a:gd name="connsiteY7" fmla="*/ 53638 h 54872"/>
                      <a:gd name="connsiteX8" fmla="*/ 4832 w 43491"/>
                      <a:gd name="connsiteY8" fmla="*/ 50307 h 54872"/>
                      <a:gd name="connsiteX9" fmla="*/ 1262 w 43491"/>
                      <a:gd name="connsiteY9" fmla="*/ 45341 h 54872"/>
                      <a:gd name="connsiteX10" fmla="*/ 0 w 43491"/>
                      <a:gd name="connsiteY10" fmla="*/ 39203 h 54872"/>
                      <a:gd name="connsiteX11" fmla="*/ 1662 w 43491"/>
                      <a:gd name="connsiteY11" fmla="*/ 31708 h 54872"/>
                      <a:gd name="connsiteX12" fmla="*/ 6402 w 43491"/>
                      <a:gd name="connsiteY12" fmla="*/ 26249 h 54872"/>
                      <a:gd name="connsiteX13" fmla="*/ 13882 w 43491"/>
                      <a:gd name="connsiteY13" fmla="*/ 22917 h 54872"/>
                      <a:gd name="connsiteX14" fmla="*/ 23670 w 43491"/>
                      <a:gd name="connsiteY14" fmla="*/ 21807 h 54872"/>
                      <a:gd name="connsiteX15" fmla="*/ 32626 w 43491"/>
                      <a:gd name="connsiteY15" fmla="*/ 21807 h 54872"/>
                      <a:gd name="connsiteX16" fmla="*/ 32626 w 43491"/>
                      <a:gd name="connsiteY16" fmla="*/ 17643 h 54872"/>
                      <a:gd name="connsiteX17" fmla="*/ 29795 w 43491"/>
                      <a:gd name="connsiteY17" fmla="*/ 10086 h 54872"/>
                      <a:gd name="connsiteX18" fmla="*/ 21453 w 43491"/>
                      <a:gd name="connsiteY18" fmla="*/ 7279 h 54872"/>
                      <a:gd name="connsiteX19" fmla="*/ 16836 w 43491"/>
                      <a:gd name="connsiteY19" fmla="*/ 7958 h 54872"/>
                      <a:gd name="connsiteX20" fmla="*/ 13266 w 43491"/>
                      <a:gd name="connsiteY20" fmla="*/ 9778 h 54872"/>
                      <a:gd name="connsiteX21" fmla="*/ 10958 w 43491"/>
                      <a:gd name="connsiteY21" fmla="*/ 12430 h 54872"/>
                      <a:gd name="connsiteX22" fmla="*/ 10127 w 43491"/>
                      <a:gd name="connsiteY22" fmla="*/ 15607 h 54872"/>
                      <a:gd name="connsiteX23" fmla="*/ 1046 w 43491"/>
                      <a:gd name="connsiteY23" fmla="*/ 15607 h 54872"/>
                      <a:gd name="connsiteX24" fmla="*/ 2524 w 43491"/>
                      <a:gd name="connsiteY24" fmla="*/ 9994 h 54872"/>
                      <a:gd name="connsiteX25" fmla="*/ 6741 w 43491"/>
                      <a:gd name="connsiteY25" fmla="*/ 4997 h 54872"/>
                      <a:gd name="connsiteX26" fmla="*/ 13358 w 43491"/>
                      <a:gd name="connsiteY26" fmla="*/ 1388 h 54872"/>
                      <a:gd name="connsiteX27" fmla="*/ 22007 w 43491"/>
                      <a:gd name="connsiteY27" fmla="*/ 0 h 54872"/>
                      <a:gd name="connsiteX28" fmla="*/ 29918 w 43491"/>
                      <a:gd name="connsiteY28" fmla="*/ 1110 h 54872"/>
                      <a:gd name="connsiteX29" fmla="*/ 36135 w 43491"/>
                      <a:gd name="connsiteY29" fmla="*/ 4442 h 54872"/>
                      <a:gd name="connsiteX30" fmla="*/ 40167 w 43491"/>
                      <a:gd name="connsiteY30" fmla="*/ 9994 h 54872"/>
                      <a:gd name="connsiteX31" fmla="*/ 41645 w 43491"/>
                      <a:gd name="connsiteY31" fmla="*/ 17766 h 54872"/>
                      <a:gd name="connsiteX32" fmla="*/ 41645 w 43491"/>
                      <a:gd name="connsiteY32" fmla="*/ 42349 h 54872"/>
                      <a:gd name="connsiteX33" fmla="*/ 42107 w 43491"/>
                      <a:gd name="connsiteY33" fmla="*/ 47994 h 54872"/>
                      <a:gd name="connsiteX34" fmla="*/ 43492 w 43491"/>
                      <a:gd name="connsiteY34" fmla="*/ 53114 h 54872"/>
                      <a:gd name="connsiteX35" fmla="*/ 43492 w 43491"/>
                      <a:gd name="connsiteY35" fmla="*/ 53885 h 54872"/>
                      <a:gd name="connsiteX36" fmla="*/ 34042 w 43491"/>
                      <a:gd name="connsiteY36" fmla="*/ 53885 h 54872"/>
                      <a:gd name="connsiteX37" fmla="*/ 19053 w 43491"/>
                      <a:gd name="connsiteY37" fmla="*/ 47007 h 54872"/>
                      <a:gd name="connsiteX38" fmla="*/ 23639 w 43491"/>
                      <a:gd name="connsiteY38" fmla="*/ 46328 h 54872"/>
                      <a:gd name="connsiteX39" fmla="*/ 27548 w 43491"/>
                      <a:gd name="connsiteY39" fmla="*/ 44539 h 54872"/>
                      <a:gd name="connsiteX40" fmla="*/ 30595 w 43491"/>
                      <a:gd name="connsiteY40" fmla="*/ 42010 h 54872"/>
                      <a:gd name="connsiteX41" fmla="*/ 32626 w 43491"/>
                      <a:gd name="connsiteY41" fmla="*/ 39080 h 54872"/>
                      <a:gd name="connsiteX42" fmla="*/ 32626 w 43491"/>
                      <a:gd name="connsiteY42" fmla="*/ 28223 h 54872"/>
                      <a:gd name="connsiteX43" fmla="*/ 25116 w 43491"/>
                      <a:gd name="connsiteY43" fmla="*/ 28223 h 54872"/>
                      <a:gd name="connsiteX44" fmla="*/ 13174 w 43491"/>
                      <a:gd name="connsiteY44" fmla="*/ 30628 h 54872"/>
                      <a:gd name="connsiteX45" fmla="*/ 8988 w 43491"/>
                      <a:gd name="connsiteY45" fmla="*/ 37939 h 54872"/>
                      <a:gd name="connsiteX46" fmla="*/ 9634 w 43491"/>
                      <a:gd name="connsiteY46" fmla="*/ 41517 h 54872"/>
                      <a:gd name="connsiteX47" fmla="*/ 11573 w 43491"/>
                      <a:gd name="connsiteY47" fmla="*/ 44385 h 54872"/>
                      <a:gd name="connsiteX48" fmla="*/ 14743 w 43491"/>
                      <a:gd name="connsiteY48" fmla="*/ 46297 h 54872"/>
                      <a:gd name="connsiteX49" fmla="*/ 19114 w 43491"/>
                      <a:gd name="connsiteY49" fmla="*/ 47007 h 54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43491" h="54872">
                        <a:moveTo>
                          <a:pt x="34012" y="53885"/>
                        </a:moveTo>
                        <a:cubicBezTo>
                          <a:pt x="33673" y="53237"/>
                          <a:pt x="33427" y="52405"/>
                          <a:pt x="33242" y="51418"/>
                        </a:cubicBezTo>
                        <a:cubicBezTo>
                          <a:pt x="33057" y="50431"/>
                          <a:pt x="32873" y="49382"/>
                          <a:pt x="32750" y="48302"/>
                        </a:cubicBezTo>
                        <a:cubicBezTo>
                          <a:pt x="31919" y="49197"/>
                          <a:pt x="30964" y="50030"/>
                          <a:pt x="29887" y="50832"/>
                        </a:cubicBezTo>
                        <a:cubicBezTo>
                          <a:pt x="28810" y="51634"/>
                          <a:pt x="27671" y="52343"/>
                          <a:pt x="26440" y="52929"/>
                        </a:cubicBezTo>
                        <a:cubicBezTo>
                          <a:pt x="25209" y="53515"/>
                          <a:pt x="23823" y="54009"/>
                          <a:pt x="22377" y="54348"/>
                        </a:cubicBezTo>
                        <a:cubicBezTo>
                          <a:pt x="20899" y="54687"/>
                          <a:pt x="19360" y="54872"/>
                          <a:pt x="17760" y="54872"/>
                        </a:cubicBezTo>
                        <a:cubicBezTo>
                          <a:pt x="15051" y="54872"/>
                          <a:pt x="12620" y="54471"/>
                          <a:pt x="10434" y="53638"/>
                        </a:cubicBezTo>
                        <a:cubicBezTo>
                          <a:pt x="8249" y="52806"/>
                          <a:pt x="6371" y="51726"/>
                          <a:pt x="4832" y="50307"/>
                        </a:cubicBezTo>
                        <a:cubicBezTo>
                          <a:pt x="3293" y="48888"/>
                          <a:pt x="2093" y="47254"/>
                          <a:pt x="1262" y="45341"/>
                        </a:cubicBezTo>
                        <a:cubicBezTo>
                          <a:pt x="431" y="43429"/>
                          <a:pt x="0" y="41393"/>
                          <a:pt x="0" y="39203"/>
                        </a:cubicBezTo>
                        <a:cubicBezTo>
                          <a:pt x="0" y="36366"/>
                          <a:pt x="554" y="33867"/>
                          <a:pt x="1662" y="31708"/>
                        </a:cubicBezTo>
                        <a:cubicBezTo>
                          <a:pt x="2770" y="29549"/>
                          <a:pt x="4340" y="27729"/>
                          <a:pt x="6402" y="26249"/>
                        </a:cubicBezTo>
                        <a:cubicBezTo>
                          <a:pt x="8464" y="24768"/>
                          <a:pt x="10958" y="23688"/>
                          <a:pt x="13882" y="22917"/>
                        </a:cubicBezTo>
                        <a:cubicBezTo>
                          <a:pt x="16806" y="22146"/>
                          <a:pt x="20068" y="21807"/>
                          <a:pt x="23670" y="21807"/>
                        </a:cubicBezTo>
                        <a:lnTo>
                          <a:pt x="32626" y="21807"/>
                        </a:lnTo>
                        <a:lnTo>
                          <a:pt x="32626" y="17643"/>
                        </a:lnTo>
                        <a:cubicBezTo>
                          <a:pt x="32626" y="14497"/>
                          <a:pt x="31672" y="11968"/>
                          <a:pt x="29795" y="10086"/>
                        </a:cubicBezTo>
                        <a:cubicBezTo>
                          <a:pt x="27917" y="8205"/>
                          <a:pt x="25116" y="7279"/>
                          <a:pt x="21453" y="7279"/>
                        </a:cubicBezTo>
                        <a:cubicBezTo>
                          <a:pt x="19761" y="7279"/>
                          <a:pt x="18222" y="7495"/>
                          <a:pt x="16836" y="7958"/>
                        </a:cubicBezTo>
                        <a:cubicBezTo>
                          <a:pt x="15451" y="8421"/>
                          <a:pt x="14251" y="9037"/>
                          <a:pt x="13266" y="9778"/>
                        </a:cubicBezTo>
                        <a:cubicBezTo>
                          <a:pt x="12281" y="10518"/>
                          <a:pt x="11512" y="11443"/>
                          <a:pt x="10958" y="12430"/>
                        </a:cubicBezTo>
                        <a:cubicBezTo>
                          <a:pt x="10404" y="13417"/>
                          <a:pt x="10127" y="14497"/>
                          <a:pt x="10127" y="15607"/>
                        </a:cubicBezTo>
                        <a:lnTo>
                          <a:pt x="1046" y="15607"/>
                        </a:lnTo>
                        <a:cubicBezTo>
                          <a:pt x="1046" y="13726"/>
                          <a:pt x="1539" y="11844"/>
                          <a:pt x="2524" y="9994"/>
                        </a:cubicBezTo>
                        <a:cubicBezTo>
                          <a:pt x="3509" y="8143"/>
                          <a:pt x="4925" y="6477"/>
                          <a:pt x="6741" y="4997"/>
                        </a:cubicBezTo>
                        <a:cubicBezTo>
                          <a:pt x="8557" y="3516"/>
                          <a:pt x="10773" y="2313"/>
                          <a:pt x="13358" y="1388"/>
                        </a:cubicBezTo>
                        <a:cubicBezTo>
                          <a:pt x="15944" y="463"/>
                          <a:pt x="18837" y="0"/>
                          <a:pt x="22007" y="0"/>
                        </a:cubicBezTo>
                        <a:cubicBezTo>
                          <a:pt x="24870" y="0"/>
                          <a:pt x="27517" y="370"/>
                          <a:pt x="29918" y="1110"/>
                        </a:cubicBezTo>
                        <a:cubicBezTo>
                          <a:pt x="32319" y="1851"/>
                          <a:pt x="34412" y="2961"/>
                          <a:pt x="36135" y="4442"/>
                        </a:cubicBezTo>
                        <a:cubicBezTo>
                          <a:pt x="37859" y="5922"/>
                          <a:pt x="39213" y="7773"/>
                          <a:pt x="40167" y="9994"/>
                        </a:cubicBezTo>
                        <a:cubicBezTo>
                          <a:pt x="41152" y="12214"/>
                          <a:pt x="41645" y="14805"/>
                          <a:pt x="41645" y="17766"/>
                        </a:cubicBezTo>
                        <a:lnTo>
                          <a:pt x="41645" y="42349"/>
                        </a:lnTo>
                        <a:cubicBezTo>
                          <a:pt x="41645" y="44138"/>
                          <a:pt x="41799" y="46020"/>
                          <a:pt x="42107" y="47994"/>
                        </a:cubicBezTo>
                        <a:cubicBezTo>
                          <a:pt x="42414" y="49968"/>
                          <a:pt x="42876" y="51664"/>
                          <a:pt x="43492" y="53114"/>
                        </a:cubicBezTo>
                        <a:lnTo>
                          <a:pt x="43492" y="53885"/>
                        </a:lnTo>
                        <a:lnTo>
                          <a:pt x="34042" y="53885"/>
                        </a:lnTo>
                        <a:close/>
                        <a:moveTo>
                          <a:pt x="19053" y="47007"/>
                        </a:moveTo>
                        <a:cubicBezTo>
                          <a:pt x="20684" y="47007"/>
                          <a:pt x="22192" y="46791"/>
                          <a:pt x="23639" y="46328"/>
                        </a:cubicBezTo>
                        <a:cubicBezTo>
                          <a:pt x="25055" y="45866"/>
                          <a:pt x="26378" y="45280"/>
                          <a:pt x="27548" y="44539"/>
                        </a:cubicBezTo>
                        <a:cubicBezTo>
                          <a:pt x="28717" y="43799"/>
                          <a:pt x="29733" y="42966"/>
                          <a:pt x="30595" y="42010"/>
                        </a:cubicBezTo>
                        <a:cubicBezTo>
                          <a:pt x="31457" y="41054"/>
                          <a:pt x="32134" y="40098"/>
                          <a:pt x="32626" y="39080"/>
                        </a:cubicBezTo>
                        <a:lnTo>
                          <a:pt x="32626" y="28223"/>
                        </a:lnTo>
                        <a:lnTo>
                          <a:pt x="25116" y="28223"/>
                        </a:lnTo>
                        <a:cubicBezTo>
                          <a:pt x="19945" y="28223"/>
                          <a:pt x="15975" y="29025"/>
                          <a:pt x="13174" y="30628"/>
                        </a:cubicBezTo>
                        <a:cubicBezTo>
                          <a:pt x="10373" y="32232"/>
                          <a:pt x="8988" y="34669"/>
                          <a:pt x="8988" y="37939"/>
                        </a:cubicBezTo>
                        <a:cubicBezTo>
                          <a:pt x="8988" y="39203"/>
                          <a:pt x="9203" y="40406"/>
                          <a:pt x="9634" y="41517"/>
                        </a:cubicBezTo>
                        <a:cubicBezTo>
                          <a:pt x="10065" y="42627"/>
                          <a:pt x="10711" y="43583"/>
                          <a:pt x="11573" y="44385"/>
                        </a:cubicBezTo>
                        <a:cubicBezTo>
                          <a:pt x="12435" y="45187"/>
                          <a:pt x="13481" y="45804"/>
                          <a:pt x="14743" y="46297"/>
                        </a:cubicBezTo>
                        <a:cubicBezTo>
                          <a:pt x="16005" y="46791"/>
                          <a:pt x="17452" y="47007"/>
                          <a:pt x="19114" y="47007"/>
                        </a:cubicBezTo>
                        <a:close/>
                      </a:path>
                    </a:pathLst>
                  </a:custGeom>
                  <a:grpFill/>
                  <a:ln w="3075" cap="flat">
                    <a:noFill/>
                    <a:prstDash val="solid"/>
                    <a:miter/>
                  </a:ln>
                </p:spPr>
                <p:txBody>
                  <a:bodyPr rtlCol="0" anchor="ctr"/>
                  <a:lstStyle/>
                  <a:p>
                    <a:endParaRPr lang="en-IS">
                      <a:solidFill>
                        <a:schemeClr val="bg1"/>
                      </a:solidFill>
                    </a:endParaRPr>
                  </a:p>
                </p:txBody>
              </p:sp>
              <p:sp>
                <p:nvSpPr>
                  <p:cNvPr id="29" name="Freeform 28">
                    <a:extLst>
                      <a:ext uri="{FF2B5EF4-FFF2-40B4-BE49-F238E27FC236}">
                        <a16:creationId xmlns:a16="http://schemas.microsoft.com/office/drawing/2014/main" id="{42C78574-6756-E0C8-BA30-35E84B091460}"/>
                      </a:ext>
                    </a:extLst>
                  </p:cNvPr>
                  <p:cNvSpPr/>
                  <p:nvPr/>
                </p:nvSpPr>
                <p:spPr>
                  <a:xfrm>
                    <a:off x="11033097" y="623651"/>
                    <a:ext cx="41491" cy="53823"/>
                  </a:xfrm>
                  <a:custGeom>
                    <a:avLst/>
                    <a:gdLst>
                      <a:gd name="connsiteX0" fmla="*/ 8495 w 41491"/>
                      <a:gd name="connsiteY0" fmla="*/ 987 h 53823"/>
                      <a:gd name="connsiteX1" fmla="*/ 8803 w 41491"/>
                      <a:gd name="connsiteY1" fmla="*/ 7619 h 53823"/>
                      <a:gd name="connsiteX2" fmla="*/ 15636 w 41491"/>
                      <a:gd name="connsiteY2" fmla="*/ 2036 h 53823"/>
                      <a:gd name="connsiteX3" fmla="*/ 24593 w 41491"/>
                      <a:gd name="connsiteY3" fmla="*/ 0 h 53823"/>
                      <a:gd name="connsiteX4" fmla="*/ 31580 w 41491"/>
                      <a:gd name="connsiteY4" fmla="*/ 1049 h 53823"/>
                      <a:gd name="connsiteX5" fmla="*/ 36905 w 41491"/>
                      <a:gd name="connsiteY5" fmla="*/ 4411 h 53823"/>
                      <a:gd name="connsiteX6" fmla="*/ 40291 w 41491"/>
                      <a:gd name="connsiteY6" fmla="*/ 10364 h 53823"/>
                      <a:gd name="connsiteX7" fmla="*/ 41491 w 41491"/>
                      <a:gd name="connsiteY7" fmla="*/ 19185 h 53823"/>
                      <a:gd name="connsiteX8" fmla="*/ 41491 w 41491"/>
                      <a:gd name="connsiteY8" fmla="*/ 53823 h 53823"/>
                      <a:gd name="connsiteX9" fmla="*/ 32473 w 41491"/>
                      <a:gd name="connsiteY9" fmla="*/ 53823 h 53823"/>
                      <a:gd name="connsiteX10" fmla="*/ 32473 w 41491"/>
                      <a:gd name="connsiteY10" fmla="*/ 19093 h 53823"/>
                      <a:gd name="connsiteX11" fmla="*/ 31795 w 41491"/>
                      <a:gd name="connsiteY11" fmla="*/ 13849 h 53823"/>
                      <a:gd name="connsiteX12" fmla="*/ 29764 w 41491"/>
                      <a:gd name="connsiteY12" fmla="*/ 10302 h 53823"/>
                      <a:gd name="connsiteX13" fmla="*/ 26440 w 41491"/>
                      <a:gd name="connsiteY13" fmla="*/ 8297 h 53823"/>
                      <a:gd name="connsiteX14" fmla="*/ 21884 w 41491"/>
                      <a:gd name="connsiteY14" fmla="*/ 7649 h 53823"/>
                      <a:gd name="connsiteX15" fmla="*/ 14189 w 41491"/>
                      <a:gd name="connsiteY15" fmla="*/ 9994 h 53823"/>
                      <a:gd name="connsiteX16" fmla="*/ 9018 w 41491"/>
                      <a:gd name="connsiteY16" fmla="*/ 16162 h 53823"/>
                      <a:gd name="connsiteX17" fmla="*/ 9018 w 41491"/>
                      <a:gd name="connsiteY17" fmla="*/ 53823 h 53823"/>
                      <a:gd name="connsiteX18" fmla="*/ 0 w 41491"/>
                      <a:gd name="connsiteY18" fmla="*/ 53823 h 53823"/>
                      <a:gd name="connsiteX19" fmla="*/ 0 w 41491"/>
                      <a:gd name="connsiteY19" fmla="*/ 956 h 53823"/>
                      <a:gd name="connsiteX20" fmla="*/ 8526 w 41491"/>
                      <a:gd name="connsiteY20" fmla="*/ 956 h 5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1" h="53823">
                        <a:moveTo>
                          <a:pt x="8495" y="987"/>
                        </a:moveTo>
                        <a:lnTo>
                          <a:pt x="8803" y="7619"/>
                        </a:lnTo>
                        <a:cubicBezTo>
                          <a:pt x="10681" y="5244"/>
                          <a:pt x="12958" y="3362"/>
                          <a:pt x="15636" y="2036"/>
                        </a:cubicBezTo>
                        <a:cubicBezTo>
                          <a:pt x="18314" y="679"/>
                          <a:pt x="21300" y="0"/>
                          <a:pt x="24593" y="0"/>
                        </a:cubicBezTo>
                        <a:cubicBezTo>
                          <a:pt x="27148" y="0"/>
                          <a:pt x="29487" y="339"/>
                          <a:pt x="31580" y="1049"/>
                        </a:cubicBezTo>
                        <a:cubicBezTo>
                          <a:pt x="33673" y="1758"/>
                          <a:pt x="35427" y="2869"/>
                          <a:pt x="36905" y="4411"/>
                        </a:cubicBezTo>
                        <a:cubicBezTo>
                          <a:pt x="38382" y="5953"/>
                          <a:pt x="39490" y="7958"/>
                          <a:pt x="40291" y="10364"/>
                        </a:cubicBezTo>
                        <a:cubicBezTo>
                          <a:pt x="41091" y="12800"/>
                          <a:pt x="41491" y="15731"/>
                          <a:pt x="41491" y="19185"/>
                        </a:cubicBezTo>
                        <a:lnTo>
                          <a:pt x="41491" y="53823"/>
                        </a:lnTo>
                        <a:lnTo>
                          <a:pt x="32473" y="53823"/>
                        </a:lnTo>
                        <a:lnTo>
                          <a:pt x="32473" y="19093"/>
                        </a:lnTo>
                        <a:cubicBezTo>
                          <a:pt x="32473" y="17026"/>
                          <a:pt x="32257" y="15299"/>
                          <a:pt x="31795" y="13849"/>
                        </a:cubicBezTo>
                        <a:cubicBezTo>
                          <a:pt x="31334" y="12399"/>
                          <a:pt x="30657" y="11227"/>
                          <a:pt x="29764" y="10302"/>
                        </a:cubicBezTo>
                        <a:cubicBezTo>
                          <a:pt x="28871" y="9377"/>
                          <a:pt x="27763" y="8729"/>
                          <a:pt x="26440" y="8297"/>
                        </a:cubicBezTo>
                        <a:cubicBezTo>
                          <a:pt x="25116" y="7865"/>
                          <a:pt x="23608" y="7649"/>
                          <a:pt x="21884" y="7649"/>
                        </a:cubicBezTo>
                        <a:cubicBezTo>
                          <a:pt x="18960" y="7649"/>
                          <a:pt x="16375" y="8421"/>
                          <a:pt x="14189" y="9994"/>
                        </a:cubicBezTo>
                        <a:cubicBezTo>
                          <a:pt x="11973" y="11567"/>
                          <a:pt x="10250" y="13602"/>
                          <a:pt x="9018" y="16162"/>
                        </a:cubicBezTo>
                        <a:lnTo>
                          <a:pt x="9018" y="53823"/>
                        </a:lnTo>
                        <a:lnTo>
                          <a:pt x="0" y="53823"/>
                        </a:lnTo>
                        <a:lnTo>
                          <a:pt x="0" y="956"/>
                        </a:lnTo>
                        <a:lnTo>
                          <a:pt x="8526" y="956"/>
                        </a:lnTo>
                        <a:close/>
                      </a:path>
                    </a:pathLst>
                  </a:custGeom>
                  <a:grpFill/>
                  <a:ln w="3075" cap="flat">
                    <a:noFill/>
                    <a:prstDash val="solid"/>
                    <a:miter/>
                  </a:ln>
                </p:spPr>
                <p:txBody>
                  <a:bodyPr rtlCol="0" anchor="ctr"/>
                  <a:lstStyle/>
                  <a:p>
                    <a:endParaRPr lang="en-IS">
                      <a:solidFill>
                        <a:schemeClr val="bg1"/>
                      </a:solidFill>
                    </a:endParaRPr>
                  </a:p>
                </p:txBody>
              </p:sp>
            </p:grpSp>
            <p:sp>
              <p:nvSpPr>
                <p:cNvPr id="25" name="Freeform 24">
                  <a:extLst>
                    <a:ext uri="{FF2B5EF4-FFF2-40B4-BE49-F238E27FC236}">
                      <a16:creationId xmlns:a16="http://schemas.microsoft.com/office/drawing/2014/main" id="{E305A71D-4379-D54B-92E6-CA279B386EA2}"/>
                    </a:ext>
                  </a:extLst>
                </p:cNvPr>
                <p:cNvSpPr/>
                <p:nvPr/>
              </p:nvSpPr>
              <p:spPr>
                <a:xfrm>
                  <a:off x="11780213" y="624639"/>
                  <a:ext cx="44999" cy="74273"/>
                </a:xfrm>
                <a:custGeom>
                  <a:avLst/>
                  <a:gdLst>
                    <a:gd name="connsiteX0" fmla="*/ 23054 w 44999"/>
                    <a:gd name="connsiteY0" fmla="*/ 39635 h 74273"/>
                    <a:gd name="connsiteX1" fmla="*/ 35335 w 44999"/>
                    <a:gd name="connsiteY1" fmla="*/ 0 h 74273"/>
                    <a:gd name="connsiteX2" fmla="*/ 45000 w 44999"/>
                    <a:gd name="connsiteY2" fmla="*/ 0 h 74273"/>
                    <a:gd name="connsiteX3" fmla="*/ 23793 w 44999"/>
                    <a:gd name="connsiteY3" fmla="*/ 61041 h 74273"/>
                    <a:gd name="connsiteX4" fmla="*/ 21884 w 44999"/>
                    <a:gd name="connsiteY4" fmla="*/ 65298 h 74273"/>
                    <a:gd name="connsiteX5" fmla="*/ 18837 w 44999"/>
                    <a:gd name="connsiteY5" fmla="*/ 69585 h 74273"/>
                    <a:gd name="connsiteX6" fmla="*/ 14313 w 44999"/>
                    <a:gd name="connsiteY6" fmla="*/ 72916 h 74273"/>
                    <a:gd name="connsiteX7" fmla="*/ 8126 w 44999"/>
                    <a:gd name="connsiteY7" fmla="*/ 74273 h 74273"/>
                    <a:gd name="connsiteX8" fmla="*/ 6864 w 44999"/>
                    <a:gd name="connsiteY8" fmla="*/ 74181 h 74273"/>
                    <a:gd name="connsiteX9" fmla="*/ 5386 w 44999"/>
                    <a:gd name="connsiteY9" fmla="*/ 73965 h 74273"/>
                    <a:gd name="connsiteX10" fmla="*/ 4032 w 44999"/>
                    <a:gd name="connsiteY10" fmla="*/ 73718 h 74273"/>
                    <a:gd name="connsiteX11" fmla="*/ 3047 w 44999"/>
                    <a:gd name="connsiteY11" fmla="*/ 73502 h 74273"/>
                    <a:gd name="connsiteX12" fmla="*/ 3047 w 44999"/>
                    <a:gd name="connsiteY12" fmla="*/ 66161 h 74273"/>
                    <a:gd name="connsiteX13" fmla="*/ 3570 w 44999"/>
                    <a:gd name="connsiteY13" fmla="*/ 66223 h 74273"/>
                    <a:gd name="connsiteX14" fmla="*/ 4278 w 44999"/>
                    <a:gd name="connsiteY14" fmla="*/ 66285 h 74273"/>
                    <a:gd name="connsiteX15" fmla="*/ 4955 w 44999"/>
                    <a:gd name="connsiteY15" fmla="*/ 66346 h 74273"/>
                    <a:gd name="connsiteX16" fmla="*/ 5479 w 44999"/>
                    <a:gd name="connsiteY16" fmla="*/ 66346 h 74273"/>
                    <a:gd name="connsiteX17" fmla="*/ 9511 w 44999"/>
                    <a:gd name="connsiteY17" fmla="*/ 65914 h 74273"/>
                    <a:gd name="connsiteX18" fmla="*/ 12620 w 44999"/>
                    <a:gd name="connsiteY18" fmla="*/ 64465 h 74273"/>
                    <a:gd name="connsiteX19" fmla="*/ 14990 w 44999"/>
                    <a:gd name="connsiteY19" fmla="*/ 61812 h 74273"/>
                    <a:gd name="connsiteX20" fmla="*/ 16806 w 44999"/>
                    <a:gd name="connsiteY20" fmla="*/ 57710 h 74273"/>
                    <a:gd name="connsiteX21" fmla="*/ 18806 w 44999"/>
                    <a:gd name="connsiteY21" fmla="*/ 52343 h 74273"/>
                    <a:gd name="connsiteX22" fmla="*/ 0 w 44999"/>
                    <a:gd name="connsiteY22" fmla="*/ 62 h 74273"/>
                    <a:gd name="connsiteX23" fmla="*/ 9849 w 44999"/>
                    <a:gd name="connsiteY23" fmla="*/ 62 h 74273"/>
                    <a:gd name="connsiteX24" fmla="*/ 23023 w 44999"/>
                    <a:gd name="connsiteY24" fmla="*/ 39697 h 7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4999" h="74273">
                      <a:moveTo>
                        <a:pt x="23054" y="39635"/>
                      </a:moveTo>
                      <a:lnTo>
                        <a:pt x="35335" y="0"/>
                      </a:lnTo>
                      <a:lnTo>
                        <a:pt x="45000" y="0"/>
                      </a:lnTo>
                      <a:lnTo>
                        <a:pt x="23793" y="61041"/>
                      </a:lnTo>
                      <a:cubicBezTo>
                        <a:pt x="23300" y="62336"/>
                        <a:pt x="22685" y="63755"/>
                        <a:pt x="21884" y="65298"/>
                      </a:cubicBezTo>
                      <a:cubicBezTo>
                        <a:pt x="21115" y="66840"/>
                        <a:pt x="20099" y="68259"/>
                        <a:pt x="18837" y="69585"/>
                      </a:cubicBezTo>
                      <a:cubicBezTo>
                        <a:pt x="17575" y="70911"/>
                        <a:pt x="16067" y="72022"/>
                        <a:pt x="14313" y="72916"/>
                      </a:cubicBezTo>
                      <a:cubicBezTo>
                        <a:pt x="12558" y="73811"/>
                        <a:pt x="10496" y="74273"/>
                        <a:pt x="8126" y="74273"/>
                      </a:cubicBezTo>
                      <a:cubicBezTo>
                        <a:pt x="7756" y="74273"/>
                        <a:pt x="7356" y="74242"/>
                        <a:pt x="6864" y="74181"/>
                      </a:cubicBezTo>
                      <a:cubicBezTo>
                        <a:pt x="6371" y="74119"/>
                        <a:pt x="5879" y="74027"/>
                        <a:pt x="5386" y="73965"/>
                      </a:cubicBezTo>
                      <a:cubicBezTo>
                        <a:pt x="4894" y="73903"/>
                        <a:pt x="4432" y="73811"/>
                        <a:pt x="4032" y="73718"/>
                      </a:cubicBezTo>
                      <a:cubicBezTo>
                        <a:pt x="3632" y="73626"/>
                        <a:pt x="3293" y="73564"/>
                        <a:pt x="3047" y="73502"/>
                      </a:cubicBezTo>
                      <a:lnTo>
                        <a:pt x="3047" y="66161"/>
                      </a:lnTo>
                      <a:cubicBezTo>
                        <a:pt x="3047" y="66161"/>
                        <a:pt x="3355" y="66223"/>
                        <a:pt x="3570" y="66223"/>
                      </a:cubicBezTo>
                      <a:cubicBezTo>
                        <a:pt x="3786" y="66223"/>
                        <a:pt x="4032" y="66254"/>
                        <a:pt x="4278" y="66285"/>
                      </a:cubicBezTo>
                      <a:cubicBezTo>
                        <a:pt x="4525" y="66315"/>
                        <a:pt x="4740" y="66315"/>
                        <a:pt x="4955" y="66346"/>
                      </a:cubicBezTo>
                      <a:cubicBezTo>
                        <a:pt x="5171" y="66377"/>
                        <a:pt x="5325" y="66346"/>
                        <a:pt x="5479" y="66346"/>
                      </a:cubicBezTo>
                      <a:cubicBezTo>
                        <a:pt x="7018" y="66346"/>
                        <a:pt x="8341" y="66192"/>
                        <a:pt x="9511" y="65914"/>
                      </a:cubicBezTo>
                      <a:cubicBezTo>
                        <a:pt x="10681" y="65637"/>
                        <a:pt x="11727" y="65143"/>
                        <a:pt x="12620" y="64465"/>
                      </a:cubicBezTo>
                      <a:cubicBezTo>
                        <a:pt x="13512" y="63786"/>
                        <a:pt x="14313" y="62923"/>
                        <a:pt x="14990" y="61812"/>
                      </a:cubicBezTo>
                      <a:cubicBezTo>
                        <a:pt x="15667" y="60702"/>
                        <a:pt x="16282" y="59345"/>
                        <a:pt x="16806" y="57710"/>
                      </a:cubicBezTo>
                      <a:lnTo>
                        <a:pt x="18806" y="52343"/>
                      </a:lnTo>
                      <a:lnTo>
                        <a:pt x="0" y="62"/>
                      </a:lnTo>
                      <a:lnTo>
                        <a:pt x="9849" y="62"/>
                      </a:lnTo>
                      <a:lnTo>
                        <a:pt x="23023" y="39697"/>
                      </a:lnTo>
                      <a:close/>
                    </a:path>
                  </a:pathLst>
                </a:custGeom>
                <a:grpFill/>
                <a:ln w="3075" cap="flat">
                  <a:noFill/>
                  <a:prstDash val="solid"/>
                  <a:miter/>
                </a:ln>
              </p:spPr>
              <p:txBody>
                <a:bodyPr rtlCol="0" anchor="ctr"/>
                <a:lstStyle/>
                <a:p>
                  <a:endParaRPr lang="en-IS">
                    <a:solidFill>
                      <a:schemeClr val="bg1"/>
                    </a:solidFill>
                  </a:endParaRPr>
                </a:p>
              </p:txBody>
            </p:sp>
          </p:grpSp>
          <p:grpSp>
            <p:nvGrpSpPr>
              <p:cNvPr id="10" name="Graphic 1">
                <a:extLst>
                  <a:ext uri="{FF2B5EF4-FFF2-40B4-BE49-F238E27FC236}">
                    <a16:creationId xmlns:a16="http://schemas.microsoft.com/office/drawing/2014/main" id="{54F1E7AA-4095-CECD-CA04-14D4F22F4988}"/>
                  </a:ext>
                </a:extLst>
              </p:cNvPr>
              <p:cNvGrpSpPr/>
              <p:nvPr/>
            </p:nvGrpSpPr>
            <p:grpSpPr>
              <a:xfrm>
                <a:off x="11115341" y="598174"/>
                <a:ext cx="267660" cy="111995"/>
                <a:chOff x="11115341" y="598174"/>
                <a:chExt cx="267660" cy="111995"/>
              </a:xfrm>
              <a:grpFill/>
            </p:grpSpPr>
            <p:grpSp>
              <p:nvGrpSpPr>
                <p:cNvPr id="11" name="Graphic 1">
                  <a:extLst>
                    <a:ext uri="{FF2B5EF4-FFF2-40B4-BE49-F238E27FC236}">
                      <a16:creationId xmlns:a16="http://schemas.microsoft.com/office/drawing/2014/main" id="{525EA327-04D8-98EC-9334-54B1EFD9E067}"/>
                    </a:ext>
                  </a:extLst>
                </p:cNvPr>
                <p:cNvGrpSpPr/>
                <p:nvPr/>
              </p:nvGrpSpPr>
              <p:grpSpPr>
                <a:xfrm>
                  <a:off x="11115341" y="598174"/>
                  <a:ext cx="267660" cy="111995"/>
                  <a:chOff x="11115341" y="598174"/>
                  <a:chExt cx="267660" cy="111995"/>
                </a:xfrm>
                <a:grpFill/>
              </p:grpSpPr>
              <p:sp>
                <p:nvSpPr>
                  <p:cNvPr id="13" name="Freeform 12">
                    <a:extLst>
                      <a:ext uri="{FF2B5EF4-FFF2-40B4-BE49-F238E27FC236}">
                        <a16:creationId xmlns:a16="http://schemas.microsoft.com/office/drawing/2014/main" id="{D354A361-C8D6-E429-7F3E-967309691577}"/>
                      </a:ext>
                    </a:extLst>
                  </p:cNvPr>
                  <p:cNvSpPr/>
                  <p:nvPr/>
                </p:nvSpPr>
                <p:spPr>
                  <a:xfrm>
                    <a:off x="11115341" y="619457"/>
                    <a:ext cx="48508" cy="62182"/>
                  </a:xfrm>
                  <a:custGeom>
                    <a:avLst/>
                    <a:gdLst>
                      <a:gd name="connsiteX0" fmla="*/ 35674 w 48508"/>
                      <a:gd name="connsiteY0" fmla="*/ 43336 h 62182"/>
                      <a:gd name="connsiteX1" fmla="*/ 30472 w 48508"/>
                      <a:gd name="connsiteY1" fmla="*/ 47932 h 62182"/>
                      <a:gd name="connsiteX2" fmla="*/ 22685 w 48508"/>
                      <a:gd name="connsiteY2" fmla="*/ 50122 h 62182"/>
                      <a:gd name="connsiteX3" fmla="*/ 14990 w 48508"/>
                      <a:gd name="connsiteY3" fmla="*/ 47716 h 62182"/>
                      <a:gd name="connsiteX4" fmla="*/ 12527 w 48508"/>
                      <a:gd name="connsiteY4" fmla="*/ 41424 h 62182"/>
                      <a:gd name="connsiteX5" fmla="*/ 15328 w 48508"/>
                      <a:gd name="connsiteY5" fmla="*/ 35872 h 62182"/>
                      <a:gd name="connsiteX6" fmla="*/ 23454 w 48508"/>
                      <a:gd name="connsiteY6" fmla="*/ 33713 h 62182"/>
                      <a:gd name="connsiteX7" fmla="*/ 30995 w 48508"/>
                      <a:gd name="connsiteY7" fmla="*/ 34361 h 62182"/>
                      <a:gd name="connsiteX8" fmla="*/ 35704 w 48508"/>
                      <a:gd name="connsiteY8" fmla="*/ 35903 h 62182"/>
                      <a:gd name="connsiteX9" fmla="*/ 35704 w 48508"/>
                      <a:gd name="connsiteY9" fmla="*/ 43306 h 62182"/>
                      <a:gd name="connsiteX10" fmla="*/ 42230 w 48508"/>
                      <a:gd name="connsiteY10" fmla="*/ 4997 h 62182"/>
                      <a:gd name="connsiteX11" fmla="*/ 26070 w 48508"/>
                      <a:gd name="connsiteY11" fmla="*/ 0 h 62182"/>
                      <a:gd name="connsiteX12" fmla="*/ 14990 w 48508"/>
                      <a:gd name="connsiteY12" fmla="*/ 1357 h 62182"/>
                      <a:gd name="connsiteX13" fmla="*/ 5910 w 48508"/>
                      <a:gd name="connsiteY13" fmla="*/ 5305 h 62182"/>
                      <a:gd name="connsiteX14" fmla="*/ 5571 w 48508"/>
                      <a:gd name="connsiteY14" fmla="*/ 6508 h 62182"/>
                      <a:gd name="connsiteX15" fmla="*/ 9942 w 48508"/>
                      <a:gd name="connsiteY15" fmla="*/ 15114 h 62182"/>
                      <a:gd name="connsiteX16" fmla="*/ 10496 w 48508"/>
                      <a:gd name="connsiteY16" fmla="*/ 15576 h 62182"/>
                      <a:gd name="connsiteX17" fmla="*/ 10773 w 48508"/>
                      <a:gd name="connsiteY17" fmla="*/ 15607 h 62182"/>
                      <a:gd name="connsiteX18" fmla="*/ 11204 w 48508"/>
                      <a:gd name="connsiteY18" fmla="*/ 15484 h 62182"/>
                      <a:gd name="connsiteX19" fmla="*/ 17945 w 48508"/>
                      <a:gd name="connsiteY19" fmla="*/ 12800 h 62182"/>
                      <a:gd name="connsiteX20" fmla="*/ 25763 w 48508"/>
                      <a:gd name="connsiteY20" fmla="*/ 11937 h 62182"/>
                      <a:gd name="connsiteX21" fmla="*/ 33211 w 48508"/>
                      <a:gd name="connsiteY21" fmla="*/ 14250 h 62182"/>
                      <a:gd name="connsiteX22" fmla="*/ 35704 w 48508"/>
                      <a:gd name="connsiteY22" fmla="*/ 20851 h 62182"/>
                      <a:gd name="connsiteX23" fmla="*/ 35704 w 48508"/>
                      <a:gd name="connsiteY23" fmla="*/ 23812 h 62182"/>
                      <a:gd name="connsiteX24" fmla="*/ 23793 w 48508"/>
                      <a:gd name="connsiteY24" fmla="*/ 22054 h 62182"/>
                      <a:gd name="connsiteX25" fmla="*/ 14466 w 48508"/>
                      <a:gd name="connsiteY25" fmla="*/ 23195 h 62182"/>
                      <a:gd name="connsiteX26" fmla="*/ 6925 w 48508"/>
                      <a:gd name="connsiteY26" fmla="*/ 26773 h 62182"/>
                      <a:gd name="connsiteX27" fmla="*/ 1847 w 48508"/>
                      <a:gd name="connsiteY27" fmla="*/ 32942 h 62182"/>
                      <a:gd name="connsiteX28" fmla="*/ 0 w 48508"/>
                      <a:gd name="connsiteY28" fmla="*/ 41732 h 62182"/>
                      <a:gd name="connsiteX29" fmla="*/ 1908 w 48508"/>
                      <a:gd name="connsiteY29" fmla="*/ 51171 h 62182"/>
                      <a:gd name="connsiteX30" fmla="*/ 6802 w 48508"/>
                      <a:gd name="connsiteY30" fmla="*/ 57556 h 62182"/>
                      <a:gd name="connsiteX31" fmla="*/ 13512 w 48508"/>
                      <a:gd name="connsiteY31" fmla="*/ 61103 h 62182"/>
                      <a:gd name="connsiteX32" fmla="*/ 20838 w 48508"/>
                      <a:gd name="connsiteY32" fmla="*/ 62182 h 62182"/>
                      <a:gd name="connsiteX33" fmla="*/ 29979 w 48508"/>
                      <a:gd name="connsiteY33" fmla="*/ 60116 h 62182"/>
                      <a:gd name="connsiteX34" fmla="*/ 35674 w 48508"/>
                      <a:gd name="connsiteY34" fmla="*/ 56414 h 62182"/>
                      <a:gd name="connsiteX35" fmla="*/ 35674 w 48508"/>
                      <a:gd name="connsiteY35" fmla="*/ 60085 h 62182"/>
                      <a:gd name="connsiteX36" fmla="*/ 36566 w 48508"/>
                      <a:gd name="connsiteY36" fmla="*/ 61010 h 62182"/>
                      <a:gd name="connsiteX37" fmla="*/ 47616 w 48508"/>
                      <a:gd name="connsiteY37" fmla="*/ 61010 h 62182"/>
                      <a:gd name="connsiteX38" fmla="*/ 48509 w 48508"/>
                      <a:gd name="connsiteY38" fmla="*/ 60085 h 62182"/>
                      <a:gd name="connsiteX39" fmla="*/ 48509 w 48508"/>
                      <a:gd name="connsiteY39" fmla="*/ 20326 h 62182"/>
                      <a:gd name="connsiteX40" fmla="*/ 42199 w 48508"/>
                      <a:gd name="connsiteY40" fmla="*/ 4997 h 62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8508" h="62182">
                        <a:moveTo>
                          <a:pt x="35674" y="43336"/>
                        </a:moveTo>
                        <a:cubicBezTo>
                          <a:pt x="34443" y="44971"/>
                          <a:pt x="32688" y="46544"/>
                          <a:pt x="30472" y="47932"/>
                        </a:cubicBezTo>
                        <a:cubicBezTo>
                          <a:pt x="28194" y="49382"/>
                          <a:pt x="25578" y="50122"/>
                          <a:pt x="22685" y="50122"/>
                        </a:cubicBezTo>
                        <a:cubicBezTo>
                          <a:pt x="19207" y="50122"/>
                          <a:pt x="16621" y="49320"/>
                          <a:pt x="14990" y="47716"/>
                        </a:cubicBezTo>
                        <a:cubicBezTo>
                          <a:pt x="13328" y="46112"/>
                          <a:pt x="12527" y="44046"/>
                          <a:pt x="12527" y="41424"/>
                        </a:cubicBezTo>
                        <a:cubicBezTo>
                          <a:pt x="12527" y="39049"/>
                          <a:pt x="13451" y="37260"/>
                          <a:pt x="15328" y="35872"/>
                        </a:cubicBezTo>
                        <a:cubicBezTo>
                          <a:pt x="17267" y="34453"/>
                          <a:pt x="20007" y="33713"/>
                          <a:pt x="23454" y="33713"/>
                        </a:cubicBezTo>
                        <a:cubicBezTo>
                          <a:pt x="26440" y="33713"/>
                          <a:pt x="28964" y="33929"/>
                          <a:pt x="30995" y="34361"/>
                        </a:cubicBezTo>
                        <a:cubicBezTo>
                          <a:pt x="32780" y="34731"/>
                          <a:pt x="34350" y="35255"/>
                          <a:pt x="35704" y="35903"/>
                        </a:cubicBezTo>
                        <a:lnTo>
                          <a:pt x="35704" y="43306"/>
                        </a:lnTo>
                        <a:close/>
                        <a:moveTo>
                          <a:pt x="42230" y="4997"/>
                        </a:moveTo>
                        <a:cubicBezTo>
                          <a:pt x="38105" y="1666"/>
                          <a:pt x="32657" y="0"/>
                          <a:pt x="26070" y="0"/>
                        </a:cubicBezTo>
                        <a:cubicBezTo>
                          <a:pt x="21915" y="0"/>
                          <a:pt x="18191" y="463"/>
                          <a:pt x="14990" y="1357"/>
                        </a:cubicBezTo>
                        <a:cubicBezTo>
                          <a:pt x="11789" y="2252"/>
                          <a:pt x="8741" y="3578"/>
                          <a:pt x="5910" y="5305"/>
                        </a:cubicBezTo>
                        <a:cubicBezTo>
                          <a:pt x="5510" y="5552"/>
                          <a:pt x="5356" y="6076"/>
                          <a:pt x="5571" y="6508"/>
                        </a:cubicBezTo>
                        <a:lnTo>
                          <a:pt x="9942" y="15114"/>
                        </a:lnTo>
                        <a:cubicBezTo>
                          <a:pt x="10065" y="15330"/>
                          <a:pt x="10250" y="15484"/>
                          <a:pt x="10496" y="15576"/>
                        </a:cubicBezTo>
                        <a:cubicBezTo>
                          <a:pt x="10588" y="15576"/>
                          <a:pt x="10681" y="15607"/>
                          <a:pt x="10773" y="15607"/>
                        </a:cubicBezTo>
                        <a:cubicBezTo>
                          <a:pt x="10927" y="15607"/>
                          <a:pt x="11081" y="15576"/>
                          <a:pt x="11204" y="15484"/>
                        </a:cubicBezTo>
                        <a:cubicBezTo>
                          <a:pt x="13389" y="14281"/>
                          <a:pt x="15636" y="13387"/>
                          <a:pt x="17945" y="12800"/>
                        </a:cubicBezTo>
                        <a:cubicBezTo>
                          <a:pt x="20222" y="12245"/>
                          <a:pt x="22869" y="11937"/>
                          <a:pt x="25763" y="11937"/>
                        </a:cubicBezTo>
                        <a:cubicBezTo>
                          <a:pt x="29025" y="11937"/>
                          <a:pt x="31518" y="12708"/>
                          <a:pt x="33211" y="14250"/>
                        </a:cubicBezTo>
                        <a:cubicBezTo>
                          <a:pt x="34873" y="15761"/>
                          <a:pt x="35704" y="17951"/>
                          <a:pt x="35704" y="20851"/>
                        </a:cubicBezTo>
                        <a:lnTo>
                          <a:pt x="35704" y="23812"/>
                        </a:lnTo>
                        <a:cubicBezTo>
                          <a:pt x="32503" y="22640"/>
                          <a:pt x="28502" y="22054"/>
                          <a:pt x="23793" y="22054"/>
                        </a:cubicBezTo>
                        <a:cubicBezTo>
                          <a:pt x="20438" y="22054"/>
                          <a:pt x="17329" y="22424"/>
                          <a:pt x="14466" y="23195"/>
                        </a:cubicBezTo>
                        <a:cubicBezTo>
                          <a:pt x="11604" y="23966"/>
                          <a:pt x="9049" y="25169"/>
                          <a:pt x="6925" y="26773"/>
                        </a:cubicBezTo>
                        <a:cubicBezTo>
                          <a:pt x="4771" y="28408"/>
                          <a:pt x="3078" y="30474"/>
                          <a:pt x="1847" y="32942"/>
                        </a:cubicBezTo>
                        <a:cubicBezTo>
                          <a:pt x="616" y="35409"/>
                          <a:pt x="0" y="38370"/>
                          <a:pt x="0" y="41732"/>
                        </a:cubicBezTo>
                        <a:cubicBezTo>
                          <a:pt x="0" y="45372"/>
                          <a:pt x="646" y="48580"/>
                          <a:pt x="1908" y="51171"/>
                        </a:cubicBezTo>
                        <a:cubicBezTo>
                          <a:pt x="3170" y="53793"/>
                          <a:pt x="4832" y="55921"/>
                          <a:pt x="6802" y="57556"/>
                        </a:cubicBezTo>
                        <a:cubicBezTo>
                          <a:pt x="8803" y="59160"/>
                          <a:pt x="11050" y="60362"/>
                          <a:pt x="13512" y="61103"/>
                        </a:cubicBezTo>
                        <a:cubicBezTo>
                          <a:pt x="15944" y="61812"/>
                          <a:pt x="18406" y="62182"/>
                          <a:pt x="20838" y="62182"/>
                        </a:cubicBezTo>
                        <a:cubicBezTo>
                          <a:pt x="24101" y="62182"/>
                          <a:pt x="27178" y="61473"/>
                          <a:pt x="29979" y="60116"/>
                        </a:cubicBezTo>
                        <a:cubicBezTo>
                          <a:pt x="32072" y="59098"/>
                          <a:pt x="34012" y="57833"/>
                          <a:pt x="35674" y="56414"/>
                        </a:cubicBezTo>
                        <a:lnTo>
                          <a:pt x="35674" y="60085"/>
                        </a:lnTo>
                        <a:cubicBezTo>
                          <a:pt x="35674" y="60578"/>
                          <a:pt x="36074" y="61010"/>
                          <a:pt x="36566" y="61010"/>
                        </a:cubicBezTo>
                        <a:lnTo>
                          <a:pt x="47616" y="61010"/>
                        </a:lnTo>
                        <a:cubicBezTo>
                          <a:pt x="48109" y="61010"/>
                          <a:pt x="48509" y="60609"/>
                          <a:pt x="48509" y="60085"/>
                        </a:cubicBezTo>
                        <a:lnTo>
                          <a:pt x="48509" y="20326"/>
                        </a:lnTo>
                        <a:cubicBezTo>
                          <a:pt x="48509" y="13510"/>
                          <a:pt x="46385" y="8359"/>
                          <a:pt x="42199" y="4997"/>
                        </a:cubicBezTo>
                      </a:path>
                    </a:pathLst>
                  </a:custGeom>
                  <a:grpFill/>
                  <a:ln w="3075" cap="flat">
                    <a:noFill/>
                    <a:prstDash val="solid"/>
                    <a:miter/>
                  </a:ln>
                </p:spPr>
                <p:txBody>
                  <a:bodyPr rtlCol="0" anchor="ctr"/>
                  <a:lstStyle/>
                  <a:p>
                    <a:endParaRPr lang="en-IS">
                      <a:solidFill>
                        <a:schemeClr val="bg1"/>
                      </a:solidFill>
                    </a:endParaRPr>
                  </a:p>
                </p:txBody>
              </p:sp>
              <p:sp>
                <p:nvSpPr>
                  <p:cNvPr id="14" name="Freeform 13">
                    <a:extLst>
                      <a:ext uri="{FF2B5EF4-FFF2-40B4-BE49-F238E27FC236}">
                        <a16:creationId xmlns:a16="http://schemas.microsoft.com/office/drawing/2014/main" id="{55521698-86E4-D9A3-89D9-04C938B9F953}"/>
                      </a:ext>
                    </a:extLst>
                  </p:cNvPr>
                  <p:cNvSpPr/>
                  <p:nvPr/>
                </p:nvSpPr>
                <p:spPr>
                  <a:xfrm>
                    <a:off x="11177762" y="619457"/>
                    <a:ext cx="50078" cy="90713"/>
                  </a:xfrm>
                  <a:custGeom>
                    <a:avLst/>
                    <a:gdLst>
                      <a:gd name="connsiteX0" fmla="*/ 33858 w 50078"/>
                      <a:gd name="connsiteY0" fmla="*/ 45650 h 90713"/>
                      <a:gd name="connsiteX1" fmla="*/ 25332 w 50078"/>
                      <a:gd name="connsiteY1" fmla="*/ 49814 h 90713"/>
                      <a:gd name="connsiteX2" fmla="*/ 21515 w 50078"/>
                      <a:gd name="connsiteY2" fmla="*/ 49166 h 90713"/>
                      <a:gd name="connsiteX3" fmla="*/ 17975 w 50078"/>
                      <a:gd name="connsiteY3" fmla="*/ 47439 h 90713"/>
                      <a:gd name="connsiteX4" fmla="*/ 14959 w 50078"/>
                      <a:gd name="connsiteY4" fmla="*/ 45125 h 90713"/>
                      <a:gd name="connsiteX5" fmla="*/ 12866 w 50078"/>
                      <a:gd name="connsiteY5" fmla="*/ 42843 h 90713"/>
                      <a:gd name="connsiteX6" fmla="*/ 12866 w 50078"/>
                      <a:gd name="connsiteY6" fmla="*/ 19216 h 90713"/>
                      <a:gd name="connsiteX7" fmla="*/ 18006 w 50078"/>
                      <a:gd name="connsiteY7" fmla="*/ 14559 h 90713"/>
                      <a:gd name="connsiteX8" fmla="*/ 24932 w 50078"/>
                      <a:gd name="connsiteY8" fmla="*/ 12461 h 90713"/>
                      <a:gd name="connsiteX9" fmla="*/ 33704 w 50078"/>
                      <a:gd name="connsiteY9" fmla="*/ 16995 h 90713"/>
                      <a:gd name="connsiteX10" fmla="*/ 36874 w 50078"/>
                      <a:gd name="connsiteY10" fmla="*/ 32387 h 90713"/>
                      <a:gd name="connsiteX11" fmla="*/ 33888 w 50078"/>
                      <a:gd name="connsiteY11" fmla="*/ 45650 h 90713"/>
                      <a:gd name="connsiteX12" fmla="*/ 43492 w 50078"/>
                      <a:gd name="connsiteY12" fmla="*/ 7649 h 90713"/>
                      <a:gd name="connsiteX13" fmla="*/ 36074 w 50078"/>
                      <a:gd name="connsiteY13" fmla="*/ 1851 h 90713"/>
                      <a:gd name="connsiteX14" fmla="*/ 27055 w 50078"/>
                      <a:gd name="connsiteY14" fmla="*/ 0 h 90713"/>
                      <a:gd name="connsiteX15" fmla="*/ 18406 w 50078"/>
                      <a:gd name="connsiteY15" fmla="*/ 2067 h 90713"/>
                      <a:gd name="connsiteX16" fmla="*/ 12958 w 50078"/>
                      <a:gd name="connsiteY16" fmla="*/ 5737 h 90713"/>
                      <a:gd name="connsiteX17" fmla="*/ 12958 w 50078"/>
                      <a:gd name="connsiteY17" fmla="*/ 2128 h 90713"/>
                      <a:gd name="connsiteX18" fmla="*/ 12066 w 50078"/>
                      <a:gd name="connsiteY18" fmla="*/ 1203 h 90713"/>
                      <a:gd name="connsiteX19" fmla="*/ 893 w 50078"/>
                      <a:gd name="connsiteY19" fmla="*/ 1203 h 90713"/>
                      <a:gd name="connsiteX20" fmla="*/ 0 w 50078"/>
                      <a:gd name="connsiteY20" fmla="*/ 2128 h 90713"/>
                      <a:gd name="connsiteX21" fmla="*/ 0 w 50078"/>
                      <a:gd name="connsiteY21" fmla="*/ 89819 h 90713"/>
                      <a:gd name="connsiteX22" fmla="*/ 431 w 50078"/>
                      <a:gd name="connsiteY22" fmla="*/ 90590 h 90713"/>
                      <a:gd name="connsiteX23" fmla="*/ 893 w 50078"/>
                      <a:gd name="connsiteY23" fmla="*/ 90713 h 90713"/>
                      <a:gd name="connsiteX24" fmla="*/ 1324 w 50078"/>
                      <a:gd name="connsiteY24" fmla="*/ 90621 h 90713"/>
                      <a:gd name="connsiteX25" fmla="*/ 12497 w 50078"/>
                      <a:gd name="connsiteY25" fmla="*/ 84760 h 90713"/>
                      <a:gd name="connsiteX26" fmla="*/ 12989 w 50078"/>
                      <a:gd name="connsiteY26" fmla="*/ 83958 h 90713"/>
                      <a:gd name="connsiteX27" fmla="*/ 12989 w 50078"/>
                      <a:gd name="connsiteY27" fmla="*/ 56785 h 90713"/>
                      <a:gd name="connsiteX28" fmla="*/ 17914 w 50078"/>
                      <a:gd name="connsiteY28" fmla="*/ 60116 h 90713"/>
                      <a:gd name="connsiteX29" fmla="*/ 26532 w 50078"/>
                      <a:gd name="connsiteY29" fmla="*/ 62213 h 90713"/>
                      <a:gd name="connsiteX30" fmla="*/ 35489 w 50078"/>
                      <a:gd name="connsiteY30" fmla="*/ 60362 h 90713"/>
                      <a:gd name="connsiteX31" fmla="*/ 43030 w 50078"/>
                      <a:gd name="connsiteY31" fmla="*/ 54718 h 90713"/>
                      <a:gd name="connsiteX32" fmla="*/ 48170 w 50078"/>
                      <a:gd name="connsiteY32" fmla="*/ 45310 h 90713"/>
                      <a:gd name="connsiteX33" fmla="*/ 50079 w 50078"/>
                      <a:gd name="connsiteY33" fmla="*/ 32047 h 90713"/>
                      <a:gd name="connsiteX34" fmla="*/ 48355 w 50078"/>
                      <a:gd name="connsiteY34" fmla="*/ 17612 h 90713"/>
                      <a:gd name="connsiteX35" fmla="*/ 43492 w 50078"/>
                      <a:gd name="connsiteY35" fmla="*/ 7619 h 9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078" h="90713">
                        <a:moveTo>
                          <a:pt x="33858" y="45650"/>
                        </a:moveTo>
                        <a:cubicBezTo>
                          <a:pt x="31919" y="48457"/>
                          <a:pt x="29118" y="49814"/>
                          <a:pt x="25332" y="49814"/>
                        </a:cubicBezTo>
                        <a:cubicBezTo>
                          <a:pt x="23977" y="49814"/>
                          <a:pt x="22685" y="49598"/>
                          <a:pt x="21515" y="49166"/>
                        </a:cubicBezTo>
                        <a:cubicBezTo>
                          <a:pt x="20284" y="48703"/>
                          <a:pt x="19083" y="48117"/>
                          <a:pt x="17975" y="47439"/>
                        </a:cubicBezTo>
                        <a:cubicBezTo>
                          <a:pt x="16867" y="46729"/>
                          <a:pt x="15852" y="45958"/>
                          <a:pt x="14959" y="45125"/>
                        </a:cubicBezTo>
                        <a:cubicBezTo>
                          <a:pt x="14128" y="44354"/>
                          <a:pt x="13420" y="43614"/>
                          <a:pt x="12866" y="42843"/>
                        </a:cubicBezTo>
                        <a:lnTo>
                          <a:pt x="12866" y="19216"/>
                        </a:lnTo>
                        <a:cubicBezTo>
                          <a:pt x="14220" y="17489"/>
                          <a:pt x="15975" y="15916"/>
                          <a:pt x="18006" y="14559"/>
                        </a:cubicBezTo>
                        <a:cubicBezTo>
                          <a:pt x="20099" y="13171"/>
                          <a:pt x="22408" y="12461"/>
                          <a:pt x="24932" y="12461"/>
                        </a:cubicBezTo>
                        <a:cubicBezTo>
                          <a:pt x="28779" y="12461"/>
                          <a:pt x="31672" y="13942"/>
                          <a:pt x="33704" y="16995"/>
                        </a:cubicBezTo>
                        <a:cubicBezTo>
                          <a:pt x="35797" y="20111"/>
                          <a:pt x="36874" y="25292"/>
                          <a:pt x="36874" y="32387"/>
                        </a:cubicBezTo>
                        <a:cubicBezTo>
                          <a:pt x="36874" y="38309"/>
                          <a:pt x="35858" y="42781"/>
                          <a:pt x="33888" y="45650"/>
                        </a:cubicBezTo>
                        <a:moveTo>
                          <a:pt x="43492" y="7649"/>
                        </a:moveTo>
                        <a:cubicBezTo>
                          <a:pt x="41399" y="5058"/>
                          <a:pt x="38906" y="3084"/>
                          <a:pt x="36074" y="1851"/>
                        </a:cubicBezTo>
                        <a:cubicBezTo>
                          <a:pt x="33273" y="617"/>
                          <a:pt x="30226" y="0"/>
                          <a:pt x="27055" y="0"/>
                        </a:cubicBezTo>
                        <a:cubicBezTo>
                          <a:pt x="23885" y="0"/>
                          <a:pt x="20961" y="679"/>
                          <a:pt x="18406" y="2067"/>
                        </a:cubicBezTo>
                        <a:cubicBezTo>
                          <a:pt x="16498" y="3084"/>
                          <a:pt x="14682" y="4318"/>
                          <a:pt x="12958" y="5737"/>
                        </a:cubicBezTo>
                        <a:lnTo>
                          <a:pt x="12958" y="2128"/>
                        </a:lnTo>
                        <a:cubicBezTo>
                          <a:pt x="12958" y="1635"/>
                          <a:pt x="12558" y="1203"/>
                          <a:pt x="12066" y="1203"/>
                        </a:cubicBezTo>
                        <a:lnTo>
                          <a:pt x="893" y="1203"/>
                        </a:lnTo>
                        <a:cubicBezTo>
                          <a:pt x="400" y="1203"/>
                          <a:pt x="0" y="1604"/>
                          <a:pt x="0" y="2128"/>
                        </a:cubicBezTo>
                        <a:lnTo>
                          <a:pt x="0" y="89819"/>
                        </a:lnTo>
                        <a:cubicBezTo>
                          <a:pt x="0" y="90127"/>
                          <a:pt x="154" y="90436"/>
                          <a:pt x="431" y="90590"/>
                        </a:cubicBezTo>
                        <a:cubicBezTo>
                          <a:pt x="585" y="90683"/>
                          <a:pt x="739" y="90713"/>
                          <a:pt x="893" y="90713"/>
                        </a:cubicBezTo>
                        <a:cubicBezTo>
                          <a:pt x="1046" y="90713"/>
                          <a:pt x="1170" y="90683"/>
                          <a:pt x="1324" y="90621"/>
                        </a:cubicBezTo>
                        <a:lnTo>
                          <a:pt x="12497" y="84760"/>
                        </a:lnTo>
                        <a:cubicBezTo>
                          <a:pt x="12804" y="84606"/>
                          <a:pt x="12989" y="84298"/>
                          <a:pt x="12989" y="83958"/>
                        </a:cubicBezTo>
                        <a:lnTo>
                          <a:pt x="12989" y="56785"/>
                        </a:lnTo>
                        <a:cubicBezTo>
                          <a:pt x="14374" y="58018"/>
                          <a:pt x="16036" y="59129"/>
                          <a:pt x="17914" y="60116"/>
                        </a:cubicBezTo>
                        <a:cubicBezTo>
                          <a:pt x="20592" y="61504"/>
                          <a:pt x="23485" y="62213"/>
                          <a:pt x="26532" y="62213"/>
                        </a:cubicBezTo>
                        <a:cubicBezTo>
                          <a:pt x="29579" y="62213"/>
                          <a:pt x="32627" y="61596"/>
                          <a:pt x="35489" y="60362"/>
                        </a:cubicBezTo>
                        <a:cubicBezTo>
                          <a:pt x="38352" y="59129"/>
                          <a:pt x="40875" y="57247"/>
                          <a:pt x="43030" y="54718"/>
                        </a:cubicBezTo>
                        <a:cubicBezTo>
                          <a:pt x="45185" y="52220"/>
                          <a:pt x="46908" y="49043"/>
                          <a:pt x="48170" y="45310"/>
                        </a:cubicBezTo>
                        <a:cubicBezTo>
                          <a:pt x="49432" y="41578"/>
                          <a:pt x="50079" y="37137"/>
                          <a:pt x="50079" y="32047"/>
                        </a:cubicBezTo>
                        <a:cubicBezTo>
                          <a:pt x="50079" y="26464"/>
                          <a:pt x="49494" y="21622"/>
                          <a:pt x="48355" y="17612"/>
                        </a:cubicBezTo>
                        <a:cubicBezTo>
                          <a:pt x="47185" y="13572"/>
                          <a:pt x="45554" y="10209"/>
                          <a:pt x="43492" y="7619"/>
                        </a:cubicBezTo>
                      </a:path>
                    </a:pathLst>
                  </a:custGeom>
                  <a:grpFill/>
                  <a:ln w="3075" cap="flat">
                    <a:noFill/>
                    <a:prstDash val="solid"/>
                    <a:miter/>
                  </a:ln>
                </p:spPr>
                <p:txBody>
                  <a:bodyPr rtlCol="0" anchor="ctr"/>
                  <a:lstStyle/>
                  <a:p>
                    <a:endParaRPr lang="en-IS">
                      <a:solidFill>
                        <a:schemeClr val="bg1"/>
                      </a:solidFill>
                    </a:endParaRPr>
                  </a:p>
                </p:txBody>
              </p:sp>
              <p:sp>
                <p:nvSpPr>
                  <p:cNvPr id="15" name="Freeform 14">
                    <a:extLst>
                      <a:ext uri="{FF2B5EF4-FFF2-40B4-BE49-F238E27FC236}">
                        <a16:creationId xmlns:a16="http://schemas.microsoft.com/office/drawing/2014/main" id="{C4392EEA-E5AE-7D50-9CD0-CDA0AEE71EDD}"/>
                      </a:ext>
                    </a:extLst>
                  </p:cNvPr>
                  <p:cNvSpPr/>
                  <p:nvPr/>
                </p:nvSpPr>
                <p:spPr>
                  <a:xfrm>
                    <a:off x="11234335" y="598174"/>
                    <a:ext cx="35304" cy="83495"/>
                  </a:xfrm>
                  <a:custGeom>
                    <a:avLst/>
                    <a:gdLst>
                      <a:gd name="connsiteX0" fmla="*/ 34381 w 35304"/>
                      <a:gd name="connsiteY0" fmla="*/ 22516 h 83495"/>
                      <a:gd name="connsiteX1" fmla="*/ 21053 w 35304"/>
                      <a:gd name="connsiteY1" fmla="*/ 22516 h 83495"/>
                      <a:gd name="connsiteX2" fmla="*/ 21053 w 35304"/>
                      <a:gd name="connsiteY2" fmla="*/ 894 h 83495"/>
                      <a:gd name="connsiteX3" fmla="*/ 20622 w 35304"/>
                      <a:gd name="connsiteY3" fmla="*/ 123 h 83495"/>
                      <a:gd name="connsiteX4" fmla="*/ 20161 w 35304"/>
                      <a:gd name="connsiteY4" fmla="*/ 0 h 83495"/>
                      <a:gd name="connsiteX5" fmla="*/ 19730 w 35304"/>
                      <a:gd name="connsiteY5" fmla="*/ 93 h 83495"/>
                      <a:gd name="connsiteX6" fmla="*/ 8680 w 35304"/>
                      <a:gd name="connsiteY6" fmla="*/ 6045 h 83495"/>
                      <a:gd name="connsiteX7" fmla="*/ 8187 w 35304"/>
                      <a:gd name="connsiteY7" fmla="*/ 6847 h 83495"/>
                      <a:gd name="connsiteX8" fmla="*/ 8187 w 35304"/>
                      <a:gd name="connsiteY8" fmla="*/ 22486 h 83495"/>
                      <a:gd name="connsiteX9" fmla="*/ 893 w 35304"/>
                      <a:gd name="connsiteY9" fmla="*/ 22486 h 83495"/>
                      <a:gd name="connsiteX10" fmla="*/ 0 w 35304"/>
                      <a:gd name="connsiteY10" fmla="*/ 23411 h 83495"/>
                      <a:gd name="connsiteX11" fmla="*/ 0 w 35304"/>
                      <a:gd name="connsiteY11" fmla="*/ 33775 h 83495"/>
                      <a:gd name="connsiteX12" fmla="*/ 893 w 35304"/>
                      <a:gd name="connsiteY12" fmla="*/ 34700 h 83495"/>
                      <a:gd name="connsiteX13" fmla="*/ 8187 w 35304"/>
                      <a:gd name="connsiteY13" fmla="*/ 34700 h 83495"/>
                      <a:gd name="connsiteX14" fmla="*/ 8187 w 35304"/>
                      <a:gd name="connsiteY14" fmla="*/ 67241 h 83495"/>
                      <a:gd name="connsiteX15" fmla="*/ 11881 w 35304"/>
                      <a:gd name="connsiteY15" fmla="*/ 79455 h 83495"/>
                      <a:gd name="connsiteX16" fmla="*/ 22007 w 35304"/>
                      <a:gd name="connsiteY16" fmla="*/ 83496 h 83495"/>
                      <a:gd name="connsiteX17" fmla="*/ 28410 w 35304"/>
                      <a:gd name="connsiteY17" fmla="*/ 82756 h 83495"/>
                      <a:gd name="connsiteX18" fmla="*/ 33519 w 35304"/>
                      <a:gd name="connsiteY18" fmla="*/ 80720 h 83495"/>
                      <a:gd name="connsiteX19" fmla="*/ 33950 w 35304"/>
                      <a:gd name="connsiteY19" fmla="*/ 80041 h 83495"/>
                      <a:gd name="connsiteX20" fmla="*/ 35274 w 35304"/>
                      <a:gd name="connsiteY20" fmla="*/ 69986 h 83495"/>
                      <a:gd name="connsiteX21" fmla="*/ 34873 w 35304"/>
                      <a:gd name="connsiteY21" fmla="*/ 69091 h 83495"/>
                      <a:gd name="connsiteX22" fmla="*/ 34381 w 35304"/>
                      <a:gd name="connsiteY22" fmla="*/ 68937 h 83495"/>
                      <a:gd name="connsiteX23" fmla="*/ 33919 w 35304"/>
                      <a:gd name="connsiteY23" fmla="*/ 69061 h 83495"/>
                      <a:gd name="connsiteX24" fmla="*/ 30287 w 35304"/>
                      <a:gd name="connsiteY24" fmla="*/ 70572 h 83495"/>
                      <a:gd name="connsiteX25" fmla="*/ 26070 w 35304"/>
                      <a:gd name="connsiteY25" fmla="*/ 71251 h 83495"/>
                      <a:gd name="connsiteX26" fmla="*/ 22192 w 35304"/>
                      <a:gd name="connsiteY26" fmla="*/ 70078 h 83495"/>
                      <a:gd name="connsiteX27" fmla="*/ 21084 w 35304"/>
                      <a:gd name="connsiteY27" fmla="*/ 65205 h 83495"/>
                      <a:gd name="connsiteX28" fmla="*/ 21084 w 35304"/>
                      <a:gd name="connsiteY28" fmla="*/ 34669 h 83495"/>
                      <a:gd name="connsiteX29" fmla="*/ 34412 w 35304"/>
                      <a:gd name="connsiteY29" fmla="*/ 34669 h 83495"/>
                      <a:gd name="connsiteX30" fmla="*/ 35304 w 35304"/>
                      <a:gd name="connsiteY30" fmla="*/ 33744 h 83495"/>
                      <a:gd name="connsiteX31" fmla="*/ 35304 w 35304"/>
                      <a:gd name="connsiteY31" fmla="*/ 23380 h 83495"/>
                      <a:gd name="connsiteX32" fmla="*/ 34412 w 35304"/>
                      <a:gd name="connsiteY32" fmla="*/ 22455 h 83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5304" h="83495">
                        <a:moveTo>
                          <a:pt x="34381" y="22516"/>
                        </a:moveTo>
                        <a:lnTo>
                          <a:pt x="21053" y="22516"/>
                        </a:lnTo>
                        <a:lnTo>
                          <a:pt x="21053" y="894"/>
                        </a:lnTo>
                        <a:cubicBezTo>
                          <a:pt x="21053" y="586"/>
                          <a:pt x="20899" y="278"/>
                          <a:pt x="20622" y="123"/>
                        </a:cubicBezTo>
                        <a:cubicBezTo>
                          <a:pt x="20468" y="31"/>
                          <a:pt x="20315" y="0"/>
                          <a:pt x="20161" y="0"/>
                        </a:cubicBezTo>
                        <a:cubicBezTo>
                          <a:pt x="20007" y="0"/>
                          <a:pt x="19853" y="31"/>
                          <a:pt x="19730" y="93"/>
                        </a:cubicBezTo>
                        <a:lnTo>
                          <a:pt x="8680" y="6045"/>
                        </a:lnTo>
                        <a:cubicBezTo>
                          <a:pt x="8372" y="6200"/>
                          <a:pt x="8187" y="6508"/>
                          <a:pt x="8187" y="6847"/>
                        </a:cubicBezTo>
                        <a:lnTo>
                          <a:pt x="8187" y="22486"/>
                        </a:lnTo>
                        <a:lnTo>
                          <a:pt x="893" y="22486"/>
                        </a:lnTo>
                        <a:cubicBezTo>
                          <a:pt x="400" y="22486"/>
                          <a:pt x="0" y="22887"/>
                          <a:pt x="0" y="23411"/>
                        </a:cubicBezTo>
                        <a:lnTo>
                          <a:pt x="0" y="33775"/>
                        </a:lnTo>
                        <a:cubicBezTo>
                          <a:pt x="0" y="34268"/>
                          <a:pt x="400" y="34700"/>
                          <a:pt x="893" y="34700"/>
                        </a:cubicBezTo>
                        <a:lnTo>
                          <a:pt x="8187" y="34700"/>
                        </a:lnTo>
                        <a:lnTo>
                          <a:pt x="8187" y="67241"/>
                        </a:lnTo>
                        <a:cubicBezTo>
                          <a:pt x="8187" y="72669"/>
                          <a:pt x="9419" y="76803"/>
                          <a:pt x="11881" y="79455"/>
                        </a:cubicBezTo>
                        <a:cubicBezTo>
                          <a:pt x="14343" y="82139"/>
                          <a:pt x="17760" y="83496"/>
                          <a:pt x="22007" y="83496"/>
                        </a:cubicBezTo>
                        <a:cubicBezTo>
                          <a:pt x="24347" y="83496"/>
                          <a:pt x="26501" y="83249"/>
                          <a:pt x="28410" y="82756"/>
                        </a:cubicBezTo>
                        <a:cubicBezTo>
                          <a:pt x="30349" y="82262"/>
                          <a:pt x="32072" y="81583"/>
                          <a:pt x="33519" y="80720"/>
                        </a:cubicBezTo>
                        <a:cubicBezTo>
                          <a:pt x="33765" y="80566"/>
                          <a:pt x="33919" y="80319"/>
                          <a:pt x="33950" y="80041"/>
                        </a:cubicBezTo>
                        <a:lnTo>
                          <a:pt x="35274" y="69986"/>
                        </a:lnTo>
                        <a:cubicBezTo>
                          <a:pt x="35304" y="69647"/>
                          <a:pt x="35181" y="69307"/>
                          <a:pt x="34873" y="69091"/>
                        </a:cubicBezTo>
                        <a:cubicBezTo>
                          <a:pt x="34720" y="68999"/>
                          <a:pt x="34535" y="68937"/>
                          <a:pt x="34381" y="68937"/>
                        </a:cubicBezTo>
                        <a:cubicBezTo>
                          <a:pt x="34227" y="68937"/>
                          <a:pt x="34073" y="68968"/>
                          <a:pt x="33919" y="69061"/>
                        </a:cubicBezTo>
                        <a:cubicBezTo>
                          <a:pt x="32965" y="69616"/>
                          <a:pt x="31734" y="70109"/>
                          <a:pt x="30287" y="70572"/>
                        </a:cubicBezTo>
                        <a:cubicBezTo>
                          <a:pt x="28841" y="71035"/>
                          <a:pt x="27425" y="71251"/>
                          <a:pt x="26070" y="71251"/>
                        </a:cubicBezTo>
                        <a:cubicBezTo>
                          <a:pt x="24224" y="71251"/>
                          <a:pt x="22900" y="70850"/>
                          <a:pt x="22192" y="70078"/>
                        </a:cubicBezTo>
                        <a:cubicBezTo>
                          <a:pt x="21669" y="69554"/>
                          <a:pt x="21084" y="68259"/>
                          <a:pt x="21084" y="65205"/>
                        </a:cubicBezTo>
                        <a:lnTo>
                          <a:pt x="21084" y="34669"/>
                        </a:lnTo>
                        <a:lnTo>
                          <a:pt x="34412" y="34669"/>
                        </a:lnTo>
                        <a:cubicBezTo>
                          <a:pt x="34904" y="34669"/>
                          <a:pt x="35304" y="34268"/>
                          <a:pt x="35304" y="33744"/>
                        </a:cubicBezTo>
                        <a:lnTo>
                          <a:pt x="35304" y="23380"/>
                        </a:lnTo>
                        <a:cubicBezTo>
                          <a:pt x="35304" y="22887"/>
                          <a:pt x="34904" y="22455"/>
                          <a:pt x="34412" y="22455"/>
                        </a:cubicBezTo>
                      </a:path>
                    </a:pathLst>
                  </a:custGeom>
                  <a:grpFill/>
                  <a:ln w="3075" cap="flat">
                    <a:noFill/>
                    <a:prstDash val="solid"/>
                    <a:miter/>
                  </a:ln>
                </p:spPr>
                <p:txBody>
                  <a:bodyPr rtlCol="0" anchor="ctr"/>
                  <a:lstStyle/>
                  <a:p>
                    <a:endParaRPr lang="en-IS">
                      <a:solidFill>
                        <a:schemeClr val="bg1"/>
                      </a:solidFill>
                    </a:endParaRPr>
                  </a:p>
                </p:txBody>
              </p:sp>
              <p:sp>
                <p:nvSpPr>
                  <p:cNvPr id="16" name="Freeform 15">
                    <a:extLst>
                      <a:ext uri="{FF2B5EF4-FFF2-40B4-BE49-F238E27FC236}">
                        <a16:creationId xmlns:a16="http://schemas.microsoft.com/office/drawing/2014/main" id="{213A1C6A-AFC7-2D60-3050-AB0FB496DED8}"/>
                      </a:ext>
                    </a:extLst>
                  </p:cNvPr>
                  <p:cNvSpPr/>
                  <p:nvPr/>
                </p:nvSpPr>
                <p:spPr>
                  <a:xfrm>
                    <a:off x="11337657" y="619457"/>
                    <a:ext cx="45343" cy="62182"/>
                  </a:xfrm>
                  <a:custGeom>
                    <a:avLst/>
                    <a:gdLst>
                      <a:gd name="connsiteX0" fmla="*/ 44174 w 45343"/>
                      <a:gd name="connsiteY0" fmla="*/ 36890 h 62182"/>
                      <a:gd name="connsiteX1" fmla="*/ 40265 w 45343"/>
                      <a:gd name="connsiteY1" fmla="*/ 31523 h 62182"/>
                      <a:gd name="connsiteX2" fmla="*/ 33986 w 45343"/>
                      <a:gd name="connsiteY2" fmla="*/ 27513 h 62182"/>
                      <a:gd name="connsiteX3" fmla="*/ 25491 w 45343"/>
                      <a:gd name="connsiteY3" fmla="*/ 23904 h 62182"/>
                      <a:gd name="connsiteX4" fmla="*/ 20258 w 45343"/>
                      <a:gd name="connsiteY4" fmla="*/ 21560 h 62182"/>
                      <a:gd name="connsiteX5" fmla="*/ 17180 w 45343"/>
                      <a:gd name="connsiteY5" fmla="*/ 19617 h 62182"/>
                      <a:gd name="connsiteX6" fmla="*/ 15795 w 45343"/>
                      <a:gd name="connsiteY6" fmla="*/ 18013 h 62182"/>
                      <a:gd name="connsiteX7" fmla="*/ 15456 w 45343"/>
                      <a:gd name="connsiteY7" fmla="*/ 16348 h 62182"/>
                      <a:gd name="connsiteX8" fmla="*/ 16965 w 45343"/>
                      <a:gd name="connsiteY8" fmla="*/ 13263 h 62182"/>
                      <a:gd name="connsiteX9" fmla="*/ 22413 w 45343"/>
                      <a:gd name="connsiteY9" fmla="*/ 11968 h 62182"/>
                      <a:gd name="connsiteX10" fmla="*/ 29892 w 45343"/>
                      <a:gd name="connsiteY10" fmla="*/ 13140 h 62182"/>
                      <a:gd name="connsiteX11" fmla="*/ 36756 w 45343"/>
                      <a:gd name="connsiteY11" fmla="*/ 16779 h 62182"/>
                      <a:gd name="connsiteX12" fmla="*/ 37464 w 45343"/>
                      <a:gd name="connsiteY12" fmla="*/ 16934 h 62182"/>
                      <a:gd name="connsiteX13" fmla="*/ 38049 w 45343"/>
                      <a:gd name="connsiteY13" fmla="*/ 16502 h 62182"/>
                      <a:gd name="connsiteX14" fmla="*/ 42973 w 45343"/>
                      <a:gd name="connsiteY14" fmla="*/ 7773 h 62182"/>
                      <a:gd name="connsiteX15" fmla="*/ 42727 w 45343"/>
                      <a:gd name="connsiteY15" fmla="*/ 6601 h 62182"/>
                      <a:gd name="connsiteX16" fmla="*/ 33555 w 45343"/>
                      <a:gd name="connsiteY16" fmla="*/ 1820 h 62182"/>
                      <a:gd name="connsiteX17" fmla="*/ 22690 w 45343"/>
                      <a:gd name="connsiteY17" fmla="*/ 0 h 62182"/>
                      <a:gd name="connsiteX18" fmla="*/ 14564 w 45343"/>
                      <a:gd name="connsiteY18" fmla="*/ 1018 h 62182"/>
                      <a:gd name="connsiteX19" fmla="*/ 8008 w 45343"/>
                      <a:gd name="connsiteY19" fmla="*/ 4133 h 62182"/>
                      <a:gd name="connsiteX20" fmla="*/ 3699 w 45343"/>
                      <a:gd name="connsiteY20" fmla="*/ 9438 h 62182"/>
                      <a:gd name="connsiteX21" fmla="*/ 2190 w 45343"/>
                      <a:gd name="connsiteY21" fmla="*/ 16687 h 62182"/>
                      <a:gd name="connsiteX22" fmla="*/ 3114 w 45343"/>
                      <a:gd name="connsiteY22" fmla="*/ 23010 h 62182"/>
                      <a:gd name="connsiteX23" fmla="*/ 6222 w 45343"/>
                      <a:gd name="connsiteY23" fmla="*/ 28038 h 62182"/>
                      <a:gd name="connsiteX24" fmla="*/ 11670 w 45343"/>
                      <a:gd name="connsiteY24" fmla="*/ 32109 h 62182"/>
                      <a:gd name="connsiteX25" fmla="*/ 19612 w 45343"/>
                      <a:gd name="connsiteY25" fmla="*/ 35749 h 62182"/>
                      <a:gd name="connsiteX26" fmla="*/ 29307 w 45343"/>
                      <a:gd name="connsiteY26" fmla="*/ 40098 h 62182"/>
                      <a:gd name="connsiteX27" fmla="*/ 32385 w 45343"/>
                      <a:gd name="connsiteY27" fmla="*/ 44601 h 62182"/>
                      <a:gd name="connsiteX28" fmla="*/ 22782 w 45343"/>
                      <a:gd name="connsiteY28" fmla="*/ 50091 h 62182"/>
                      <a:gd name="connsiteX29" fmla="*/ 14687 w 45343"/>
                      <a:gd name="connsiteY29" fmla="*/ 48703 h 62182"/>
                      <a:gd name="connsiteX30" fmla="*/ 6561 w 45343"/>
                      <a:gd name="connsiteY30" fmla="*/ 44508 h 62182"/>
                      <a:gd name="connsiteX31" fmla="*/ 5853 w 45343"/>
                      <a:gd name="connsiteY31" fmla="*/ 44354 h 62182"/>
                      <a:gd name="connsiteX32" fmla="*/ 5268 w 45343"/>
                      <a:gd name="connsiteY32" fmla="*/ 44786 h 62182"/>
                      <a:gd name="connsiteX33" fmla="*/ 128 w 45343"/>
                      <a:gd name="connsiteY33" fmla="*/ 53392 h 62182"/>
                      <a:gd name="connsiteX34" fmla="*/ 374 w 45343"/>
                      <a:gd name="connsiteY34" fmla="*/ 54595 h 62182"/>
                      <a:gd name="connsiteX35" fmla="*/ 10839 w 45343"/>
                      <a:gd name="connsiteY35" fmla="*/ 60023 h 62182"/>
                      <a:gd name="connsiteX36" fmla="*/ 22905 w 45343"/>
                      <a:gd name="connsiteY36" fmla="*/ 62182 h 62182"/>
                      <a:gd name="connsiteX37" fmla="*/ 31246 w 45343"/>
                      <a:gd name="connsiteY37" fmla="*/ 61288 h 62182"/>
                      <a:gd name="connsiteX38" fmla="*/ 38387 w 45343"/>
                      <a:gd name="connsiteY38" fmla="*/ 58296 h 62182"/>
                      <a:gd name="connsiteX39" fmla="*/ 43435 w 45343"/>
                      <a:gd name="connsiteY39" fmla="*/ 52744 h 62182"/>
                      <a:gd name="connsiteX40" fmla="*/ 45343 w 45343"/>
                      <a:gd name="connsiteY40" fmla="*/ 44200 h 62182"/>
                      <a:gd name="connsiteX41" fmla="*/ 44081 w 45343"/>
                      <a:gd name="connsiteY41" fmla="*/ 36890 h 62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5343" h="62182">
                        <a:moveTo>
                          <a:pt x="44174" y="36890"/>
                        </a:moveTo>
                        <a:cubicBezTo>
                          <a:pt x="43312" y="34854"/>
                          <a:pt x="41988" y="33065"/>
                          <a:pt x="40265" y="31523"/>
                        </a:cubicBezTo>
                        <a:cubicBezTo>
                          <a:pt x="38572" y="30042"/>
                          <a:pt x="36448" y="28685"/>
                          <a:pt x="33986" y="27513"/>
                        </a:cubicBezTo>
                        <a:cubicBezTo>
                          <a:pt x="31554" y="26372"/>
                          <a:pt x="28692" y="25138"/>
                          <a:pt x="25491" y="23904"/>
                        </a:cubicBezTo>
                        <a:cubicBezTo>
                          <a:pt x="23336" y="23041"/>
                          <a:pt x="21551" y="22239"/>
                          <a:pt x="20258" y="21560"/>
                        </a:cubicBezTo>
                        <a:cubicBezTo>
                          <a:pt x="18965" y="20882"/>
                          <a:pt x="17950" y="20234"/>
                          <a:pt x="17180" y="19617"/>
                        </a:cubicBezTo>
                        <a:cubicBezTo>
                          <a:pt x="16472" y="19062"/>
                          <a:pt x="16010" y="18507"/>
                          <a:pt x="15795" y="18013"/>
                        </a:cubicBezTo>
                        <a:cubicBezTo>
                          <a:pt x="15549" y="17520"/>
                          <a:pt x="15456" y="16964"/>
                          <a:pt x="15456" y="16348"/>
                        </a:cubicBezTo>
                        <a:cubicBezTo>
                          <a:pt x="15456" y="15083"/>
                          <a:pt x="15949" y="14065"/>
                          <a:pt x="16965" y="13263"/>
                        </a:cubicBezTo>
                        <a:cubicBezTo>
                          <a:pt x="18042" y="12399"/>
                          <a:pt x="19889" y="11968"/>
                          <a:pt x="22413" y="11968"/>
                        </a:cubicBezTo>
                        <a:cubicBezTo>
                          <a:pt x="24937" y="11968"/>
                          <a:pt x="27584" y="12369"/>
                          <a:pt x="29892" y="13140"/>
                        </a:cubicBezTo>
                        <a:cubicBezTo>
                          <a:pt x="32201" y="13911"/>
                          <a:pt x="34509" y="15145"/>
                          <a:pt x="36756" y="16779"/>
                        </a:cubicBezTo>
                        <a:cubicBezTo>
                          <a:pt x="36971" y="16934"/>
                          <a:pt x="37218" y="16995"/>
                          <a:pt x="37464" y="16934"/>
                        </a:cubicBezTo>
                        <a:cubicBezTo>
                          <a:pt x="37710" y="16872"/>
                          <a:pt x="37926" y="16718"/>
                          <a:pt x="38049" y="16502"/>
                        </a:cubicBezTo>
                        <a:lnTo>
                          <a:pt x="42973" y="7773"/>
                        </a:lnTo>
                        <a:cubicBezTo>
                          <a:pt x="43189" y="7372"/>
                          <a:pt x="43097" y="6878"/>
                          <a:pt x="42727" y="6601"/>
                        </a:cubicBezTo>
                        <a:cubicBezTo>
                          <a:pt x="40111" y="4627"/>
                          <a:pt x="37033" y="3023"/>
                          <a:pt x="33555" y="1820"/>
                        </a:cubicBezTo>
                        <a:cubicBezTo>
                          <a:pt x="30077" y="617"/>
                          <a:pt x="26414" y="0"/>
                          <a:pt x="22690" y="0"/>
                        </a:cubicBezTo>
                        <a:cubicBezTo>
                          <a:pt x="19766" y="0"/>
                          <a:pt x="17057" y="339"/>
                          <a:pt x="14564" y="1018"/>
                        </a:cubicBezTo>
                        <a:cubicBezTo>
                          <a:pt x="12071" y="1696"/>
                          <a:pt x="9854" y="2776"/>
                          <a:pt x="8008" y="4133"/>
                        </a:cubicBezTo>
                        <a:cubicBezTo>
                          <a:pt x="6161" y="5552"/>
                          <a:pt x="4684" y="7341"/>
                          <a:pt x="3699" y="9438"/>
                        </a:cubicBezTo>
                        <a:cubicBezTo>
                          <a:pt x="2683" y="11536"/>
                          <a:pt x="2190" y="13973"/>
                          <a:pt x="2190" y="16687"/>
                        </a:cubicBezTo>
                        <a:cubicBezTo>
                          <a:pt x="2190" y="19062"/>
                          <a:pt x="2498" y="21190"/>
                          <a:pt x="3114" y="23010"/>
                        </a:cubicBezTo>
                        <a:cubicBezTo>
                          <a:pt x="3729" y="24861"/>
                          <a:pt x="4776" y="26557"/>
                          <a:pt x="6222" y="28038"/>
                        </a:cubicBezTo>
                        <a:cubicBezTo>
                          <a:pt x="7638" y="29487"/>
                          <a:pt x="9454" y="30875"/>
                          <a:pt x="11670" y="32109"/>
                        </a:cubicBezTo>
                        <a:cubicBezTo>
                          <a:pt x="13856" y="33343"/>
                          <a:pt x="16534" y="34577"/>
                          <a:pt x="19612" y="35749"/>
                        </a:cubicBezTo>
                        <a:cubicBezTo>
                          <a:pt x="23705" y="37353"/>
                          <a:pt x="26968" y="38802"/>
                          <a:pt x="29307" y="40098"/>
                        </a:cubicBezTo>
                        <a:cubicBezTo>
                          <a:pt x="31400" y="41270"/>
                          <a:pt x="32385" y="42719"/>
                          <a:pt x="32385" y="44601"/>
                        </a:cubicBezTo>
                        <a:cubicBezTo>
                          <a:pt x="32385" y="45958"/>
                          <a:pt x="32385" y="50091"/>
                          <a:pt x="22782" y="50091"/>
                        </a:cubicBezTo>
                        <a:cubicBezTo>
                          <a:pt x="20197" y="50091"/>
                          <a:pt x="17457" y="49629"/>
                          <a:pt x="14687" y="48703"/>
                        </a:cubicBezTo>
                        <a:cubicBezTo>
                          <a:pt x="11886" y="47778"/>
                          <a:pt x="9147" y="46359"/>
                          <a:pt x="6561" y="44508"/>
                        </a:cubicBezTo>
                        <a:cubicBezTo>
                          <a:pt x="6346" y="44354"/>
                          <a:pt x="6099" y="44293"/>
                          <a:pt x="5853" y="44354"/>
                        </a:cubicBezTo>
                        <a:cubicBezTo>
                          <a:pt x="5607" y="44416"/>
                          <a:pt x="5391" y="44570"/>
                          <a:pt x="5268" y="44786"/>
                        </a:cubicBezTo>
                        <a:lnTo>
                          <a:pt x="128" y="53392"/>
                        </a:lnTo>
                        <a:cubicBezTo>
                          <a:pt x="-118" y="53793"/>
                          <a:pt x="5" y="54317"/>
                          <a:pt x="374" y="54595"/>
                        </a:cubicBezTo>
                        <a:cubicBezTo>
                          <a:pt x="3360" y="56785"/>
                          <a:pt x="6869" y="58604"/>
                          <a:pt x="10839" y="60023"/>
                        </a:cubicBezTo>
                        <a:cubicBezTo>
                          <a:pt x="14810" y="61442"/>
                          <a:pt x="18873" y="62182"/>
                          <a:pt x="22905" y="62182"/>
                        </a:cubicBezTo>
                        <a:cubicBezTo>
                          <a:pt x="25798" y="62182"/>
                          <a:pt x="28599" y="61874"/>
                          <a:pt x="31246" y="61288"/>
                        </a:cubicBezTo>
                        <a:cubicBezTo>
                          <a:pt x="33924" y="60671"/>
                          <a:pt x="36325" y="59684"/>
                          <a:pt x="38387" y="58296"/>
                        </a:cubicBezTo>
                        <a:cubicBezTo>
                          <a:pt x="40480" y="56908"/>
                          <a:pt x="42173" y="55026"/>
                          <a:pt x="43435" y="52744"/>
                        </a:cubicBezTo>
                        <a:cubicBezTo>
                          <a:pt x="44697" y="50461"/>
                          <a:pt x="45343" y="47562"/>
                          <a:pt x="45343" y="44200"/>
                        </a:cubicBezTo>
                        <a:cubicBezTo>
                          <a:pt x="45343" y="41362"/>
                          <a:pt x="44913" y="38926"/>
                          <a:pt x="44081" y="36890"/>
                        </a:cubicBezTo>
                      </a:path>
                    </a:pathLst>
                  </a:custGeom>
                  <a:grpFill/>
                  <a:ln w="3075" cap="flat">
                    <a:noFill/>
                    <a:prstDash val="solid"/>
                    <a:miter/>
                  </a:ln>
                </p:spPr>
                <p:txBody>
                  <a:bodyPr rtlCol="0" anchor="ctr"/>
                  <a:lstStyle/>
                  <a:p>
                    <a:endParaRPr lang="en-IS">
                      <a:solidFill>
                        <a:schemeClr val="bg1"/>
                      </a:solidFill>
                    </a:endParaRPr>
                  </a:p>
                </p:txBody>
              </p:sp>
              <p:sp>
                <p:nvSpPr>
                  <p:cNvPr id="17" name="Freeform 16">
                    <a:extLst>
                      <a:ext uri="{FF2B5EF4-FFF2-40B4-BE49-F238E27FC236}">
                        <a16:creationId xmlns:a16="http://schemas.microsoft.com/office/drawing/2014/main" id="{B8DA4CBC-FE78-C8A1-9471-C5A75B0E183E}"/>
                      </a:ext>
                    </a:extLst>
                  </p:cNvPr>
                  <p:cNvSpPr/>
                  <p:nvPr/>
                </p:nvSpPr>
                <p:spPr>
                  <a:xfrm>
                    <a:off x="11277673" y="619518"/>
                    <a:ext cx="53033" cy="62243"/>
                  </a:xfrm>
                  <a:custGeom>
                    <a:avLst/>
                    <a:gdLst>
                      <a:gd name="connsiteX0" fmla="*/ 37090 w 53033"/>
                      <a:gd name="connsiteY0" fmla="*/ 43429 h 62243"/>
                      <a:gd name="connsiteX1" fmla="*/ 26501 w 53033"/>
                      <a:gd name="connsiteY1" fmla="*/ 49598 h 62243"/>
                      <a:gd name="connsiteX2" fmla="*/ 17052 w 53033"/>
                      <a:gd name="connsiteY2" fmla="*/ 45033 h 62243"/>
                      <a:gd name="connsiteX3" fmla="*/ 12804 w 53033"/>
                      <a:gd name="connsiteY3" fmla="*/ 31091 h 62243"/>
                      <a:gd name="connsiteX4" fmla="*/ 16744 w 53033"/>
                      <a:gd name="connsiteY4" fmla="*/ 17520 h 62243"/>
                      <a:gd name="connsiteX5" fmla="*/ 26501 w 53033"/>
                      <a:gd name="connsiteY5" fmla="*/ 12585 h 62243"/>
                      <a:gd name="connsiteX6" fmla="*/ 36628 w 53033"/>
                      <a:gd name="connsiteY6" fmla="*/ 18044 h 62243"/>
                      <a:gd name="connsiteX7" fmla="*/ 40198 w 53033"/>
                      <a:gd name="connsiteY7" fmla="*/ 31091 h 62243"/>
                      <a:gd name="connsiteX8" fmla="*/ 37090 w 53033"/>
                      <a:gd name="connsiteY8" fmla="*/ 43460 h 62243"/>
                      <a:gd name="connsiteX9" fmla="*/ 26501 w 53033"/>
                      <a:gd name="connsiteY9" fmla="*/ 0 h 62243"/>
                      <a:gd name="connsiteX10" fmla="*/ 7603 w 53033"/>
                      <a:gd name="connsiteY10" fmla="*/ 8328 h 62243"/>
                      <a:gd name="connsiteX11" fmla="*/ 0 w 53033"/>
                      <a:gd name="connsiteY11" fmla="*/ 31122 h 62243"/>
                      <a:gd name="connsiteX12" fmla="*/ 8218 w 53033"/>
                      <a:gd name="connsiteY12" fmla="*/ 54564 h 62243"/>
                      <a:gd name="connsiteX13" fmla="*/ 26532 w 53033"/>
                      <a:gd name="connsiteY13" fmla="*/ 62244 h 62243"/>
                      <a:gd name="connsiteX14" fmla="*/ 47031 w 53033"/>
                      <a:gd name="connsiteY14" fmla="*/ 51911 h 62243"/>
                      <a:gd name="connsiteX15" fmla="*/ 53033 w 53033"/>
                      <a:gd name="connsiteY15" fmla="*/ 31153 h 62243"/>
                      <a:gd name="connsiteX16" fmla="*/ 46139 w 53033"/>
                      <a:gd name="connsiteY16" fmla="*/ 9222 h 62243"/>
                      <a:gd name="connsiteX17" fmla="*/ 26501 w 53033"/>
                      <a:gd name="connsiteY17" fmla="*/ 31 h 62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033" h="62243">
                        <a:moveTo>
                          <a:pt x="37090" y="43429"/>
                        </a:moveTo>
                        <a:cubicBezTo>
                          <a:pt x="34566" y="47315"/>
                          <a:pt x="30626" y="49598"/>
                          <a:pt x="26501" y="49598"/>
                        </a:cubicBezTo>
                        <a:cubicBezTo>
                          <a:pt x="22931" y="49598"/>
                          <a:pt x="19484" y="48056"/>
                          <a:pt x="17052" y="45033"/>
                        </a:cubicBezTo>
                        <a:cubicBezTo>
                          <a:pt x="14313" y="41640"/>
                          <a:pt x="12804" y="36489"/>
                          <a:pt x="12804" y="31091"/>
                        </a:cubicBezTo>
                        <a:cubicBezTo>
                          <a:pt x="12804" y="25693"/>
                          <a:pt x="14128" y="20882"/>
                          <a:pt x="16744" y="17520"/>
                        </a:cubicBezTo>
                        <a:cubicBezTo>
                          <a:pt x="19207" y="14312"/>
                          <a:pt x="22839" y="12585"/>
                          <a:pt x="26501" y="12585"/>
                        </a:cubicBezTo>
                        <a:cubicBezTo>
                          <a:pt x="30410" y="12585"/>
                          <a:pt x="34135" y="14528"/>
                          <a:pt x="36628" y="18044"/>
                        </a:cubicBezTo>
                        <a:cubicBezTo>
                          <a:pt x="38967" y="21375"/>
                          <a:pt x="40198" y="26156"/>
                          <a:pt x="40198" y="31091"/>
                        </a:cubicBezTo>
                        <a:cubicBezTo>
                          <a:pt x="40198" y="35749"/>
                          <a:pt x="39183" y="40190"/>
                          <a:pt x="37090" y="43460"/>
                        </a:cubicBezTo>
                        <a:moveTo>
                          <a:pt x="26501" y="0"/>
                        </a:moveTo>
                        <a:cubicBezTo>
                          <a:pt x="19360" y="0"/>
                          <a:pt x="12374" y="2961"/>
                          <a:pt x="7603" y="8328"/>
                        </a:cubicBezTo>
                        <a:cubicBezTo>
                          <a:pt x="2586" y="14003"/>
                          <a:pt x="0" y="22300"/>
                          <a:pt x="0" y="31122"/>
                        </a:cubicBezTo>
                        <a:cubicBezTo>
                          <a:pt x="0" y="39943"/>
                          <a:pt x="2924" y="48858"/>
                          <a:pt x="8218" y="54564"/>
                        </a:cubicBezTo>
                        <a:cubicBezTo>
                          <a:pt x="12928" y="59653"/>
                          <a:pt x="19607" y="62244"/>
                          <a:pt x="26532" y="62244"/>
                        </a:cubicBezTo>
                        <a:cubicBezTo>
                          <a:pt x="34504" y="62244"/>
                          <a:pt x="42168" y="58450"/>
                          <a:pt x="47031" y="51911"/>
                        </a:cubicBezTo>
                        <a:cubicBezTo>
                          <a:pt x="51094" y="46452"/>
                          <a:pt x="53033" y="38956"/>
                          <a:pt x="53033" y="31153"/>
                        </a:cubicBezTo>
                        <a:cubicBezTo>
                          <a:pt x="53033" y="22825"/>
                          <a:pt x="50694" y="14805"/>
                          <a:pt x="46139" y="9222"/>
                        </a:cubicBezTo>
                        <a:cubicBezTo>
                          <a:pt x="41306" y="3269"/>
                          <a:pt x="34073" y="31"/>
                          <a:pt x="26501" y="31"/>
                        </a:cubicBezTo>
                      </a:path>
                    </a:pathLst>
                  </a:custGeom>
                  <a:grpFill/>
                  <a:ln w="3075" cap="flat">
                    <a:noFill/>
                    <a:prstDash val="solid"/>
                    <a:miter/>
                  </a:ln>
                </p:spPr>
                <p:txBody>
                  <a:bodyPr rtlCol="0" anchor="ctr"/>
                  <a:lstStyle/>
                  <a:p>
                    <a:endParaRPr lang="en-IS">
                      <a:solidFill>
                        <a:schemeClr val="bg1"/>
                      </a:solidFill>
                    </a:endParaRPr>
                  </a:p>
                </p:txBody>
              </p:sp>
            </p:grpSp>
            <p:sp>
              <p:nvSpPr>
                <p:cNvPr id="12" name="Freeform 11">
                  <a:extLst>
                    <a:ext uri="{FF2B5EF4-FFF2-40B4-BE49-F238E27FC236}">
                      <a16:creationId xmlns:a16="http://schemas.microsoft.com/office/drawing/2014/main" id="{46F0BAD4-69F6-25CD-1CC9-75CD4A9E6B49}"/>
                    </a:ext>
                  </a:extLst>
                </p:cNvPr>
                <p:cNvSpPr/>
                <p:nvPr/>
              </p:nvSpPr>
              <p:spPr>
                <a:xfrm>
                  <a:off x="11291955" y="598359"/>
                  <a:ext cx="24439" cy="12337"/>
                </a:xfrm>
                <a:custGeom>
                  <a:avLst/>
                  <a:gdLst>
                    <a:gd name="connsiteX0" fmla="*/ 12220 w 24439"/>
                    <a:gd name="connsiteY0" fmla="*/ 0 h 12337"/>
                    <a:gd name="connsiteX1" fmla="*/ 0 w 24439"/>
                    <a:gd name="connsiteY1" fmla="*/ 12338 h 12337"/>
                    <a:gd name="connsiteX2" fmla="*/ 24439 w 24439"/>
                    <a:gd name="connsiteY2" fmla="*/ 12338 h 12337"/>
                    <a:gd name="connsiteX3" fmla="*/ 12220 w 24439"/>
                    <a:gd name="connsiteY3" fmla="*/ 0 h 12337"/>
                  </a:gdLst>
                  <a:ahLst/>
                  <a:cxnLst>
                    <a:cxn ang="0">
                      <a:pos x="connsiteX0" y="connsiteY0"/>
                    </a:cxn>
                    <a:cxn ang="0">
                      <a:pos x="connsiteX1" y="connsiteY1"/>
                    </a:cxn>
                    <a:cxn ang="0">
                      <a:pos x="connsiteX2" y="connsiteY2"/>
                    </a:cxn>
                    <a:cxn ang="0">
                      <a:pos x="connsiteX3" y="connsiteY3"/>
                    </a:cxn>
                  </a:cxnLst>
                  <a:rect l="l" t="t" r="r" b="b"/>
                  <a:pathLst>
                    <a:path w="24439" h="12337">
                      <a:moveTo>
                        <a:pt x="12220" y="0"/>
                      </a:moveTo>
                      <a:lnTo>
                        <a:pt x="0" y="12338"/>
                      </a:lnTo>
                      <a:lnTo>
                        <a:pt x="24439" y="12338"/>
                      </a:lnTo>
                      <a:lnTo>
                        <a:pt x="12220" y="0"/>
                      </a:lnTo>
                      <a:close/>
                    </a:path>
                  </a:pathLst>
                </a:custGeom>
                <a:solidFill>
                  <a:srgbClr val="BED900"/>
                </a:solidFill>
                <a:ln w="3075" cap="flat">
                  <a:noFill/>
                  <a:prstDash val="solid"/>
                  <a:miter/>
                </a:ln>
              </p:spPr>
              <p:txBody>
                <a:bodyPr rtlCol="0" anchor="ctr"/>
                <a:lstStyle/>
                <a:p>
                  <a:endParaRPr lang="en-IS">
                    <a:solidFill>
                      <a:schemeClr val="bg1"/>
                    </a:solidFill>
                  </a:endParaRPr>
                </a:p>
              </p:txBody>
            </p:sp>
          </p:grpSp>
        </p:grpSp>
      </p:grpSp>
      <p:grpSp>
        <p:nvGrpSpPr>
          <p:cNvPr id="2" name="Group 1">
            <a:extLst>
              <a:ext uri="{FF2B5EF4-FFF2-40B4-BE49-F238E27FC236}">
                <a16:creationId xmlns:a16="http://schemas.microsoft.com/office/drawing/2014/main" id="{59F5A52E-8A8D-2D02-B035-5A53FA6E2ED8}"/>
              </a:ext>
            </a:extLst>
          </p:cNvPr>
          <p:cNvGrpSpPr/>
          <p:nvPr userDrawn="1"/>
        </p:nvGrpSpPr>
        <p:grpSpPr>
          <a:xfrm>
            <a:off x="0" y="4956384"/>
            <a:ext cx="2921093" cy="1901616"/>
            <a:chOff x="0" y="4956384"/>
            <a:chExt cx="2921093" cy="1901616"/>
          </a:xfrm>
        </p:grpSpPr>
        <p:sp>
          <p:nvSpPr>
            <p:cNvPr id="3" name="Freeform 2">
              <a:extLst>
                <a:ext uri="{FF2B5EF4-FFF2-40B4-BE49-F238E27FC236}">
                  <a16:creationId xmlns:a16="http://schemas.microsoft.com/office/drawing/2014/main" id="{3E820E01-648E-5A4F-DC74-80B717C0B071}"/>
                </a:ext>
              </a:extLst>
            </p:cNvPr>
            <p:cNvSpPr/>
            <p:nvPr userDrawn="1"/>
          </p:nvSpPr>
          <p:spPr>
            <a:xfrm>
              <a:off x="33101" y="5929605"/>
              <a:ext cx="2887992" cy="928395"/>
            </a:xfrm>
            <a:custGeom>
              <a:avLst/>
              <a:gdLst>
                <a:gd name="connsiteX0" fmla="*/ 1668240 w 2887992"/>
                <a:gd name="connsiteY0" fmla="*/ 497 h 928395"/>
                <a:gd name="connsiteX1" fmla="*/ 2535886 w 2887992"/>
                <a:gd name="connsiteY1" fmla="*/ 358962 h 928395"/>
                <a:gd name="connsiteX2" fmla="*/ 2788363 w 2887992"/>
                <a:gd name="connsiteY2" fmla="*/ 692850 h 928395"/>
                <a:gd name="connsiteX3" fmla="*/ 2882666 w 2887992"/>
                <a:gd name="connsiteY3" fmla="*/ 909552 h 928395"/>
                <a:gd name="connsiteX4" fmla="*/ 2887992 w 2887992"/>
                <a:gd name="connsiteY4" fmla="*/ 928395 h 928395"/>
                <a:gd name="connsiteX5" fmla="*/ 897907 w 2887992"/>
                <a:gd name="connsiteY5" fmla="*/ 928395 h 928395"/>
                <a:gd name="connsiteX6" fmla="*/ 805477 w 2887992"/>
                <a:gd name="connsiteY6" fmla="*/ 843657 h 928395"/>
                <a:gd name="connsiteX7" fmla="*/ 0 w 2887992"/>
                <a:gd name="connsiteY7" fmla="*/ 536617 h 928395"/>
                <a:gd name="connsiteX8" fmla="*/ 563820 w 2887992"/>
                <a:gd name="connsiteY8" fmla="*/ 337159 h 928395"/>
                <a:gd name="connsiteX9" fmla="*/ 1668240 w 2887992"/>
                <a:gd name="connsiteY9" fmla="*/ 497 h 92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7992" h="928395">
                  <a:moveTo>
                    <a:pt x="1668240" y="497"/>
                  </a:moveTo>
                  <a:cubicBezTo>
                    <a:pt x="1964035" y="-7637"/>
                    <a:pt x="2259350" y="82948"/>
                    <a:pt x="2535886" y="358962"/>
                  </a:cubicBezTo>
                  <a:cubicBezTo>
                    <a:pt x="2639391" y="462272"/>
                    <a:pt x="2724101" y="574455"/>
                    <a:pt x="2788363" y="692850"/>
                  </a:cubicBezTo>
                  <a:cubicBezTo>
                    <a:pt x="2826439" y="762687"/>
                    <a:pt x="2857937" y="835085"/>
                    <a:pt x="2882666" y="909552"/>
                  </a:cubicBezTo>
                  <a:lnTo>
                    <a:pt x="2887992" y="928395"/>
                  </a:lnTo>
                  <a:lnTo>
                    <a:pt x="897907" y="928395"/>
                  </a:lnTo>
                  <a:lnTo>
                    <a:pt x="805477" y="843657"/>
                  </a:lnTo>
                  <a:cubicBezTo>
                    <a:pt x="548640" y="628282"/>
                    <a:pt x="273980" y="535065"/>
                    <a:pt x="0" y="536617"/>
                  </a:cubicBezTo>
                  <a:cubicBezTo>
                    <a:pt x="138304" y="525906"/>
                    <a:pt x="318010" y="450674"/>
                    <a:pt x="563820" y="337159"/>
                  </a:cubicBezTo>
                  <a:cubicBezTo>
                    <a:pt x="906828" y="184606"/>
                    <a:pt x="1287931" y="10956"/>
                    <a:pt x="1668240" y="497"/>
                  </a:cubicBez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E19A3B25-6BF0-48B2-8805-CAA37F783984}"/>
                </a:ext>
              </a:extLst>
            </p:cNvPr>
            <p:cNvSpPr/>
            <p:nvPr userDrawn="1"/>
          </p:nvSpPr>
          <p:spPr>
            <a:xfrm>
              <a:off x="0" y="6466140"/>
              <a:ext cx="931144" cy="391860"/>
            </a:xfrm>
            <a:custGeom>
              <a:avLst/>
              <a:gdLst>
                <a:gd name="connsiteX0" fmla="*/ 30435 w 931144"/>
                <a:gd name="connsiteY0" fmla="*/ 20 h 391860"/>
                <a:gd name="connsiteX1" fmla="*/ 33101 w 931144"/>
                <a:gd name="connsiteY1" fmla="*/ 20 h 391860"/>
                <a:gd name="connsiteX2" fmla="*/ 33165 w 931144"/>
                <a:gd name="connsiteY2" fmla="*/ 20 h 391860"/>
                <a:gd name="connsiteX3" fmla="*/ 838642 w 931144"/>
                <a:gd name="connsiteY3" fmla="*/ 307041 h 391860"/>
                <a:gd name="connsiteX4" fmla="*/ 931144 w 931144"/>
                <a:gd name="connsiteY4" fmla="*/ 391860 h 391860"/>
                <a:gd name="connsiteX5" fmla="*/ 0 w 931144"/>
                <a:gd name="connsiteY5" fmla="*/ 391860 h 391860"/>
                <a:gd name="connsiteX6" fmla="*/ 0 w 931144"/>
                <a:gd name="connsiteY6" fmla="*/ 740 h 39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144" h="391860">
                  <a:moveTo>
                    <a:pt x="30435" y="20"/>
                  </a:moveTo>
                  <a:lnTo>
                    <a:pt x="33101" y="20"/>
                  </a:lnTo>
                  <a:lnTo>
                    <a:pt x="33165" y="20"/>
                  </a:lnTo>
                  <a:cubicBezTo>
                    <a:pt x="307145" y="-1533"/>
                    <a:pt x="581805" y="91636"/>
                    <a:pt x="838642" y="307041"/>
                  </a:cubicBezTo>
                  <a:lnTo>
                    <a:pt x="931144" y="391860"/>
                  </a:lnTo>
                  <a:lnTo>
                    <a:pt x="0" y="391860"/>
                  </a:lnTo>
                  <a:lnTo>
                    <a:pt x="0" y="740"/>
                  </a:lnTo>
                  <a:close/>
                </a:path>
              </a:pathLst>
            </a:custGeom>
            <a:solidFill>
              <a:srgbClr val="00BCB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43">
              <a:extLst>
                <a:ext uri="{FF2B5EF4-FFF2-40B4-BE49-F238E27FC236}">
                  <a16:creationId xmlns:a16="http://schemas.microsoft.com/office/drawing/2014/main" id="{7C7D9CDA-0896-B2E5-E398-8184BD551D05}"/>
                </a:ext>
              </a:extLst>
            </p:cNvPr>
            <p:cNvSpPr/>
            <p:nvPr userDrawn="1"/>
          </p:nvSpPr>
          <p:spPr>
            <a:xfrm>
              <a:off x="0" y="4956384"/>
              <a:ext cx="257766" cy="952588"/>
            </a:xfrm>
            <a:custGeom>
              <a:avLst/>
              <a:gdLst>
                <a:gd name="connsiteX0" fmla="*/ 0 w 257766"/>
                <a:gd name="connsiteY0" fmla="*/ 0 h 952588"/>
                <a:gd name="connsiteX1" fmla="*/ 5683 w 257766"/>
                <a:gd name="connsiteY1" fmla="*/ 3079 h 952588"/>
                <a:gd name="connsiteX2" fmla="*/ 257766 w 257766"/>
                <a:gd name="connsiteY2" fmla="*/ 476294 h 952588"/>
                <a:gd name="connsiteX3" fmla="*/ 5683 w 257766"/>
                <a:gd name="connsiteY3" fmla="*/ 949509 h 952588"/>
                <a:gd name="connsiteX4" fmla="*/ 0 w 257766"/>
                <a:gd name="connsiteY4" fmla="*/ 952588 h 952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66" h="952588">
                  <a:moveTo>
                    <a:pt x="0" y="0"/>
                  </a:moveTo>
                  <a:lnTo>
                    <a:pt x="5683" y="3079"/>
                  </a:lnTo>
                  <a:cubicBezTo>
                    <a:pt x="157772" y="105634"/>
                    <a:pt x="257766" y="279309"/>
                    <a:pt x="257766" y="476294"/>
                  </a:cubicBezTo>
                  <a:cubicBezTo>
                    <a:pt x="257766" y="673279"/>
                    <a:pt x="157772" y="846954"/>
                    <a:pt x="5683" y="949509"/>
                  </a:cubicBezTo>
                  <a:lnTo>
                    <a:pt x="0" y="952588"/>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5" name="Picture 44" descr="A black background with white text&#10;&#10;Description automatically generated">
              <a:extLst>
                <a:ext uri="{FF2B5EF4-FFF2-40B4-BE49-F238E27FC236}">
                  <a16:creationId xmlns:a16="http://schemas.microsoft.com/office/drawing/2014/main" id="{C64BF24C-1537-644E-3FED-8862BE8D8CD5}"/>
                </a:ext>
              </a:extLst>
            </p:cNvPr>
            <p:cNvPicPr>
              <a:picLocks noChangeAspect="1"/>
            </p:cNvPicPr>
            <p:nvPr userDrawn="1"/>
          </p:nvPicPr>
          <p:blipFill>
            <a:blip r:embed="rId2"/>
            <a:stretch>
              <a:fillRect/>
            </a:stretch>
          </p:blipFill>
          <p:spPr>
            <a:xfrm>
              <a:off x="932069" y="6128121"/>
              <a:ext cx="1480989" cy="606708"/>
            </a:xfrm>
            <a:prstGeom prst="rect">
              <a:avLst/>
            </a:prstGeom>
          </p:spPr>
        </p:pic>
      </p:grpSp>
      <p:sp>
        <p:nvSpPr>
          <p:cNvPr id="46" name="Text Placeholder 41">
            <a:extLst>
              <a:ext uri="{FF2B5EF4-FFF2-40B4-BE49-F238E27FC236}">
                <a16:creationId xmlns:a16="http://schemas.microsoft.com/office/drawing/2014/main" id="{72CFB240-69A1-4029-6986-C0DEC48734C8}"/>
              </a:ext>
            </a:extLst>
          </p:cNvPr>
          <p:cNvSpPr>
            <a:spLocks noGrp="1"/>
          </p:cNvSpPr>
          <p:nvPr>
            <p:ph type="body" sz="quarter" idx="12"/>
          </p:nvPr>
        </p:nvSpPr>
        <p:spPr>
          <a:xfrm>
            <a:off x="5268930" y="962526"/>
            <a:ext cx="6582433"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8967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sp>
        <p:nvSpPr>
          <p:cNvPr id="69" name="Freeform 68">
            <a:extLst>
              <a:ext uri="{FF2B5EF4-FFF2-40B4-BE49-F238E27FC236}">
                <a16:creationId xmlns:a16="http://schemas.microsoft.com/office/drawing/2014/main" id="{744CDE10-C52F-6C75-18A9-B9580671408C}"/>
              </a:ext>
            </a:extLst>
          </p:cNvPr>
          <p:cNvSpPr/>
          <p:nvPr/>
        </p:nvSpPr>
        <p:spPr>
          <a:xfrm>
            <a:off x="11023366" y="6080647"/>
            <a:ext cx="1168634" cy="777352"/>
          </a:xfrm>
          <a:custGeom>
            <a:avLst/>
            <a:gdLst>
              <a:gd name="connsiteX0" fmla="*/ 1168634 w 1168634"/>
              <a:gd name="connsiteY0" fmla="*/ 0 h 777352"/>
              <a:gd name="connsiteX1" fmla="*/ 1168634 w 1168634"/>
              <a:gd name="connsiteY1" fmla="*/ 777352 h 777352"/>
              <a:gd name="connsiteX2" fmla="*/ 0 w 1168634"/>
              <a:gd name="connsiteY2" fmla="*/ 777352 h 777352"/>
              <a:gd name="connsiteX3" fmla="*/ 433726 w 1168634"/>
              <a:gd name="connsiteY3" fmla="*/ 343517 h 777352"/>
              <a:gd name="connsiteX4" fmla="*/ 1160851 w 1168634"/>
              <a:gd name="connsiteY4" fmla="*/ 374 h 777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634" h="777352">
                <a:moveTo>
                  <a:pt x="1168634" y="0"/>
                </a:moveTo>
                <a:lnTo>
                  <a:pt x="1168634" y="777352"/>
                </a:lnTo>
                <a:lnTo>
                  <a:pt x="0" y="777352"/>
                </a:lnTo>
                <a:lnTo>
                  <a:pt x="433726" y="343517"/>
                </a:lnTo>
                <a:cubicBezTo>
                  <a:pt x="637009" y="140184"/>
                  <a:pt x="895481" y="25845"/>
                  <a:pt x="1160851" y="374"/>
                </a:cubicBezTo>
                <a:close/>
              </a:path>
            </a:pathLst>
          </a:custGeom>
          <a:solidFill>
            <a:srgbClr val="EFBC6E"/>
          </a:solidFill>
          <a:ln w="0" cap="flat">
            <a:noFill/>
            <a:prstDash val="solid"/>
            <a:miter/>
          </a:ln>
        </p:spPr>
        <p:txBody>
          <a:bodyPr rtlCol="0" anchor="ctr"/>
          <a:lstStyle/>
          <a:p>
            <a:endParaRPr lang="en-IS"/>
          </a:p>
        </p:txBody>
      </p:sp>
      <p:sp>
        <p:nvSpPr>
          <p:cNvPr id="70" name="Freeform 69">
            <a:extLst>
              <a:ext uri="{FF2B5EF4-FFF2-40B4-BE49-F238E27FC236}">
                <a16:creationId xmlns:a16="http://schemas.microsoft.com/office/drawing/2014/main" id="{40524D5C-513E-99F6-710F-4522A7EF9ACA}"/>
              </a:ext>
            </a:extLst>
          </p:cNvPr>
          <p:cNvSpPr/>
          <p:nvPr/>
        </p:nvSpPr>
        <p:spPr>
          <a:xfrm>
            <a:off x="8688223" y="5993583"/>
            <a:ext cx="2686611" cy="864416"/>
          </a:xfrm>
          <a:custGeom>
            <a:avLst/>
            <a:gdLst>
              <a:gd name="connsiteX0" fmla="*/ 1397388 w 2686611"/>
              <a:gd name="connsiteY0" fmla="*/ 4 h 864416"/>
              <a:gd name="connsiteX1" fmla="*/ 2686611 w 2686611"/>
              <a:gd name="connsiteY1" fmla="*/ 513052 h 864416"/>
              <a:gd name="connsiteX2" fmla="*/ 2335335 w 2686611"/>
              <a:gd name="connsiteY2" fmla="*/ 864416 h 864416"/>
              <a:gd name="connsiteX3" fmla="*/ 0 w 2686611"/>
              <a:gd name="connsiteY3" fmla="*/ 864416 h 864416"/>
              <a:gd name="connsiteX4" fmla="*/ 18749 w 2686611"/>
              <a:gd name="connsiteY4" fmla="*/ 822676 h 864416"/>
              <a:gd name="connsiteX5" fmla="*/ 283120 w 2686611"/>
              <a:gd name="connsiteY5" fmla="*/ 473291 h 864416"/>
              <a:gd name="connsiteX6" fmla="*/ 283120 w 2686611"/>
              <a:gd name="connsiteY6" fmla="*/ 473386 h 864416"/>
              <a:gd name="connsiteX7" fmla="*/ 1397388 w 2686611"/>
              <a:gd name="connsiteY7" fmla="*/ 4 h 864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86611" h="864416">
                <a:moveTo>
                  <a:pt x="1397388" y="4"/>
                </a:moveTo>
                <a:cubicBezTo>
                  <a:pt x="1813736" y="896"/>
                  <a:pt x="2259243" y="166193"/>
                  <a:pt x="2686611" y="513052"/>
                </a:cubicBezTo>
                <a:lnTo>
                  <a:pt x="2335335" y="864416"/>
                </a:lnTo>
                <a:lnTo>
                  <a:pt x="0" y="864416"/>
                </a:lnTo>
                <a:lnTo>
                  <a:pt x="18749" y="822676"/>
                </a:lnTo>
                <a:cubicBezTo>
                  <a:pt x="83422" y="703366"/>
                  <a:pt x="170073" y="586367"/>
                  <a:pt x="283120" y="473291"/>
                </a:cubicBezTo>
                <a:lnTo>
                  <a:pt x="283120" y="473386"/>
                </a:lnTo>
                <a:cubicBezTo>
                  <a:pt x="593851" y="162625"/>
                  <a:pt x="981039" y="-888"/>
                  <a:pt x="1397388" y="4"/>
                </a:cubicBezTo>
                <a:close/>
              </a:path>
            </a:pathLst>
          </a:custGeom>
          <a:solidFill>
            <a:srgbClr val="D24A74"/>
          </a:solidFill>
          <a:ln w="0" cap="flat">
            <a:noFill/>
            <a:prstDash val="solid"/>
            <a:miter/>
          </a:ln>
        </p:spPr>
        <p:txBody>
          <a:bodyPr rtlCol="0" anchor="ctr"/>
          <a:lstStyle/>
          <a:p>
            <a:endParaRPr lang="en-IS"/>
          </a:p>
        </p:txBody>
      </p:sp>
      <p:sp>
        <p:nvSpPr>
          <p:cNvPr id="3" name="Title Placeholder 12">
            <a:extLst>
              <a:ext uri="{FF2B5EF4-FFF2-40B4-BE49-F238E27FC236}">
                <a16:creationId xmlns:a16="http://schemas.microsoft.com/office/drawing/2014/main" id="{9A4B56D3-D4AF-29EA-5DD2-9D8E7F6433AD}"/>
              </a:ext>
            </a:extLst>
          </p:cNvPr>
          <p:cNvSpPr>
            <a:spLocks noGrp="1"/>
          </p:cNvSpPr>
          <p:nvPr>
            <p:ph type="title" hasCustomPrompt="1"/>
          </p:nvPr>
        </p:nvSpPr>
        <p:spPr>
          <a:xfrm>
            <a:off x="340291" y="212186"/>
            <a:ext cx="11484279" cy="588637"/>
          </a:xfrm>
          <a:prstGeom prst="rect">
            <a:avLst/>
          </a:prstGeom>
        </p:spPr>
        <p:txBody>
          <a:bodyPr vert="horz" lIns="91440" tIns="45720" rIns="91440" bIns="45720" rtlCol="0" anchor="t" anchorCtr="0">
            <a:normAutofit/>
          </a:bodyPr>
          <a:lstStyle>
            <a:lvl1pPr>
              <a:defRPr b="1" i="0">
                <a:solidFill>
                  <a:schemeClr val="bg1"/>
                </a:solidFill>
                <a:latin typeface="Aptos ExtraBold" panose="020B0004020202020204" pitchFamily="34" charset="0"/>
              </a:defRPr>
            </a:lvl1pPr>
          </a:lstStyle>
          <a:p>
            <a:r>
              <a:rPr lang="en-GB"/>
              <a:t>Insert slide title</a:t>
            </a:r>
            <a:endParaRPr lang="en-IS"/>
          </a:p>
        </p:txBody>
      </p:sp>
      <p:pic>
        <p:nvPicPr>
          <p:cNvPr id="40" name="Picture 39" descr="A black background with white text&#10;&#10;Description automatically generated">
            <a:extLst>
              <a:ext uri="{FF2B5EF4-FFF2-40B4-BE49-F238E27FC236}">
                <a16:creationId xmlns:a16="http://schemas.microsoft.com/office/drawing/2014/main" id="{C28349D7-DE60-FCD9-39E1-D4E3BD62E96A}"/>
              </a:ext>
            </a:extLst>
          </p:cNvPr>
          <p:cNvPicPr>
            <a:picLocks noChangeAspect="1"/>
          </p:cNvPicPr>
          <p:nvPr userDrawn="1"/>
        </p:nvPicPr>
        <p:blipFill>
          <a:blip r:embed="rId2"/>
          <a:stretch>
            <a:fillRect/>
          </a:stretch>
        </p:blipFill>
        <p:spPr>
          <a:xfrm>
            <a:off x="9331825" y="6165969"/>
            <a:ext cx="1480989" cy="606708"/>
          </a:xfrm>
          <a:prstGeom prst="rect">
            <a:avLst/>
          </a:prstGeom>
        </p:spPr>
      </p:pic>
      <p:sp>
        <p:nvSpPr>
          <p:cNvPr id="41" name="Text Placeholder 41">
            <a:extLst>
              <a:ext uri="{FF2B5EF4-FFF2-40B4-BE49-F238E27FC236}">
                <a16:creationId xmlns:a16="http://schemas.microsoft.com/office/drawing/2014/main" id="{92901B04-AA5B-A7E8-7B5C-FEF5452E84DA}"/>
              </a:ext>
            </a:extLst>
          </p:cNvPr>
          <p:cNvSpPr>
            <a:spLocks noGrp="1"/>
          </p:cNvSpPr>
          <p:nvPr>
            <p:ph type="body" sz="quarter" idx="10"/>
          </p:nvPr>
        </p:nvSpPr>
        <p:spPr>
          <a:xfrm>
            <a:off x="340291" y="962526"/>
            <a:ext cx="10680134"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129801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image 1">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FE736A3-4FCE-7B15-159F-CEE639BD3449}"/>
              </a:ext>
            </a:extLst>
          </p:cNvPr>
          <p:cNvGrpSpPr/>
          <p:nvPr userDrawn="1"/>
        </p:nvGrpSpPr>
        <p:grpSpPr>
          <a:xfrm>
            <a:off x="7268997" y="850264"/>
            <a:ext cx="4923003" cy="6007737"/>
            <a:chOff x="7268997" y="850264"/>
            <a:chExt cx="4923003" cy="6007737"/>
          </a:xfrm>
        </p:grpSpPr>
        <p:sp>
          <p:nvSpPr>
            <p:cNvPr id="3" name="Freeform 2">
              <a:extLst>
                <a:ext uri="{FF2B5EF4-FFF2-40B4-BE49-F238E27FC236}">
                  <a16:creationId xmlns:a16="http://schemas.microsoft.com/office/drawing/2014/main" id="{5EC94D46-FFEE-66D1-E776-2E1C9785CD8B}"/>
                </a:ext>
              </a:extLst>
            </p:cNvPr>
            <p:cNvSpPr/>
            <p:nvPr/>
          </p:nvSpPr>
          <p:spPr>
            <a:xfrm>
              <a:off x="7743168" y="1402588"/>
              <a:ext cx="4448832" cy="5455413"/>
            </a:xfrm>
            <a:custGeom>
              <a:avLst/>
              <a:gdLst>
                <a:gd name="connsiteX0" fmla="*/ 3898184 w 4448832"/>
                <a:gd name="connsiteY0" fmla="*/ 0 h 5455413"/>
                <a:gd name="connsiteX1" fmla="*/ 4197367 w 4448832"/>
                <a:gd name="connsiteY1" fmla="*/ 299402 h 5455413"/>
                <a:gd name="connsiteX2" fmla="*/ 4390374 w 4448832"/>
                <a:gd name="connsiteY2" fmla="*/ 535858 h 5455413"/>
                <a:gd name="connsiteX3" fmla="*/ 4448832 w 4448832"/>
                <a:gd name="connsiteY3" fmla="*/ 634855 h 5455413"/>
                <a:gd name="connsiteX4" fmla="*/ 4448832 w 4448832"/>
                <a:gd name="connsiteY4" fmla="*/ 2095582 h 5455413"/>
                <a:gd name="connsiteX5" fmla="*/ 4390374 w 4448832"/>
                <a:gd name="connsiteY5" fmla="*/ 2194579 h 5455413"/>
                <a:gd name="connsiteX6" fmla="*/ 4197367 w 4448832"/>
                <a:gd name="connsiteY6" fmla="*/ 2431034 h 5455413"/>
                <a:gd name="connsiteX7" fmla="*/ 3807827 w 4448832"/>
                <a:gd name="connsiteY7" fmla="*/ 2820861 h 5455413"/>
                <a:gd name="connsiteX8" fmla="*/ 2234884 w 4448832"/>
                <a:gd name="connsiteY8" fmla="*/ 4394962 h 5455413"/>
                <a:gd name="connsiteX9" fmla="*/ 2234884 w 4448832"/>
                <a:gd name="connsiteY9" fmla="*/ 4394899 h 5455413"/>
                <a:gd name="connsiteX10" fmla="*/ 1175151 w 4448832"/>
                <a:gd name="connsiteY10" fmla="*/ 5455413 h 5455413"/>
                <a:gd name="connsiteX11" fmla="*/ 267298 w 4448832"/>
                <a:gd name="connsiteY11" fmla="*/ 5455413 h 5455413"/>
                <a:gd name="connsiteX12" fmla="*/ 180947 w 4448832"/>
                <a:gd name="connsiteY12" fmla="*/ 5302084 h 5455413"/>
                <a:gd name="connsiteX13" fmla="*/ 616698 w 4448832"/>
                <a:gd name="connsiteY13" fmla="*/ 3283903 h 5455413"/>
                <a:gd name="connsiteX14" fmla="*/ 1869773 w 4448832"/>
                <a:gd name="connsiteY14" fmla="*/ 2029904 h 5455413"/>
                <a:gd name="connsiteX15" fmla="*/ 2641111 w 4448832"/>
                <a:gd name="connsiteY15" fmla="*/ 1257998 h 545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48832" h="5455413">
                  <a:moveTo>
                    <a:pt x="3898184" y="0"/>
                  </a:moveTo>
                  <a:lnTo>
                    <a:pt x="4197367" y="299402"/>
                  </a:lnTo>
                  <a:cubicBezTo>
                    <a:pt x="4270893" y="372983"/>
                    <a:pt x="4335229" y="452278"/>
                    <a:pt x="4390374" y="535858"/>
                  </a:cubicBezTo>
                  <a:lnTo>
                    <a:pt x="4448832" y="634855"/>
                  </a:lnTo>
                  <a:lnTo>
                    <a:pt x="4448832" y="2095582"/>
                  </a:lnTo>
                  <a:lnTo>
                    <a:pt x="4390374" y="2194579"/>
                  </a:lnTo>
                  <a:cubicBezTo>
                    <a:pt x="4335229" y="2278159"/>
                    <a:pt x="4270893" y="2357454"/>
                    <a:pt x="4197367" y="2431034"/>
                  </a:cubicBezTo>
                  <a:lnTo>
                    <a:pt x="3807827" y="2820861"/>
                  </a:lnTo>
                  <a:lnTo>
                    <a:pt x="2234884" y="4394962"/>
                  </a:lnTo>
                  <a:lnTo>
                    <a:pt x="2234884" y="4394899"/>
                  </a:lnTo>
                  <a:lnTo>
                    <a:pt x="1175151" y="5455413"/>
                  </a:lnTo>
                  <a:lnTo>
                    <a:pt x="267298" y="5455413"/>
                  </a:lnTo>
                  <a:lnTo>
                    <a:pt x="180947" y="5302084"/>
                  </a:lnTo>
                  <a:cubicBezTo>
                    <a:pt x="-150226" y="4644859"/>
                    <a:pt x="-39187" y="3940270"/>
                    <a:pt x="616698" y="3283903"/>
                  </a:cubicBezTo>
                  <a:lnTo>
                    <a:pt x="1869773" y="2029904"/>
                  </a:lnTo>
                  <a:lnTo>
                    <a:pt x="2641111" y="1257998"/>
                  </a:lnTo>
                  <a:close/>
                </a:path>
              </a:pathLst>
            </a:custGeom>
            <a:solidFill>
              <a:srgbClr val="403FA4"/>
            </a:solidFill>
            <a:ln w="0" cap="flat">
              <a:noFill/>
              <a:prstDash val="solid"/>
              <a:miter/>
            </a:ln>
          </p:spPr>
          <p:txBody>
            <a:bodyPr rtlCol="0" anchor="ctr"/>
            <a:lstStyle/>
            <a:p>
              <a:endParaRPr lang="en-IS"/>
            </a:p>
          </p:txBody>
        </p:sp>
        <p:sp>
          <p:nvSpPr>
            <p:cNvPr id="6" name="Freeform 5">
              <a:extLst>
                <a:ext uri="{FF2B5EF4-FFF2-40B4-BE49-F238E27FC236}">
                  <a16:creationId xmlns:a16="http://schemas.microsoft.com/office/drawing/2014/main" id="{00B51DC9-D5E4-8BB2-457D-A1F678BCE600}"/>
                </a:ext>
              </a:extLst>
            </p:cNvPr>
            <p:cNvSpPr/>
            <p:nvPr/>
          </p:nvSpPr>
          <p:spPr>
            <a:xfrm>
              <a:off x="9076359" y="850264"/>
              <a:ext cx="2022796" cy="859726"/>
            </a:xfrm>
            <a:custGeom>
              <a:avLst/>
              <a:gdLst>
                <a:gd name="connsiteX0" fmla="*/ 1866626 w 2022796"/>
                <a:gd name="connsiteY0" fmla="*/ 859727 h 859726"/>
                <a:gd name="connsiteX1" fmla="*/ 1786485 w 2022796"/>
                <a:gd name="connsiteY1" fmla="*/ 837438 h 859726"/>
                <a:gd name="connsiteX2" fmla="*/ 153451 w 2022796"/>
                <a:gd name="connsiteY2" fmla="*/ 312166 h 859726"/>
                <a:gd name="connsiteX3" fmla="*/ 21 w 2022796"/>
                <a:gd name="connsiteY3" fmla="*/ 153607 h 859726"/>
                <a:gd name="connsiteX4" fmla="*/ 155926 w 2022796"/>
                <a:gd name="connsiteY4" fmla="*/ 0 h 859726"/>
                <a:gd name="connsiteX5" fmla="*/ 158464 w 2022796"/>
                <a:gd name="connsiteY5" fmla="*/ 0 h 859726"/>
                <a:gd name="connsiteX6" fmla="*/ 1947085 w 2022796"/>
                <a:gd name="connsiteY6" fmla="*/ 569786 h 859726"/>
                <a:gd name="connsiteX7" fmla="*/ 2000513 w 2022796"/>
                <a:gd name="connsiteY7" fmla="*/ 783971 h 859726"/>
                <a:gd name="connsiteX8" fmla="*/ 1866626 w 2022796"/>
                <a:gd name="connsiteY8" fmla="*/ 859727 h 859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2796" h="859726">
                  <a:moveTo>
                    <a:pt x="1866626" y="859727"/>
                  </a:moveTo>
                  <a:cubicBezTo>
                    <a:pt x="1839278" y="859727"/>
                    <a:pt x="1811612" y="852551"/>
                    <a:pt x="1786485" y="837438"/>
                  </a:cubicBezTo>
                  <a:cubicBezTo>
                    <a:pt x="1220291" y="497205"/>
                    <a:pt x="670849" y="320485"/>
                    <a:pt x="153451" y="312166"/>
                  </a:cubicBezTo>
                  <a:cubicBezTo>
                    <a:pt x="67345" y="310769"/>
                    <a:pt x="-1375" y="239776"/>
                    <a:pt x="21" y="153607"/>
                  </a:cubicBezTo>
                  <a:cubicBezTo>
                    <a:pt x="1354" y="68263"/>
                    <a:pt x="70962" y="0"/>
                    <a:pt x="155926" y="0"/>
                  </a:cubicBezTo>
                  <a:cubicBezTo>
                    <a:pt x="156751" y="0"/>
                    <a:pt x="157639" y="0"/>
                    <a:pt x="158464" y="0"/>
                  </a:cubicBezTo>
                  <a:cubicBezTo>
                    <a:pt x="731447" y="9208"/>
                    <a:pt x="1333238" y="200914"/>
                    <a:pt x="1947085" y="569786"/>
                  </a:cubicBezTo>
                  <a:cubicBezTo>
                    <a:pt x="2020944" y="614172"/>
                    <a:pt x="2044866" y="710057"/>
                    <a:pt x="2000513" y="783971"/>
                  </a:cubicBezTo>
                  <a:cubicBezTo>
                    <a:pt x="1971261" y="832739"/>
                    <a:pt x="1919610" y="859727"/>
                    <a:pt x="1866626" y="859727"/>
                  </a:cubicBezTo>
                  <a:close/>
                </a:path>
              </a:pathLst>
            </a:custGeom>
            <a:solidFill>
              <a:srgbClr val="BABAE6"/>
            </a:solidFill>
            <a:ln w="0" cap="flat">
              <a:noFill/>
              <a:prstDash val="solid"/>
              <a:miter/>
            </a:ln>
          </p:spPr>
          <p:txBody>
            <a:bodyPr rtlCol="0" anchor="ctr"/>
            <a:lstStyle/>
            <a:p>
              <a:endParaRPr lang="en-IS"/>
            </a:p>
          </p:txBody>
        </p:sp>
        <p:sp>
          <p:nvSpPr>
            <p:cNvPr id="8" name="Freeform 7">
              <a:extLst>
                <a:ext uri="{FF2B5EF4-FFF2-40B4-BE49-F238E27FC236}">
                  <a16:creationId xmlns:a16="http://schemas.microsoft.com/office/drawing/2014/main" id="{08EBC4C6-D371-4A17-6F04-B181361351E8}"/>
                </a:ext>
              </a:extLst>
            </p:cNvPr>
            <p:cNvSpPr/>
            <p:nvPr/>
          </p:nvSpPr>
          <p:spPr>
            <a:xfrm>
              <a:off x="7268997" y="1496606"/>
              <a:ext cx="4058578" cy="4324269"/>
            </a:xfrm>
            <a:custGeom>
              <a:avLst/>
              <a:gdLst>
                <a:gd name="connsiteX0" fmla="*/ 4058579 w 4058578"/>
                <a:gd name="connsiteY0" fmla="*/ 2950426 h 4324269"/>
                <a:gd name="connsiteX1" fmla="*/ 2708166 w 4058578"/>
                <a:gd name="connsiteY1" fmla="*/ 4301833 h 4324269"/>
                <a:gd name="connsiteX2" fmla="*/ 774744 w 4058578"/>
                <a:gd name="connsiteY2" fmla="*/ 3622700 h 4324269"/>
                <a:gd name="connsiteX3" fmla="*/ 717383 w 4058578"/>
                <a:gd name="connsiteY3" fmla="*/ 3563709 h 4324269"/>
                <a:gd name="connsiteX4" fmla="*/ 550564 w 4058578"/>
                <a:gd name="connsiteY4" fmla="*/ 589813 h 4324269"/>
                <a:gd name="connsiteX5" fmla="*/ 3653049 w 4058578"/>
                <a:gd name="connsiteY5" fmla="*/ 625817 h 4324269"/>
                <a:gd name="connsiteX6" fmla="*/ 2343944 w 4058578"/>
                <a:gd name="connsiteY6" fmla="*/ 1935886 h 4324269"/>
                <a:gd name="connsiteX7" fmla="*/ 2441155 w 4058578"/>
                <a:gd name="connsiteY7" fmla="*/ 2852382 h 4324269"/>
                <a:gd name="connsiteX8" fmla="*/ 4058579 w 4058578"/>
                <a:gd name="connsiteY8" fmla="*/ 2950426 h 4324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58578" h="4324269">
                  <a:moveTo>
                    <a:pt x="4058579" y="2950426"/>
                  </a:moveTo>
                  <a:lnTo>
                    <a:pt x="2708166" y="4301833"/>
                  </a:lnTo>
                  <a:cubicBezTo>
                    <a:pt x="2083849" y="4395241"/>
                    <a:pt x="1353882" y="4202328"/>
                    <a:pt x="774744" y="3622700"/>
                  </a:cubicBezTo>
                  <a:cubicBezTo>
                    <a:pt x="754820" y="3602761"/>
                    <a:pt x="735721" y="3583647"/>
                    <a:pt x="717383" y="3563709"/>
                  </a:cubicBezTo>
                  <a:cubicBezTo>
                    <a:pt x="-173184" y="2624988"/>
                    <a:pt x="-241269" y="1382293"/>
                    <a:pt x="550564" y="589813"/>
                  </a:cubicBezTo>
                  <a:cubicBezTo>
                    <a:pt x="1357753" y="-217971"/>
                    <a:pt x="2455685" y="-186538"/>
                    <a:pt x="3653049" y="625817"/>
                  </a:cubicBezTo>
                  <a:lnTo>
                    <a:pt x="2343944" y="1935886"/>
                  </a:lnTo>
                  <a:cubicBezTo>
                    <a:pt x="2090702" y="2189315"/>
                    <a:pt x="2129726" y="2540724"/>
                    <a:pt x="2441155" y="2852382"/>
                  </a:cubicBezTo>
                  <a:cubicBezTo>
                    <a:pt x="2843575" y="3255099"/>
                    <a:pt x="3539848" y="3343935"/>
                    <a:pt x="4058579" y="2950426"/>
                  </a:cubicBezTo>
                  <a:close/>
                </a:path>
              </a:pathLst>
            </a:custGeom>
            <a:solidFill>
              <a:srgbClr val="6E63D6"/>
            </a:solidFill>
            <a:ln w="0" cap="flat">
              <a:noFill/>
              <a:prstDash val="solid"/>
              <a:miter/>
            </a:ln>
          </p:spPr>
          <p:txBody>
            <a:bodyPr rtlCol="0" anchor="ctr"/>
            <a:lstStyle/>
            <a:p>
              <a:endParaRPr lang="en-IS"/>
            </a:p>
          </p:txBody>
        </p:sp>
        <p:sp>
          <p:nvSpPr>
            <p:cNvPr id="9" name="Freeform 8">
              <a:extLst>
                <a:ext uri="{FF2B5EF4-FFF2-40B4-BE49-F238E27FC236}">
                  <a16:creationId xmlns:a16="http://schemas.microsoft.com/office/drawing/2014/main" id="{9E258985-A3E8-D514-4934-5FC4FD2065D7}"/>
                </a:ext>
              </a:extLst>
            </p:cNvPr>
            <p:cNvSpPr/>
            <p:nvPr/>
          </p:nvSpPr>
          <p:spPr>
            <a:xfrm>
              <a:off x="9977988" y="3526867"/>
              <a:ext cx="2214011" cy="2270683"/>
            </a:xfrm>
            <a:custGeom>
              <a:avLst/>
              <a:gdLst>
                <a:gd name="connsiteX0" fmla="*/ 2214011 w 2214011"/>
                <a:gd name="connsiteY0" fmla="*/ 0 h 2270683"/>
                <a:gd name="connsiteX1" fmla="*/ 2214011 w 2214011"/>
                <a:gd name="connsiteY1" fmla="*/ 1562160 h 2270683"/>
                <a:gd name="connsiteX2" fmla="*/ 2181382 w 2214011"/>
                <a:gd name="connsiteY2" fmla="*/ 1549823 h 2270683"/>
                <a:gd name="connsiteX3" fmla="*/ 1230169 w 2214011"/>
                <a:gd name="connsiteY3" fmla="*/ 1827644 h 2270683"/>
                <a:gd name="connsiteX4" fmla="*/ 0 w 2214011"/>
                <a:gd name="connsiteY4" fmla="*/ 2270683 h 2270683"/>
                <a:gd name="connsiteX5" fmla="*/ 1572943 w 2214011"/>
                <a:gd name="connsiteY5" fmla="*/ 696582 h 2270683"/>
                <a:gd name="connsiteX6" fmla="*/ 1962483 w 2214011"/>
                <a:gd name="connsiteY6" fmla="*/ 306755 h 2270683"/>
                <a:gd name="connsiteX7" fmla="*/ 2196879 w 2214011"/>
                <a:gd name="connsiteY7" fmla="*/ 177 h 2270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4011" h="2270683">
                  <a:moveTo>
                    <a:pt x="2214011" y="0"/>
                  </a:moveTo>
                  <a:lnTo>
                    <a:pt x="2214011" y="1562160"/>
                  </a:lnTo>
                  <a:lnTo>
                    <a:pt x="2181382" y="1549823"/>
                  </a:lnTo>
                  <a:cubicBezTo>
                    <a:pt x="1968194" y="1502591"/>
                    <a:pt x="1674421" y="1622095"/>
                    <a:pt x="1230169" y="1827644"/>
                  </a:cubicBezTo>
                  <a:cubicBezTo>
                    <a:pt x="844690" y="1999411"/>
                    <a:pt x="425644" y="2189657"/>
                    <a:pt x="0" y="2270683"/>
                  </a:cubicBezTo>
                  <a:lnTo>
                    <a:pt x="1572943" y="696582"/>
                  </a:lnTo>
                  <a:lnTo>
                    <a:pt x="1962483" y="306755"/>
                  </a:lnTo>
                  <a:cubicBezTo>
                    <a:pt x="2056076" y="213029"/>
                    <a:pt x="2133045" y="109397"/>
                    <a:pt x="2196879" y="177"/>
                  </a:cubicBezTo>
                  <a:close/>
                </a:path>
              </a:pathLst>
            </a:custGeom>
            <a:solidFill>
              <a:srgbClr val="BABAE6"/>
            </a:solidFill>
            <a:ln w="0" cap="flat">
              <a:noFill/>
              <a:prstDash val="solid"/>
              <a:miter/>
            </a:ln>
          </p:spPr>
          <p:txBody>
            <a:bodyPr rtlCol="0" anchor="ctr"/>
            <a:lstStyle/>
            <a:p>
              <a:endParaRPr lang="en-IS"/>
            </a:p>
          </p:txBody>
        </p:sp>
        <p:sp>
          <p:nvSpPr>
            <p:cNvPr id="10" name="Freeform 9">
              <a:extLst>
                <a:ext uri="{FF2B5EF4-FFF2-40B4-BE49-F238E27FC236}">
                  <a16:creationId xmlns:a16="http://schemas.microsoft.com/office/drawing/2014/main" id="{77E5AC6C-F7E2-C64C-0E5A-456EF76A782B}"/>
                </a:ext>
              </a:extLst>
            </p:cNvPr>
            <p:cNvSpPr/>
            <p:nvPr/>
          </p:nvSpPr>
          <p:spPr>
            <a:xfrm>
              <a:off x="9492619" y="6406446"/>
              <a:ext cx="1210748" cy="451555"/>
            </a:xfrm>
            <a:custGeom>
              <a:avLst/>
              <a:gdLst>
                <a:gd name="connsiteX0" fmla="*/ 628757 w 1210748"/>
                <a:gd name="connsiteY0" fmla="*/ 3015 h 451555"/>
                <a:gd name="connsiteX1" fmla="*/ 1062032 w 1210748"/>
                <a:gd name="connsiteY1" fmla="*/ 165550 h 451555"/>
                <a:gd name="connsiteX2" fmla="*/ 1195103 w 1210748"/>
                <a:gd name="connsiteY2" fmla="*/ 376635 h 451555"/>
                <a:gd name="connsiteX3" fmla="*/ 1210748 w 1210748"/>
                <a:gd name="connsiteY3" fmla="*/ 451555 h 451555"/>
                <a:gd name="connsiteX4" fmla="*/ 0 w 1210748"/>
                <a:gd name="connsiteY4" fmla="*/ 451555 h 451555"/>
                <a:gd name="connsiteX5" fmla="*/ 6778 w 1210748"/>
                <a:gd name="connsiteY5" fmla="*/ 440165 h 451555"/>
                <a:gd name="connsiteX6" fmla="*/ 152556 w 1210748"/>
                <a:gd name="connsiteY6" fmla="*/ 261436 h 451555"/>
                <a:gd name="connsiteX7" fmla="*/ 628757 w 1210748"/>
                <a:gd name="connsiteY7" fmla="*/ 3015 h 451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0748" h="451555">
                  <a:moveTo>
                    <a:pt x="628757" y="3015"/>
                  </a:moveTo>
                  <a:cubicBezTo>
                    <a:pt x="786010" y="-13789"/>
                    <a:pt x="936109" y="39567"/>
                    <a:pt x="1062032" y="165550"/>
                  </a:cubicBezTo>
                  <a:cubicBezTo>
                    <a:pt x="1124978" y="228543"/>
                    <a:pt x="1169193" y="299349"/>
                    <a:pt x="1195103" y="376635"/>
                  </a:cubicBezTo>
                  <a:lnTo>
                    <a:pt x="1210748" y="451555"/>
                  </a:lnTo>
                  <a:lnTo>
                    <a:pt x="0" y="451555"/>
                  </a:lnTo>
                  <a:lnTo>
                    <a:pt x="6778" y="440165"/>
                  </a:lnTo>
                  <a:cubicBezTo>
                    <a:pt x="49328" y="375948"/>
                    <a:pt x="98066" y="315975"/>
                    <a:pt x="152556" y="261436"/>
                  </a:cubicBezTo>
                  <a:cubicBezTo>
                    <a:pt x="307097" y="106782"/>
                    <a:pt x="471504" y="19819"/>
                    <a:pt x="628757" y="3015"/>
                  </a:cubicBezTo>
                  <a:close/>
                </a:path>
              </a:pathLst>
            </a:custGeom>
            <a:solidFill>
              <a:srgbClr val="6E63D6"/>
            </a:solidFill>
            <a:ln w="0" cap="flat">
              <a:noFill/>
              <a:prstDash val="solid"/>
              <a:miter/>
            </a:ln>
          </p:spPr>
          <p:txBody>
            <a:bodyPr rtlCol="0" anchor="ctr"/>
            <a:lstStyle/>
            <a:p>
              <a:endParaRPr lang="en-IS"/>
            </a:p>
          </p:txBody>
        </p:sp>
        <p:pic>
          <p:nvPicPr>
            <p:cNvPr id="11" name="Picture 10">
              <a:extLst>
                <a:ext uri="{FF2B5EF4-FFF2-40B4-BE49-F238E27FC236}">
                  <a16:creationId xmlns:a16="http://schemas.microsoft.com/office/drawing/2014/main" id="{64AAB7F9-F163-372B-9EFC-CEB7E29C148A}"/>
                </a:ext>
              </a:extLst>
            </p:cNvPr>
            <p:cNvPicPr>
              <a:picLocks noChangeAspect="1"/>
            </p:cNvPicPr>
            <p:nvPr userDrawn="1"/>
          </p:nvPicPr>
          <p:blipFill>
            <a:blip r:embed="rId2"/>
            <a:srcRect/>
            <a:stretch/>
          </p:blipFill>
          <p:spPr>
            <a:xfrm>
              <a:off x="10287008" y="5810307"/>
              <a:ext cx="1480989" cy="606707"/>
            </a:xfrm>
            <a:prstGeom prst="rect">
              <a:avLst/>
            </a:prstGeom>
          </p:spPr>
        </p:pic>
      </p:grpSp>
      <p:sp>
        <p:nvSpPr>
          <p:cNvPr id="7" name="Graphic 7">
            <a:extLst>
              <a:ext uri="{FF2B5EF4-FFF2-40B4-BE49-F238E27FC236}">
                <a16:creationId xmlns:a16="http://schemas.microsoft.com/office/drawing/2014/main" id="{BFBF9D6C-A74D-25E9-81DD-F27E7B5C85C8}"/>
              </a:ext>
            </a:extLst>
          </p:cNvPr>
          <p:cNvSpPr/>
          <p:nvPr userDrawn="1"/>
        </p:nvSpPr>
        <p:spPr>
          <a:xfrm>
            <a:off x="5453729" y="1108290"/>
            <a:ext cx="6390497" cy="4370977"/>
          </a:xfrm>
          <a:custGeom>
            <a:avLst/>
            <a:gdLst>
              <a:gd name="connsiteX0" fmla="*/ 7526986 w 7768614"/>
              <a:gd name="connsiteY0" fmla="*/ 0 h 5313583"/>
              <a:gd name="connsiteX1" fmla="*/ 7768615 w 7768614"/>
              <a:gd name="connsiteY1" fmla="*/ 241757 h 5313583"/>
              <a:gd name="connsiteX2" fmla="*/ 7768615 w 7768614"/>
              <a:gd name="connsiteY2" fmla="*/ 5071827 h 5313583"/>
              <a:gd name="connsiteX3" fmla="*/ 7526986 w 7768614"/>
              <a:gd name="connsiteY3" fmla="*/ 5313584 h 5313583"/>
              <a:gd name="connsiteX4" fmla="*/ 241629 w 7768614"/>
              <a:gd name="connsiteY4" fmla="*/ 5313584 h 5313583"/>
              <a:gd name="connsiteX5" fmla="*/ 0 w 7768614"/>
              <a:gd name="connsiteY5" fmla="*/ 5071827 h 5313583"/>
              <a:gd name="connsiteX6" fmla="*/ 0 w 7768614"/>
              <a:gd name="connsiteY6" fmla="*/ 241757 h 5313583"/>
              <a:gd name="connsiteX7" fmla="*/ 241629 w 7768614"/>
              <a:gd name="connsiteY7" fmla="*/ 0 h 53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614" h="5313583">
                <a:moveTo>
                  <a:pt x="7526986" y="0"/>
                </a:moveTo>
                <a:cubicBezTo>
                  <a:pt x="7660434" y="0"/>
                  <a:pt x="7768615" y="108238"/>
                  <a:pt x="7768615" y="241757"/>
                </a:cubicBezTo>
                <a:lnTo>
                  <a:pt x="7768615" y="5071827"/>
                </a:lnTo>
                <a:cubicBezTo>
                  <a:pt x="7768615" y="5205345"/>
                  <a:pt x="7660434" y="5313584"/>
                  <a:pt x="7526986" y="5313584"/>
                </a:cubicBezTo>
                <a:lnTo>
                  <a:pt x="241629" y="5313584"/>
                </a:lnTo>
                <a:cubicBezTo>
                  <a:pt x="108181" y="5313584"/>
                  <a:pt x="0" y="5205345"/>
                  <a:pt x="0" y="5071827"/>
                </a:cubicBezTo>
                <a:lnTo>
                  <a:pt x="0" y="241757"/>
                </a:lnTo>
                <a:cubicBezTo>
                  <a:pt x="0" y="108238"/>
                  <a:pt x="108181" y="0"/>
                  <a:pt x="241629" y="0"/>
                </a:cubicBezTo>
                <a:close/>
              </a:path>
            </a:pathLst>
          </a:custGeom>
          <a:solidFill>
            <a:srgbClr val="FFFFFF"/>
          </a:solidFill>
          <a:ln w="12700" cap="flat">
            <a:solidFill>
              <a:srgbClr val="EEEBF2"/>
            </a:solidFill>
            <a:prstDash val="solid"/>
            <a:miter/>
          </a:ln>
          <a:effectLst>
            <a:outerShdw blurRad="165100" dist="127000" dir="5400000" algn="ctr" rotWithShape="0">
              <a:srgbClr val="000000">
                <a:alpha val="14509"/>
              </a:srgbClr>
            </a:outerShdw>
          </a:effectLst>
        </p:spPr>
        <p:txBody>
          <a:bodyPr rtlCol="0" anchor="ctr"/>
          <a:lstStyle/>
          <a:p>
            <a:endParaRPr lang="en-IS"/>
          </a:p>
        </p:txBody>
      </p:sp>
      <p:sp>
        <p:nvSpPr>
          <p:cNvPr id="16" name="Picture Placeholder 15">
            <a:extLst>
              <a:ext uri="{FF2B5EF4-FFF2-40B4-BE49-F238E27FC236}">
                <a16:creationId xmlns:a16="http://schemas.microsoft.com/office/drawing/2014/main" id="{15A3BAAC-C17F-4E41-553B-78E0ED1FE0BD}"/>
              </a:ext>
            </a:extLst>
          </p:cNvPr>
          <p:cNvSpPr>
            <a:spLocks noGrp="1"/>
          </p:cNvSpPr>
          <p:nvPr>
            <p:ph type="pic" sz="quarter" idx="10" hasCustomPrompt="1"/>
          </p:nvPr>
        </p:nvSpPr>
        <p:spPr>
          <a:xfrm>
            <a:off x="5523980" y="1172845"/>
            <a:ext cx="6244017" cy="4236371"/>
          </a:xfrm>
          <a:custGeom>
            <a:avLst/>
            <a:gdLst>
              <a:gd name="connsiteX0" fmla="*/ 158674 w 7481077"/>
              <a:gd name="connsiteY0" fmla="*/ 0 h 5149949"/>
              <a:gd name="connsiteX1" fmla="*/ 7322403 w 7481077"/>
              <a:gd name="connsiteY1" fmla="*/ 0 h 5149949"/>
              <a:gd name="connsiteX2" fmla="*/ 7481077 w 7481077"/>
              <a:gd name="connsiteY2" fmla="*/ 161233 h 5149949"/>
              <a:gd name="connsiteX3" fmla="*/ 7481077 w 7481077"/>
              <a:gd name="connsiteY3" fmla="*/ 4988716 h 5149949"/>
              <a:gd name="connsiteX4" fmla="*/ 7322403 w 7481077"/>
              <a:gd name="connsiteY4" fmla="*/ 5149949 h 5149949"/>
              <a:gd name="connsiteX5" fmla="*/ 158674 w 7481077"/>
              <a:gd name="connsiteY5" fmla="*/ 5149949 h 5149949"/>
              <a:gd name="connsiteX6" fmla="*/ 0 w 7481077"/>
              <a:gd name="connsiteY6" fmla="*/ 4988716 h 5149949"/>
              <a:gd name="connsiteX7" fmla="*/ 0 w 7481077"/>
              <a:gd name="connsiteY7" fmla="*/ 161233 h 5149949"/>
              <a:gd name="connsiteX8" fmla="*/ 158674 w 7481077"/>
              <a:gd name="connsiteY8" fmla="*/ 0 h 514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1077" h="5149949">
                <a:moveTo>
                  <a:pt x="158674" y="0"/>
                </a:moveTo>
                <a:lnTo>
                  <a:pt x="7322403" y="0"/>
                </a:lnTo>
                <a:cubicBezTo>
                  <a:pt x="7410037" y="0"/>
                  <a:pt x="7481077" y="72187"/>
                  <a:pt x="7481077" y="161233"/>
                </a:cubicBezTo>
                <a:lnTo>
                  <a:pt x="7481077" y="4988716"/>
                </a:lnTo>
                <a:cubicBezTo>
                  <a:pt x="7481077" y="5077763"/>
                  <a:pt x="7410037" y="5149949"/>
                  <a:pt x="7322403" y="5149949"/>
                </a:cubicBezTo>
                <a:lnTo>
                  <a:pt x="158674" y="5149949"/>
                </a:lnTo>
                <a:cubicBezTo>
                  <a:pt x="71041" y="5149949"/>
                  <a:pt x="0" y="5077763"/>
                  <a:pt x="0" y="4988716"/>
                </a:cubicBezTo>
                <a:lnTo>
                  <a:pt x="0" y="161233"/>
                </a:lnTo>
                <a:cubicBezTo>
                  <a:pt x="0" y="72187"/>
                  <a:pt x="71041" y="0"/>
                  <a:pt x="158674" y="0"/>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5" name="Title Placeholder 12">
            <a:extLst>
              <a:ext uri="{FF2B5EF4-FFF2-40B4-BE49-F238E27FC236}">
                <a16:creationId xmlns:a16="http://schemas.microsoft.com/office/drawing/2014/main" id="{81B7E3C5-9392-EDC5-6E1F-1AAB8D3007AA}"/>
              </a:ext>
            </a:extLst>
          </p:cNvPr>
          <p:cNvSpPr>
            <a:spLocks noGrp="1"/>
          </p:cNvSpPr>
          <p:nvPr>
            <p:ph type="title" hasCustomPrompt="1"/>
          </p:nvPr>
        </p:nvSpPr>
        <p:spPr>
          <a:xfrm>
            <a:off x="340291" y="212186"/>
            <a:ext cx="11503935" cy="588637"/>
          </a:xfrm>
          <a:prstGeom prst="rect">
            <a:avLst/>
          </a:prstGeom>
        </p:spPr>
        <p:txBody>
          <a:bodyPr vert="horz" lIns="91440" tIns="45720" rIns="91440" bIns="45720" rtlCol="0" anchor="t" anchorCtr="0">
            <a:noAutofit/>
          </a:bodyPr>
          <a:lstStyle>
            <a:lvl1pPr>
              <a:defRPr sz="4000" b="1"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sp>
        <p:nvSpPr>
          <p:cNvPr id="12" name="Text Placeholder 41">
            <a:extLst>
              <a:ext uri="{FF2B5EF4-FFF2-40B4-BE49-F238E27FC236}">
                <a16:creationId xmlns:a16="http://schemas.microsoft.com/office/drawing/2014/main" id="{9C93CEBE-33A5-0EBD-8518-7AA896565911}"/>
              </a:ext>
            </a:extLst>
          </p:cNvPr>
          <p:cNvSpPr>
            <a:spLocks noGrp="1"/>
          </p:cNvSpPr>
          <p:nvPr>
            <p:ph type="body" sz="quarter" idx="12"/>
          </p:nvPr>
        </p:nvSpPr>
        <p:spPr>
          <a:xfrm>
            <a:off x="340291" y="962526"/>
            <a:ext cx="4885018"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51091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xt image 2">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44BC394D-58B6-20B6-1AB4-83CA2378FE75}"/>
              </a:ext>
            </a:extLst>
          </p:cNvPr>
          <p:cNvGrpSpPr/>
          <p:nvPr userDrawn="1"/>
        </p:nvGrpSpPr>
        <p:grpSpPr>
          <a:xfrm>
            <a:off x="-1" y="1413959"/>
            <a:ext cx="6805878" cy="5439867"/>
            <a:chOff x="-1" y="1413959"/>
            <a:chExt cx="6805878" cy="5439867"/>
          </a:xfrm>
        </p:grpSpPr>
        <p:sp>
          <p:nvSpPr>
            <p:cNvPr id="26" name="Freeform 25">
              <a:extLst>
                <a:ext uri="{FF2B5EF4-FFF2-40B4-BE49-F238E27FC236}">
                  <a16:creationId xmlns:a16="http://schemas.microsoft.com/office/drawing/2014/main" id="{4DE586E3-24C0-CFE8-9350-3BB4731BE58D}"/>
                </a:ext>
              </a:extLst>
            </p:cNvPr>
            <p:cNvSpPr/>
            <p:nvPr/>
          </p:nvSpPr>
          <p:spPr>
            <a:xfrm rot="5400000">
              <a:off x="639359" y="1304190"/>
              <a:ext cx="4910276" cy="6188996"/>
            </a:xfrm>
            <a:custGeom>
              <a:avLst/>
              <a:gdLst>
                <a:gd name="connsiteX0" fmla="*/ 1093 w 4910276"/>
                <a:gd name="connsiteY0" fmla="*/ 5174086 h 6188996"/>
                <a:gd name="connsiteX1" fmla="*/ 688776 w 4910276"/>
                <a:gd name="connsiteY1" fmla="*/ 3667736 h 6188996"/>
                <a:gd name="connsiteX2" fmla="*/ 2088309 w 4910276"/>
                <a:gd name="connsiteY2" fmla="*/ 2267167 h 6188996"/>
                <a:gd name="connsiteX3" fmla="*/ 2949800 w 4910276"/>
                <a:gd name="connsiteY3" fmla="*/ 1405038 h 6188996"/>
                <a:gd name="connsiteX4" fmla="*/ 4353797 w 4910276"/>
                <a:gd name="connsiteY4" fmla="*/ 0 h 6188996"/>
                <a:gd name="connsiteX5" fmla="*/ 4687947 w 4910276"/>
                <a:gd name="connsiteY5" fmla="*/ 334398 h 6188996"/>
                <a:gd name="connsiteX6" fmla="*/ 4903513 w 4910276"/>
                <a:gd name="connsiteY6" fmla="*/ 598491 h 6188996"/>
                <a:gd name="connsiteX7" fmla="*/ 4910276 w 4910276"/>
                <a:gd name="connsiteY7" fmla="*/ 609945 h 6188996"/>
                <a:gd name="connsiteX8" fmla="*/ 4910276 w 4910276"/>
                <a:gd name="connsiteY8" fmla="*/ 2439635 h 6188996"/>
                <a:gd name="connsiteX9" fmla="*/ 4903513 w 4910276"/>
                <a:gd name="connsiteY9" fmla="*/ 2451088 h 6188996"/>
                <a:gd name="connsiteX10" fmla="*/ 4687947 w 4910276"/>
                <a:gd name="connsiteY10" fmla="*/ 2715181 h 6188996"/>
                <a:gd name="connsiteX11" fmla="*/ 4252879 w 4910276"/>
                <a:gd name="connsiteY11" fmla="*/ 3150572 h 6188996"/>
                <a:gd name="connsiteX12" fmla="*/ 2496093 w 4910276"/>
                <a:gd name="connsiteY12" fmla="*/ 4908660 h 6188996"/>
                <a:gd name="connsiteX13" fmla="*/ 2496093 w 4910276"/>
                <a:gd name="connsiteY13" fmla="*/ 4908589 h 6188996"/>
                <a:gd name="connsiteX14" fmla="*/ 1216635 w 4910276"/>
                <a:gd name="connsiteY14" fmla="*/ 6188996 h 6188996"/>
                <a:gd name="connsiteX15" fmla="*/ 362776 w 4910276"/>
                <a:gd name="connsiteY15" fmla="*/ 6188996 h 6188996"/>
                <a:gd name="connsiteX16" fmla="*/ 304788 w 4910276"/>
                <a:gd name="connsiteY16" fmla="*/ 6104156 h 6188996"/>
                <a:gd name="connsiteX17" fmla="*/ 1093 w 4910276"/>
                <a:gd name="connsiteY17" fmla="*/ 5174086 h 618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10276" h="6188996">
                  <a:moveTo>
                    <a:pt x="1093" y="5174086"/>
                  </a:moveTo>
                  <a:cubicBezTo>
                    <a:pt x="-17492" y="4669120"/>
                    <a:pt x="200414" y="4156460"/>
                    <a:pt x="688776" y="3667736"/>
                  </a:cubicBezTo>
                  <a:lnTo>
                    <a:pt x="2088309" y="2267167"/>
                  </a:lnTo>
                  <a:lnTo>
                    <a:pt x="2949800" y="1405038"/>
                  </a:lnTo>
                  <a:lnTo>
                    <a:pt x="4353797" y="0"/>
                  </a:lnTo>
                  <a:lnTo>
                    <a:pt x="4687947" y="334398"/>
                  </a:lnTo>
                  <a:cubicBezTo>
                    <a:pt x="4770067" y="416579"/>
                    <a:pt x="4841922" y="505142"/>
                    <a:pt x="4903513" y="598491"/>
                  </a:cubicBezTo>
                  <a:lnTo>
                    <a:pt x="4910276" y="609945"/>
                  </a:lnTo>
                  <a:lnTo>
                    <a:pt x="4910276" y="2439635"/>
                  </a:lnTo>
                  <a:lnTo>
                    <a:pt x="4903513" y="2451088"/>
                  </a:lnTo>
                  <a:cubicBezTo>
                    <a:pt x="4841922" y="2544437"/>
                    <a:pt x="4770067" y="2633000"/>
                    <a:pt x="4687947" y="2715181"/>
                  </a:cubicBezTo>
                  <a:lnTo>
                    <a:pt x="4252879" y="3150572"/>
                  </a:lnTo>
                  <a:lnTo>
                    <a:pt x="2496093" y="4908660"/>
                  </a:lnTo>
                  <a:lnTo>
                    <a:pt x="2496093" y="4908589"/>
                  </a:lnTo>
                  <a:lnTo>
                    <a:pt x="1216635" y="6188996"/>
                  </a:lnTo>
                  <a:lnTo>
                    <a:pt x="362776" y="6188996"/>
                  </a:lnTo>
                  <a:lnTo>
                    <a:pt x="304788" y="6104156"/>
                  </a:lnTo>
                  <a:cubicBezTo>
                    <a:pt x="116705" y="5802287"/>
                    <a:pt x="12709" y="5489689"/>
                    <a:pt x="1093" y="5174086"/>
                  </a:cubicBezTo>
                  <a:close/>
                </a:path>
              </a:pathLst>
            </a:custGeom>
            <a:solidFill>
              <a:srgbClr val="403FA4"/>
            </a:solidFill>
            <a:ln w="0" cap="flat">
              <a:noFill/>
              <a:prstDash val="solid"/>
              <a:miter/>
            </a:ln>
          </p:spPr>
          <p:txBody>
            <a:bodyPr rtlCol="0" anchor="ctr"/>
            <a:lstStyle/>
            <a:p>
              <a:endParaRPr lang="en-IS"/>
            </a:p>
          </p:txBody>
        </p:sp>
        <p:sp>
          <p:nvSpPr>
            <p:cNvPr id="29" name="Freeform 28">
              <a:extLst>
                <a:ext uri="{FF2B5EF4-FFF2-40B4-BE49-F238E27FC236}">
                  <a16:creationId xmlns:a16="http://schemas.microsoft.com/office/drawing/2014/main" id="{EACBA99B-F2C4-D19C-BAEE-123D8179E5EF}"/>
                </a:ext>
              </a:extLst>
            </p:cNvPr>
            <p:cNvSpPr/>
            <p:nvPr/>
          </p:nvSpPr>
          <p:spPr>
            <a:xfrm rot="5400000">
              <a:off x="5196162" y="4082063"/>
              <a:ext cx="2259216" cy="960214"/>
            </a:xfrm>
            <a:custGeom>
              <a:avLst/>
              <a:gdLst>
                <a:gd name="connsiteX0" fmla="*/ 2084794 w 2259216"/>
                <a:gd name="connsiteY0" fmla="*/ 960214 h 960214"/>
                <a:gd name="connsiteX1" fmla="*/ 1995286 w 2259216"/>
                <a:gd name="connsiteY1" fmla="*/ 935321 h 960214"/>
                <a:gd name="connsiteX2" fmla="*/ 171386 w 2259216"/>
                <a:gd name="connsiteY2" fmla="*/ 348653 h 960214"/>
                <a:gd name="connsiteX3" fmla="*/ 23 w 2259216"/>
                <a:gd name="connsiteY3" fmla="*/ 171561 h 960214"/>
                <a:gd name="connsiteX4" fmla="*/ 174150 w 2259216"/>
                <a:gd name="connsiteY4" fmla="*/ 0 h 960214"/>
                <a:gd name="connsiteX5" fmla="*/ 176985 w 2259216"/>
                <a:gd name="connsiteY5" fmla="*/ 0 h 960214"/>
                <a:gd name="connsiteX6" fmla="*/ 2174657 w 2259216"/>
                <a:gd name="connsiteY6" fmla="*/ 636384 h 960214"/>
                <a:gd name="connsiteX7" fmla="*/ 2234329 w 2259216"/>
                <a:gd name="connsiteY7" fmla="*/ 875604 h 960214"/>
                <a:gd name="connsiteX8" fmla="*/ 2084794 w 2259216"/>
                <a:gd name="connsiteY8" fmla="*/ 960214 h 96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9216" h="960214">
                  <a:moveTo>
                    <a:pt x="2084794" y="960214"/>
                  </a:moveTo>
                  <a:cubicBezTo>
                    <a:pt x="2054249" y="960214"/>
                    <a:pt x="2023350" y="952200"/>
                    <a:pt x="1995286" y="935321"/>
                  </a:cubicBezTo>
                  <a:cubicBezTo>
                    <a:pt x="1362916" y="555320"/>
                    <a:pt x="749257" y="357944"/>
                    <a:pt x="171386" y="348653"/>
                  </a:cubicBezTo>
                  <a:cubicBezTo>
                    <a:pt x="75216" y="347093"/>
                    <a:pt x="-1536" y="267802"/>
                    <a:pt x="23" y="171561"/>
                  </a:cubicBezTo>
                  <a:cubicBezTo>
                    <a:pt x="1512" y="76241"/>
                    <a:pt x="79256" y="0"/>
                    <a:pt x="174150" y="0"/>
                  </a:cubicBezTo>
                  <a:cubicBezTo>
                    <a:pt x="175071" y="0"/>
                    <a:pt x="176063" y="0"/>
                    <a:pt x="176985" y="0"/>
                  </a:cubicBezTo>
                  <a:cubicBezTo>
                    <a:pt x="816937" y="10284"/>
                    <a:pt x="1489064" y="224398"/>
                    <a:pt x="2174657" y="636384"/>
                  </a:cubicBezTo>
                  <a:cubicBezTo>
                    <a:pt x="2257149" y="685959"/>
                    <a:pt x="2283867" y="793051"/>
                    <a:pt x="2234329" y="875604"/>
                  </a:cubicBezTo>
                  <a:cubicBezTo>
                    <a:pt x="2201658" y="930072"/>
                    <a:pt x="2143970" y="960214"/>
                    <a:pt x="2084794" y="960214"/>
                  </a:cubicBezTo>
                  <a:close/>
                </a:path>
              </a:pathLst>
            </a:custGeom>
            <a:solidFill>
              <a:srgbClr val="BABAE6"/>
            </a:solidFill>
            <a:ln w="0" cap="flat">
              <a:noFill/>
              <a:prstDash val="solid"/>
              <a:miter/>
            </a:ln>
          </p:spPr>
          <p:txBody>
            <a:bodyPr rtlCol="0" anchor="ctr"/>
            <a:lstStyle/>
            <a:p>
              <a:endParaRPr lang="en-IS"/>
            </a:p>
          </p:txBody>
        </p:sp>
        <p:sp>
          <p:nvSpPr>
            <p:cNvPr id="45" name="Freeform 44">
              <a:extLst>
                <a:ext uri="{FF2B5EF4-FFF2-40B4-BE49-F238E27FC236}">
                  <a16:creationId xmlns:a16="http://schemas.microsoft.com/office/drawing/2014/main" id="{D34394A2-F1C7-E30F-5091-EEF7D7512DF9}"/>
                </a:ext>
              </a:extLst>
            </p:cNvPr>
            <p:cNvSpPr/>
            <p:nvPr/>
          </p:nvSpPr>
          <p:spPr>
            <a:xfrm rot="5400000">
              <a:off x="1402668" y="1265576"/>
              <a:ext cx="4532938" cy="4829704"/>
            </a:xfrm>
            <a:custGeom>
              <a:avLst/>
              <a:gdLst>
                <a:gd name="connsiteX0" fmla="*/ 4532938 w 4532938"/>
                <a:gd name="connsiteY0" fmla="*/ 3295281 h 4829704"/>
                <a:gd name="connsiteX1" fmla="*/ 3024692 w 4532938"/>
                <a:gd name="connsiteY1" fmla="*/ 4804645 h 4829704"/>
                <a:gd name="connsiteX2" fmla="*/ 865295 w 4532938"/>
                <a:gd name="connsiteY2" fmla="*/ 4046133 h 4829704"/>
                <a:gd name="connsiteX3" fmla="*/ 801229 w 4532938"/>
                <a:gd name="connsiteY3" fmla="*/ 3980247 h 4829704"/>
                <a:gd name="connsiteX4" fmla="*/ 614913 w 4532938"/>
                <a:gd name="connsiteY4" fmla="*/ 658752 h 4829704"/>
                <a:gd name="connsiteX5" fmla="*/ 4080010 w 4532938"/>
                <a:gd name="connsiteY5" fmla="*/ 698965 h 4829704"/>
                <a:gd name="connsiteX6" fmla="*/ 2617900 w 4532938"/>
                <a:gd name="connsiteY6" fmla="*/ 2162159 h 4829704"/>
                <a:gd name="connsiteX7" fmla="*/ 2726472 w 4532938"/>
                <a:gd name="connsiteY7" fmla="*/ 3185778 h 4829704"/>
                <a:gd name="connsiteX8" fmla="*/ 4532938 w 4532938"/>
                <a:gd name="connsiteY8" fmla="*/ 3295281 h 4829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32938" h="4829704">
                  <a:moveTo>
                    <a:pt x="4532938" y="3295281"/>
                  </a:moveTo>
                  <a:lnTo>
                    <a:pt x="3024692" y="4804645"/>
                  </a:lnTo>
                  <a:cubicBezTo>
                    <a:pt x="2327406" y="4908972"/>
                    <a:pt x="1512122" y="4693510"/>
                    <a:pt x="865295" y="4046133"/>
                  </a:cubicBezTo>
                  <a:cubicBezTo>
                    <a:pt x="843042" y="4023864"/>
                    <a:pt x="821710" y="4002516"/>
                    <a:pt x="801229" y="3980247"/>
                  </a:cubicBezTo>
                  <a:cubicBezTo>
                    <a:pt x="-193426" y="2931806"/>
                    <a:pt x="-269469" y="1543860"/>
                    <a:pt x="614913" y="658752"/>
                  </a:cubicBezTo>
                  <a:cubicBezTo>
                    <a:pt x="1516445" y="-243448"/>
                    <a:pt x="2742701" y="-208341"/>
                    <a:pt x="4080010" y="698965"/>
                  </a:cubicBezTo>
                  <a:lnTo>
                    <a:pt x="2617900" y="2162159"/>
                  </a:lnTo>
                  <a:cubicBezTo>
                    <a:pt x="2335060" y="2445209"/>
                    <a:pt x="2378645" y="2837692"/>
                    <a:pt x="2726472" y="3185778"/>
                  </a:cubicBezTo>
                  <a:cubicBezTo>
                    <a:pt x="3175927" y="3635565"/>
                    <a:pt x="3953579" y="3734785"/>
                    <a:pt x="4532938" y="3295281"/>
                  </a:cubicBezTo>
                  <a:close/>
                </a:path>
              </a:pathLst>
            </a:custGeom>
            <a:solidFill>
              <a:srgbClr val="6E63D6"/>
            </a:solidFill>
            <a:ln w="0" cap="flat">
              <a:noFill/>
              <a:prstDash val="solid"/>
              <a:miter/>
            </a:ln>
          </p:spPr>
          <p:txBody>
            <a:bodyPr rtlCol="0" anchor="ctr"/>
            <a:lstStyle/>
            <a:p>
              <a:endParaRPr lang="en-IS"/>
            </a:p>
          </p:txBody>
        </p:sp>
        <p:sp>
          <p:nvSpPr>
            <p:cNvPr id="46" name="Freeform 45">
              <a:extLst>
                <a:ext uri="{FF2B5EF4-FFF2-40B4-BE49-F238E27FC236}">
                  <a16:creationId xmlns:a16="http://schemas.microsoft.com/office/drawing/2014/main" id="{82147D3D-1C44-45A8-9444-CB612DB45812}"/>
                </a:ext>
              </a:extLst>
            </p:cNvPr>
            <p:cNvSpPr/>
            <p:nvPr/>
          </p:nvSpPr>
          <p:spPr>
            <a:xfrm rot="5400000">
              <a:off x="1311602" y="4408305"/>
              <a:ext cx="2414254" cy="2476786"/>
            </a:xfrm>
            <a:custGeom>
              <a:avLst/>
              <a:gdLst>
                <a:gd name="connsiteX0" fmla="*/ 0 w 2414254"/>
                <a:gd name="connsiteY0" fmla="*/ 2476786 h 2476786"/>
                <a:gd name="connsiteX1" fmla="*/ 1756786 w 2414254"/>
                <a:gd name="connsiteY1" fmla="*/ 718698 h 2476786"/>
                <a:gd name="connsiteX2" fmla="*/ 2191854 w 2414254"/>
                <a:gd name="connsiteY2" fmla="*/ 283307 h 2476786"/>
                <a:gd name="connsiteX3" fmla="*/ 2335215 w 2414254"/>
                <a:gd name="connsiteY3" fmla="*/ 118590 h 2476786"/>
                <a:gd name="connsiteX4" fmla="*/ 2414254 w 2414254"/>
                <a:gd name="connsiteY4" fmla="*/ 0 h 2476786"/>
                <a:gd name="connsiteX5" fmla="*/ 2414254 w 2414254"/>
                <a:gd name="connsiteY5" fmla="*/ 1669707 h 2476786"/>
                <a:gd name="connsiteX6" fmla="*/ 2309424 w 2414254"/>
                <a:gd name="connsiteY6" fmla="*/ 1660394 h 2476786"/>
                <a:gd name="connsiteX7" fmla="*/ 1373949 w 2414254"/>
                <a:gd name="connsiteY7" fmla="*/ 1981962 h 2476786"/>
                <a:gd name="connsiteX8" fmla="*/ 0 w 2414254"/>
                <a:gd name="connsiteY8" fmla="*/ 2476786 h 2476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14254" h="2476786">
                  <a:moveTo>
                    <a:pt x="0" y="2476786"/>
                  </a:moveTo>
                  <a:lnTo>
                    <a:pt x="1756786" y="718698"/>
                  </a:lnTo>
                  <a:lnTo>
                    <a:pt x="2191854" y="283307"/>
                  </a:lnTo>
                  <a:cubicBezTo>
                    <a:pt x="2244121" y="230967"/>
                    <a:pt x="2291745" y="175860"/>
                    <a:pt x="2335215" y="118590"/>
                  </a:cubicBezTo>
                  <a:lnTo>
                    <a:pt x="2414254" y="0"/>
                  </a:lnTo>
                  <a:lnTo>
                    <a:pt x="2414254" y="1669707"/>
                  </a:lnTo>
                  <a:lnTo>
                    <a:pt x="2309424" y="1660394"/>
                  </a:lnTo>
                  <a:cubicBezTo>
                    <a:pt x="2084195" y="1666076"/>
                    <a:pt x="1787429" y="1790649"/>
                    <a:pt x="1373949" y="1981962"/>
                  </a:cubicBezTo>
                  <a:cubicBezTo>
                    <a:pt x="943416" y="2173807"/>
                    <a:pt x="475393" y="2386289"/>
                    <a:pt x="0" y="2476786"/>
                  </a:cubicBezTo>
                  <a:close/>
                </a:path>
              </a:pathLst>
            </a:custGeom>
            <a:solidFill>
              <a:srgbClr val="BABAE6"/>
            </a:solidFill>
            <a:ln w="0" cap="flat">
              <a:noFill/>
              <a:prstDash val="solid"/>
              <a:miter/>
            </a:ln>
          </p:spPr>
          <p:txBody>
            <a:bodyPr rtlCol="0" anchor="ctr"/>
            <a:lstStyle/>
            <a:p>
              <a:endParaRPr lang="en-IS"/>
            </a:p>
          </p:txBody>
        </p:sp>
        <p:pic>
          <p:nvPicPr>
            <p:cNvPr id="47" name="Picture 46" descr="A black background with white text&#10;&#10;Description automatically generated">
              <a:extLst>
                <a:ext uri="{FF2B5EF4-FFF2-40B4-BE49-F238E27FC236}">
                  <a16:creationId xmlns:a16="http://schemas.microsoft.com/office/drawing/2014/main" id="{E9F0FB58-C65C-D4BB-9916-22AE87D629BA}"/>
                </a:ext>
              </a:extLst>
            </p:cNvPr>
            <p:cNvPicPr>
              <a:picLocks noChangeAspect="1"/>
            </p:cNvPicPr>
            <p:nvPr userDrawn="1"/>
          </p:nvPicPr>
          <p:blipFill>
            <a:blip r:embed="rId2"/>
            <a:stretch>
              <a:fillRect/>
            </a:stretch>
          </p:blipFill>
          <p:spPr>
            <a:xfrm>
              <a:off x="3845568" y="6042598"/>
              <a:ext cx="1480989" cy="606708"/>
            </a:xfrm>
            <a:prstGeom prst="rect">
              <a:avLst/>
            </a:prstGeom>
          </p:spPr>
        </p:pic>
      </p:grpSp>
      <p:sp>
        <p:nvSpPr>
          <p:cNvPr id="7" name="Graphic 7">
            <a:extLst>
              <a:ext uri="{FF2B5EF4-FFF2-40B4-BE49-F238E27FC236}">
                <a16:creationId xmlns:a16="http://schemas.microsoft.com/office/drawing/2014/main" id="{BFBF9D6C-A74D-25E9-81DD-F27E7B5C85C8}"/>
              </a:ext>
            </a:extLst>
          </p:cNvPr>
          <p:cNvSpPr/>
          <p:nvPr userDrawn="1"/>
        </p:nvSpPr>
        <p:spPr>
          <a:xfrm>
            <a:off x="372125" y="1645481"/>
            <a:ext cx="6129700" cy="4192597"/>
          </a:xfrm>
          <a:custGeom>
            <a:avLst/>
            <a:gdLst>
              <a:gd name="connsiteX0" fmla="*/ 7526986 w 7768614"/>
              <a:gd name="connsiteY0" fmla="*/ 0 h 5313583"/>
              <a:gd name="connsiteX1" fmla="*/ 7768615 w 7768614"/>
              <a:gd name="connsiteY1" fmla="*/ 241757 h 5313583"/>
              <a:gd name="connsiteX2" fmla="*/ 7768615 w 7768614"/>
              <a:gd name="connsiteY2" fmla="*/ 5071827 h 5313583"/>
              <a:gd name="connsiteX3" fmla="*/ 7526986 w 7768614"/>
              <a:gd name="connsiteY3" fmla="*/ 5313584 h 5313583"/>
              <a:gd name="connsiteX4" fmla="*/ 241629 w 7768614"/>
              <a:gd name="connsiteY4" fmla="*/ 5313584 h 5313583"/>
              <a:gd name="connsiteX5" fmla="*/ 0 w 7768614"/>
              <a:gd name="connsiteY5" fmla="*/ 5071827 h 5313583"/>
              <a:gd name="connsiteX6" fmla="*/ 0 w 7768614"/>
              <a:gd name="connsiteY6" fmla="*/ 241757 h 5313583"/>
              <a:gd name="connsiteX7" fmla="*/ 241629 w 7768614"/>
              <a:gd name="connsiteY7" fmla="*/ 0 h 53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614" h="5313583">
                <a:moveTo>
                  <a:pt x="7526986" y="0"/>
                </a:moveTo>
                <a:cubicBezTo>
                  <a:pt x="7660434" y="0"/>
                  <a:pt x="7768615" y="108238"/>
                  <a:pt x="7768615" y="241757"/>
                </a:cubicBezTo>
                <a:lnTo>
                  <a:pt x="7768615" y="5071827"/>
                </a:lnTo>
                <a:cubicBezTo>
                  <a:pt x="7768615" y="5205345"/>
                  <a:pt x="7660434" y="5313584"/>
                  <a:pt x="7526986" y="5313584"/>
                </a:cubicBezTo>
                <a:lnTo>
                  <a:pt x="241629" y="5313584"/>
                </a:lnTo>
                <a:cubicBezTo>
                  <a:pt x="108181" y="5313584"/>
                  <a:pt x="0" y="5205345"/>
                  <a:pt x="0" y="5071827"/>
                </a:cubicBezTo>
                <a:lnTo>
                  <a:pt x="0" y="241757"/>
                </a:lnTo>
                <a:cubicBezTo>
                  <a:pt x="0" y="108238"/>
                  <a:pt x="108181" y="0"/>
                  <a:pt x="241629" y="0"/>
                </a:cubicBezTo>
                <a:close/>
              </a:path>
            </a:pathLst>
          </a:custGeom>
          <a:solidFill>
            <a:srgbClr val="FFFFFF"/>
          </a:solidFill>
          <a:ln w="12700" cap="flat">
            <a:solidFill>
              <a:srgbClr val="EEEBF2"/>
            </a:solidFill>
            <a:prstDash val="solid"/>
            <a:miter/>
          </a:ln>
          <a:effectLst>
            <a:outerShdw blurRad="165100" dist="127000" dir="5400000" algn="ctr" rotWithShape="0">
              <a:srgbClr val="000000">
                <a:alpha val="14509"/>
              </a:srgbClr>
            </a:outerShdw>
          </a:effectLst>
        </p:spPr>
        <p:txBody>
          <a:bodyPr rtlCol="0" anchor="ctr"/>
          <a:lstStyle/>
          <a:p>
            <a:endParaRPr lang="en-IS"/>
          </a:p>
        </p:txBody>
      </p:sp>
      <p:sp>
        <p:nvSpPr>
          <p:cNvPr id="14" name="Picture Placeholder 13">
            <a:extLst>
              <a:ext uri="{FF2B5EF4-FFF2-40B4-BE49-F238E27FC236}">
                <a16:creationId xmlns:a16="http://schemas.microsoft.com/office/drawing/2014/main" id="{CF62C60D-C835-AFC6-3A32-8E8968494DCA}"/>
              </a:ext>
            </a:extLst>
          </p:cNvPr>
          <p:cNvSpPr>
            <a:spLocks noGrp="1"/>
          </p:cNvSpPr>
          <p:nvPr>
            <p:ph type="pic" sz="quarter" idx="10" hasCustomPrompt="1"/>
          </p:nvPr>
        </p:nvSpPr>
        <p:spPr>
          <a:xfrm>
            <a:off x="442376" y="1710037"/>
            <a:ext cx="5989198" cy="4063484"/>
          </a:xfrm>
          <a:custGeom>
            <a:avLst/>
            <a:gdLst>
              <a:gd name="connsiteX0" fmla="*/ 127031 w 5989198"/>
              <a:gd name="connsiteY0" fmla="*/ 0 h 4063484"/>
              <a:gd name="connsiteX1" fmla="*/ 5862167 w 5989198"/>
              <a:gd name="connsiteY1" fmla="*/ 0 h 4063484"/>
              <a:gd name="connsiteX2" fmla="*/ 5989198 w 5989198"/>
              <a:gd name="connsiteY2" fmla="*/ 127218 h 4063484"/>
              <a:gd name="connsiteX3" fmla="*/ 5989198 w 5989198"/>
              <a:gd name="connsiteY3" fmla="*/ 3936266 h 4063484"/>
              <a:gd name="connsiteX4" fmla="*/ 5862167 w 5989198"/>
              <a:gd name="connsiteY4" fmla="*/ 4063484 h 4063484"/>
              <a:gd name="connsiteX5" fmla="*/ 127031 w 5989198"/>
              <a:gd name="connsiteY5" fmla="*/ 4063484 h 4063484"/>
              <a:gd name="connsiteX6" fmla="*/ 0 w 5989198"/>
              <a:gd name="connsiteY6" fmla="*/ 3936266 h 4063484"/>
              <a:gd name="connsiteX7" fmla="*/ 0 w 5989198"/>
              <a:gd name="connsiteY7" fmla="*/ 3328791 h 4063484"/>
              <a:gd name="connsiteX8" fmla="*/ 45948 w 5989198"/>
              <a:gd name="connsiteY8" fmla="*/ 3272636 h 4063484"/>
              <a:gd name="connsiteX9" fmla="*/ 50690 w 5989198"/>
              <a:gd name="connsiteY9" fmla="*/ 2609620 h 4063484"/>
              <a:gd name="connsiteX10" fmla="*/ 0 w 5989198"/>
              <a:gd name="connsiteY10" fmla="*/ 2531407 h 4063484"/>
              <a:gd name="connsiteX11" fmla="*/ 0 w 5989198"/>
              <a:gd name="connsiteY11" fmla="*/ 127218 h 4063484"/>
              <a:gd name="connsiteX12" fmla="*/ 127031 w 5989198"/>
              <a:gd name="connsiteY12" fmla="*/ 0 h 4063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89198" h="4063484">
                <a:moveTo>
                  <a:pt x="127031" y="0"/>
                </a:moveTo>
                <a:lnTo>
                  <a:pt x="5862167" y="0"/>
                </a:lnTo>
                <a:cubicBezTo>
                  <a:pt x="5932325" y="0"/>
                  <a:pt x="5989198" y="56958"/>
                  <a:pt x="5989198" y="127218"/>
                </a:cubicBezTo>
                <a:lnTo>
                  <a:pt x="5989198" y="3936266"/>
                </a:lnTo>
                <a:cubicBezTo>
                  <a:pt x="5989198" y="4006527"/>
                  <a:pt x="5932325" y="4063484"/>
                  <a:pt x="5862167" y="4063484"/>
                </a:cubicBezTo>
                <a:lnTo>
                  <a:pt x="127031" y="4063484"/>
                </a:lnTo>
                <a:cubicBezTo>
                  <a:pt x="56874" y="4063484"/>
                  <a:pt x="0" y="4006527"/>
                  <a:pt x="0" y="3936266"/>
                </a:cubicBezTo>
                <a:lnTo>
                  <a:pt x="0" y="3328791"/>
                </a:lnTo>
                <a:lnTo>
                  <a:pt x="45948" y="3272636"/>
                </a:lnTo>
                <a:cubicBezTo>
                  <a:pt x="175486" y="3074796"/>
                  <a:pt x="175212" y="2840983"/>
                  <a:pt x="50690" y="2609620"/>
                </a:cubicBezTo>
                <a:lnTo>
                  <a:pt x="0" y="2531407"/>
                </a:lnTo>
                <a:lnTo>
                  <a:pt x="0" y="127218"/>
                </a:lnTo>
                <a:cubicBezTo>
                  <a:pt x="0" y="56958"/>
                  <a:pt x="56874" y="0"/>
                  <a:pt x="127031" y="0"/>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 name="Title Placeholder 12">
            <a:extLst>
              <a:ext uri="{FF2B5EF4-FFF2-40B4-BE49-F238E27FC236}">
                <a16:creationId xmlns:a16="http://schemas.microsoft.com/office/drawing/2014/main" id="{256AAF1F-4A3A-FC44-448A-94BB90C7B0A3}"/>
              </a:ext>
            </a:extLst>
          </p:cNvPr>
          <p:cNvSpPr>
            <a:spLocks noGrp="1"/>
          </p:cNvSpPr>
          <p:nvPr>
            <p:ph type="title" hasCustomPrompt="1"/>
          </p:nvPr>
        </p:nvSpPr>
        <p:spPr>
          <a:xfrm>
            <a:off x="340291" y="212186"/>
            <a:ext cx="11511073" cy="588637"/>
          </a:xfrm>
          <a:prstGeom prst="rect">
            <a:avLst/>
          </a:prstGeom>
        </p:spPr>
        <p:txBody>
          <a:bodyPr vert="horz" lIns="91440" tIns="45720" rIns="91440" bIns="45720" rtlCol="0" anchor="t" anchorCtr="0">
            <a:noAutofit/>
          </a:bodyPr>
          <a:lstStyle>
            <a:lvl1pPr>
              <a:defRPr sz="4000" b="1"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sp>
        <p:nvSpPr>
          <p:cNvPr id="48" name="Freeform 47">
            <a:extLst>
              <a:ext uri="{FF2B5EF4-FFF2-40B4-BE49-F238E27FC236}">
                <a16:creationId xmlns:a16="http://schemas.microsoft.com/office/drawing/2014/main" id="{B3657A15-291D-52A4-9E1B-5F0D7FBA3984}"/>
              </a:ext>
            </a:extLst>
          </p:cNvPr>
          <p:cNvSpPr/>
          <p:nvPr userDrawn="1"/>
        </p:nvSpPr>
        <p:spPr>
          <a:xfrm rot="5400000">
            <a:off x="-427708" y="4250622"/>
            <a:ext cx="1447269" cy="591854"/>
          </a:xfrm>
          <a:custGeom>
            <a:avLst/>
            <a:gdLst>
              <a:gd name="connsiteX0" fmla="*/ 0 w 1447269"/>
              <a:gd name="connsiteY0" fmla="*/ 591854 h 591854"/>
              <a:gd name="connsiteX1" fmla="*/ 44792 w 1447269"/>
              <a:gd name="connsiteY1" fmla="*/ 507819 h 591854"/>
              <a:gd name="connsiteX2" fmla="*/ 213267 w 1447269"/>
              <a:gd name="connsiteY2" fmla="*/ 301619 h 591854"/>
              <a:gd name="connsiteX3" fmla="*/ 1264365 w 1447269"/>
              <a:gd name="connsiteY3" fmla="*/ 190996 h 591854"/>
              <a:gd name="connsiteX4" fmla="*/ 1447269 w 1447269"/>
              <a:gd name="connsiteY4" fmla="*/ 573685 h 591854"/>
              <a:gd name="connsiteX5" fmla="*/ 1446995 w 1447269"/>
              <a:gd name="connsiteY5" fmla="*/ 591854 h 591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47269" h="591854">
                <a:moveTo>
                  <a:pt x="0" y="591854"/>
                </a:moveTo>
                <a:lnTo>
                  <a:pt x="44792" y="507819"/>
                </a:lnTo>
                <a:cubicBezTo>
                  <a:pt x="93966" y="433731"/>
                  <a:pt x="150292" y="364540"/>
                  <a:pt x="213267" y="301619"/>
                </a:cubicBezTo>
                <a:cubicBezTo>
                  <a:pt x="570478" y="-55231"/>
                  <a:pt x="973302" y="-99700"/>
                  <a:pt x="1264365" y="190996"/>
                </a:cubicBezTo>
                <a:cubicBezTo>
                  <a:pt x="1373487" y="300007"/>
                  <a:pt x="1433901" y="429304"/>
                  <a:pt x="1447269" y="573685"/>
                </a:cubicBezTo>
                <a:lnTo>
                  <a:pt x="1446995" y="591854"/>
                </a:lnTo>
                <a:close/>
              </a:path>
            </a:pathLst>
          </a:custGeom>
          <a:solidFill>
            <a:srgbClr val="6E63D6"/>
          </a:solidFill>
          <a:ln w="0" cap="flat">
            <a:noFill/>
            <a:prstDash val="solid"/>
            <a:miter/>
          </a:ln>
        </p:spPr>
        <p:txBody>
          <a:bodyPr wrap="square" rtlCol="0" anchor="ctr">
            <a:noAutofit/>
          </a:bodyPr>
          <a:lstStyle/>
          <a:p>
            <a:endParaRPr lang="en-IS"/>
          </a:p>
        </p:txBody>
      </p:sp>
      <p:sp>
        <p:nvSpPr>
          <p:cNvPr id="49" name="Text Placeholder 41">
            <a:extLst>
              <a:ext uri="{FF2B5EF4-FFF2-40B4-BE49-F238E27FC236}">
                <a16:creationId xmlns:a16="http://schemas.microsoft.com/office/drawing/2014/main" id="{5F29F187-2820-6245-60E4-1DD31547B763}"/>
              </a:ext>
            </a:extLst>
          </p:cNvPr>
          <p:cNvSpPr>
            <a:spLocks noGrp="1"/>
          </p:cNvSpPr>
          <p:nvPr>
            <p:ph type="body" sz="quarter" idx="12"/>
          </p:nvPr>
        </p:nvSpPr>
        <p:spPr>
          <a:xfrm>
            <a:off x="6873950" y="962526"/>
            <a:ext cx="4977413"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96946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image 3">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E1C1C44-A965-A420-232B-CD63D88BAD24}"/>
              </a:ext>
            </a:extLst>
          </p:cNvPr>
          <p:cNvGrpSpPr/>
          <p:nvPr userDrawn="1"/>
        </p:nvGrpSpPr>
        <p:grpSpPr>
          <a:xfrm>
            <a:off x="0" y="1079818"/>
            <a:ext cx="8037079" cy="5778183"/>
            <a:chOff x="0" y="1079818"/>
            <a:chExt cx="8037079" cy="5778183"/>
          </a:xfrm>
        </p:grpSpPr>
        <p:sp>
          <p:nvSpPr>
            <p:cNvPr id="7" name="Freeform 6">
              <a:extLst>
                <a:ext uri="{FF2B5EF4-FFF2-40B4-BE49-F238E27FC236}">
                  <a16:creationId xmlns:a16="http://schemas.microsoft.com/office/drawing/2014/main" id="{AF00F9A8-96BE-31CC-D02C-7A122DE2F0B0}"/>
                </a:ext>
              </a:extLst>
            </p:cNvPr>
            <p:cNvSpPr/>
            <p:nvPr/>
          </p:nvSpPr>
          <p:spPr>
            <a:xfrm rot="5400000">
              <a:off x="3981436" y="2925661"/>
              <a:ext cx="436541" cy="436851"/>
            </a:xfrm>
            <a:custGeom>
              <a:avLst/>
              <a:gdLst>
                <a:gd name="connsiteX0" fmla="*/ 436542 w 436541"/>
                <a:gd name="connsiteY0" fmla="*/ 218426 h 436851"/>
                <a:gd name="connsiteX1" fmla="*/ 218271 w 436541"/>
                <a:gd name="connsiteY1" fmla="*/ 436851 h 436851"/>
                <a:gd name="connsiteX2" fmla="*/ 0 w 436541"/>
                <a:gd name="connsiteY2" fmla="*/ 218426 h 436851"/>
                <a:gd name="connsiteX3" fmla="*/ 218271 w 436541"/>
                <a:gd name="connsiteY3" fmla="*/ 0 h 436851"/>
                <a:gd name="connsiteX4" fmla="*/ 436542 w 436541"/>
                <a:gd name="connsiteY4" fmla="*/ 218426 h 4368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541" h="436851">
                  <a:moveTo>
                    <a:pt x="436542" y="218426"/>
                  </a:moveTo>
                  <a:cubicBezTo>
                    <a:pt x="436542" y="339059"/>
                    <a:pt x="338818" y="436851"/>
                    <a:pt x="218271" y="436851"/>
                  </a:cubicBezTo>
                  <a:cubicBezTo>
                    <a:pt x="97723" y="436851"/>
                    <a:pt x="0" y="339059"/>
                    <a:pt x="0" y="218426"/>
                  </a:cubicBezTo>
                  <a:cubicBezTo>
                    <a:pt x="0" y="97793"/>
                    <a:pt x="97723" y="0"/>
                    <a:pt x="218271" y="0"/>
                  </a:cubicBezTo>
                  <a:cubicBezTo>
                    <a:pt x="338818" y="0"/>
                    <a:pt x="436542" y="97793"/>
                    <a:pt x="436542" y="218426"/>
                  </a:cubicBezTo>
                  <a:close/>
                </a:path>
              </a:pathLst>
            </a:custGeom>
            <a:solidFill>
              <a:srgbClr val="912B47"/>
            </a:solidFill>
            <a:ln w="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534E9DB-8412-6612-4ED8-9E50A632F46D}"/>
                </a:ext>
              </a:extLst>
            </p:cNvPr>
            <p:cNvSpPr/>
            <p:nvPr/>
          </p:nvSpPr>
          <p:spPr>
            <a:xfrm rot="5400000">
              <a:off x="5702913" y="4286944"/>
              <a:ext cx="1882772" cy="2785561"/>
            </a:xfrm>
            <a:custGeom>
              <a:avLst/>
              <a:gdLst>
                <a:gd name="connsiteX0" fmla="*/ 1265421 w 1882772"/>
                <a:gd name="connsiteY0" fmla="*/ 0 h 2785561"/>
                <a:gd name="connsiteX1" fmla="*/ 1393607 w 1882772"/>
                <a:gd name="connsiteY1" fmla="*/ 128277 h 2785561"/>
                <a:gd name="connsiteX2" fmla="*/ 1418565 w 1882772"/>
                <a:gd name="connsiteY2" fmla="*/ 2439036 h 2785561"/>
                <a:gd name="connsiteX3" fmla="*/ 213054 w 1882772"/>
                <a:gd name="connsiteY3" fmla="*/ 2566131 h 2785561"/>
                <a:gd name="connsiteX4" fmla="*/ 367528 w 1882772"/>
                <a:gd name="connsiteY4" fmla="*/ 1180207 h 2785561"/>
                <a:gd name="connsiteX5" fmla="*/ 1265421 w 1882772"/>
                <a:gd name="connsiteY5" fmla="*/ 0 h 2785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82772" h="2785561">
                  <a:moveTo>
                    <a:pt x="1265421" y="0"/>
                  </a:moveTo>
                  <a:lnTo>
                    <a:pt x="1393607" y="128277"/>
                  </a:lnTo>
                  <a:cubicBezTo>
                    <a:pt x="2086078" y="821239"/>
                    <a:pt x="1996436" y="1860755"/>
                    <a:pt x="1418565" y="2439036"/>
                  </a:cubicBezTo>
                  <a:cubicBezTo>
                    <a:pt x="1008901" y="2848991"/>
                    <a:pt x="546811" y="2900124"/>
                    <a:pt x="213054" y="2566131"/>
                  </a:cubicBezTo>
                  <a:cubicBezTo>
                    <a:pt x="-120702" y="2232138"/>
                    <a:pt x="-57200" y="1732331"/>
                    <a:pt x="367528" y="1180207"/>
                  </a:cubicBezTo>
                  <a:lnTo>
                    <a:pt x="1265421" y="0"/>
                  </a:lnTo>
                  <a:close/>
                </a:path>
              </a:pathLst>
            </a:custGeom>
            <a:solidFill>
              <a:srgbClr val="912B47"/>
            </a:solidFill>
            <a:ln w="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011B3B8-5648-D4F9-FE4C-F8C2546DA882}"/>
                </a:ext>
              </a:extLst>
            </p:cNvPr>
            <p:cNvSpPr/>
            <p:nvPr userDrawn="1"/>
          </p:nvSpPr>
          <p:spPr>
            <a:xfrm>
              <a:off x="0" y="2529444"/>
              <a:ext cx="2990286" cy="3890577"/>
            </a:xfrm>
            <a:custGeom>
              <a:avLst/>
              <a:gdLst>
                <a:gd name="connsiteX0" fmla="*/ 428097 w 2990286"/>
                <a:gd name="connsiteY0" fmla="*/ 0 h 3890577"/>
                <a:gd name="connsiteX1" fmla="*/ 1840918 w 2990286"/>
                <a:gd name="connsiteY1" fmla="*/ 584812 h 3890577"/>
                <a:gd name="connsiteX2" fmla="*/ 2357721 w 2990286"/>
                <a:gd name="connsiteY2" fmla="*/ 1101249 h 3890577"/>
                <a:gd name="connsiteX3" fmla="*/ 2654029 w 2990286"/>
                <a:gd name="connsiteY3" fmla="*/ 1397347 h 3890577"/>
                <a:gd name="connsiteX4" fmla="*/ 2524126 w 2990286"/>
                <a:gd name="connsiteY4" fmla="*/ 3541363 h 3890577"/>
                <a:gd name="connsiteX5" fmla="*/ 2524274 w 2990286"/>
                <a:gd name="connsiteY5" fmla="*/ 3541363 h 3890577"/>
                <a:gd name="connsiteX6" fmla="*/ 1309337 w 2990286"/>
                <a:gd name="connsiteY6" fmla="*/ 3670288 h 3890577"/>
                <a:gd name="connsiteX7" fmla="*/ 286077 w 2990286"/>
                <a:gd name="connsiteY7" fmla="*/ 2647752 h 3890577"/>
                <a:gd name="connsiteX8" fmla="*/ 0 w 2990286"/>
                <a:gd name="connsiteY8" fmla="*/ 2361878 h 3890577"/>
                <a:gd name="connsiteX9" fmla="*/ 0 w 2990286"/>
                <a:gd name="connsiteY9" fmla="*/ 47894 h 3890577"/>
                <a:gd name="connsiteX10" fmla="*/ 46490 w 2990286"/>
                <a:gd name="connsiteY10" fmla="*/ 36551 h 3890577"/>
                <a:gd name="connsiteX11" fmla="*/ 428097 w 2990286"/>
                <a:gd name="connsiteY11" fmla="*/ 0 h 3890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90286" h="3890577">
                  <a:moveTo>
                    <a:pt x="428097" y="0"/>
                  </a:moveTo>
                  <a:cubicBezTo>
                    <a:pt x="939432" y="0"/>
                    <a:pt x="1450766" y="194937"/>
                    <a:pt x="1840918" y="584812"/>
                  </a:cubicBezTo>
                  <a:lnTo>
                    <a:pt x="2357721" y="1101249"/>
                  </a:lnTo>
                  <a:lnTo>
                    <a:pt x="2654029" y="1397347"/>
                  </a:lnTo>
                  <a:cubicBezTo>
                    <a:pt x="3175708" y="2084944"/>
                    <a:pt x="3057924" y="3007944"/>
                    <a:pt x="2524126" y="3541363"/>
                  </a:cubicBezTo>
                  <a:lnTo>
                    <a:pt x="2524274" y="3541363"/>
                  </a:lnTo>
                  <a:cubicBezTo>
                    <a:pt x="2111068" y="3954128"/>
                    <a:pt x="1645251" y="4005964"/>
                    <a:pt x="1309337" y="3670288"/>
                  </a:cubicBezTo>
                  <a:lnTo>
                    <a:pt x="286077" y="2647752"/>
                  </a:lnTo>
                  <a:lnTo>
                    <a:pt x="0" y="2361878"/>
                  </a:lnTo>
                  <a:lnTo>
                    <a:pt x="0" y="47894"/>
                  </a:lnTo>
                  <a:lnTo>
                    <a:pt x="46490" y="36551"/>
                  </a:lnTo>
                  <a:cubicBezTo>
                    <a:pt x="172430" y="12184"/>
                    <a:pt x="300264" y="0"/>
                    <a:pt x="428097" y="0"/>
                  </a:cubicBezTo>
                  <a:close/>
                </a:path>
              </a:pathLst>
            </a:custGeom>
            <a:solidFill>
              <a:srgbClr val="D14B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9">
              <a:extLst>
                <a:ext uri="{FF2B5EF4-FFF2-40B4-BE49-F238E27FC236}">
                  <a16:creationId xmlns:a16="http://schemas.microsoft.com/office/drawing/2014/main" id="{7E8D4036-60CC-2490-68C2-648ADC715561}"/>
                </a:ext>
              </a:extLst>
            </p:cNvPr>
            <p:cNvSpPr/>
            <p:nvPr userDrawn="1"/>
          </p:nvSpPr>
          <p:spPr>
            <a:xfrm>
              <a:off x="1" y="3926792"/>
              <a:ext cx="4475217" cy="2931209"/>
            </a:xfrm>
            <a:custGeom>
              <a:avLst/>
              <a:gdLst>
                <a:gd name="connsiteX0" fmla="*/ 2654029 w 4475217"/>
                <a:gd name="connsiteY0" fmla="*/ 0 h 2931209"/>
                <a:gd name="connsiteX1" fmla="*/ 4445473 w 4475217"/>
                <a:gd name="connsiteY1" fmla="*/ 1790176 h 2931209"/>
                <a:gd name="connsiteX2" fmla="*/ 4378885 w 4475217"/>
                <a:gd name="connsiteY2" fmla="*/ 2928333 h 2931209"/>
                <a:gd name="connsiteX3" fmla="*/ 4378034 w 4475217"/>
                <a:gd name="connsiteY3" fmla="*/ 2931209 h 2931209"/>
                <a:gd name="connsiteX4" fmla="*/ 0 w 4475217"/>
                <a:gd name="connsiteY4" fmla="*/ 2931209 h 2931209"/>
                <a:gd name="connsiteX5" fmla="*/ 0 w 4475217"/>
                <a:gd name="connsiteY5" fmla="*/ 964680 h 2931209"/>
                <a:gd name="connsiteX6" fmla="*/ 1309189 w 4475217"/>
                <a:gd name="connsiteY6" fmla="*/ 2272941 h 2931209"/>
                <a:gd name="connsiteX7" fmla="*/ 2524126 w 4475217"/>
                <a:gd name="connsiteY7" fmla="*/ 2144017 h 2931209"/>
                <a:gd name="connsiteX8" fmla="*/ 2654029 w 4475217"/>
                <a:gd name="connsiteY8" fmla="*/ 0 h 2931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75217" h="2931209">
                  <a:moveTo>
                    <a:pt x="2654029" y="0"/>
                  </a:moveTo>
                  <a:lnTo>
                    <a:pt x="4445473" y="1790176"/>
                  </a:lnTo>
                  <a:cubicBezTo>
                    <a:pt x="4499654" y="2152249"/>
                    <a:pt x="4481167" y="2541120"/>
                    <a:pt x="4378885" y="2928333"/>
                  </a:cubicBezTo>
                  <a:lnTo>
                    <a:pt x="4378034" y="2931209"/>
                  </a:lnTo>
                  <a:lnTo>
                    <a:pt x="0" y="2931209"/>
                  </a:lnTo>
                  <a:lnTo>
                    <a:pt x="0" y="964680"/>
                  </a:lnTo>
                  <a:lnTo>
                    <a:pt x="1309189" y="2272941"/>
                  </a:lnTo>
                  <a:cubicBezTo>
                    <a:pt x="1645104" y="2608617"/>
                    <a:pt x="2110920" y="2556929"/>
                    <a:pt x="2524126" y="2144017"/>
                  </a:cubicBezTo>
                  <a:cubicBezTo>
                    <a:pt x="3057924" y="1610597"/>
                    <a:pt x="3175708" y="687597"/>
                    <a:pt x="2654029" y="0"/>
                  </a:cubicBezTo>
                  <a:close/>
                </a:path>
              </a:pathLst>
            </a:custGeom>
            <a:solidFill>
              <a:srgbClr val="912B4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0">
              <a:extLst>
                <a:ext uri="{FF2B5EF4-FFF2-40B4-BE49-F238E27FC236}">
                  <a16:creationId xmlns:a16="http://schemas.microsoft.com/office/drawing/2014/main" id="{7765D0E2-3962-2D60-0A60-CF4274357EBC}"/>
                </a:ext>
              </a:extLst>
            </p:cNvPr>
            <p:cNvSpPr/>
            <p:nvPr/>
          </p:nvSpPr>
          <p:spPr>
            <a:xfrm rot="5400000">
              <a:off x="619658" y="1891152"/>
              <a:ext cx="4635966" cy="3013297"/>
            </a:xfrm>
            <a:custGeom>
              <a:avLst/>
              <a:gdLst>
                <a:gd name="connsiteX0" fmla="*/ 1493782 w 4635966"/>
                <a:gd name="connsiteY0" fmla="*/ 815475 h 3013297"/>
                <a:gd name="connsiteX1" fmla="*/ 0 w 4635966"/>
                <a:gd name="connsiteY1" fmla="*/ 2310316 h 3013297"/>
                <a:gd name="connsiteX2" fmla="*/ 50063 w 4635966"/>
                <a:gd name="connsiteY2" fmla="*/ 2361745 h 3013297"/>
                <a:gd name="connsiteX3" fmla="*/ 1723719 w 4635966"/>
                <a:gd name="connsiteY3" fmla="*/ 3009780 h 3013297"/>
                <a:gd name="connsiteX4" fmla="*/ 2034438 w 4635966"/>
                <a:gd name="connsiteY4" fmla="*/ 2603373 h 3013297"/>
                <a:gd name="connsiteX5" fmla="*/ 2550874 w 4635966"/>
                <a:gd name="connsiteY5" fmla="*/ 2086570 h 3013297"/>
                <a:gd name="connsiteX6" fmla="*/ 4635967 w 4635966"/>
                <a:gd name="connsiteY6" fmla="*/ 0 h 3013297"/>
                <a:gd name="connsiteX7" fmla="*/ 3005285 w 4635966"/>
                <a:gd name="connsiteY7" fmla="*/ 587296 h 3013297"/>
                <a:gd name="connsiteX8" fmla="*/ 1493930 w 4635966"/>
                <a:gd name="connsiteY8" fmla="*/ 815327 h 3013297"/>
                <a:gd name="connsiteX9" fmla="*/ 1493930 w 4635966"/>
                <a:gd name="connsiteY9" fmla="*/ 815327 h 3013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35966" h="3013297">
                  <a:moveTo>
                    <a:pt x="1493782" y="815475"/>
                  </a:moveTo>
                  <a:lnTo>
                    <a:pt x="0" y="2310316"/>
                  </a:lnTo>
                  <a:cubicBezTo>
                    <a:pt x="16392" y="2327607"/>
                    <a:pt x="33080" y="2344750"/>
                    <a:pt x="50063" y="2361745"/>
                  </a:cubicBezTo>
                  <a:cubicBezTo>
                    <a:pt x="575656" y="2887710"/>
                    <a:pt x="1156481" y="3039337"/>
                    <a:pt x="1723719" y="3009780"/>
                  </a:cubicBezTo>
                  <a:cubicBezTo>
                    <a:pt x="1808340" y="2864951"/>
                    <a:pt x="1910387" y="2727659"/>
                    <a:pt x="2034438" y="2603373"/>
                  </a:cubicBezTo>
                  <a:lnTo>
                    <a:pt x="2550874" y="2086570"/>
                  </a:lnTo>
                  <a:lnTo>
                    <a:pt x="4635967" y="0"/>
                  </a:lnTo>
                  <a:cubicBezTo>
                    <a:pt x="4071682" y="107439"/>
                    <a:pt x="3516258" y="359560"/>
                    <a:pt x="3005285" y="587296"/>
                  </a:cubicBezTo>
                  <a:cubicBezTo>
                    <a:pt x="2220072" y="950550"/>
                    <a:pt x="1789437" y="1111044"/>
                    <a:pt x="1493930" y="815327"/>
                  </a:cubicBezTo>
                  <a:lnTo>
                    <a:pt x="1493930" y="815327"/>
                  </a:lnTo>
                  <a:close/>
                </a:path>
              </a:pathLst>
            </a:custGeom>
            <a:solidFill>
              <a:srgbClr val="EFBC6E"/>
            </a:solidFill>
            <a:ln w="88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AD2049D-517B-BACE-F2C1-32CEE8049B55}"/>
                </a:ext>
              </a:extLst>
            </p:cNvPr>
            <p:cNvSpPr/>
            <p:nvPr userDrawn="1"/>
          </p:nvSpPr>
          <p:spPr>
            <a:xfrm>
              <a:off x="4377843" y="5716818"/>
              <a:ext cx="1209474" cy="1141182"/>
            </a:xfrm>
            <a:custGeom>
              <a:avLst/>
              <a:gdLst>
                <a:gd name="connsiteX0" fmla="*/ 67482 w 1209474"/>
                <a:gd name="connsiteY0" fmla="*/ 0 h 1141182"/>
                <a:gd name="connsiteX1" fmla="*/ 1209474 w 1209474"/>
                <a:gd name="connsiteY1" fmla="*/ 1141182 h 1141182"/>
                <a:gd name="connsiteX2" fmla="*/ 0 w 1209474"/>
                <a:gd name="connsiteY2" fmla="*/ 1141182 h 1141182"/>
                <a:gd name="connsiteX3" fmla="*/ 894 w 1209474"/>
                <a:gd name="connsiteY3" fmla="*/ 1138158 h 1141182"/>
                <a:gd name="connsiteX4" fmla="*/ 67482 w 1209474"/>
                <a:gd name="connsiteY4" fmla="*/ 0 h 1141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474" h="1141182">
                  <a:moveTo>
                    <a:pt x="67482" y="0"/>
                  </a:moveTo>
                  <a:lnTo>
                    <a:pt x="1209474" y="1141182"/>
                  </a:lnTo>
                  <a:lnTo>
                    <a:pt x="0" y="1141182"/>
                  </a:lnTo>
                  <a:lnTo>
                    <a:pt x="894" y="1138158"/>
                  </a:lnTo>
                  <a:cubicBezTo>
                    <a:pt x="103176" y="750946"/>
                    <a:pt x="121664" y="362074"/>
                    <a:pt x="67482" y="0"/>
                  </a:cubicBezTo>
                  <a:close/>
                </a:path>
              </a:pathLst>
            </a:custGeom>
            <a:solidFill>
              <a:srgbClr val="D14B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Graphic 7">
            <a:extLst>
              <a:ext uri="{FF2B5EF4-FFF2-40B4-BE49-F238E27FC236}">
                <a16:creationId xmlns:a16="http://schemas.microsoft.com/office/drawing/2014/main" id="{FFD46AD4-9D5C-55C1-888A-845C1C4ED0A2}"/>
              </a:ext>
            </a:extLst>
          </p:cNvPr>
          <p:cNvSpPr/>
          <p:nvPr userDrawn="1"/>
        </p:nvSpPr>
        <p:spPr>
          <a:xfrm>
            <a:off x="4530291" y="1178153"/>
            <a:ext cx="7314396" cy="5002906"/>
          </a:xfrm>
          <a:custGeom>
            <a:avLst/>
            <a:gdLst>
              <a:gd name="connsiteX0" fmla="*/ 7526986 w 7768614"/>
              <a:gd name="connsiteY0" fmla="*/ 0 h 5313583"/>
              <a:gd name="connsiteX1" fmla="*/ 7768615 w 7768614"/>
              <a:gd name="connsiteY1" fmla="*/ 241757 h 5313583"/>
              <a:gd name="connsiteX2" fmla="*/ 7768615 w 7768614"/>
              <a:gd name="connsiteY2" fmla="*/ 5071827 h 5313583"/>
              <a:gd name="connsiteX3" fmla="*/ 7526986 w 7768614"/>
              <a:gd name="connsiteY3" fmla="*/ 5313584 h 5313583"/>
              <a:gd name="connsiteX4" fmla="*/ 241629 w 7768614"/>
              <a:gd name="connsiteY4" fmla="*/ 5313584 h 5313583"/>
              <a:gd name="connsiteX5" fmla="*/ 0 w 7768614"/>
              <a:gd name="connsiteY5" fmla="*/ 5071827 h 5313583"/>
              <a:gd name="connsiteX6" fmla="*/ 0 w 7768614"/>
              <a:gd name="connsiteY6" fmla="*/ 241757 h 5313583"/>
              <a:gd name="connsiteX7" fmla="*/ 241629 w 7768614"/>
              <a:gd name="connsiteY7" fmla="*/ 0 h 53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614" h="5313583">
                <a:moveTo>
                  <a:pt x="7526986" y="0"/>
                </a:moveTo>
                <a:cubicBezTo>
                  <a:pt x="7660434" y="0"/>
                  <a:pt x="7768615" y="108238"/>
                  <a:pt x="7768615" y="241757"/>
                </a:cubicBezTo>
                <a:lnTo>
                  <a:pt x="7768615" y="5071827"/>
                </a:lnTo>
                <a:cubicBezTo>
                  <a:pt x="7768615" y="5205345"/>
                  <a:pt x="7660434" y="5313584"/>
                  <a:pt x="7526986" y="5313584"/>
                </a:cubicBezTo>
                <a:lnTo>
                  <a:pt x="241629" y="5313584"/>
                </a:lnTo>
                <a:cubicBezTo>
                  <a:pt x="108181" y="5313584"/>
                  <a:pt x="0" y="5205345"/>
                  <a:pt x="0" y="5071827"/>
                </a:cubicBezTo>
                <a:lnTo>
                  <a:pt x="0" y="241757"/>
                </a:lnTo>
                <a:cubicBezTo>
                  <a:pt x="0" y="108238"/>
                  <a:pt x="108181" y="0"/>
                  <a:pt x="241629" y="0"/>
                </a:cubicBezTo>
                <a:close/>
              </a:path>
            </a:pathLst>
          </a:custGeom>
          <a:solidFill>
            <a:srgbClr val="FFFFFF"/>
          </a:solidFill>
          <a:ln w="12700" cap="flat">
            <a:solidFill>
              <a:srgbClr val="EEEBF2"/>
            </a:solidFill>
            <a:prstDash val="solid"/>
            <a:miter/>
          </a:ln>
          <a:effectLst>
            <a:outerShdw blurRad="165100" dist="127000" dir="5400000" algn="ctr" rotWithShape="0">
              <a:srgbClr val="000000">
                <a:alpha val="14509"/>
              </a:srgbClr>
            </a:outerShdw>
          </a:effectLst>
        </p:spPr>
        <p:txBody>
          <a:bodyPr rtlCol="0" anchor="ctr"/>
          <a:lstStyle/>
          <a:p>
            <a:endParaRPr lang="en-IS"/>
          </a:p>
        </p:txBody>
      </p:sp>
      <p:sp>
        <p:nvSpPr>
          <p:cNvPr id="3" name="Picture Placeholder 15">
            <a:extLst>
              <a:ext uri="{FF2B5EF4-FFF2-40B4-BE49-F238E27FC236}">
                <a16:creationId xmlns:a16="http://schemas.microsoft.com/office/drawing/2014/main" id="{0EF9255F-11A6-8028-02ED-BD922B6D3D2E}"/>
              </a:ext>
            </a:extLst>
          </p:cNvPr>
          <p:cNvSpPr>
            <a:spLocks noGrp="1"/>
          </p:cNvSpPr>
          <p:nvPr>
            <p:ph type="pic" sz="quarter" idx="10" hasCustomPrompt="1"/>
          </p:nvPr>
        </p:nvSpPr>
        <p:spPr>
          <a:xfrm>
            <a:off x="4614120" y="1255187"/>
            <a:ext cx="7146738" cy="4848839"/>
          </a:xfrm>
          <a:custGeom>
            <a:avLst/>
            <a:gdLst>
              <a:gd name="connsiteX0" fmla="*/ 158674 w 7481077"/>
              <a:gd name="connsiteY0" fmla="*/ 0 h 5149949"/>
              <a:gd name="connsiteX1" fmla="*/ 7322403 w 7481077"/>
              <a:gd name="connsiteY1" fmla="*/ 0 h 5149949"/>
              <a:gd name="connsiteX2" fmla="*/ 7481077 w 7481077"/>
              <a:gd name="connsiteY2" fmla="*/ 161233 h 5149949"/>
              <a:gd name="connsiteX3" fmla="*/ 7481077 w 7481077"/>
              <a:gd name="connsiteY3" fmla="*/ 4988716 h 5149949"/>
              <a:gd name="connsiteX4" fmla="*/ 7322403 w 7481077"/>
              <a:gd name="connsiteY4" fmla="*/ 5149949 h 5149949"/>
              <a:gd name="connsiteX5" fmla="*/ 158674 w 7481077"/>
              <a:gd name="connsiteY5" fmla="*/ 5149949 h 5149949"/>
              <a:gd name="connsiteX6" fmla="*/ 0 w 7481077"/>
              <a:gd name="connsiteY6" fmla="*/ 4988716 h 5149949"/>
              <a:gd name="connsiteX7" fmla="*/ 0 w 7481077"/>
              <a:gd name="connsiteY7" fmla="*/ 161233 h 5149949"/>
              <a:gd name="connsiteX8" fmla="*/ 158674 w 7481077"/>
              <a:gd name="connsiteY8" fmla="*/ 0 h 514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1077" h="5149949">
                <a:moveTo>
                  <a:pt x="158674" y="0"/>
                </a:moveTo>
                <a:lnTo>
                  <a:pt x="7322403" y="0"/>
                </a:lnTo>
                <a:cubicBezTo>
                  <a:pt x="7410037" y="0"/>
                  <a:pt x="7481077" y="72187"/>
                  <a:pt x="7481077" y="161233"/>
                </a:cubicBezTo>
                <a:lnTo>
                  <a:pt x="7481077" y="4988716"/>
                </a:lnTo>
                <a:cubicBezTo>
                  <a:pt x="7481077" y="5077763"/>
                  <a:pt x="7410037" y="5149949"/>
                  <a:pt x="7322403" y="5149949"/>
                </a:cubicBezTo>
                <a:lnTo>
                  <a:pt x="158674" y="5149949"/>
                </a:lnTo>
                <a:cubicBezTo>
                  <a:pt x="71041" y="5149949"/>
                  <a:pt x="0" y="5077763"/>
                  <a:pt x="0" y="4988716"/>
                </a:cubicBezTo>
                <a:lnTo>
                  <a:pt x="0" y="161233"/>
                </a:lnTo>
                <a:cubicBezTo>
                  <a:pt x="0" y="72187"/>
                  <a:pt x="71041" y="0"/>
                  <a:pt x="158674" y="0"/>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17" name="Freeform 16">
            <a:extLst>
              <a:ext uri="{FF2B5EF4-FFF2-40B4-BE49-F238E27FC236}">
                <a16:creationId xmlns:a16="http://schemas.microsoft.com/office/drawing/2014/main" id="{F6E867C4-41D9-129D-B8A6-A0ED20758A98}"/>
              </a:ext>
            </a:extLst>
          </p:cNvPr>
          <p:cNvSpPr/>
          <p:nvPr userDrawn="1"/>
        </p:nvSpPr>
        <p:spPr>
          <a:xfrm>
            <a:off x="-6641" y="1178154"/>
            <a:ext cx="4140056" cy="2302847"/>
          </a:xfrm>
          <a:custGeom>
            <a:avLst/>
            <a:gdLst>
              <a:gd name="connsiteX0" fmla="*/ 0 w 4140056"/>
              <a:gd name="connsiteY0" fmla="*/ 0 h 2302847"/>
              <a:gd name="connsiteX1" fmla="*/ 877945 w 4140056"/>
              <a:gd name="connsiteY1" fmla="*/ 0 h 2302847"/>
              <a:gd name="connsiteX2" fmla="*/ 3008202 w 4140056"/>
              <a:gd name="connsiteY2" fmla="*/ 0 h 2302847"/>
              <a:gd name="connsiteX3" fmla="*/ 4035336 w 4140056"/>
              <a:gd name="connsiteY3" fmla="*/ 0 h 2302847"/>
              <a:gd name="connsiteX4" fmla="*/ 4140056 w 4140056"/>
              <a:gd name="connsiteY4" fmla="*/ 104775 h 2302847"/>
              <a:gd name="connsiteX5" fmla="*/ 4140056 w 4140056"/>
              <a:gd name="connsiteY5" fmla="*/ 2198072 h 2302847"/>
              <a:gd name="connsiteX6" fmla="*/ 4035336 w 4140056"/>
              <a:gd name="connsiteY6" fmla="*/ 2302847 h 2302847"/>
              <a:gd name="connsiteX7" fmla="*/ 3008202 w 4140056"/>
              <a:gd name="connsiteY7" fmla="*/ 2302847 h 2302847"/>
              <a:gd name="connsiteX8" fmla="*/ 877945 w 4140056"/>
              <a:gd name="connsiteY8" fmla="*/ 2302847 h 2302847"/>
              <a:gd name="connsiteX9" fmla="*/ 0 w 4140056"/>
              <a:gd name="connsiteY9" fmla="*/ 2302847 h 230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0056" h="2302847">
                <a:moveTo>
                  <a:pt x="0" y="0"/>
                </a:moveTo>
                <a:lnTo>
                  <a:pt x="877945" y="0"/>
                </a:lnTo>
                <a:lnTo>
                  <a:pt x="3008202" y="0"/>
                </a:lnTo>
                <a:lnTo>
                  <a:pt x="4035336" y="0"/>
                </a:lnTo>
                <a:cubicBezTo>
                  <a:pt x="4093171" y="0"/>
                  <a:pt x="4140056" y="46909"/>
                  <a:pt x="4140056" y="104775"/>
                </a:cubicBezTo>
                <a:lnTo>
                  <a:pt x="4140056" y="2198072"/>
                </a:lnTo>
                <a:cubicBezTo>
                  <a:pt x="4140056" y="2255937"/>
                  <a:pt x="4093171" y="2302847"/>
                  <a:pt x="4035336" y="2302847"/>
                </a:cubicBezTo>
                <a:lnTo>
                  <a:pt x="3008202" y="2302847"/>
                </a:lnTo>
                <a:lnTo>
                  <a:pt x="877945" y="2302847"/>
                </a:lnTo>
                <a:lnTo>
                  <a:pt x="0" y="2302847"/>
                </a:lnTo>
                <a:close/>
              </a:path>
            </a:pathLst>
          </a:custGeom>
          <a:solidFill>
            <a:schemeClr val="bg1"/>
          </a:solidFill>
          <a:ln w="12700" cap="flat">
            <a:solidFill>
              <a:srgbClr val="EEEBF2"/>
            </a:solidFill>
            <a:prstDash val="solid"/>
            <a:miter/>
          </a:ln>
          <a:effectLst>
            <a:outerShdw blurRad="165100" dist="127000" dir="5400000" algn="ctr" rotWithShape="0">
              <a:srgbClr val="000000">
                <a:alpha val="15000"/>
              </a:srgbClr>
            </a:outerShdw>
          </a:effectLst>
        </p:spPr>
        <p:txBody>
          <a:bodyPr wrap="square" rtlCol="0" anchor="ctr">
            <a:noAutofit/>
          </a:bodyPr>
          <a:lstStyle/>
          <a:p>
            <a:endParaRPr lang="en-IS"/>
          </a:p>
        </p:txBody>
      </p:sp>
      <p:sp>
        <p:nvSpPr>
          <p:cNvPr id="6" name="Text Placeholder 5">
            <a:extLst>
              <a:ext uri="{FF2B5EF4-FFF2-40B4-BE49-F238E27FC236}">
                <a16:creationId xmlns:a16="http://schemas.microsoft.com/office/drawing/2014/main" id="{AACE79D8-92ED-6BFA-92D7-F5F3AFD2FF51}"/>
              </a:ext>
            </a:extLst>
          </p:cNvPr>
          <p:cNvSpPr>
            <a:spLocks noGrp="1"/>
          </p:cNvSpPr>
          <p:nvPr>
            <p:ph type="body" sz="quarter" idx="12" hasCustomPrompt="1"/>
          </p:nvPr>
        </p:nvSpPr>
        <p:spPr>
          <a:xfrm>
            <a:off x="430815" y="1372902"/>
            <a:ext cx="3514123" cy="1913351"/>
          </a:xfrm>
          <a:prstGeom prst="rect">
            <a:avLst/>
          </a:prstGeom>
        </p:spPr>
        <p:txBody>
          <a:bodyPr/>
          <a:lstStyle>
            <a:lvl1pPr>
              <a:defRPr sz="2000" b="0" i="0">
                <a:solidFill>
                  <a:srgbClr val="351C5C"/>
                </a:solidFill>
                <a:latin typeface="Aptos Light" panose="020B0004020202020204" pitchFamily="34" charset="0"/>
                <a:cs typeface="Segoe UI" panose="020B0502040204020203" pitchFamily="34" charset="0"/>
              </a:defRPr>
            </a:lvl1pPr>
          </a:lstStyle>
          <a:p>
            <a:pPr lvl="0"/>
            <a:r>
              <a:rPr lang="en-US"/>
              <a:t>Click to edit text</a:t>
            </a:r>
            <a:endParaRPr lang="en-IS"/>
          </a:p>
        </p:txBody>
      </p:sp>
      <p:sp>
        <p:nvSpPr>
          <p:cNvPr id="16" name="Freeform 15">
            <a:extLst>
              <a:ext uri="{FF2B5EF4-FFF2-40B4-BE49-F238E27FC236}">
                <a16:creationId xmlns:a16="http://schemas.microsoft.com/office/drawing/2014/main" id="{26C62B2D-6BBA-14CD-2D55-2DA905E8F99D}"/>
              </a:ext>
            </a:extLst>
          </p:cNvPr>
          <p:cNvSpPr/>
          <p:nvPr userDrawn="1"/>
        </p:nvSpPr>
        <p:spPr>
          <a:xfrm>
            <a:off x="0" y="3878213"/>
            <a:ext cx="4133416" cy="2302847"/>
          </a:xfrm>
          <a:custGeom>
            <a:avLst/>
            <a:gdLst>
              <a:gd name="connsiteX0" fmla="*/ 0 w 4133416"/>
              <a:gd name="connsiteY0" fmla="*/ 0 h 2302847"/>
              <a:gd name="connsiteX1" fmla="*/ 871305 w 4133416"/>
              <a:gd name="connsiteY1" fmla="*/ 0 h 2302847"/>
              <a:gd name="connsiteX2" fmla="*/ 3001562 w 4133416"/>
              <a:gd name="connsiteY2" fmla="*/ 0 h 2302847"/>
              <a:gd name="connsiteX3" fmla="*/ 4028696 w 4133416"/>
              <a:gd name="connsiteY3" fmla="*/ 0 h 2302847"/>
              <a:gd name="connsiteX4" fmla="*/ 4133416 w 4133416"/>
              <a:gd name="connsiteY4" fmla="*/ 104775 h 2302847"/>
              <a:gd name="connsiteX5" fmla="*/ 4133416 w 4133416"/>
              <a:gd name="connsiteY5" fmla="*/ 2198072 h 2302847"/>
              <a:gd name="connsiteX6" fmla="*/ 4028696 w 4133416"/>
              <a:gd name="connsiteY6" fmla="*/ 2302847 h 2302847"/>
              <a:gd name="connsiteX7" fmla="*/ 3001562 w 4133416"/>
              <a:gd name="connsiteY7" fmla="*/ 2302847 h 2302847"/>
              <a:gd name="connsiteX8" fmla="*/ 871305 w 4133416"/>
              <a:gd name="connsiteY8" fmla="*/ 2302847 h 2302847"/>
              <a:gd name="connsiteX9" fmla="*/ 0 w 4133416"/>
              <a:gd name="connsiteY9" fmla="*/ 2302847 h 230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3416" h="2302847">
                <a:moveTo>
                  <a:pt x="0" y="0"/>
                </a:moveTo>
                <a:lnTo>
                  <a:pt x="871305" y="0"/>
                </a:lnTo>
                <a:lnTo>
                  <a:pt x="3001562" y="0"/>
                </a:lnTo>
                <a:lnTo>
                  <a:pt x="4028696" y="0"/>
                </a:lnTo>
                <a:cubicBezTo>
                  <a:pt x="4086531" y="0"/>
                  <a:pt x="4133416" y="46909"/>
                  <a:pt x="4133416" y="104775"/>
                </a:cubicBezTo>
                <a:lnTo>
                  <a:pt x="4133416" y="2198072"/>
                </a:lnTo>
                <a:cubicBezTo>
                  <a:pt x="4133416" y="2255937"/>
                  <a:pt x="4086531" y="2302847"/>
                  <a:pt x="4028696" y="2302847"/>
                </a:cubicBezTo>
                <a:lnTo>
                  <a:pt x="3001562" y="2302847"/>
                </a:lnTo>
                <a:lnTo>
                  <a:pt x="871305" y="2302847"/>
                </a:lnTo>
                <a:lnTo>
                  <a:pt x="0" y="2302847"/>
                </a:lnTo>
                <a:close/>
              </a:path>
            </a:pathLst>
          </a:custGeom>
          <a:solidFill>
            <a:srgbClr val="351C5C"/>
          </a:solidFill>
          <a:ln w="0" cap="flat">
            <a:noFill/>
            <a:prstDash val="solid"/>
            <a:miter/>
          </a:ln>
          <a:effectLst>
            <a:outerShdw blurRad="165100" dist="127000" dir="5400000" algn="ctr" rotWithShape="0">
              <a:srgbClr val="000000">
                <a:alpha val="15000"/>
              </a:srgbClr>
            </a:outerShdw>
          </a:effectLst>
        </p:spPr>
        <p:txBody>
          <a:bodyPr wrap="square" rtlCol="0" anchor="ctr">
            <a:noAutofit/>
          </a:bodyPr>
          <a:lstStyle/>
          <a:p>
            <a:endParaRPr lang="en-IS"/>
          </a:p>
        </p:txBody>
      </p:sp>
      <p:sp>
        <p:nvSpPr>
          <p:cNvPr id="19" name="Text Placeholder 5">
            <a:extLst>
              <a:ext uri="{FF2B5EF4-FFF2-40B4-BE49-F238E27FC236}">
                <a16:creationId xmlns:a16="http://schemas.microsoft.com/office/drawing/2014/main" id="{A1936782-4F52-E9AD-C276-E13F4BA184C1}"/>
              </a:ext>
            </a:extLst>
          </p:cNvPr>
          <p:cNvSpPr>
            <a:spLocks noGrp="1"/>
          </p:cNvSpPr>
          <p:nvPr>
            <p:ph type="body" sz="quarter" idx="14" hasCustomPrompt="1"/>
          </p:nvPr>
        </p:nvSpPr>
        <p:spPr>
          <a:xfrm>
            <a:off x="430815" y="4072960"/>
            <a:ext cx="3514123" cy="1913351"/>
          </a:xfrm>
          <a:prstGeom prst="rect">
            <a:avLst/>
          </a:prstGeom>
        </p:spPr>
        <p:txBody>
          <a:bodyPr/>
          <a:lstStyle>
            <a:lvl1pPr>
              <a:defRPr sz="2000" b="0" i="0">
                <a:solidFill>
                  <a:schemeClr val="bg1"/>
                </a:solidFill>
                <a:latin typeface="Aptos Light" panose="020B0004020202020204" pitchFamily="34" charset="0"/>
                <a:cs typeface="Segoe UI" panose="020B0502040204020203" pitchFamily="34" charset="0"/>
              </a:defRPr>
            </a:lvl1pPr>
          </a:lstStyle>
          <a:p>
            <a:pPr lvl="0"/>
            <a:r>
              <a:rPr lang="en-US"/>
              <a:t>Click to edit text</a:t>
            </a:r>
            <a:endParaRPr lang="en-IS"/>
          </a:p>
        </p:txBody>
      </p:sp>
      <p:sp>
        <p:nvSpPr>
          <p:cNvPr id="5" name="Title Placeholder 12">
            <a:extLst>
              <a:ext uri="{FF2B5EF4-FFF2-40B4-BE49-F238E27FC236}">
                <a16:creationId xmlns:a16="http://schemas.microsoft.com/office/drawing/2014/main" id="{32363DFE-F7A7-5903-6A28-9F0E5F86917A}"/>
              </a:ext>
            </a:extLst>
          </p:cNvPr>
          <p:cNvSpPr>
            <a:spLocks noGrp="1"/>
          </p:cNvSpPr>
          <p:nvPr>
            <p:ph type="title" hasCustomPrompt="1"/>
          </p:nvPr>
        </p:nvSpPr>
        <p:spPr>
          <a:xfrm>
            <a:off x="340291" y="212186"/>
            <a:ext cx="11504395" cy="588637"/>
          </a:xfrm>
          <a:prstGeom prst="rect">
            <a:avLst/>
          </a:prstGeom>
        </p:spPr>
        <p:txBody>
          <a:bodyPr vert="horz" lIns="91440" tIns="45720" rIns="91440" bIns="45720" rtlCol="0" anchor="t" anchorCtr="0">
            <a:noAutofit/>
          </a:bodyPr>
          <a:lstStyle>
            <a:lvl1pPr>
              <a:defRPr sz="4000" b="1"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pic>
        <p:nvPicPr>
          <p:cNvPr id="47" name="Graphic 46">
            <a:extLst>
              <a:ext uri="{FF2B5EF4-FFF2-40B4-BE49-F238E27FC236}">
                <a16:creationId xmlns:a16="http://schemas.microsoft.com/office/drawing/2014/main" id="{FB616DFE-B922-79E7-7568-C86C82A9C286}"/>
              </a:ext>
            </a:extLst>
          </p:cNvPr>
          <p:cNvPicPr>
            <a:picLocks noChangeAspect="1"/>
          </p:cNvPicPr>
          <p:nvPr userDrawn="1"/>
        </p:nvPicPr>
        <p:blipFill>
          <a:blip r:embed="rId2"/>
          <a:srcRect/>
          <a:stretch/>
        </p:blipFill>
        <p:spPr>
          <a:xfrm>
            <a:off x="10483403" y="6254992"/>
            <a:ext cx="1468192" cy="601465"/>
          </a:xfrm>
          <a:prstGeom prst="rect">
            <a:avLst/>
          </a:prstGeom>
        </p:spPr>
      </p:pic>
    </p:spTree>
    <p:extLst>
      <p:ext uri="{BB962C8B-B14F-4D97-AF65-F5344CB8AC3E}">
        <p14:creationId xmlns:p14="http://schemas.microsoft.com/office/powerpoint/2010/main" val="28603447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image 4">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7166A34E-910F-89A8-760C-CB5EA5AD8930}"/>
              </a:ext>
            </a:extLst>
          </p:cNvPr>
          <p:cNvGrpSpPr/>
          <p:nvPr userDrawn="1"/>
        </p:nvGrpSpPr>
        <p:grpSpPr>
          <a:xfrm>
            <a:off x="0" y="144961"/>
            <a:ext cx="5075397" cy="6735610"/>
            <a:chOff x="0" y="144961"/>
            <a:chExt cx="5075397" cy="6735610"/>
          </a:xfrm>
        </p:grpSpPr>
        <p:sp>
          <p:nvSpPr>
            <p:cNvPr id="43" name="Freeform 42">
              <a:extLst>
                <a:ext uri="{FF2B5EF4-FFF2-40B4-BE49-F238E27FC236}">
                  <a16:creationId xmlns:a16="http://schemas.microsoft.com/office/drawing/2014/main" id="{F1CD477F-6B69-3AFD-79A6-3FE7EA1FB946}"/>
                </a:ext>
              </a:extLst>
            </p:cNvPr>
            <p:cNvSpPr/>
            <p:nvPr/>
          </p:nvSpPr>
          <p:spPr>
            <a:xfrm>
              <a:off x="3468844" y="2521575"/>
              <a:ext cx="1606553" cy="1606550"/>
            </a:xfrm>
            <a:custGeom>
              <a:avLst/>
              <a:gdLst>
                <a:gd name="connsiteX0" fmla="*/ 1606553 w 1606553"/>
                <a:gd name="connsiteY0" fmla="*/ 803275 h 1606550"/>
                <a:gd name="connsiteX1" fmla="*/ 803277 w 1606553"/>
                <a:gd name="connsiteY1" fmla="*/ 1606550 h 1606550"/>
                <a:gd name="connsiteX2" fmla="*/ 0 w 1606553"/>
                <a:gd name="connsiteY2" fmla="*/ 803275 h 1606550"/>
                <a:gd name="connsiteX3" fmla="*/ 803277 w 1606553"/>
                <a:gd name="connsiteY3" fmla="*/ 0 h 1606550"/>
                <a:gd name="connsiteX4" fmla="*/ 1606553 w 1606553"/>
                <a:gd name="connsiteY4" fmla="*/ 803275 h 1606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6553" h="1606550">
                  <a:moveTo>
                    <a:pt x="1606553" y="803275"/>
                  </a:moveTo>
                  <a:cubicBezTo>
                    <a:pt x="1606553" y="1246912"/>
                    <a:pt x="1246914" y="1606550"/>
                    <a:pt x="803277" y="1606550"/>
                  </a:cubicBezTo>
                  <a:cubicBezTo>
                    <a:pt x="359639" y="1606550"/>
                    <a:pt x="0" y="1246912"/>
                    <a:pt x="0" y="803275"/>
                  </a:cubicBezTo>
                  <a:cubicBezTo>
                    <a:pt x="0" y="359639"/>
                    <a:pt x="359639" y="0"/>
                    <a:pt x="803277" y="0"/>
                  </a:cubicBezTo>
                  <a:cubicBezTo>
                    <a:pt x="1246914" y="0"/>
                    <a:pt x="1606553" y="359639"/>
                    <a:pt x="1606553" y="803275"/>
                  </a:cubicBezTo>
                  <a:close/>
                </a:path>
              </a:pathLst>
            </a:custGeom>
            <a:solidFill>
              <a:srgbClr val="00706E"/>
            </a:solidFill>
            <a:ln w="0"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2BD274E-FBA9-FC3D-4ABE-A5F1A077E430}"/>
                </a:ext>
              </a:extLst>
            </p:cNvPr>
            <p:cNvSpPr/>
            <p:nvPr userDrawn="1"/>
          </p:nvSpPr>
          <p:spPr>
            <a:xfrm>
              <a:off x="0" y="3683625"/>
              <a:ext cx="4695794" cy="3196946"/>
            </a:xfrm>
            <a:custGeom>
              <a:avLst/>
              <a:gdLst>
                <a:gd name="connsiteX0" fmla="*/ 274026 w 4695794"/>
                <a:gd name="connsiteY0" fmla="*/ 2521521 h 3196946"/>
                <a:gd name="connsiteX1" fmla="*/ 949452 w 4695794"/>
                <a:gd name="connsiteY1" fmla="*/ 3196946 h 3196946"/>
                <a:gd name="connsiteX2" fmla="*/ 0 w 4695794"/>
                <a:gd name="connsiteY2" fmla="*/ 3196946 h 3196946"/>
                <a:gd name="connsiteX3" fmla="*/ 0 w 4695794"/>
                <a:gd name="connsiteY3" fmla="*/ 2878139 h 3196946"/>
                <a:gd name="connsiteX4" fmla="*/ 1924458 w 4695794"/>
                <a:gd name="connsiteY4" fmla="*/ 690880 h 3196946"/>
                <a:gd name="connsiteX5" fmla="*/ 1924490 w 4695794"/>
                <a:gd name="connsiteY5" fmla="*/ 690912 h 3196946"/>
                <a:gd name="connsiteX6" fmla="*/ 1924458 w 4695794"/>
                <a:gd name="connsiteY6" fmla="*/ 690944 h 3196946"/>
                <a:gd name="connsiteX7" fmla="*/ 2615403 w 4695794"/>
                <a:gd name="connsiteY7" fmla="*/ 0 h 3196946"/>
                <a:gd name="connsiteX8" fmla="*/ 4695794 w 4695794"/>
                <a:gd name="connsiteY8" fmla="*/ 2080387 h 3196946"/>
                <a:gd name="connsiteX9" fmla="*/ 3980307 w 4695794"/>
                <a:gd name="connsiteY9" fmla="*/ 3196946 h 3196946"/>
                <a:gd name="connsiteX10" fmla="*/ 1137462 w 4695794"/>
                <a:gd name="connsiteY10" fmla="*/ 3196946 h 3196946"/>
                <a:gd name="connsiteX11" fmla="*/ 2783995 w 4695794"/>
                <a:gd name="connsiteY11" fmla="*/ 1550416 h 3196946"/>
                <a:gd name="connsiteX12" fmla="*/ 1924490 w 4695794"/>
                <a:gd name="connsiteY12" fmla="*/ 690912 h 3196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695794" h="3196946">
                  <a:moveTo>
                    <a:pt x="274026" y="2521521"/>
                  </a:moveTo>
                  <a:lnTo>
                    <a:pt x="949452" y="3196946"/>
                  </a:lnTo>
                  <a:lnTo>
                    <a:pt x="0" y="3196946"/>
                  </a:lnTo>
                  <a:lnTo>
                    <a:pt x="0" y="2878139"/>
                  </a:lnTo>
                  <a:close/>
                  <a:moveTo>
                    <a:pt x="1924458" y="690880"/>
                  </a:moveTo>
                  <a:lnTo>
                    <a:pt x="1924490" y="690912"/>
                  </a:lnTo>
                  <a:lnTo>
                    <a:pt x="1924458" y="690944"/>
                  </a:lnTo>
                  <a:close/>
                  <a:moveTo>
                    <a:pt x="2615403" y="0"/>
                  </a:moveTo>
                  <a:lnTo>
                    <a:pt x="4695794" y="2080387"/>
                  </a:lnTo>
                  <a:lnTo>
                    <a:pt x="3980307" y="3196946"/>
                  </a:lnTo>
                  <a:lnTo>
                    <a:pt x="1137462" y="3196946"/>
                  </a:lnTo>
                  <a:lnTo>
                    <a:pt x="2783995" y="1550416"/>
                  </a:lnTo>
                  <a:lnTo>
                    <a:pt x="1924490" y="690912"/>
                  </a:lnTo>
                  <a:close/>
                </a:path>
              </a:pathLst>
            </a:custGeom>
            <a:solidFill>
              <a:srgbClr val="5C3E8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45">
              <a:extLst>
                <a:ext uri="{FF2B5EF4-FFF2-40B4-BE49-F238E27FC236}">
                  <a16:creationId xmlns:a16="http://schemas.microsoft.com/office/drawing/2014/main" id="{95769C27-8CC5-BE51-32AF-8FB50D87DA52}"/>
                </a:ext>
              </a:extLst>
            </p:cNvPr>
            <p:cNvSpPr/>
            <p:nvPr userDrawn="1"/>
          </p:nvSpPr>
          <p:spPr>
            <a:xfrm>
              <a:off x="1" y="1720714"/>
              <a:ext cx="3423373" cy="5137287"/>
            </a:xfrm>
            <a:custGeom>
              <a:avLst/>
              <a:gdLst>
                <a:gd name="connsiteX0" fmla="*/ 652487 w 3423373"/>
                <a:gd name="connsiteY0" fmla="*/ 0 h 5137287"/>
                <a:gd name="connsiteX1" fmla="*/ 2637756 w 3423373"/>
                <a:gd name="connsiteY1" fmla="*/ 1985264 h 5137287"/>
                <a:gd name="connsiteX2" fmla="*/ 2637692 w 3423373"/>
                <a:gd name="connsiteY2" fmla="*/ 1985264 h 5137287"/>
                <a:gd name="connsiteX3" fmla="*/ 2919008 w 3423373"/>
                <a:gd name="connsiteY3" fmla="*/ 5081858 h 5137287"/>
                <a:gd name="connsiteX4" fmla="*/ 2868533 w 3423373"/>
                <a:gd name="connsiteY4" fmla="*/ 5137287 h 5137287"/>
                <a:gd name="connsiteX5" fmla="*/ 0 w 3423373"/>
                <a:gd name="connsiteY5" fmla="*/ 5137287 h 5137287"/>
                <a:gd name="connsiteX6" fmla="*/ 0 w 3423373"/>
                <a:gd name="connsiteY6" fmla="*/ 3693010 h 5137287"/>
                <a:gd name="connsiteX7" fmla="*/ 337400 w 3423373"/>
                <a:gd name="connsiteY7" fmla="*/ 4030409 h 5137287"/>
                <a:gd name="connsiteX8" fmla="*/ 1356386 w 3423373"/>
                <a:gd name="connsiteY8" fmla="*/ 4192588 h 5137287"/>
                <a:gd name="connsiteX9" fmla="*/ 1538060 w 3423373"/>
                <a:gd name="connsiteY9" fmla="*/ 4051300 h 5137287"/>
                <a:gd name="connsiteX10" fmla="*/ 1511327 w 3423373"/>
                <a:gd name="connsiteY10" fmla="*/ 2856484 h 5137287"/>
                <a:gd name="connsiteX11" fmla="*/ 834161 w 3423373"/>
                <a:gd name="connsiteY11" fmla="*/ 2179320 h 5137287"/>
                <a:gd name="connsiteX12" fmla="*/ 0 w 3423373"/>
                <a:gd name="connsiteY12" fmla="*/ 3013480 h 5137287"/>
                <a:gd name="connsiteX13" fmla="*/ 0 w 3423373"/>
                <a:gd name="connsiteY13" fmla="*/ 652486 h 5137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23373" h="5137287">
                  <a:moveTo>
                    <a:pt x="652487" y="0"/>
                  </a:moveTo>
                  <a:lnTo>
                    <a:pt x="2637756" y="1985264"/>
                  </a:lnTo>
                  <a:lnTo>
                    <a:pt x="2637692" y="1985264"/>
                  </a:lnTo>
                  <a:cubicBezTo>
                    <a:pt x="3593051" y="2940563"/>
                    <a:pt x="3665319" y="4179155"/>
                    <a:pt x="2919008" y="5081858"/>
                  </a:cubicBezTo>
                  <a:lnTo>
                    <a:pt x="2868533" y="5137287"/>
                  </a:lnTo>
                  <a:lnTo>
                    <a:pt x="0" y="5137287"/>
                  </a:lnTo>
                  <a:lnTo>
                    <a:pt x="0" y="3693010"/>
                  </a:lnTo>
                  <a:lnTo>
                    <a:pt x="337400" y="4030409"/>
                  </a:lnTo>
                  <a:cubicBezTo>
                    <a:pt x="644740" y="4337749"/>
                    <a:pt x="1039267" y="4380738"/>
                    <a:pt x="1356386" y="4192588"/>
                  </a:cubicBezTo>
                  <a:cubicBezTo>
                    <a:pt x="1420204" y="4154805"/>
                    <a:pt x="1481418" y="4107942"/>
                    <a:pt x="1538060" y="4051300"/>
                  </a:cubicBezTo>
                  <a:cubicBezTo>
                    <a:pt x="1873405" y="3715957"/>
                    <a:pt x="1880516" y="3225673"/>
                    <a:pt x="1511327" y="2856484"/>
                  </a:cubicBezTo>
                  <a:lnTo>
                    <a:pt x="834161" y="2179320"/>
                  </a:lnTo>
                  <a:lnTo>
                    <a:pt x="0" y="3013480"/>
                  </a:lnTo>
                  <a:lnTo>
                    <a:pt x="0" y="652486"/>
                  </a:lnTo>
                  <a:close/>
                </a:path>
              </a:pathLst>
            </a:custGeom>
            <a:solidFill>
              <a:srgbClr val="BABA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B424951C-5BEA-C3EB-B0A5-2627D5D46622}"/>
                </a:ext>
              </a:extLst>
            </p:cNvPr>
            <p:cNvSpPr/>
            <p:nvPr userDrawn="1"/>
          </p:nvSpPr>
          <p:spPr>
            <a:xfrm>
              <a:off x="1" y="144961"/>
              <a:ext cx="2717211" cy="4589225"/>
            </a:xfrm>
            <a:custGeom>
              <a:avLst/>
              <a:gdLst>
                <a:gd name="connsiteX0" fmla="*/ 2228244 w 2717211"/>
                <a:gd name="connsiteY0" fmla="*/ 0 h 4589225"/>
                <a:gd name="connsiteX1" fmla="*/ 2228244 w 2717211"/>
                <a:gd name="connsiteY1" fmla="*/ 2360930 h 4589225"/>
                <a:gd name="connsiteX2" fmla="*/ 0 w 2717211"/>
                <a:gd name="connsiteY2" fmla="*/ 4589225 h 4589225"/>
                <a:gd name="connsiteX3" fmla="*/ 0 w 2717211"/>
                <a:gd name="connsiteY3" fmla="*/ 2228294 h 4589225"/>
              </a:gdLst>
              <a:ahLst/>
              <a:cxnLst>
                <a:cxn ang="0">
                  <a:pos x="connsiteX0" y="connsiteY0"/>
                </a:cxn>
                <a:cxn ang="0">
                  <a:pos x="connsiteX1" y="connsiteY1"/>
                </a:cxn>
                <a:cxn ang="0">
                  <a:pos x="connsiteX2" y="connsiteY2"/>
                </a:cxn>
                <a:cxn ang="0">
                  <a:pos x="connsiteX3" y="connsiteY3"/>
                </a:cxn>
              </a:cxnLst>
              <a:rect l="l" t="t" r="r" b="b"/>
              <a:pathLst>
                <a:path w="2717211" h="4589225">
                  <a:moveTo>
                    <a:pt x="2228244" y="0"/>
                  </a:moveTo>
                  <a:cubicBezTo>
                    <a:pt x="2880200" y="651955"/>
                    <a:pt x="2880200" y="1708976"/>
                    <a:pt x="2228244" y="2360930"/>
                  </a:cubicBezTo>
                  <a:lnTo>
                    <a:pt x="0" y="4589225"/>
                  </a:lnTo>
                  <a:lnTo>
                    <a:pt x="0" y="2228294"/>
                  </a:lnTo>
                  <a:close/>
                </a:path>
              </a:pathLst>
            </a:custGeom>
            <a:solidFill>
              <a:srgbClr val="5C3E8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8" name="Graphic 7">
            <a:extLst>
              <a:ext uri="{FF2B5EF4-FFF2-40B4-BE49-F238E27FC236}">
                <a16:creationId xmlns:a16="http://schemas.microsoft.com/office/drawing/2014/main" id="{C4636D1C-8DE4-F38F-1180-F7AC99A51F5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5400000">
            <a:off x="-532072" y="1330897"/>
            <a:ext cx="6034726" cy="4123312"/>
          </a:xfrm>
          <a:prstGeom prst="rect">
            <a:avLst/>
          </a:prstGeom>
          <a:effectLst>
            <a:outerShdw blurRad="165100" dist="127000" dir="5400000" algn="ctr" rotWithShape="0">
              <a:srgbClr val="000000">
                <a:alpha val="15230"/>
              </a:srgbClr>
            </a:outerShdw>
          </a:effectLst>
        </p:spPr>
      </p:pic>
      <p:sp>
        <p:nvSpPr>
          <p:cNvPr id="24" name="Text Placeholder 23">
            <a:extLst>
              <a:ext uri="{FF2B5EF4-FFF2-40B4-BE49-F238E27FC236}">
                <a16:creationId xmlns:a16="http://schemas.microsoft.com/office/drawing/2014/main" id="{B2CAD4F5-CA31-11D1-C9C3-39B5588E7589}"/>
              </a:ext>
            </a:extLst>
          </p:cNvPr>
          <p:cNvSpPr>
            <a:spLocks noGrp="1"/>
          </p:cNvSpPr>
          <p:nvPr>
            <p:ph type="body" sz="quarter" idx="11" hasCustomPrompt="1"/>
          </p:nvPr>
        </p:nvSpPr>
        <p:spPr>
          <a:xfrm>
            <a:off x="5285729" y="200026"/>
            <a:ext cx="6565636" cy="600798"/>
          </a:xfrm>
          <a:prstGeom prst="rect">
            <a:avLst/>
          </a:prstGeom>
        </p:spPr>
        <p:txBody>
          <a:bodyPr/>
          <a:lstStyle>
            <a:lvl1pPr marL="0" indent="0">
              <a:buNone/>
              <a:defRPr sz="4000" b="1" i="0">
                <a:solidFill>
                  <a:srgbClr val="361D5C"/>
                </a:solidFill>
                <a:latin typeface="Aptos ExtraBold" panose="020B0004020202020204" pitchFamily="34" charset="0"/>
                <a:cs typeface="Segoe UI" panose="020B0502040204020203" pitchFamily="34" charset="0"/>
              </a:defRPr>
            </a:lvl1pPr>
          </a:lstStyle>
          <a:p>
            <a:pPr lvl="0"/>
            <a:r>
              <a:rPr lang="en-US"/>
              <a:t>Insert title here</a:t>
            </a:r>
            <a:endParaRPr lang="en-IS"/>
          </a:p>
        </p:txBody>
      </p:sp>
      <p:sp>
        <p:nvSpPr>
          <p:cNvPr id="40" name="Picture Placeholder 39">
            <a:extLst>
              <a:ext uri="{FF2B5EF4-FFF2-40B4-BE49-F238E27FC236}">
                <a16:creationId xmlns:a16="http://schemas.microsoft.com/office/drawing/2014/main" id="{EA5D42FA-5BDD-C47F-A1DE-B54AE61AD963}"/>
              </a:ext>
            </a:extLst>
          </p:cNvPr>
          <p:cNvSpPr>
            <a:spLocks noGrp="1"/>
          </p:cNvSpPr>
          <p:nvPr>
            <p:ph type="pic" sz="quarter" idx="10" hasCustomPrompt="1"/>
          </p:nvPr>
        </p:nvSpPr>
        <p:spPr>
          <a:xfrm>
            <a:off x="489297" y="445249"/>
            <a:ext cx="3991987" cy="5893486"/>
          </a:xfrm>
          <a:custGeom>
            <a:avLst/>
            <a:gdLst>
              <a:gd name="connsiteX0" fmla="*/ 124980 w 3991987"/>
              <a:gd name="connsiteY0" fmla="*/ 0 h 5893486"/>
              <a:gd name="connsiteX1" fmla="*/ 3867007 w 3991987"/>
              <a:gd name="connsiteY1" fmla="*/ 0 h 5893486"/>
              <a:gd name="connsiteX2" fmla="*/ 3991987 w 3991987"/>
              <a:gd name="connsiteY2" fmla="*/ 125001 h 5893486"/>
              <a:gd name="connsiteX3" fmla="*/ 3991987 w 3991987"/>
              <a:gd name="connsiteY3" fmla="*/ 5768485 h 5893486"/>
              <a:gd name="connsiteX4" fmla="*/ 3867007 w 3991987"/>
              <a:gd name="connsiteY4" fmla="*/ 5893486 h 5893486"/>
              <a:gd name="connsiteX5" fmla="*/ 1291226 w 3991987"/>
              <a:gd name="connsiteY5" fmla="*/ 5893486 h 5893486"/>
              <a:gd name="connsiteX6" fmla="*/ 957419 w 3991987"/>
              <a:gd name="connsiteY6" fmla="*/ 5560085 h 5893486"/>
              <a:gd name="connsiteX7" fmla="*/ 910865 w 3991987"/>
              <a:gd name="connsiteY7" fmla="*/ 5515030 h 5893486"/>
              <a:gd name="connsiteX8" fmla="*/ 167296 w 3991987"/>
              <a:gd name="connsiteY8" fmla="*/ 5028738 h 5893486"/>
              <a:gd name="connsiteX9" fmla="*/ 0 w 3991987"/>
              <a:gd name="connsiteY9" fmla="*/ 4976600 h 5893486"/>
              <a:gd name="connsiteX10" fmla="*/ 0 w 3991987"/>
              <a:gd name="connsiteY10" fmla="*/ 125001 h 5893486"/>
              <a:gd name="connsiteX11" fmla="*/ 124980 w 3991987"/>
              <a:gd name="connsiteY11" fmla="*/ 0 h 5893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91987" h="5893486">
                <a:moveTo>
                  <a:pt x="124980" y="0"/>
                </a:moveTo>
                <a:lnTo>
                  <a:pt x="3867007" y="0"/>
                </a:lnTo>
                <a:cubicBezTo>
                  <a:pt x="3936031" y="0"/>
                  <a:pt x="3991987" y="55965"/>
                  <a:pt x="3991987" y="125001"/>
                </a:cubicBezTo>
                <a:lnTo>
                  <a:pt x="3991987" y="5768485"/>
                </a:lnTo>
                <a:cubicBezTo>
                  <a:pt x="3991987" y="5837521"/>
                  <a:pt x="3936032" y="5893486"/>
                  <a:pt x="3867007" y="5893486"/>
                </a:cubicBezTo>
                <a:lnTo>
                  <a:pt x="1291226" y="5893486"/>
                </a:lnTo>
                <a:lnTo>
                  <a:pt x="957419" y="5560085"/>
                </a:lnTo>
                <a:cubicBezTo>
                  <a:pt x="941878" y="5544563"/>
                  <a:pt x="926405" y="5529110"/>
                  <a:pt x="910865" y="5515030"/>
                </a:cubicBezTo>
                <a:cubicBezTo>
                  <a:pt x="671114" y="5285427"/>
                  <a:pt x="420963" y="5124334"/>
                  <a:pt x="167296" y="5028738"/>
                </a:cubicBezTo>
                <a:lnTo>
                  <a:pt x="0" y="4976600"/>
                </a:lnTo>
                <a:lnTo>
                  <a:pt x="0" y="125001"/>
                </a:lnTo>
                <a:cubicBezTo>
                  <a:pt x="0" y="55965"/>
                  <a:pt x="55955" y="0"/>
                  <a:pt x="124980" y="0"/>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8" name="Freeform 47">
            <a:extLst>
              <a:ext uri="{FF2B5EF4-FFF2-40B4-BE49-F238E27FC236}">
                <a16:creationId xmlns:a16="http://schemas.microsoft.com/office/drawing/2014/main" id="{9DA6BC92-564E-780A-6A0C-64D537194179}"/>
              </a:ext>
            </a:extLst>
          </p:cNvPr>
          <p:cNvSpPr/>
          <p:nvPr userDrawn="1"/>
        </p:nvSpPr>
        <p:spPr>
          <a:xfrm>
            <a:off x="0" y="5377095"/>
            <a:ext cx="2300420" cy="1489862"/>
          </a:xfrm>
          <a:custGeom>
            <a:avLst/>
            <a:gdLst>
              <a:gd name="connsiteX0" fmla="*/ 82814 w 2300420"/>
              <a:gd name="connsiteY0" fmla="*/ 11 h 1489862"/>
              <a:gd name="connsiteX1" fmla="*/ 1400162 w 2300420"/>
              <a:gd name="connsiteY1" fmla="*/ 592141 h 1489862"/>
              <a:gd name="connsiteX2" fmla="*/ 1446716 w 2300420"/>
              <a:gd name="connsiteY2" fmla="*/ 637196 h 1489862"/>
              <a:gd name="connsiteX3" fmla="*/ 2300420 w 2300420"/>
              <a:gd name="connsiteY3" fmla="*/ 1489862 h 1489862"/>
              <a:gd name="connsiteX4" fmla="*/ 0 w 2300420"/>
              <a:gd name="connsiteY4" fmla="*/ 1489862 h 1489862"/>
              <a:gd name="connsiteX5" fmla="*/ 0 w 2300420"/>
              <a:gd name="connsiteY5" fmla="*/ 5445 h 1489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0420" h="1489862">
                <a:moveTo>
                  <a:pt x="82814" y="11"/>
                </a:moveTo>
                <a:cubicBezTo>
                  <a:pt x="529182" y="-1658"/>
                  <a:pt x="980598" y="190336"/>
                  <a:pt x="1400162" y="592141"/>
                </a:cubicBezTo>
                <a:cubicBezTo>
                  <a:pt x="1415702" y="606221"/>
                  <a:pt x="1431175" y="621674"/>
                  <a:pt x="1446716" y="637196"/>
                </a:cubicBezTo>
                <a:lnTo>
                  <a:pt x="2300420" y="1489862"/>
                </a:lnTo>
                <a:lnTo>
                  <a:pt x="0" y="1489862"/>
                </a:lnTo>
                <a:lnTo>
                  <a:pt x="0" y="5445"/>
                </a:lnTo>
                <a:close/>
              </a:path>
            </a:pathLst>
          </a:custGeom>
          <a:solidFill>
            <a:srgbClr val="00706E"/>
          </a:solidFill>
          <a:ln w="0" cap="flat">
            <a:noFill/>
            <a:prstDash val="solid"/>
            <a:miter/>
          </a:ln>
        </p:spPr>
        <p:txBody>
          <a:bodyPr rtlCol="0" anchor="ctr"/>
          <a:lstStyle/>
          <a:p>
            <a:endParaRPr lang="en-IS"/>
          </a:p>
        </p:txBody>
      </p:sp>
      <p:pic>
        <p:nvPicPr>
          <p:cNvPr id="49" name="Picture 48" descr="A black background with white text&#10;&#10;Description automatically generated">
            <a:extLst>
              <a:ext uri="{FF2B5EF4-FFF2-40B4-BE49-F238E27FC236}">
                <a16:creationId xmlns:a16="http://schemas.microsoft.com/office/drawing/2014/main" id="{FC189B69-51BD-F88D-CA93-92CD6AA93D7F}"/>
              </a:ext>
            </a:extLst>
          </p:cNvPr>
          <p:cNvPicPr>
            <a:picLocks noChangeAspect="1"/>
          </p:cNvPicPr>
          <p:nvPr userDrawn="1"/>
        </p:nvPicPr>
        <p:blipFill>
          <a:blip r:embed="rId4"/>
          <a:stretch>
            <a:fillRect/>
          </a:stretch>
        </p:blipFill>
        <p:spPr>
          <a:xfrm>
            <a:off x="122613" y="6153002"/>
            <a:ext cx="1480989" cy="606708"/>
          </a:xfrm>
          <a:prstGeom prst="rect">
            <a:avLst/>
          </a:prstGeom>
        </p:spPr>
      </p:pic>
      <p:sp>
        <p:nvSpPr>
          <p:cNvPr id="50" name="Text Placeholder 41">
            <a:extLst>
              <a:ext uri="{FF2B5EF4-FFF2-40B4-BE49-F238E27FC236}">
                <a16:creationId xmlns:a16="http://schemas.microsoft.com/office/drawing/2014/main" id="{4232BF45-10B9-436A-5C38-78DAB7DD65AD}"/>
              </a:ext>
            </a:extLst>
          </p:cNvPr>
          <p:cNvSpPr>
            <a:spLocks noGrp="1"/>
          </p:cNvSpPr>
          <p:nvPr>
            <p:ph type="body" sz="quarter" idx="13"/>
          </p:nvPr>
        </p:nvSpPr>
        <p:spPr>
          <a:xfrm>
            <a:off x="5285729" y="962526"/>
            <a:ext cx="6565636"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516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 image 5">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B8775DA-F9D0-3530-8ACE-6AC448DF8A1C}"/>
              </a:ext>
            </a:extLst>
          </p:cNvPr>
          <p:cNvGrpSpPr/>
          <p:nvPr userDrawn="1"/>
        </p:nvGrpSpPr>
        <p:grpSpPr>
          <a:xfrm>
            <a:off x="6096026" y="1132900"/>
            <a:ext cx="6095975" cy="5725100"/>
            <a:chOff x="6096026" y="1132900"/>
            <a:chExt cx="6095975" cy="5725100"/>
          </a:xfrm>
        </p:grpSpPr>
        <p:sp>
          <p:nvSpPr>
            <p:cNvPr id="5" name="Freeform 4">
              <a:extLst>
                <a:ext uri="{FF2B5EF4-FFF2-40B4-BE49-F238E27FC236}">
                  <a16:creationId xmlns:a16="http://schemas.microsoft.com/office/drawing/2014/main" id="{8B3BC63E-874B-8B84-B227-3E09FBE12742}"/>
                </a:ext>
              </a:extLst>
            </p:cNvPr>
            <p:cNvSpPr/>
            <p:nvPr/>
          </p:nvSpPr>
          <p:spPr>
            <a:xfrm>
              <a:off x="6096026" y="1132900"/>
              <a:ext cx="1855998" cy="1857962"/>
            </a:xfrm>
            <a:custGeom>
              <a:avLst/>
              <a:gdLst>
                <a:gd name="connsiteX0" fmla="*/ 1589562 w 1855998"/>
                <a:gd name="connsiteY0" fmla="*/ 270157 h 1857962"/>
                <a:gd name="connsiteX1" fmla="*/ 1561383 w 1855998"/>
                <a:gd name="connsiteY1" fmla="*/ 1569239 h 1857962"/>
                <a:gd name="connsiteX2" fmla="*/ 270701 w 1855998"/>
                <a:gd name="connsiteY2" fmla="*/ 1590430 h 1857962"/>
                <a:gd name="connsiteX3" fmla="*/ 284858 w 1855998"/>
                <a:gd name="connsiteY3" fmla="*/ 291347 h 1857962"/>
                <a:gd name="connsiteX4" fmla="*/ 1589562 w 1855998"/>
                <a:gd name="connsiteY4" fmla="*/ 270157 h 1857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5998" h="1857962">
                  <a:moveTo>
                    <a:pt x="1589562" y="270157"/>
                  </a:moveTo>
                  <a:cubicBezTo>
                    <a:pt x="1956286" y="637274"/>
                    <a:pt x="1942130" y="1187950"/>
                    <a:pt x="1561383" y="1569239"/>
                  </a:cubicBezTo>
                  <a:cubicBezTo>
                    <a:pt x="1187648" y="1943375"/>
                    <a:pt x="637561" y="1957547"/>
                    <a:pt x="270701" y="1590430"/>
                  </a:cubicBezTo>
                  <a:cubicBezTo>
                    <a:pt x="-96023" y="1223312"/>
                    <a:pt x="-89012" y="665618"/>
                    <a:pt x="284858" y="291347"/>
                  </a:cubicBezTo>
                  <a:cubicBezTo>
                    <a:pt x="665739" y="-89942"/>
                    <a:pt x="1222837" y="-96960"/>
                    <a:pt x="1589562" y="270157"/>
                  </a:cubicBezTo>
                  <a:close/>
                </a:path>
              </a:pathLst>
            </a:custGeom>
            <a:solidFill>
              <a:srgbClr val="BABAE6"/>
            </a:solidFill>
            <a:ln w="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3643420C-562A-CB0D-AC89-75373D26A444}"/>
                </a:ext>
              </a:extLst>
            </p:cNvPr>
            <p:cNvSpPr/>
            <p:nvPr userDrawn="1"/>
          </p:nvSpPr>
          <p:spPr>
            <a:xfrm>
              <a:off x="9306514" y="1766243"/>
              <a:ext cx="2885486" cy="4304873"/>
            </a:xfrm>
            <a:custGeom>
              <a:avLst/>
              <a:gdLst>
                <a:gd name="connsiteX0" fmla="*/ 2776135 w 2885486"/>
                <a:gd name="connsiteY0" fmla="*/ 564 h 4304873"/>
                <a:gd name="connsiteX1" fmla="*/ 2885486 w 2885486"/>
                <a:gd name="connsiteY1" fmla="*/ 8006 h 4304873"/>
                <a:gd name="connsiteX2" fmla="*/ 2885486 w 2885486"/>
                <a:gd name="connsiteY2" fmla="*/ 1684685 h 4304873"/>
                <a:gd name="connsiteX3" fmla="*/ 2848591 w 2885486"/>
                <a:gd name="connsiteY3" fmla="*/ 1668112 h 4304873"/>
                <a:gd name="connsiteX4" fmla="*/ 1911629 w 2885486"/>
                <a:gd name="connsiteY4" fmla="*/ 1913751 h 4304873"/>
                <a:gd name="connsiteX5" fmla="*/ 1911494 w 2885486"/>
                <a:gd name="connsiteY5" fmla="*/ 1913751 h 4304873"/>
                <a:gd name="connsiteX6" fmla="*/ 1723144 w 2885486"/>
                <a:gd name="connsiteY6" fmla="*/ 2984600 h 4304873"/>
                <a:gd name="connsiteX7" fmla="*/ 404283 w 2885486"/>
                <a:gd name="connsiteY7" fmla="*/ 4304873 h 4304873"/>
                <a:gd name="connsiteX8" fmla="*/ 855409 w 2885486"/>
                <a:gd name="connsiteY8" fmla="*/ 841687 h 4304873"/>
                <a:gd name="connsiteX9" fmla="*/ 2776135 w 2885486"/>
                <a:gd name="connsiteY9" fmla="*/ 564 h 430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5486" h="4304873">
                  <a:moveTo>
                    <a:pt x="2776135" y="564"/>
                  </a:moveTo>
                  <a:lnTo>
                    <a:pt x="2885486" y="8006"/>
                  </a:lnTo>
                  <a:lnTo>
                    <a:pt x="2885486" y="1684685"/>
                  </a:lnTo>
                  <a:lnTo>
                    <a:pt x="2848591" y="1668112"/>
                  </a:lnTo>
                  <a:cubicBezTo>
                    <a:pt x="2538533" y="1556194"/>
                    <a:pt x="2201133" y="1623938"/>
                    <a:pt x="1911629" y="1913751"/>
                  </a:cubicBezTo>
                  <a:lnTo>
                    <a:pt x="1911494" y="1913751"/>
                  </a:lnTo>
                  <a:cubicBezTo>
                    <a:pt x="1593711" y="2231874"/>
                    <a:pt x="1548680" y="2629765"/>
                    <a:pt x="1723144" y="2984600"/>
                  </a:cubicBezTo>
                  <a:lnTo>
                    <a:pt x="404283" y="4304873"/>
                  </a:lnTo>
                  <a:cubicBezTo>
                    <a:pt x="-250158" y="3193803"/>
                    <a:pt x="-117221" y="1815358"/>
                    <a:pt x="855409" y="841687"/>
                  </a:cubicBezTo>
                  <a:cubicBezTo>
                    <a:pt x="1453477" y="243055"/>
                    <a:pt x="2125217" y="-13722"/>
                    <a:pt x="2776135" y="564"/>
                  </a:cubicBezTo>
                  <a:close/>
                </a:path>
              </a:pathLst>
            </a:custGeom>
            <a:solidFill>
              <a:srgbClr val="BABA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6">
              <a:extLst>
                <a:ext uri="{FF2B5EF4-FFF2-40B4-BE49-F238E27FC236}">
                  <a16:creationId xmlns:a16="http://schemas.microsoft.com/office/drawing/2014/main" id="{4C5CB7F7-6A65-DE5A-9364-C3E2A77EA42C}"/>
                </a:ext>
              </a:extLst>
            </p:cNvPr>
            <p:cNvSpPr/>
            <p:nvPr userDrawn="1"/>
          </p:nvSpPr>
          <p:spPr>
            <a:xfrm>
              <a:off x="7427937" y="3238846"/>
              <a:ext cx="4764064" cy="3619154"/>
            </a:xfrm>
            <a:custGeom>
              <a:avLst/>
              <a:gdLst>
                <a:gd name="connsiteX0" fmla="*/ 1318911 w 4764064"/>
                <a:gd name="connsiteY0" fmla="*/ 0 h 3619154"/>
                <a:gd name="connsiteX1" fmla="*/ 2637721 w 4764064"/>
                <a:gd name="connsiteY1" fmla="*/ 546829 h 3619154"/>
                <a:gd name="connsiteX2" fmla="*/ 4608407 w 4764064"/>
                <a:gd name="connsiteY2" fmla="*/ 2519626 h 3619154"/>
                <a:gd name="connsiteX3" fmla="*/ 4764064 w 4764064"/>
                <a:gd name="connsiteY3" fmla="*/ 2675450 h 3619154"/>
                <a:gd name="connsiteX4" fmla="*/ 4764064 w 4764064"/>
                <a:gd name="connsiteY4" fmla="*/ 3619154 h 3619154"/>
                <a:gd name="connsiteX5" fmla="*/ 3103615 w 4764064"/>
                <a:gd name="connsiteY5" fmla="*/ 3619154 h 3619154"/>
                <a:gd name="connsiteX6" fmla="*/ 3024477 w 4764064"/>
                <a:gd name="connsiteY6" fmla="*/ 3560912 h 3619154"/>
                <a:gd name="connsiteX7" fmla="*/ 2882833 w 4764064"/>
                <a:gd name="connsiteY7" fmla="*/ 3432749 h 3619154"/>
                <a:gd name="connsiteX8" fmla="*/ 0 w 4764064"/>
                <a:gd name="connsiteY8" fmla="*/ 546829 h 3619154"/>
                <a:gd name="connsiteX9" fmla="*/ 1318911 w 4764064"/>
                <a:gd name="connsiteY9" fmla="*/ 0 h 361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64064" h="3619154">
                  <a:moveTo>
                    <a:pt x="1318911" y="0"/>
                  </a:moveTo>
                  <a:cubicBezTo>
                    <a:pt x="1796243" y="0"/>
                    <a:pt x="2273558" y="182277"/>
                    <a:pt x="2637721" y="546829"/>
                  </a:cubicBezTo>
                  <a:cubicBezTo>
                    <a:pt x="2637721" y="546829"/>
                    <a:pt x="3763827" y="1674142"/>
                    <a:pt x="4608407" y="2519626"/>
                  </a:cubicBezTo>
                  <a:lnTo>
                    <a:pt x="4764064" y="2675450"/>
                  </a:lnTo>
                  <a:lnTo>
                    <a:pt x="4764064" y="3619154"/>
                  </a:lnTo>
                  <a:lnTo>
                    <a:pt x="3103615" y="3619154"/>
                  </a:lnTo>
                  <a:lnTo>
                    <a:pt x="3024477" y="3560912"/>
                  </a:lnTo>
                  <a:cubicBezTo>
                    <a:pt x="2975642" y="3521039"/>
                    <a:pt x="2928353" y="3478318"/>
                    <a:pt x="2882833" y="3432749"/>
                  </a:cubicBezTo>
                  <a:lnTo>
                    <a:pt x="0" y="546829"/>
                  </a:lnTo>
                  <a:cubicBezTo>
                    <a:pt x="364231" y="182277"/>
                    <a:pt x="841580" y="0"/>
                    <a:pt x="1318911" y="0"/>
                  </a:cubicBezTo>
                  <a:close/>
                </a:path>
              </a:pathLst>
            </a:custGeom>
            <a:solidFill>
              <a:srgbClr val="6E63D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29968733-9009-BC2E-7DCD-5D7900D23C0A}"/>
                </a:ext>
              </a:extLst>
            </p:cNvPr>
            <p:cNvSpPr/>
            <p:nvPr userDrawn="1"/>
          </p:nvSpPr>
          <p:spPr>
            <a:xfrm>
              <a:off x="9027791" y="3587392"/>
              <a:ext cx="3164209" cy="3270608"/>
            </a:xfrm>
            <a:custGeom>
              <a:avLst/>
              <a:gdLst>
                <a:gd name="connsiteX0" fmla="*/ 3164209 w 3164209"/>
                <a:gd name="connsiteY0" fmla="*/ 0 h 3270608"/>
                <a:gd name="connsiteX1" fmla="*/ 3164209 w 3164209"/>
                <a:gd name="connsiteY1" fmla="*/ 2129280 h 3270608"/>
                <a:gd name="connsiteX2" fmla="*/ 2981911 w 3164209"/>
                <a:gd name="connsiteY2" fmla="*/ 2311773 h 3270608"/>
                <a:gd name="connsiteX3" fmla="*/ 2024101 w 3164209"/>
                <a:gd name="connsiteY3" fmla="*/ 3270608 h 3270608"/>
                <a:gd name="connsiteX4" fmla="*/ 0 w 3164209"/>
                <a:gd name="connsiteY4" fmla="*/ 3270608 h 3270608"/>
                <a:gd name="connsiteX5" fmla="*/ 6292 w 3164209"/>
                <a:gd name="connsiteY5" fmla="*/ 3257037 h 3270608"/>
                <a:gd name="connsiteX6" fmla="*/ 274756 w 3164209"/>
                <a:gd name="connsiteY6" fmla="*/ 2892548 h 3270608"/>
                <a:gd name="connsiteX7" fmla="*/ 911535 w 3164209"/>
                <a:gd name="connsiteY7" fmla="*/ 2255086 h 3270608"/>
                <a:gd name="connsiteX8" fmla="*/ 1918410 w 3164209"/>
                <a:gd name="connsiteY8" fmla="*/ 1247133 h 3270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4209" h="3270608">
                  <a:moveTo>
                    <a:pt x="3164209" y="0"/>
                  </a:moveTo>
                  <a:lnTo>
                    <a:pt x="3164209" y="2129280"/>
                  </a:lnTo>
                  <a:lnTo>
                    <a:pt x="2981911" y="2311773"/>
                  </a:lnTo>
                  <a:lnTo>
                    <a:pt x="2024101" y="3270608"/>
                  </a:lnTo>
                  <a:lnTo>
                    <a:pt x="0" y="3270608"/>
                  </a:lnTo>
                  <a:lnTo>
                    <a:pt x="6292" y="3257037"/>
                  </a:lnTo>
                  <a:cubicBezTo>
                    <a:pt x="75125" y="3125912"/>
                    <a:pt x="164612" y="3002810"/>
                    <a:pt x="274756" y="2892548"/>
                  </a:cubicBezTo>
                  <a:lnTo>
                    <a:pt x="911535" y="2255086"/>
                  </a:lnTo>
                  <a:lnTo>
                    <a:pt x="1918410" y="1247133"/>
                  </a:lnTo>
                  <a:close/>
                </a:path>
              </a:pathLst>
            </a:custGeom>
            <a:solidFill>
              <a:srgbClr val="EFBC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 name="Graphic 1">
            <a:extLst>
              <a:ext uri="{FF2B5EF4-FFF2-40B4-BE49-F238E27FC236}">
                <a16:creationId xmlns:a16="http://schemas.microsoft.com/office/drawing/2014/main" id="{BCDF9311-3FD9-B0EF-EB5A-3BA98D6BA625}"/>
              </a:ext>
            </a:extLst>
          </p:cNvPr>
          <p:cNvPicPr>
            <a:picLocks noChangeAspect="1"/>
          </p:cNvPicPr>
          <p:nvPr userDrawn="1"/>
        </p:nvPicPr>
        <p:blipFill>
          <a:blip r:embed="rId2"/>
          <a:srcRect/>
          <a:stretch/>
        </p:blipFill>
        <p:spPr>
          <a:xfrm>
            <a:off x="10483403" y="205772"/>
            <a:ext cx="1468192" cy="601465"/>
          </a:xfrm>
          <a:prstGeom prst="rect">
            <a:avLst/>
          </a:prstGeom>
        </p:spPr>
      </p:pic>
      <p:sp>
        <p:nvSpPr>
          <p:cNvPr id="4" name="Title Placeholder 12">
            <a:extLst>
              <a:ext uri="{FF2B5EF4-FFF2-40B4-BE49-F238E27FC236}">
                <a16:creationId xmlns:a16="http://schemas.microsoft.com/office/drawing/2014/main" id="{F6C3888F-A0B8-C507-03DE-BA1CE4BCE507}"/>
              </a:ext>
            </a:extLst>
          </p:cNvPr>
          <p:cNvSpPr>
            <a:spLocks noGrp="1"/>
          </p:cNvSpPr>
          <p:nvPr>
            <p:ph type="title" hasCustomPrompt="1"/>
          </p:nvPr>
        </p:nvSpPr>
        <p:spPr>
          <a:xfrm>
            <a:off x="340291" y="212186"/>
            <a:ext cx="9911149" cy="588637"/>
          </a:xfrm>
          <a:prstGeom prst="rect">
            <a:avLst/>
          </a:prstGeom>
        </p:spPr>
        <p:txBody>
          <a:bodyPr vert="horz" lIns="91440" tIns="45720" rIns="91440" bIns="45720" rtlCol="0" anchor="t" anchorCtr="0">
            <a:noAutofit/>
          </a:bodyPr>
          <a:lstStyle>
            <a:lvl1pPr>
              <a:defRPr sz="4000" b="1"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sp>
        <p:nvSpPr>
          <p:cNvPr id="20" name="Freeform 19">
            <a:extLst>
              <a:ext uri="{FF2B5EF4-FFF2-40B4-BE49-F238E27FC236}">
                <a16:creationId xmlns:a16="http://schemas.microsoft.com/office/drawing/2014/main" id="{8FA3E15F-A38F-6E11-2161-604D7B076A3F}"/>
              </a:ext>
            </a:extLst>
          </p:cNvPr>
          <p:cNvSpPr/>
          <p:nvPr userDrawn="1"/>
        </p:nvSpPr>
        <p:spPr>
          <a:xfrm>
            <a:off x="6294401" y="1133139"/>
            <a:ext cx="5557308" cy="5233870"/>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chemeClr val="bg1"/>
          </a:solidFill>
          <a:ln w="12700" cap="flat">
            <a:solidFill>
              <a:srgbClr val="EEEBF2"/>
            </a:solid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29" name="Picture Placeholder 28">
            <a:extLst>
              <a:ext uri="{FF2B5EF4-FFF2-40B4-BE49-F238E27FC236}">
                <a16:creationId xmlns:a16="http://schemas.microsoft.com/office/drawing/2014/main" id="{2FA384D4-E2E7-C499-0C39-D30CCC968092}"/>
              </a:ext>
            </a:extLst>
          </p:cNvPr>
          <p:cNvSpPr>
            <a:spLocks noGrp="1"/>
          </p:cNvSpPr>
          <p:nvPr>
            <p:ph type="pic" sz="quarter" idx="11" hasCustomPrompt="1"/>
          </p:nvPr>
        </p:nvSpPr>
        <p:spPr>
          <a:xfrm>
            <a:off x="6358534" y="1197696"/>
            <a:ext cx="5428158" cy="5106617"/>
          </a:xfrm>
          <a:custGeom>
            <a:avLst/>
            <a:gdLst>
              <a:gd name="connsiteX0" fmla="*/ 83687 w 5428158"/>
              <a:gd name="connsiteY0" fmla="*/ 0 h 5106617"/>
              <a:gd name="connsiteX1" fmla="*/ 5345070 w 5428158"/>
              <a:gd name="connsiteY1" fmla="*/ 0 h 5106617"/>
              <a:gd name="connsiteX2" fmla="*/ 5358432 w 5428158"/>
              <a:gd name="connsiteY2" fmla="*/ 2697 h 5106617"/>
              <a:gd name="connsiteX3" fmla="*/ 5419708 w 5428158"/>
              <a:gd name="connsiteY3" fmla="*/ 63963 h 5106617"/>
              <a:gd name="connsiteX4" fmla="*/ 5428158 w 5428158"/>
              <a:gd name="connsiteY4" fmla="*/ 105813 h 5106617"/>
              <a:gd name="connsiteX5" fmla="*/ 5428158 w 5428158"/>
              <a:gd name="connsiteY5" fmla="*/ 4994454 h 5106617"/>
              <a:gd name="connsiteX6" fmla="*/ 5419708 w 5428158"/>
              <a:gd name="connsiteY6" fmla="*/ 5036304 h 5106617"/>
              <a:gd name="connsiteX7" fmla="*/ 5313612 w 5428158"/>
              <a:gd name="connsiteY7" fmla="*/ 5106617 h 5106617"/>
              <a:gd name="connsiteX8" fmla="*/ 115144 w 5428158"/>
              <a:gd name="connsiteY8" fmla="*/ 5106617 h 5106617"/>
              <a:gd name="connsiteX9" fmla="*/ 0 w 5428158"/>
              <a:gd name="connsiteY9" fmla="*/ 4991492 h 5106617"/>
              <a:gd name="connsiteX10" fmla="*/ 0 w 5428158"/>
              <a:gd name="connsiteY10" fmla="*/ 3555723 h 5106617"/>
              <a:gd name="connsiteX11" fmla="*/ 0 w 5428158"/>
              <a:gd name="connsiteY11" fmla="*/ 1544544 h 5106617"/>
              <a:gd name="connsiteX12" fmla="*/ 0 w 5428158"/>
              <a:gd name="connsiteY12" fmla="*/ 108775 h 5106617"/>
              <a:gd name="connsiteX13" fmla="*/ 70325 w 5428158"/>
              <a:gd name="connsiteY13" fmla="*/ 2697 h 5106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8158" h="5106617">
                <a:moveTo>
                  <a:pt x="83687" y="0"/>
                </a:moveTo>
                <a:lnTo>
                  <a:pt x="5345070" y="0"/>
                </a:lnTo>
                <a:lnTo>
                  <a:pt x="5358432" y="2697"/>
                </a:lnTo>
                <a:cubicBezTo>
                  <a:pt x="5385983" y="14348"/>
                  <a:pt x="5408054" y="36416"/>
                  <a:pt x="5419708" y="63963"/>
                </a:cubicBezTo>
                <a:lnTo>
                  <a:pt x="5428158" y="105813"/>
                </a:lnTo>
                <a:lnTo>
                  <a:pt x="5428158" y="4994454"/>
                </a:lnTo>
                <a:lnTo>
                  <a:pt x="5419708" y="5036304"/>
                </a:lnTo>
                <a:cubicBezTo>
                  <a:pt x="5402228" y="5077624"/>
                  <a:pt x="5361307" y="5106617"/>
                  <a:pt x="5313612" y="5106617"/>
                </a:cubicBezTo>
                <a:lnTo>
                  <a:pt x="115144" y="5106617"/>
                </a:lnTo>
                <a:cubicBezTo>
                  <a:pt x="51552" y="5106617"/>
                  <a:pt x="0" y="5055074"/>
                  <a:pt x="0" y="4991492"/>
                </a:cubicBezTo>
                <a:lnTo>
                  <a:pt x="0" y="3555723"/>
                </a:lnTo>
                <a:lnTo>
                  <a:pt x="0" y="1544544"/>
                </a:lnTo>
                <a:lnTo>
                  <a:pt x="0" y="108775"/>
                </a:lnTo>
                <a:cubicBezTo>
                  <a:pt x="0" y="61089"/>
                  <a:pt x="28998" y="20174"/>
                  <a:pt x="70325" y="2697"/>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10" name="Text Placeholder 41">
            <a:extLst>
              <a:ext uri="{FF2B5EF4-FFF2-40B4-BE49-F238E27FC236}">
                <a16:creationId xmlns:a16="http://schemas.microsoft.com/office/drawing/2014/main" id="{B041A964-C14E-F73B-81BF-812A6275A302}"/>
              </a:ext>
            </a:extLst>
          </p:cNvPr>
          <p:cNvSpPr>
            <a:spLocks noGrp="1"/>
          </p:cNvSpPr>
          <p:nvPr>
            <p:ph type="body" sz="quarter" idx="12"/>
          </p:nvPr>
        </p:nvSpPr>
        <p:spPr>
          <a:xfrm>
            <a:off x="340290" y="962526"/>
            <a:ext cx="5613819"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03511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image 6">
    <p:spTree>
      <p:nvGrpSpPr>
        <p:cNvPr id="1" name=""/>
        <p:cNvGrpSpPr/>
        <p:nvPr/>
      </p:nvGrpSpPr>
      <p:grpSpPr>
        <a:xfrm>
          <a:off x="0" y="0"/>
          <a:ext cx="0" cy="0"/>
          <a:chOff x="0" y="0"/>
          <a:chExt cx="0" cy="0"/>
        </a:xfrm>
      </p:grpSpPr>
      <p:sp>
        <p:nvSpPr>
          <p:cNvPr id="20" name="Round Single Corner Rectangle 19">
            <a:extLst>
              <a:ext uri="{FF2B5EF4-FFF2-40B4-BE49-F238E27FC236}">
                <a16:creationId xmlns:a16="http://schemas.microsoft.com/office/drawing/2014/main" id="{0AB6023A-8741-7AA6-D37C-3BAE9A9304E1}"/>
              </a:ext>
            </a:extLst>
          </p:cNvPr>
          <p:cNvSpPr/>
          <p:nvPr userDrawn="1"/>
        </p:nvSpPr>
        <p:spPr>
          <a:xfrm>
            <a:off x="0" y="99202"/>
            <a:ext cx="4990381" cy="6758798"/>
          </a:xfrm>
          <a:prstGeom prst="round1Rect">
            <a:avLst/>
          </a:prstGeom>
          <a:solidFill>
            <a:schemeClr val="bg1"/>
          </a:solidFill>
          <a:ln>
            <a:solidFill>
              <a:srgbClr val="EEEBF2"/>
            </a:solidFill>
          </a:ln>
          <a:effectLst>
            <a:outerShdw blurRad="165100" dist="127000" dir="5400000" algn="ctr" rotWithShape="0">
              <a:srgbClr val="000000">
                <a:alpha val="1535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S"/>
          </a:p>
        </p:txBody>
      </p:sp>
      <p:sp>
        <p:nvSpPr>
          <p:cNvPr id="4" name="Title Placeholder 12">
            <a:extLst>
              <a:ext uri="{FF2B5EF4-FFF2-40B4-BE49-F238E27FC236}">
                <a16:creationId xmlns:a16="http://schemas.microsoft.com/office/drawing/2014/main" id="{131FEF91-1FE3-8E28-2764-76018A39BBE9}"/>
              </a:ext>
            </a:extLst>
          </p:cNvPr>
          <p:cNvSpPr>
            <a:spLocks noGrp="1"/>
          </p:cNvSpPr>
          <p:nvPr>
            <p:ph type="title" hasCustomPrompt="1"/>
          </p:nvPr>
        </p:nvSpPr>
        <p:spPr>
          <a:xfrm>
            <a:off x="5213445" y="212186"/>
            <a:ext cx="6638262" cy="588637"/>
          </a:xfrm>
          <a:prstGeom prst="rect">
            <a:avLst/>
          </a:prstGeom>
        </p:spPr>
        <p:txBody>
          <a:bodyPr vert="horz" lIns="91440" tIns="45720" rIns="91440" bIns="45720" rtlCol="0" anchor="t" anchorCtr="0">
            <a:noAutofit/>
          </a:bodyPr>
          <a:lstStyle>
            <a:lvl1pPr>
              <a:defRPr sz="4000" b="1"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sp>
        <p:nvSpPr>
          <p:cNvPr id="2" name="Freeform 1">
            <a:extLst>
              <a:ext uri="{FF2B5EF4-FFF2-40B4-BE49-F238E27FC236}">
                <a16:creationId xmlns:a16="http://schemas.microsoft.com/office/drawing/2014/main" id="{386F0E87-4F8F-0BD2-8308-BAE720A19618}"/>
              </a:ext>
            </a:extLst>
          </p:cNvPr>
          <p:cNvSpPr/>
          <p:nvPr userDrawn="1"/>
        </p:nvSpPr>
        <p:spPr>
          <a:xfrm rot="5400000">
            <a:off x="-359896" y="5285774"/>
            <a:ext cx="1034425" cy="333296"/>
          </a:xfrm>
          <a:custGeom>
            <a:avLst/>
            <a:gdLst>
              <a:gd name="connsiteX0" fmla="*/ 0 w 1034425"/>
              <a:gd name="connsiteY0" fmla="*/ 333296 h 333296"/>
              <a:gd name="connsiteX1" fmla="*/ 43998 w 1034425"/>
              <a:gd name="connsiteY1" fmla="*/ 252082 h 333296"/>
              <a:gd name="connsiteX2" fmla="*/ 517212 w 1034425"/>
              <a:gd name="connsiteY2" fmla="*/ 0 h 333296"/>
              <a:gd name="connsiteX3" fmla="*/ 990427 w 1034425"/>
              <a:gd name="connsiteY3" fmla="*/ 252082 h 333296"/>
              <a:gd name="connsiteX4" fmla="*/ 1034425 w 1034425"/>
              <a:gd name="connsiteY4" fmla="*/ 333296 h 333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425" h="333296">
                <a:moveTo>
                  <a:pt x="0" y="333296"/>
                </a:moveTo>
                <a:lnTo>
                  <a:pt x="43998" y="252082"/>
                </a:lnTo>
                <a:cubicBezTo>
                  <a:pt x="146553" y="99994"/>
                  <a:pt x="320227" y="0"/>
                  <a:pt x="517212" y="0"/>
                </a:cubicBezTo>
                <a:cubicBezTo>
                  <a:pt x="714198" y="0"/>
                  <a:pt x="887873" y="99994"/>
                  <a:pt x="990427" y="252082"/>
                </a:cubicBezTo>
                <a:lnTo>
                  <a:pt x="1034425" y="333296"/>
                </a:lnTo>
                <a:close/>
              </a:path>
            </a:pathLst>
          </a:custGeom>
          <a:solidFill>
            <a:srgbClr val="403FA4"/>
          </a:solidFill>
          <a:ln w="0" cap="flat">
            <a:noFill/>
            <a:prstDash val="solid"/>
            <a:miter/>
          </a:ln>
        </p:spPr>
        <p:txBody>
          <a:bodyPr rtlCol="0" anchor="ctr"/>
          <a:lstStyle/>
          <a:p>
            <a:endParaRPr lang="en-IS"/>
          </a:p>
        </p:txBody>
      </p:sp>
      <p:sp>
        <p:nvSpPr>
          <p:cNvPr id="41" name="Freeform 40">
            <a:extLst>
              <a:ext uri="{FF2B5EF4-FFF2-40B4-BE49-F238E27FC236}">
                <a16:creationId xmlns:a16="http://schemas.microsoft.com/office/drawing/2014/main" id="{C6B9DB56-39E5-9123-5525-0FB5FEC1649B}"/>
              </a:ext>
            </a:extLst>
          </p:cNvPr>
          <p:cNvSpPr/>
          <p:nvPr userDrawn="1"/>
        </p:nvSpPr>
        <p:spPr>
          <a:xfrm rot="5400000">
            <a:off x="-94810" y="6127554"/>
            <a:ext cx="3256905" cy="2884347"/>
          </a:xfrm>
          <a:custGeom>
            <a:avLst/>
            <a:gdLst>
              <a:gd name="connsiteX0" fmla="*/ 3256841 w 3256905"/>
              <a:gd name="connsiteY0" fmla="*/ 1192835 h 2884347"/>
              <a:gd name="connsiteX1" fmla="*/ 3256841 w 3256905"/>
              <a:gd name="connsiteY1" fmla="*/ 1192824 h 2884347"/>
              <a:gd name="connsiteX2" fmla="*/ 3256905 w 3256905"/>
              <a:gd name="connsiteY2" fmla="*/ 1192888 h 2884347"/>
              <a:gd name="connsiteX3" fmla="*/ 497 w 3256905"/>
              <a:gd name="connsiteY3" fmla="*/ 1216107 h 2884347"/>
              <a:gd name="connsiteX4" fmla="*/ 358961 w 3256905"/>
              <a:gd name="connsiteY4" fmla="*/ 348461 h 2884347"/>
              <a:gd name="connsiteX5" fmla="*/ 692849 w 3256905"/>
              <a:gd name="connsiteY5" fmla="*/ 95984 h 2884347"/>
              <a:gd name="connsiteX6" fmla="*/ 909551 w 3256905"/>
              <a:gd name="connsiteY6" fmla="*/ 1681 h 2884347"/>
              <a:gd name="connsiteX7" fmla="*/ 916725 w 3256905"/>
              <a:gd name="connsiteY7" fmla="*/ 0 h 2884347"/>
              <a:gd name="connsiteX8" fmla="*/ 916725 w 3256905"/>
              <a:gd name="connsiteY8" fmla="*/ 1999169 h 2884347"/>
              <a:gd name="connsiteX9" fmla="*/ 843657 w 3256905"/>
              <a:gd name="connsiteY9" fmla="*/ 2078870 h 2884347"/>
              <a:gd name="connsiteX10" fmla="*/ 536616 w 3256905"/>
              <a:gd name="connsiteY10" fmla="*/ 2884347 h 2884347"/>
              <a:gd name="connsiteX11" fmla="*/ 337158 w 3256905"/>
              <a:gd name="connsiteY11" fmla="*/ 2320527 h 2884347"/>
              <a:gd name="connsiteX12" fmla="*/ 497 w 3256905"/>
              <a:gd name="connsiteY12" fmla="*/ 1216107 h 288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56905" h="2884347">
                <a:moveTo>
                  <a:pt x="3256841" y="1192835"/>
                </a:moveTo>
                <a:lnTo>
                  <a:pt x="3256841" y="1192824"/>
                </a:lnTo>
                <a:lnTo>
                  <a:pt x="3256905" y="1192888"/>
                </a:lnTo>
                <a:close/>
                <a:moveTo>
                  <a:pt x="497" y="1216107"/>
                </a:moveTo>
                <a:cubicBezTo>
                  <a:pt x="-7638" y="920311"/>
                  <a:pt x="82947" y="624997"/>
                  <a:pt x="358961" y="348461"/>
                </a:cubicBezTo>
                <a:cubicBezTo>
                  <a:pt x="462271" y="244956"/>
                  <a:pt x="574454" y="160246"/>
                  <a:pt x="692849" y="95984"/>
                </a:cubicBezTo>
                <a:cubicBezTo>
                  <a:pt x="762687" y="57908"/>
                  <a:pt x="835085" y="26410"/>
                  <a:pt x="909551" y="1681"/>
                </a:cubicBezTo>
                <a:lnTo>
                  <a:pt x="916725" y="0"/>
                </a:lnTo>
                <a:lnTo>
                  <a:pt x="916725" y="1999169"/>
                </a:lnTo>
                <a:lnTo>
                  <a:pt x="843657" y="2078870"/>
                </a:lnTo>
                <a:cubicBezTo>
                  <a:pt x="628282" y="2335706"/>
                  <a:pt x="535064" y="2610367"/>
                  <a:pt x="536616" y="2884347"/>
                </a:cubicBezTo>
                <a:cubicBezTo>
                  <a:pt x="525905" y="2746043"/>
                  <a:pt x="450673" y="2566337"/>
                  <a:pt x="337158" y="2320527"/>
                </a:cubicBezTo>
                <a:cubicBezTo>
                  <a:pt x="184605" y="1977518"/>
                  <a:pt x="10956" y="1596415"/>
                  <a:pt x="497" y="1216107"/>
                </a:cubicBezTo>
                <a:close/>
              </a:path>
            </a:pathLst>
          </a:custGeom>
          <a:solidFill>
            <a:srgbClr val="6E63D6"/>
          </a:solidFill>
          <a:ln w="0" cap="flat">
            <a:noFill/>
            <a:prstDash val="solid"/>
            <a:miter/>
          </a:ln>
        </p:spPr>
        <p:txBody>
          <a:bodyPr rtlCol="0" anchor="ctr"/>
          <a:lstStyle/>
          <a:p>
            <a:endParaRPr lang="en-IS"/>
          </a:p>
        </p:txBody>
      </p:sp>
      <p:sp>
        <p:nvSpPr>
          <p:cNvPr id="42" name="Freeform 41">
            <a:extLst>
              <a:ext uri="{FF2B5EF4-FFF2-40B4-BE49-F238E27FC236}">
                <a16:creationId xmlns:a16="http://schemas.microsoft.com/office/drawing/2014/main" id="{4DA6D894-1406-DC15-9F69-AC13C7531EB1}"/>
              </a:ext>
            </a:extLst>
          </p:cNvPr>
          <p:cNvSpPr/>
          <p:nvPr userDrawn="1"/>
        </p:nvSpPr>
        <p:spPr>
          <a:xfrm rot="5400000">
            <a:off x="298296" y="6179511"/>
            <a:ext cx="380191" cy="976788"/>
          </a:xfrm>
          <a:custGeom>
            <a:avLst/>
            <a:gdLst>
              <a:gd name="connsiteX0" fmla="*/ 19 w 380191"/>
              <a:gd name="connsiteY0" fmla="*/ 887983 h 976788"/>
              <a:gd name="connsiteX1" fmla="*/ 19 w 380191"/>
              <a:gd name="connsiteY1" fmla="*/ 885317 h 976788"/>
              <a:gd name="connsiteX2" fmla="*/ 19 w 380191"/>
              <a:gd name="connsiteY2" fmla="*/ 885253 h 976788"/>
              <a:gd name="connsiteX3" fmla="*/ 307041 w 380191"/>
              <a:gd name="connsiteY3" fmla="*/ 79776 h 976788"/>
              <a:gd name="connsiteX4" fmla="*/ 380191 w 380191"/>
              <a:gd name="connsiteY4" fmla="*/ 0 h 976788"/>
              <a:gd name="connsiteX5" fmla="*/ 380191 w 380191"/>
              <a:gd name="connsiteY5" fmla="*/ 976788 h 976788"/>
              <a:gd name="connsiteX6" fmla="*/ 6712 w 380191"/>
              <a:gd name="connsiteY6" fmla="*/ 976788 h 976788"/>
              <a:gd name="connsiteX7" fmla="*/ 906 w 380191"/>
              <a:gd name="connsiteY7" fmla="*/ 927227 h 976788"/>
              <a:gd name="connsiteX8" fmla="*/ 906 w 380191"/>
              <a:gd name="connsiteY8" fmla="*/ 925449 h 976788"/>
              <a:gd name="connsiteX9" fmla="*/ 19 w 380191"/>
              <a:gd name="connsiteY9" fmla="*/ 887983 h 97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0191" h="976788">
                <a:moveTo>
                  <a:pt x="19" y="887983"/>
                </a:moveTo>
                <a:lnTo>
                  <a:pt x="19" y="885317"/>
                </a:lnTo>
                <a:lnTo>
                  <a:pt x="19" y="885253"/>
                </a:lnTo>
                <a:cubicBezTo>
                  <a:pt x="-1534" y="611273"/>
                  <a:pt x="91635" y="336612"/>
                  <a:pt x="307041" y="79776"/>
                </a:cubicBezTo>
                <a:lnTo>
                  <a:pt x="380191" y="0"/>
                </a:lnTo>
                <a:lnTo>
                  <a:pt x="380191" y="976788"/>
                </a:lnTo>
                <a:lnTo>
                  <a:pt x="6712" y="976788"/>
                </a:lnTo>
                <a:lnTo>
                  <a:pt x="906" y="927227"/>
                </a:lnTo>
                <a:cubicBezTo>
                  <a:pt x="463" y="926783"/>
                  <a:pt x="906" y="926338"/>
                  <a:pt x="906" y="925449"/>
                </a:cubicBezTo>
                <a:cubicBezTo>
                  <a:pt x="19" y="912939"/>
                  <a:pt x="19" y="900494"/>
                  <a:pt x="19" y="887983"/>
                </a:cubicBezTo>
                <a:close/>
              </a:path>
            </a:pathLst>
          </a:custGeom>
          <a:solidFill>
            <a:srgbClr val="EFBC6E"/>
          </a:solidFill>
          <a:ln w="0" cap="flat">
            <a:noFill/>
            <a:prstDash val="solid"/>
            <a:miter/>
          </a:ln>
        </p:spPr>
        <p:txBody>
          <a:bodyPr rtlCol="0" anchor="ctr"/>
          <a:lstStyle/>
          <a:p>
            <a:endParaRPr lang="en-IS"/>
          </a:p>
        </p:txBody>
      </p:sp>
      <p:pic>
        <p:nvPicPr>
          <p:cNvPr id="43" name="Picture 42" descr="A black background with white text&#10;&#10;Description automatically generated">
            <a:extLst>
              <a:ext uri="{FF2B5EF4-FFF2-40B4-BE49-F238E27FC236}">
                <a16:creationId xmlns:a16="http://schemas.microsoft.com/office/drawing/2014/main" id="{23B36287-7CBE-F9FE-35F7-E862BA09A615}"/>
              </a:ext>
            </a:extLst>
          </p:cNvPr>
          <p:cNvPicPr>
            <a:picLocks noChangeAspect="1"/>
          </p:cNvPicPr>
          <p:nvPr userDrawn="1"/>
        </p:nvPicPr>
        <p:blipFill>
          <a:blip r:embed="rId2"/>
          <a:stretch>
            <a:fillRect/>
          </a:stretch>
        </p:blipFill>
        <p:spPr>
          <a:xfrm>
            <a:off x="976786" y="6153002"/>
            <a:ext cx="1480989" cy="606708"/>
          </a:xfrm>
          <a:prstGeom prst="rect">
            <a:avLst/>
          </a:prstGeom>
        </p:spPr>
      </p:pic>
      <p:sp>
        <p:nvSpPr>
          <p:cNvPr id="33" name="Picture Placeholder 32">
            <a:extLst>
              <a:ext uri="{FF2B5EF4-FFF2-40B4-BE49-F238E27FC236}">
                <a16:creationId xmlns:a16="http://schemas.microsoft.com/office/drawing/2014/main" id="{1478219C-D55C-D710-3833-42907EF40FCB}"/>
              </a:ext>
            </a:extLst>
          </p:cNvPr>
          <p:cNvSpPr>
            <a:spLocks noGrp="1"/>
          </p:cNvSpPr>
          <p:nvPr>
            <p:ph type="pic" sz="quarter" idx="11" hasCustomPrompt="1"/>
          </p:nvPr>
        </p:nvSpPr>
        <p:spPr>
          <a:xfrm>
            <a:off x="0" y="154546"/>
            <a:ext cx="4935828" cy="6703454"/>
          </a:xfrm>
          <a:custGeom>
            <a:avLst/>
            <a:gdLst>
              <a:gd name="connsiteX0" fmla="*/ 0 w 4935828"/>
              <a:gd name="connsiteY0" fmla="*/ 0 h 6703454"/>
              <a:gd name="connsiteX1" fmla="*/ 4113173 w 4935828"/>
              <a:gd name="connsiteY1" fmla="*/ 0 h 6703454"/>
              <a:gd name="connsiteX2" fmla="*/ 4935828 w 4935828"/>
              <a:gd name="connsiteY2" fmla="*/ 822655 h 6703454"/>
              <a:gd name="connsiteX3" fmla="*/ 4935828 w 4935828"/>
              <a:gd name="connsiteY3" fmla="*/ 6703454 h 6703454"/>
              <a:gd name="connsiteX4" fmla="*/ 2973249 w 4935828"/>
              <a:gd name="connsiteY4" fmla="*/ 6703454 h 6703454"/>
              <a:gd name="connsiteX5" fmla="*/ 2932837 w 4935828"/>
              <a:gd name="connsiteY5" fmla="*/ 6597898 h 6703454"/>
              <a:gd name="connsiteX6" fmla="*/ 2880680 w 4935828"/>
              <a:gd name="connsiteY6" fmla="*/ 6491283 h 6703454"/>
              <a:gd name="connsiteX7" fmla="*/ 2628203 w 4935828"/>
              <a:gd name="connsiteY7" fmla="*/ 6157395 h 6703454"/>
              <a:gd name="connsiteX8" fmla="*/ 1760557 w 4935828"/>
              <a:gd name="connsiteY8" fmla="*/ 5798930 h 6703454"/>
              <a:gd name="connsiteX9" fmla="*/ 656137 w 4935828"/>
              <a:gd name="connsiteY9" fmla="*/ 6135592 h 6703454"/>
              <a:gd name="connsiteX10" fmla="*/ 92317 w 4935828"/>
              <a:gd name="connsiteY10" fmla="*/ 6335050 h 6703454"/>
              <a:gd name="connsiteX11" fmla="*/ 92699 w 4935828"/>
              <a:gd name="connsiteY11" fmla="*/ 6335067 h 6703454"/>
              <a:gd name="connsiteX12" fmla="*/ 55908 w 4935828"/>
              <a:gd name="connsiteY12" fmla="*/ 6335938 h 6703454"/>
              <a:gd name="connsiteX13" fmla="*/ 54130 w 4935828"/>
              <a:gd name="connsiteY13" fmla="*/ 6335938 h 6703454"/>
              <a:gd name="connsiteX14" fmla="*/ 0 w 4935828"/>
              <a:gd name="connsiteY14" fmla="*/ 6342279 h 6703454"/>
              <a:gd name="connsiteX15" fmla="*/ 0 w 4935828"/>
              <a:gd name="connsiteY15" fmla="*/ 5804985 h 6703454"/>
              <a:gd name="connsiteX16" fmla="*/ 61725 w 4935828"/>
              <a:gd name="connsiteY16" fmla="*/ 5771545 h 6703454"/>
              <a:gd name="connsiteX17" fmla="*/ 313807 w 4935828"/>
              <a:gd name="connsiteY17" fmla="*/ 5298330 h 6703454"/>
              <a:gd name="connsiteX18" fmla="*/ 61725 w 4935828"/>
              <a:gd name="connsiteY18" fmla="*/ 4825115 h 6703454"/>
              <a:gd name="connsiteX19" fmla="*/ 0 w 4935828"/>
              <a:gd name="connsiteY19" fmla="*/ 4791676 h 6703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35828" h="6703454">
                <a:moveTo>
                  <a:pt x="0" y="0"/>
                </a:moveTo>
                <a:lnTo>
                  <a:pt x="4113173" y="0"/>
                </a:lnTo>
                <a:cubicBezTo>
                  <a:pt x="4567513" y="0"/>
                  <a:pt x="4935828" y="368315"/>
                  <a:pt x="4935828" y="822655"/>
                </a:cubicBezTo>
                <a:lnTo>
                  <a:pt x="4935828" y="6703454"/>
                </a:lnTo>
                <a:lnTo>
                  <a:pt x="2973249" y="6703454"/>
                </a:lnTo>
                <a:lnTo>
                  <a:pt x="2932837" y="6597898"/>
                </a:lnTo>
                <a:cubicBezTo>
                  <a:pt x="2917111" y="6561760"/>
                  <a:pt x="2899718" y="6526201"/>
                  <a:pt x="2880680" y="6491283"/>
                </a:cubicBezTo>
                <a:cubicBezTo>
                  <a:pt x="2816418" y="6372888"/>
                  <a:pt x="2731708" y="6260705"/>
                  <a:pt x="2628203" y="6157395"/>
                </a:cubicBezTo>
                <a:cubicBezTo>
                  <a:pt x="2351667" y="5881381"/>
                  <a:pt x="2056353" y="5790796"/>
                  <a:pt x="1760557" y="5798930"/>
                </a:cubicBezTo>
                <a:cubicBezTo>
                  <a:pt x="1380249" y="5809389"/>
                  <a:pt x="999146" y="5983039"/>
                  <a:pt x="656137" y="6135592"/>
                </a:cubicBezTo>
                <a:cubicBezTo>
                  <a:pt x="410327" y="6249107"/>
                  <a:pt x="230621" y="6324339"/>
                  <a:pt x="92317" y="6335050"/>
                </a:cubicBezTo>
                <a:lnTo>
                  <a:pt x="92699" y="6335067"/>
                </a:lnTo>
                <a:lnTo>
                  <a:pt x="55908" y="6335938"/>
                </a:lnTo>
                <a:cubicBezTo>
                  <a:pt x="55019" y="6335938"/>
                  <a:pt x="54574" y="6335495"/>
                  <a:pt x="54130" y="6335938"/>
                </a:cubicBezTo>
                <a:lnTo>
                  <a:pt x="0" y="6342279"/>
                </a:lnTo>
                <a:lnTo>
                  <a:pt x="0" y="5804985"/>
                </a:lnTo>
                <a:lnTo>
                  <a:pt x="61725" y="5771545"/>
                </a:lnTo>
                <a:cubicBezTo>
                  <a:pt x="213813" y="5668990"/>
                  <a:pt x="313807" y="5495315"/>
                  <a:pt x="313807" y="5298330"/>
                </a:cubicBezTo>
                <a:cubicBezTo>
                  <a:pt x="313807" y="5101345"/>
                  <a:pt x="213813" y="4927670"/>
                  <a:pt x="61725" y="4825115"/>
                </a:cubicBezTo>
                <a:lnTo>
                  <a:pt x="0" y="4791676"/>
                </a:ln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4" name="Text Placeholder 41">
            <a:extLst>
              <a:ext uri="{FF2B5EF4-FFF2-40B4-BE49-F238E27FC236}">
                <a16:creationId xmlns:a16="http://schemas.microsoft.com/office/drawing/2014/main" id="{5F75E781-DC97-26DD-94C2-211EEBA54AF7}"/>
              </a:ext>
            </a:extLst>
          </p:cNvPr>
          <p:cNvSpPr>
            <a:spLocks noGrp="1"/>
          </p:cNvSpPr>
          <p:nvPr>
            <p:ph type="body" sz="quarter" idx="12"/>
          </p:nvPr>
        </p:nvSpPr>
        <p:spPr>
          <a:xfrm>
            <a:off x="5213445" y="962526"/>
            <a:ext cx="6638262"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70709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image 7">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186F539-B4E4-C71E-C8DC-6E461995BC7D}"/>
              </a:ext>
            </a:extLst>
          </p:cNvPr>
          <p:cNvGrpSpPr/>
          <p:nvPr userDrawn="1"/>
        </p:nvGrpSpPr>
        <p:grpSpPr>
          <a:xfrm>
            <a:off x="7901642" y="3045085"/>
            <a:ext cx="4334953" cy="3822854"/>
            <a:chOff x="7901642" y="3045085"/>
            <a:chExt cx="4334953" cy="3822854"/>
          </a:xfrm>
        </p:grpSpPr>
        <p:sp>
          <p:nvSpPr>
            <p:cNvPr id="3" name="Freeform 2">
              <a:extLst>
                <a:ext uri="{FF2B5EF4-FFF2-40B4-BE49-F238E27FC236}">
                  <a16:creationId xmlns:a16="http://schemas.microsoft.com/office/drawing/2014/main" id="{7A87BDFB-BD90-DC5A-B4B5-FFE37551CAE9}"/>
                </a:ext>
              </a:extLst>
            </p:cNvPr>
            <p:cNvSpPr/>
            <p:nvPr/>
          </p:nvSpPr>
          <p:spPr>
            <a:xfrm rot="10800000">
              <a:off x="8298177" y="3045085"/>
              <a:ext cx="3938418" cy="3822854"/>
            </a:xfrm>
            <a:custGeom>
              <a:avLst/>
              <a:gdLst>
                <a:gd name="connsiteX0" fmla="*/ 629093 w 3938418"/>
                <a:gd name="connsiteY0" fmla="*/ 3822854 h 3822854"/>
                <a:gd name="connsiteX1" fmla="*/ 374900 w 3938418"/>
                <a:gd name="connsiteY1" fmla="*/ 3568325 h 3822854"/>
                <a:gd name="connsiteX2" fmla="*/ 374900 w 3938418"/>
                <a:gd name="connsiteY2" fmla="*/ 1755816 h 3822854"/>
                <a:gd name="connsiteX3" fmla="*/ 705967 w 3938418"/>
                <a:gd name="connsiteY3" fmla="*/ 1424313 h 3822854"/>
                <a:gd name="connsiteX4" fmla="*/ 2042636 w 3938418"/>
                <a:gd name="connsiteY4" fmla="*/ 85882 h 3822854"/>
                <a:gd name="connsiteX5" fmla="*/ 2042636 w 3938418"/>
                <a:gd name="connsiteY5" fmla="*/ 85976 h 3822854"/>
                <a:gd name="connsiteX6" fmla="*/ 2128499 w 3938418"/>
                <a:gd name="connsiteY6" fmla="*/ 0 h 3822854"/>
                <a:gd name="connsiteX7" fmla="*/ 3938418 w 3938418"/>
                <a:gd name="connsiteY7" fmla="*/ 0 h 3822854"/>
                <a:gd name="connsiteX8" fmla="*/ 3937799 w 3938418"/>
                <a:gd name="connsiteY8" fmla="*/ 28107 h 3822854"/>
                <a:gd name="connsiteX9" fmla="*/ 3417742 w 3938418"/>
                <a:gd name="connsiteY9" fmla="*/ 1030528 h 3822854"/>
                <a:gd name="connsiteX10" fmla="*/ 2352875 w 3938418"/>
                <a:gd name="connsiteY10" fmla="*/ 2096799 h 3822854"/>
                <a:gd name="connsiteX11" fmla="*/ 1697369 w 3938418"/>
                <a:gd name="connsiteY11" fmla="*/ 2753170 h 3822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8418" h="3822854">
                  <a:moveTo>
                    <a:pt x="629093" y="3822854"/>
                  </a:moveTo>
                  <a:lnTo>
                    <a:pt x="374900" y="3568325"/>
                  </a:lnTo>
                  <a:cubicBezTo>
                    <a:pt x="-124967" y="3067800"/>
                    <a:pt x="-124967" y="2256342"/>
                    <a:pt x="374900" y="1755816"/>
                  </a:cubicBezTo>
                  <a:lnTo>
                    <a:pt x="705967" y="1424313"/>
                  </a:lnTo>
                  <a:lnTo>
                    <a:pt x="2042636" y="85882"/>
                  </a:lnTo>
                  <a:lnTo>
                    <a:pt x="2042636" y="85976"/>
                  </a:lnTo>
                  <a:lnTo>
                    <a:pt x="2128499" y="0"/>
                  </a:lnTo>
                  <a:lnTo>
                    <a:pt x="3938418" y="0"/>
                  </a:lnTo>
                  <a:lnTo>
                    <a:pt x="3937799" y="28107"/>
                  </a:lnTo>
                  <a:cubicBezTo>
                    <a:pt x="3910458" y="365442"/>
                    <a:pt x="3742880" y="704962"/>
                    <a:pt x="3417742" y="1030528"/>
                  </a:cubicBezTo>
                  <a:lnTo>
                    <a:pt x="2352875" y="2096799"/>
                  </a:lnTo>
                  <a:lnTo>
                    <a:pt x="1697369" y="2753170"/>
                  </a:lnTo>
                  <a:close/>
                </a:path>
              </a:pathLst>
            </a:custGeom>
            <a:solidFill>
              <a:srgbClr val="D14B74"/>
            </a:solidFill>
            <a:ln w="12700" cap="flat">
              <a:noFill/>
              <a:prstDash val="solid"/>
              <a:miter/>
            </a:ln>
          </p:spPr>
          <p:txBody>
            <a:bodyPr rtlCol="0" anchor="ctr"/>
            <a:lstStyle/>
            <a:p>
              <a:endParaRPr lang="en-IS"/>
            </a:p>
          </p:txBody>
        </p:sp>
        <p:sp>
          <p:nvSpPr>
            <p:cNvPr id="4" name="Freeform 3">
              <a:extLst>
                <a:ext uri="{FF2B5EF4-FFF2-40B4-BE49-F238E27FC236}">
                  <a16:creationId xmlns:a16="http://schemas.microsoft.com/office/drawing/2014/main" id="{1C603F87-2065-A757-9411-89BAAD07851D}"/>
                </a:ext>
              </a:extLst>
            </p:cNvPr>
            <p:cNvSpPr/>
            <p:nvPr/>
          </p:nvSpPr>
          <p:spPr>
            <a:xfrm rot="10800000">
              <a:off x="7901642" y="3115122"/>
              <a:ext cx="3449014" cy="3676930"/>
            </a:xfrm>
            <a:custGeom>
              <a:avLst/>
              <a:gdLst>
                <a:gd name="connsiteX0" fmla="*/ 0 w 3449014"/>
                <a:gd name="connsiteY0" fmla="*/ 1168203 h 3676930"/>
                <a:gd name="connsiteX1" fmla="*/ 1147610 w 3449014"/>
                <a:gd name="connsiteY1" fmla="*/ 19080 h 3676930"/>
                <a:gd name="connsiteX2" fmla="*/ 2790637 w 3449014"/>
                <a:gd name="connsiteY2" fmla="*/ 596580 h 3676930"/>
                <a:gd name="connsiteX3" fmla="*/ 2839393 w 3449014"/>
                <a:gd name="connsiteY3" fmla="*/ 646727 h 3676930"/>
                <a:gd name="connsiteX4" fmla="*/ 2981117 w 3449014"/>
                <a:gd name="connsiteY4" fmla="*/ 3175423 h 3676930"/>
                <a:gd name="connsiteX5" fmla="*/ 344605 w 3449014"/>
                <a:gd name="connsiteY5" fmla="*/ 3144804 h 3676930"/>
                <a:gd name="connsiteX6" fmla="*/ 1457092 w 3449014"/>
                <a:gd name="connsiteY6" fmla="*/ 2030851 h 3676930"/>
                <a:gd name="connsiteX7" fmla="*/ 1374443 w 3449014"/>
                <a:gd name="connsiteY7" fmla="*/ 1251529 h 3676930"/>
                <a:gd name="connsiteX8" fmla="*/ 0 w 3449014"/>
                <a:gd name="connsiteY8" fmla="*/ 1168203 h 3676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49014" h="3676930">
                  <a:moveTo>
                    <a:pt x="0" y="1168203"/>
                  </a:moveTo>
                  <a:lnTo>
                    <a:pt x="1147610" y="19080"/>
                  </a:lnTo>
                  <a:cubicBezTo>
                    <a:pt x="1678150" y="-60360"/>
                    <a:pt x="2298439" y="103733"/>
                    <a:pt x="2790637" y="596580"/>
                  </a:cubicBezTo>
                  <a:cubicBezTo>
                    <a:pt x="2807583" y="613549"/>
                    <a:pt x="2823772" y="629759"/>
                    <a:pt x="2839393" y="646727"/>
                  </a:cubicBezTo>
                  <a:cubicBezTo>
                    <a:pt x="3596199" y="1444914"/>
                    <a:pt x="3654043" y="2501515"/>
                    <a:pt x="2981117" y="3175423"/>
                  </a:cubicBezTo>
                  <a:cubicBezTo>
                    <a:pt x="2295220" y="3862224"/>
                    <a:pt x="1362136" y="3835586"/>
                    <a:pt x="344605" y="3144804"/>
                  </a:cubicBezTo>
                  <a:lnTo>
                    <a:pt x="1457092" y="2030851"/>
                  </a:lnTo>
                  <a:cubicBezTo>
                    <a:pt x="1672281" y="1815378"/>
                    <a:pt x="1639146" y="1516580"/>
                    <a:pt x="1374443" y="1251529"/>
                  </a:cubicBezTo>
                  <a:cubicBezTo>
                    <a:pt x="1032489" y="909124"/>
                    <a:pt x="440791" y="833571"/>
                    <a:pt x="0" y="1168203"/>
                  </a:cubicBezTo>
                  <a:close/>
                </a:path>
              </a:pathLst>
            </a:custGeom>
            <a:solidFill>
              <a:srgbClr val="912B47"/>
            </a:solidFill>
            <a:ln w="0" cap="flat">
              <a:noFill/>
              <a:prstDash val="solid"/>
              <a:miter/>
            </a:ln>
          </p:spPr>
          <p:txBody>
            <a:bodyPr rtlCol="0" anchor="ctr"/>
            <a:lstStyle/>
            <a:p>
              <a:endParaRPr lang="en-IS"/>
            </a:p>
          </p:txBody>
        </p:sp>
        <p:sp>
          <p:nvSpPr>
            <p:cNvPr id="5" name="Freeform 4">
              <a:extLst>
                <a:ext uri="{FF2B5EF4-FFF2-40B4-BE49-F238E27FC236}">
                  <a16:creationId xmlns:a16="http://schemas.microsoft.com/office/drawing/2014/main" id="{CE8079F0-E106-0CBA-80F9-6ACBC5624E40}"/>
                </a:ext>
              </a:extLst>
            </p:cNvPr>
            <p:cNvSpPr/>
            <p:nvPr/>
          </p:nvSpPr>
          <p:spPr>
            <a:xfrm rot="10800000">
              <a:off x="10203801" y="4840230"/>
              <a:ext cx="1997528" cy="1931982"/>
            </a:xfrm>
            <a:custGeom>
              <a:avLst/>
              <a:gdLst>
                <a:gd name="connsiteX0" fmla="*/ 0 w 1997528"/>
                <a:gd name="connsiteY0" fmla="*/ 1931982 h 1931982"/>
                <a:gd name="connsiteX1" fmla="*/ 0 w 1997528"/>
                <a:gd name="connsiteY1" fmla="*/ 535789 h 1931982"/>
                <a:gd name="connsiteX2" fmla="*/ 58667 w 1997528"/>
                <a:gd name="connsiteY2" fmla="*/ 580725 h 1931982"/>
                <a:gd name="connsiteX3" fmla="*/ 952163 w 1997528"/>
                <a:gd name="connsiteY3" fmla="*/ 376721 h 1931982"/>
                <a:gd name="connsiteX4" fmla="*/ 1997528 w 1997528"/>
                <a:gd name="connsiteY4" fmla="*/ 0 h 1931982"/>
                <a:gd name="connsiteX5" fmla="*/ 660858 w 1997528"/>
                <a:gd name="connsiteY5" fmla="*/ 1338431 h 1931982"/>
                <a:gd name="connsiteX6" fmla="*/ 329791 w 1997528"/>
                <a:gd name="connsiteY6" fmla="*/ 1669935 h 1931982"/>
                <a:gd name="connsiteX7" fmla="*/ 130602 w 1997528"/>
                <a:gd name="connsiteY7" fmla="*/ 1930625 h 1931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97528" h="1931982">
                  <a:moveTo>
                    <a:pt x="0" y="1931982"/>
                  </a:moveTo>
                  <a:lnTo>
                    <a:pt x="0" y="535789"/>
                  </a:lnTo>
                  <a:lnTo>
                    <a:pt x="58667" y="580725"/>
                  </a:lnTo>
                  <a:cubicBezTo>
                    <a:pt x="245298" y="684911"/>
                    <a:pt x="511714" y="580605"/>
                    <a:pt x="952163" y="376721"/>
                  </a:cubicBezTo>
                  <a:cubicBezTo>
                    <a:pt x="1279727" y="230640"/>
                    <a:pt x="1635787" y="68917"/>
                    <a:pt x="1997528" y="0"/>
                  </a:cubicBezTo>
                  <a:lnTo>
                    <a:pt x="660858" y="1338431"/>
                  </a:lnTo>
                  <a:lnTo>
                    <a:pt x="329791" y="1669935"/>
                  </a:lnTo>
                  <a:cubicBezTo>
                    <a:pt x="250267" y="1749659"/>
                    <a:pt x="184849" y="1837725"/>
                    <a:pt x="130602" y="1930625"/>
                  </a:cubicBezTo>
                  <a:close/>
                </a:path>
              </a:pathLst>
            </a:custGeom>
            <a:solidFill>
              <a:srgbClr val="EFBC6E"/>
            </a:solidFill>
            <a:ln w="0" cap="flat">
              <a:noFill/>
              <a:prstDash val="solid"/>
              <a:miter/>
            </a:ln>
          </p:spPr>
          <p:txBody>
            <a:bodyPr rtlCol="0" anchor="ctr"/>
            <a:lstStyle/>
            <a:p>
              <a:endParaRPr lang="en-IS"/>
            </a:p>
          </p:txBody>
        </p:sp>
        <p:sp>
          <p:nvSpPr>
            <p:cNvPr id="8" name="Freeform 7">
              <a:extLst>
                <a:ext uri="{FF2B5EF4-FFF2-40B4-BE49-F238E27FC236}">
                  <a16:creationId xmlns:a16="http://schemas.microsoft.com/office/drawing/2014/main" id="{8087508A-9BC8-9F37-B550-4AF6E7E5E8A9}"/>
                </a:ext>
              </a:extLst>
            </p:cNvPr>
            <p:cNvSpPr/>
            <p:nvPr/>
          </p:nvSpPr>
          <p:spPr>
            <a:xfrm rot="10800000">
              <a:off x="11712492" y="6475216"/>
              <a:ext cx="279849" cy="280218"/>
            </a:xfrm>
            <a:custGeom>
              <a:avLst/>
              <a:gdLst>
                <a:gd name="connsiteX0" fmla="*/ 279849 w 279849"/>
                <a:gd name="connsiteY0" fmla="*/ 140109 h 280218"/>
                <a:gd name="connsiteX1" fmla="*/ 139925 w 279849"/>
                <a:gd name="connsiteY1" fmla="*/ 280218 h 280218"/>
                <a:gd name="connsiteX2" fmla="*/ 0 w 279849"/>
                <a:gd name="connsiteY2" fmla="*/ 140109 h 280218"/>
                <a:gd name="connsiteX3" fmla="*/ 139925 w 279849"/>
                <a:gd name="connsiteY3" fmla="*/ 0 h 280218"/>
                <a:gd name="connsiteX4" fmla="*/ 279849 w 279849"/>
                <a:gd name="connsiteY4" fmla="*/ 140109 h 280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849" h="280218">
                  <a:moveTo>
                    <a:pt x="279849" y="140109"/>
                  </a:moveTo>
                  <a:cubicBezTo>
                    <a:pt x="279849" y="217490"/>
                    <a:pt x="217203" y="280218"/>
                    <a:pt x="139925" y="280218"/>
                  </a:cubicBezTo>
                  <a:cubicBezTo>
                    <a:pt x="62646" y="280218"/>
                    <a:pt x="0" y="217490"/>
                    <a:pt x="0" y="140109"/>
                  </a:cubicBezTo>
                  <a:cubicBezTo>
                    <a:pt x="0" y="62729"/>
                    <a:pt x="62646" y="0"/>
                    <a:pt x="139925" y="0"/>
                  </a:cubicBezTo>
                  <a:cubicBezTo>
                    <a:pt x="217203" y="0"/>
                    <a:pt x="279849" y="62729"/>
                    <a:pt x="279849" y="140109"/>
                  </a:cubicBezTo>
                  <a:close/>
                </a:path>
              </a:pathLst>
            </a:custGeom>
            <a:solidFill>
              <a:srgbClr val="EFBC6E"/>
            </a:solidFill>
            <a:ln w="0" cap="flat">
              <a:noFill/>
              <a:prstDash val="solid"/>
              <a:miter/>
            </a:ln>
          </p:spPr>
          <p:txBody>
            <a:bodyPr rtlCol="0" anchor="ctr"/>
            <a:lstStyle/>
            <a:p>
              <a:endParaRPr lang="en-IS"/>
            </a:p>
          </p:txBody>
        </p:sp>
      </p:grpSp>
      <p:sp>
        <p:nvSpPr>
          <p:cNvPr id="20" name="Round Single Corner Rectangle 19">
            <a:extLst>
              <a:ext uri="{FF2B5EF4-FFF2-40B4-BE49-F238E27FC236}">
                <a16:creationId xmlns:a16="http://schemas.microsoft.com/office/drawing/2014/main" id="{0AB6023A-8741-7AA6-D37C-3BAE9A9304E1}"/>
              </a:ext>
            </a:extLst>
          </p:cNvPr>
          <p:cNvSpPr/>
          <p:nvPr userDrawn="1"/>
        </p:nvSpPr>
        <p:spPr>
          <a:xfrm rot="10800000">
            <a:off x="6631618" y="-3"/>
            <a:ext cx="5560381" cy="5987909"/>
          </a:xfrm>
          <a:prstGeom prst="round1Rect">
            <a:avLst/>
          </a:prstGeom>
          <a:solidFill>
            <a:schemeClr val="bg1"/>
          </a:solidFill>
          <a:ln>
            <a:solidFill>
              <a:srgbClr val="EEEBF2"/>
            </a:solidFill>
          </a:ln>
          <a:effectLst>
            <a:outerShdw blurRad="165100" dist="127000" dir="5400000" algn="ctr" rotWithShape="0">
              <a:srgbClr val="000000">
                <a:alpha val="1535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S"/>
          </a:p>
        </p:txBody>
      </p:sp>
      <p:sp>
        <p:nvSpPr>
          <p:cNvPr id="7" name="Title Placeholder 12">
            <a:extLst>
              <a:ext uri="{FF2B5EF4-FFF2-40B4-BE49-F238E27FC236}">
                <a16:creationId xmlns:a16="http://schemas.microsoft.com/office/drawing/2014/main" id="{D416D5DF-3828-DA86-FEF5-77737EB002A5}"/>
              </a:ext>
            </a:extLst>
          </p:cNvPr>
          <p:cNvSpPr>
            <a:spLocks noGrp="1"/>
          </p:cNvSpPr>
          <p:nvPr>
            <p:ph type="title" hasCustomPrompt="1"/>
          </p:nvPr>
        </p:nvSpPr>
        <p:spPr>
          <a:xfrm>
            <a:off x="340291" y="212186"/>
            <a:ext cx="5953977" cy="588637"/>
          </a:xfrm>
          <a:prstGeom prst="rect">
            <a:avLst/>
          </a:prstGeom>
        </p:spPr>
        <p:txBody>
          <a:bodyPr vert="horz" lIns="91440" tIns="45720" rIns="91440" bIns="45720" rtlCol="0" anchor="t" anchorCtr="0">
            <a:noAutofit/>
          </a:bodyPr>
          <a:lstStyle>
            <a:lvl1pPr>
              <a:defRPr sz="4000" b="1"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sp>
        <p:nvSpPr>
          <p:cNvPr id="35" name="Picture Placeholder 34">
            <a:extLst>
              <a:ext uri="{FF2B5EF4-FFF2-40B4-BE49-F238E27FC236}">
                <a16:creationId xmlns:a16="http://schemas.microsoft.com/office/drawing/2014/main" id="{CA298231-52FE-1251-D73D-5B214E2BB935}"/>
              </a:ext>
            </a:extLst>
          </p:cNvPr>
          <p:cNvSpPr>
            <a:spLocks noGrp="1"/>
          </p:cNvSpPr>
          <p:nvPr>
            <p:ph type="pic" sz="quarter" idx="12" hasCustomPrompt="1"/>
          </p:nvPr>
        </p:nvSpPr>
        <p:spPr>
          <a:xfrm>
            <a:off x="6696076" y="1"/>
            <a:ext cx="5495923" cy="5934076"/>
          </a:xfrm>
          <a:custGeom>
            <a:avLst/>
            <a:gdLst>
              <a:gd name="connsiteX0" fmla="*/ 5495922 w 5495923"/>
              <a:gd name="connsiteY0" fmla="*/ 0 h 5934076"/>
              <a:gd name="connsiteX1" fmla="*/ 5495923 w 5495923"/>
              <a:gd name="connsiteY1" fmla="*/ 0 h 5934076"/>
              <a:gd name="connsiteX2" fmla="*/ 5495923 w 5495923"/>
              <a:gd name="connsiteY2" fmla="*/ 111 h 5934076"/>
              <a:gd name="connsiteX3" fmla="*/ 5495922 w 5495923"/>
              <a:gd name="connsiteY3" fmla="*/ 111 h 5934076"/>
              <a:gd name="connsiteX4" fmla="*/ 0 w 5495923"/>
              <a:gd name="connsiteY4" fmla="*/ 0 h 5934076"/>
              <a:gd name="connsiteX5" fmla="*/ 2699849 w 5495923"/>
              <a:gd name="connsiteY5" fmla="*/ 0 h 5934076"/>
              <a:gd name="connsiteX6" fmla="*/ 2699849 w 5495923"/>
              <a:gd name="connsiteY6" fmla="*/ 111 h 5934076"/>
              <a:gd name="connsiteX7" fmla="*/ 2623494 w 5495923"/>
              <a:gd name="connsiteY7" fmla="*/ 111 h 5934076"/>
              <a:gd name="connsiteX8" fmla="*/ 2637615 w 5495923"/>
              <a:gd name="connsiteY8" fmla="*/ 38777 h 5934076"/>
              <a:gd name="connsiteX9" fmla="*/ 3003852 w 5495923"/>
              <a:gd name="connsiteY9" fmla="*/ 575215 h 5934076"/>
              <a:gd name="connsiteX10" fmla="*/ 4498517 w 5495923"/>
              <a:gd name="connsiteY10" fmla="*/ 960253 h 5934076"/>
              <a:gd name="connsiteX11" fmla="*/ 4498517 w 5495923"/>
              <a:gd name="connsiteY11" fmla="*/ 960114 h 5934076"/>
              <a:gd name="connsiteX12" fmla="*/ 4923127 w 5495923"/>
              <a:gd name="connsiteY12" fmla="*/ 827748 h 5934076"/>
              <a:gd name="connsiteX13" fmla="*/ 4933137 w 5495923"/>
              <a:gd name="connsiteY13" fmla="*/ 823692 h 5934076"/>
              <a:gd name="connsiteX14" fmla="*/ 4933151 w 5495923"/>
              <a:gd name="connsiteY14" fmla="*/ 823687 h 5934076"/>
              <a:gd name="connsiteX15" fmla="*/ 5305000 w 5495923"/>
              <a:gd name="connsiteY15" fmla="*/ 666590 h 5934076"/>
              <a:gd name="connsiteX16" fmla="*/ 5487401 w 5495923"/>
              <a:gd name="connsiteY16" fmla="*/ 587431 h 5934076"/>
              <a:gd name="connsiteX17" fmla="*/ 5495923 w 5495923"/>
              <a:gd name="connsiteY17" fmla="*/ 583860 h 5934076"/>
              <a:gd name="connsiteX18" fmla="*/ 5495923 w 5495923"/>
              <a:gd name="connsiteY18" fmla="*/ 5934076 h 5934076"/>
              <a:gd name="connsiteX19" fmla="*/ 916006 w 5495923"/>
              <a:gd name="connsiteY19" fmla="*/ 5934076 h 5934076"/>
              <a:gd name="connsiteX20" fmla="*/ 0 w 5495923"/>
              <a:gd name="connsiteY20" fmla="*/ 5018070 h 593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495923" h="5934076">
                <a:moveTo>
                  <a:pt x="5495922" y="0"/>
                </a:moveTo>
                <a:lnTo>
                  <a:pt x="5495923" y="0"/>
                </a:lnTo>
                <a:lnTo>
                  <a:pt x="5495923" y="111"/>
                </a:lnTo>
                <a:lnTo>
                  <a:pt x="5495922" y="111"/>
                </a:lnTo>
                <a:close/>
                <a:moveTo>
                  <a:pt x="0" y="0"/>
                </a:moveTo>
                <a:lnTo>
                  <a:pt x="2699849" y="0"/>
                </a:lnTo>
                <a:lnTo>
                  <a:pt x="2699849" y="111"/>
                </a:lnTo>
                <a:lnTo>
                  <a:pt x="2623494" y="111"/>
                </a:lnTo>
                <a:lnTo>
                  <a:pt x="2637615" y="38777"/>
                </a:lnTo>
                <a:cubicBezTo>
                  <a:pt x="2720026" y="233351"/>
                  <a:pt x="2842843" y="414206"/>
                  <a:pt x="3003852" y="575215"/>
                </a:cubicBezTo>
                <a:cubicBezTo>
                  <a:pt x="3472419" y="1043782"/>
                  <a:pt x="4006409" y="1074385"/>
                  <a:pt x="4498517" y="960253"/>
                </a:cubicBezTo>
                <a:lnTo>
                  <a:pt x="4498517" y="960114"/>
                </a:lnTo>
                <a:cubicBezTo>
                  <a:pt x="4644664" y="926231"/>
                  <a:pt x="4787141" y="879537"/>
                  <a:pt x="4923127" y="827748"/>
                </a:cubicBezTo>
                <a:lnTo>
                  <a:pt x="4933137" y="823692"/>
                </a:lnTo>
                <a:lnTo>
                  <a:pt x="4933151" y="823687"/>
                </a:lnTo>
                <a:cubicBezTo>
                  <a:pt x="5064266" y="773754"/>
                  <a:pt x="5189122" y="718908"/>
                  <a:pt x="5305000" y="666590"/>
                </a:cubicBezTo>
                <a:cubicBezTo>
                  <a:pt x="5368142" y="639141"/>
                  <a:pt x="5428920" y="612577"/>
                  <a:pt x="5487401" y="587431"/>
                </a:cubicBezTo>
                <a:lnTo>
                  <a:pt x="5495923" y="583860"/>
                </a:lnTo>
                <a:lnTo>
                  <a:pt x="5495923" y="5934076"/>
                </a:lnTo>
                <a:lnTo>
                  <a:pt x="916006" y="5934076"/>
                </a:lnTo>
                <a:cubicBezTo>
                  <a:pt x="410110" y="5934076"/>
                  <a:pt x="0" y="5523966"/>
                  <a:pt x="0" y="5018070"/>
                </a:cubicBezTo>
                <a:close/>
              </a:path>
            </a:pathLst>
          </a:custGeom>
        </p:spPr>
        <p:txBody>
          <a:bodyPr wrap="square" anchor="ctr" anchorCtr="0">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9" name="Freeform 8">
            <a:extLst>
              <a:ext uri="{FF2B5EF4-FFF2-40B4-BE49-F238E27FC236}">
                <a16:creationId xmlns:a16="http://schemas.microsoft.com/office/drawing/2014/main" id="{33D1F0A8-FA80-EC2D-28A6-64EC9EFB6AAD}"/>
              </a:ext>
            </a:extLst>
          </p:cNvPr>
          <p:cNvSpPr/>
          <p:nvPr userDrawn="1"/>
        </p:nvSpPr>
        <p:spPr>
          <a:xfrm>
            <a:off x="9318013" y="-3"/>
            <a:ext cx="2883318" cy="1015982"/>
          </a:xfrm>
          <a:custGeom>
            <a:avLst/>
            <a:gdLst>
              <a:gd name="connsiteX0" fmla="*/ 76355 w 2883318"/>
              <a:gd name="connsiteY0" fmla="*/ 0 h 1015982"/>
              <a:gd name="connsiteX1" fmla="*/ 2872428 w 2883318"/>
              <a:gd name="connsiteY1" fmla="*/ 0 h 1015982"/>
              <a:gd name="connsiteX2" fmla="*/ 2872428 w 2883318"/>
              <a:gd name="connsiteY2" fmla="*/ 115 h 1015982"/>
              <a:gd name="connsiteX3" fmla="*/ 2883318 w 2883318"/>
              <a:gd name="connsiteY3" fmla="*/ 115 h 1015982"/>
              <a:gd name="connsiteX4" fmla="*/ 2883318 w 2883318"/>
              <a:gd name="connsiteY4" fmla="*/ 579012 h 1015982"/>
              <a:gd name="connsiteX5" fmla="*/ 2874479 w 2883318"/>
              <a:gd name="connsiteY5" fmla="*/ 582717 h 1015982"/>
              <a:gd name="connsiteX6" fmla="*/ 2685300 w 2883318"/>
              <a:gd name="connsiteY6" fmla="*/ 664817 h 1015982"/>
              <a:gd name="connsiteX7" fmla="*/ 1875023 w 2883318"/>
              <a:gd name="connsiteY7" fmla="*/ 960118 h 1015982"/>
              <a:gd name="connsiteX8" fmla="*/ 1875023 w 2883318"/>
              <a:gd name="connsiteY8" fmla="*/ 960257 h 1015982"/>
              <a:gd name="connsiteX9" fmla="*/ 380358 w 2883318"/>
              <a:gd name="connsiteY9" fmla="*/ 575219 h 1015982"/>
              <a:gd name="connsiteX10" fmla="*/ 14121 w 2883318"/>
              <a:gd name="connsiteY10" fmla="*/ 38781 h 1015982"/>
              <a:gd name="connsiteX11" fmla="*/ 0 w 2883318"/>
              <a:gd name="connsiteY11" fmla="*/ 115 h 1015982"/>
              <a:gd name="connsiteX12" fmla="*/ 76355 w 2883318"/>
              <a:gd name="connsiteY12" fmla="*/ 115 h 1015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83318" h="1015982">
                <a:moveTo>
                  <a:pt x="76355" y="0"/>
                </a:moveTo>
                <a:lnTo>
                  <a:pt x="2872428" y="0"/>
                </a:lnTo>
                <a:lnTo>
                  <a:pt x="2872428" y="115"/>
                </a:lnTo>
                <a:lnTo>
                  <a:pt x="2883318" y="115"/>
                </a:lnTo>
                <a:lnTo>
                  <a:pt x="2883318" y="579012"/>
                </a:lnTo>
                <a:lnTo>
                  <a:pt x="2874479" y="582717"/>
                </a:lnTo>
                <a:cubicBezTo>
                  <a:pt x="2813825" y="608797"/>
                  <a:pt x="2750789" y="636348"/>
                  <a:pt x="2685300" y="664817"/>
                </a:cubicBezTo>
                <a:cubicBezTo>
                  <a:pt x="2444931" y="773342"/>
                  <a:pt x="2167316" y="892352"/>
                  <a:pt x="1875023" y="960118"/>
                </a:cubicBezTo>
                <a:lnTo>
                  <a:pt x="1875023" y="960257"/>
                </a:lnTo>
                <a:cubicBezTo>
                  <a:pt x="1382915" y="1074389"/>
                  <a:pt x="848925" y="1043786"/>
                  <a:pt x="380358" y="575219"/>
                </a:cubicBezTo>
                <a:cubicBezTo>
                  <a:pt x="219349" y="414210"/>
                  <a:pt x="96532" y="233355"/>
                  <a:pt x="14121" y="38781"/>
                </a:cubicBezTo>
                <a:lnTo>
                  <a:pt x="0" y="115"/>
                </a:lnTo>
                <a:lnTo>
                  <a:pt x="76355" y="115"/>
                </a:lnTo>
                <a:close/>
              </a:path>
            </a:pathLst>
          </a:custGeom>
          <a:solidFill>
            <a:srgbClr val="361D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IS"/>
          </a:p>
        </p:txBody>
      </p:sp>
      <p:pic>
        <p:nvPicPr>
          <p:cNvPr id="10" name="Picture 9" descr="A black background with white text&#10;&#10;Description automatically generated">
            <a:extLst>
              <a:ext uri="{FF2B5EF4-FFF2-40B4-BE49-F238E27FC236}">
                <a16:creationId xmlns:a16="http://schemas.microsoft.com/office/drawing/2014/main" id="{A8576998-E706-38DF-2DB1-B6CE2134E189}"/>
              </a:ext>
            </a:extLst>
          </p:cNvPr>
          <p:cNvPicPr>
            <a:picLocks noChangeAspect="1"/>
          </p:cNvPicPr>
          <p:nvPr userDrawn="1"/>
        </p:nvPicPr>
        <p:blipFill>
          <a:blip r:embed="rId2"/>
          <a:stretch>
            <a:fillRect/>
          </a:stretch>
        </p:blipFill>
        <p:spPr>
          <a:xfrm>
            <a:off x="10019177" y="115837"/>
            <a:ext cx="1480989" cy="606708"/>
          </a:xfrm>
          <a:prstGeom prst="rect">
            <a:avLst/>
          </a:prstGeom>
        </p:spPr>
      </p:pic>
      <p:sp>
        <p:nvSpPr>
          <p:cNvPr id="11" name="Text Placeholder 41">
            <a:extLst>
              <a:ext uri="{FF2B5EF4-FFF2-40B4-BE49-F238E27FC236}">
                <a16:creationId xmlns:a16="http://schemas.microsoft.com/office/drawing/2014/main" id="{69D7DDAA-886B-8DDE-1786-09A8DC853F57}"/>
              </a:ext>
            </a:extLst>
          </p:cNvPr>
          <p:cNvSpPr>
            <a:spLocks noGrp="1"/>
          </p:cNvSpPr>
          <p:nvPr>
            <p:ph type="body" sz="quarter" idx="11"/>
          </p:nvPr>
        </p:nvSpPr>
        <p:spPr>
          <a:xfrm>
            <a:off x="340291" y="962526"/>
            <a:ext cx="5953976"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770965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2 images">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11AEC0C-DF5B-7E19-42A9-A02277D23687}"/>
              </a:ext>
            </a:extLst>
          </p:cNvPr>
          <p:cNvGrpSpPr/>
          <p:nvPr userDrawn="1"/>
        </p:nvGrpSpPr>
        <p:grpSpPr>
          <a:xfrm>
            <a:off x="8431331" y="0"/>
            <a:ext cx="3770001" cy="6858000"/>
            <a:chOff x="8422000" y="0"/>
            <a:chExt cx="3770001" cy="6858000"/>
          </a:xfrm>
        </p:grpSpPr>
        <p:sp>
          <p:nvSpPr>
            <p:cNvPr id="9" name="Freeform 8">
              <a:extLst>
                <a:ext uri="{FF2B5EF4-FFF2-40B4-BE49-F238E27FC236}">
                  <a16:creationId xmlns:a16="http://schemas.microsoft.com/office/drawing/2014/main" id="{19DFF084-E4B4-7603-2A01-9E16076A4006}"/>
                </a:ext>
              </a:extLst>
            </p:cNvPr>
            <p:cNvSpPr/>
            <p:nvPr userDrawn="1"/>
          </p:nvSpPr>
          <p:spPr>
            <a:xfrm>
              <a:off x="9143568" y="0"/>
              <a:ext cx="2602364" cy="6858000"/>
            </a:xfrm>
            <a:custGeom>
              <a:avLst/>
              <a:gdLst>
                <a:gd name="connsiteX0" fmla="*/ 0 w 2602364"/>
                <a:gd name="connsiteY0" fmla="*/ 0 h 6858000"/>
                <a:gd name="connsiteX1" fmla="*/ 824121 w 2602364"/>
                <a:gd name="connsiteY1" fmla="*/ 0 h 6858000"/>
                <a:gd name="connsiteX2" fmla="*/ 869182 w 2602364"/>
                <a:gd name="connsiteY2" fmla="*/ 37248 h 6858000"/>
                <a:gd name="connsiteX3" fmla="*/ 1171916 w 2602364"/>
                <a:gd name="connsiteY3" fmla="*/ 768025 h 6858000"/>
                <a:gd name="connsiteX4" fmla="*/ 1171916 w 2602364"/>
                <a:gd name="connsiteY4" fmla="*/ 4915986 h 6858000"/>
                <a:gd name="connsiteX5" fmla="*/ 2598811 w 2602364"/>
                <a:gd name="connsiteY5" fmla="*/ 6857083 h 6858000"/>
                <a:gd name="connsiteX6" fmla="*/ 2602364 w 2602364"/>
                <a:gd name="connsiteY6" fmla="*/ 6858000 h 6858000"/>
                <a:gd name="connsiteX7" fmla="*/ 1839188 w 2602364"/>
                <a:gd name="connsiteY7" fmla="*/ 6858000 h 6858000"/>
                <a:gd name="connsiteX8" fmla="*/ 1693445 w 2602364"/>
                <a:gd name="connsiteY8" fmla="*/ 6748802 h 6858000"/>
                <a:gd name="connsiteX9" fmla="*/ 829134 w 2602364"/>
                <a:gd name="connsiteY9" fmla="*/ 4916110 h 6858000"/>
                <a:gd name="connsiteX10" fmla="*/ 829134 w 2602364"/>
                <a:gd name="connsiteY10" fmla="*/ 768025 h 6858000"/>
                <a:gd name="connsiteX11" fmla="*/ 139509 w 2602364"/>
                <a:gd name="connsiteY11" fmla="*/ 77458 h 6858000"/>
                <a:gd name="connsiteX12" fmla="*/ 18289 w 2602364"/>
                <a:gd name="connsiteY12" fmla="*/ 2715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02364" h="6858000">
                  <a:moveTo>
                    <a:pt x="0" y="0"/>
                  </a:moveTo>
                  <a:lnTo>
                    <a:pt x="824121" y="0"/>
                  </a:lnTo>
                  <a:lnTo>
                    <a:pt x="869182" y="37248"/>
                  </a:lnTo>
                  <a:cubicBezTo>
                    <a:pt x="1056127" y="224464"/>
                    <a:pt x="1171916" y="482949"/>
                    <a:pt x="1171916" y="768025"/>
                  </a:cubicBezTo>
                  <a:lnTo>
                    <a:pt x="1171916" y="4915986"/>
                  </a:lnTo>
                  <a:cubicBezTo>
                    <a:pt x="1171916" y="5826661"/>
                    <a:pt x="1773027" y="6599343"/>
                    <a:pt x="2598811" y="6857083"/>
                  </a:cubicBezTo>
                  <a:lnTo>
                    <a:pt x="2602364" y="6858000"/>
                  </a:lnTo>
                  <a:lnTo>
                    <a:pt x="1839188" y="6858000"/>
                  </a:lnTo>
                  <a:lnTo>
                    <a:pt x="1693445" y="6748802"/>
                  </a:lnTo>
                  <a:cubicBezTo>
                    <a:pt x="1165920" y="6312689"/>
                    <a:pt x="829134" y="5653065"/>
                    <a:pt x="829134" y="4916110"/>
                  </a:cubicBezTo>
                  <a:lnTo>
                    <a:pt x="829134" y="768025"/>
                  </a:lnTo>
                  <a:cubicBezTo>
                    <a:pt x="829134" y="387184"/>
                    <a:pt x="519707" y="77458"/>
                    <a:pt x="139509" y="77458"/>
                  </a:cubicBezTo>
                  <a:cubicBezTo>
                    <a:pt x="92184" y="77458"/>
                    <a:pt x="49321" y="58231"/>
                    <a:pt x="18289" y="27157"/>
                  </a:cubicBezTo>
                  <a:close/>
                </a:path>
              </a:pathLst>
            </a:custGeom>
            <a:solidFill>
              <a:srgbClr val="D14B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9">
              <a:extLst>
                <a:ext uri="{FF2B5EF4-FFF2-40B4-BE49-F238E27FC236}">
                  <a16:creationId xmlns:a16="http://schemas.microsoft.com/office/drawing/2014/main" id="{760BE303-7C40-38D7-ADBC-9209D279382C}"/>
                </a:ext>
              </a:extLst>
            </p:cNvPr>
            <p:cNvSpPr/>
            <p:nvPr userDrawn="1"/>
          </p:nvSpPr>
          <p:spPr>
            <a:xfrm>
              <a:off x="11085852" y="1213571"/>
              <a:ext cx="1106148" cy="4988400"/>
            </a:xfrm>
            <a:custGeom>
              <a:avLst/>
              <a:gdLst>
                <a:gd name="connsiteX0" fmla="*/ 0 w 1106148"/>
                <a:gd name="connsiteY0" fmla="*/ 0 h 4988400"/>
                <a:gd name="connsiteX1" fmla="*/ 329982 w 1106148"/>
                <a:gd name="connsiteY1" fmla="*/ 0 h 4988400"/>
                <a:gd name="connsiteX2" fmla="*/ 1100655 w 1106148"/>
                <a:gd name="connsiteY2" fmla="*/ 410527 h 4988400"/>
                <a:gd name="connsiteX3" fmla="*/ 1106148 w 1106148"/>
                <a:gd name="connsiteY3" fmla="*/ 419577 h 4988400"/>
                <a:gd name="connsiteX4" fmla="*/ 1106148 w 1106148"/>
                <a:gd name="connsiteY4" fmla="*/ 4988400 h 4988400"/>
                <a:gd name="connsiteX5" fmla="*/ 929512 w 1106148"/>
                <a:gd name="connsiteY5" fmla="*/ 4988400 h 4988400"/>
                <a:gd name="connsiteX6" fmla="*/ 0 w 1106148"/>
                <a:gd name="connsiteY6" fmla="*/ 4057620 h 498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6148" h="4988400">
                  <a:moveTo>
                    <a:pt x="0" y="0"/>
                  </a:moveTo>
                  <a:lnTo>
                    <a:pt x="329982" y="0"/>
                  </a:lnTo>
                  <a:cubicBezTo>
                    <a:pt x="650610" y="0"/>
                    <a:pt x="933543" y="162921"/>
                    <a:pt x="1100655" y="410527"/>
                  </a:cubicBezTo>
                  <a:lnTo>
                    <a:pt x="1106148" y="419577"/>
                  </a:lnTo>
                  <a:lnTo>
                    <a:pt x="1106148" y="4988400"/>
                  </a:lnTo>
                  <a:lnTo>
                    <a:pt x="929512" y="4988400"/>
                  </a:lnTo>
                  <a:cubicBezTo>
                    <a:pt x="416508" y="4988400"/>
                    <a:pt x="0" y="4571324"/>
                    <a:pt x="0" y="4057620"/>
                  </a:cubicBezTo>
                  <a:close/>
                </a:path>
              </a:pathLst>
            </a:custGeom>
            <a:solidFill>
              <a:srgbClr val="00BCB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10">
              <a:extLst>
                <a:ext uri="{FF2B5EF4-FFF2-40B4-BE49-F238E27FC236}">
                  <a16:creationId xmlns:a16="http://schemas.microsoft.com/office/drawing/2014/main" id="{C88D0A67-73FD-1548-9F3C-F79A68518EB3}"/>
                </a:ext>
              </a:extLst>
            </p:cNvPr>
            <p:cNvSpPr/>
            <p:nvPr userDrawn="1"/>
          </p:nvSpPr>
          <p:spPr>
            <a:xfrm>
              <a:off x="8422000" y="1213572"/>
              <a:ext cx="3770001" cy="3158515"/>
            </a:xfrm>
            <a:custGeom>
              <a:avLst/>
              <a:gdLst>
                <a:gd name="connsiteX0" fmla="*/ 2663853 w 3770001"/>
                <a:gd name="connsiteY0" fmla="*/ 0 h 3158515"/>
                <a:gd name="connsiteX1" fmla="*/ 2663853 w 3770001"/>
                <a:gd name="connsiteY1" fmla="*/ 1662882 h 3158515"/>
                <a:gd name="connsiteX2" fmla="*/ 3770001 w 3770001"/>
                <a:gd name="connsiteY2" fmla="*/ 1662882 h 3158515"/>
                <a:gd name="connsiteX3" fmla="*/ 3770001 w 3770001"/>
                <a:gd name="connsiteY3" fmla="*/ 3158515 h 3158515"/>
                <a:gd name="connsiteX4" fmla="*/ 2663853 w 3770001"/>
                <a:gd name="connsiteY4" fmla="*/ 3158515 h 3158515"/>
                <a:gd name="connsiteX5" fmla="*/ 2663853 w 3770001"/>
                <a:gd name="connsiteY5" fmla="*/ 3158391 h 3158515"/>
                <a:gd name="connsiteX6" fmla="*/ 724458 w 3770001"/>
                <a:gd name="connsiteY6" fmla="*/ 3158391 h 3158515"/>
                <a:gd name="connsiteX7" fmla="*/ 0 w 3770001"/>
                <a:gd name="connsiteY7" fmla="*/ 2432945 h 3158515"/>
                <a:gd name="connsiteX8" fmla="*/ 0 w 3770001"/>
                <a:gd name="connsiteY8" fmla="*/ 1662882 h 3158515"/>
                <a:gd name="connsiteX9" fmla="*/ 780214 w 3770001"/>
                <a:gd name="connsiteY9" fmla="*/ 1662882 h 3158515"/>
                <a:gd name="connsiteX10" fmla="*/ 780214 w 3770001"/>
                <a:gd name="connsiteY10" fmla="*/ 412886 h 3158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70001" h="3158515">
                  <a:moveTo>
                    <a:pt x="2663853" y="0"/>
                  </a:moveTo>
                  <a:lnTo>
                    <a:pt x="2663853" y="1662882"/>
                  </a:lnTo>
                  <a:lnTo>
                    <a:pt x="3770001" y="1662882"/>
                  </a:lnTo>
                  <a:lnTo>
                    <a:pt x="3770001" y="3158515"/>
                  </a:lnTo>
                  <a:lnTo>
                    <a:pt x="2663853" y="3158515"/>
                  </a:lnTo>
                  <a:lnTo>
                    <a:pt x="2663853" y="3158391"/>
                  </a:lnTo>
                  <a:lnTo>
                    <a:pt x="724458" y="3158391"/>
                  </a:lnTo>
                  <a:cubicBezTo>
                    <a:pt x="324320" y="3158391"/>
                    <a:pt x="0" y="2833629"/>
                    <a:pt x="0" y="2432945"/>
                  </a:cubicBezTo>
                  <a:lnTo>
                    <a:pt x="0" y="1662882"/>
                  </a:lnTo>
                  <a:lnTo>
                    <a:pt x="780214" y="1662882"/>
                  </a:lnTo>
                  <a:lnTo>
                    <a:pt x="780214" y="412886"/>
                  </a:lnTo>
                  <a:close/>
                </a:path>
              </a:pathLst>
            </a:custGeom>
            <a:solidFill>
              <a:srgbClr val="0070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12" name="Picture 11">
            <a:extLst>
              <a:ext uri="{FF2B5EF4-FFF2-40B4-BE49-F238E27FC236}">
                <a16:creationId xmlns:a16="http://schemas.microsoft.com/office/drawing/2014/main" id="{9CA79191-B989-A8F3-9EDA-A4EF99621142}"/>
              </a:ext>
            </a:extLst>
          </p:cNvPr>
          <p:cNvPicPr>
            <a:picLocks noChangeAspect="1"/>
          </p:cNvPicPr>
          <p:nvPr userDrawn="1"/>
        </p:nvPicPr>
        <p:blipFill>
          <a:blip r:embed="rId2"/>
          <a:srcRect/>
          <a:stretch/>
        </p:blipFill>
        <p:spPr>
          <a:xfrm>
            <a:off x="10487345" y="203150"/>
            <a:ext cx="1480989" cy="606707"/>
          </a:xfrm>
          <a:prstGeom prst="rect">
            <a:avLst/>
          </a:prstGeom>
        </p:spPr>
      </p:pic>
      <p:sp>
        <p:nvSpPr>
          <p:cNvPr id="7" name="Graphic 7">
            <a:extLst>
              <a:ext uri="{FF2B5EF4-FFF2-40B4-BE49-F238E27FC236}">
                <a16:creationId xmlns:a16="http://schemas.microsoft.com/office/drawing/2014/main" id="{BFBF9D6C-A74D-25E9-81DD-F27E7B5C85C8}"/>
              </a:ext>
            </a:extLst>
          </p:cNvPr>
          <p:cNvSpPr/>
          <p:nvPr userDrawn="1"/>
        </p:nvSpPr>
        <p:spPr>
          <a:xfrm>
            <a:off x="7669379" y="851327"/>
            <a:ext cx="4091805" cy="2798716"/>
          </a:xfrm>
          <a:custGeom>
            <a:avLst/>
            <a:gdLst>
              <a:gd name="connsiteX0" fmla="*/ 7526986 w 7768614"/>
              <a:gd name="connsiteY0" fmla="*/ 0 h 5313583"/>
              <a:gd name="connsiteX1" fmla="*/ 7768615 w 7768614"/>
              <a:gd name="connsiteY1" fmla="*/ 241757 h 5313583"/>
              <a:gd name="connsiteX2" fmla="*/ 7768615 w 7768614"/>
              <a:gd name="connsiteY2" fmla="*/ 5071827 h 5313583"/>
              <a:gd name="connsiteX3" fmla="*/ 7526986 w 7768614"/>
              <a:gd name="connsiteY3" fmla="*/ 5313584 h 5313583"/>
              <a:gd name="connsiteX4" fmla="*/ 241629 w 7768614"/>
              <a:gd name="connsiteY4" fmla="*/ 5313584 h 5313583"/>
              <a:gd name="connsiteX5" fmla="*/ 0 w 7768614"/>
              <a:gd name="connsiteY5" fmla="*/ 5071827 h 5313583"/>
              <a:gd name="connsiteX6" fmla="*/ 0 w 7768614"/>
              <a:gd name="connsiteY6" fmla="*/ 241757 h 5313583"/>
              <a:gd name="connsiteX7" fmla="*/ 241629 w 7768614"/>
              <a:gd name="connsiteY7" fmla="*/ 0 h 53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614" h="5313583">
                <a:moveTo>
                  <a:pt x="7526986" y="0"/>
                </a:moveTo>
                <a:cubicBezTo>
                  <a:pt x="7660434" y="0"/>
                  <a:pt x="7768615" y="108238"/>
                  <a:pt x="7768615" y="241757"/>
                </a:cubicBezTo>
                <a:lnTo>
                  <a:pt x="7768615" y="5071827"/>
                </a:lnTo>
                <a:cubicBezTo>
                  <a:pt x="7768615" y="5205345"/>
                  <a:pt x="7660434" y="5313584"/>
                  <a:pt x="7526986" y="5313584"/>
                </a:cubicBezTo>
                <a:lnTo>
                  <a:pt x="241629" y="5313584"/>
                </a:lnTo>
                <a:cubicBezTo>
                  <a:pt x="108181" y="5313584"/>
                  <a:pt x="0" y="5205345"/>
                  <a:pt x="0" y="5071827"/>
                </a:cubicBezTo>
                <a:lnTo>
                  <a:pt x="0" y="241757"/>
                </a:lnTo>
                <a:cubicBezTo>
                  <a:pt x="0" y="108238"/>
                  <a:pt x="108181" y="0"/>
                  <a:pt x="241629" y="0"/>
                </a:cubicBezTo>
                <a:close/>
              </a:path>
            </a:pathLst>
          </a:custGeom>
          <a:solidFill>
            <a:srgbClr val="FFFFFF"/>
          </a:solidFill>
          <a:ln w="12700" cap="flat">
            <a:solidFill>
              <a:srgbClr val="EEEBF2"/>
            </a:solidFill>
            <a:prstDash val="solid"/>
            <a:miter/>
          </a:ln>
          <a:effectLst>
            <a:outerShdw blurRad="165100" dist="127000" dir="5400000" algn="ctr" rotWithShape="0">
              <a:srgbClr val="000000">
                <a:alpha val="14509"/>
              </a:srgbClr>
            </a:outerShdw>
          </a:effectLst>
        </p:spPr>
        <p:txBody>
          <a:bodyPr rtlCol="0" anchor="ctr"/>
          <a:lstStyle/>
          <a:p>
            <a:endParaRPr lang="en-IS"/>
          </a:p>
        </p:txBody>
      </p:sp>
      <p:sp>
        <p:nvSpPr>
          <p:cNvPr id="16" name="Picture Placeholder 15">
            <a:extLst>
              <a:ext uri="{FF2B5EF4-FFF2-40B4-BE49-F238E27FC236}">
                <a16:creationId xmlns:a16="http://schemas.microsoft.com/office/drawing/2014/main" id="{15A3BAAC-C17F-4E41-553B-78E0ED1FE0BD}"/>
              </a:ext>
            </a:extLst>
          </p:cNvPr>
          <p:cNvSpPr>
            <a:spLocks noGrp="1"/>
          </p:cNvSpPr>
          <p:nvPr>
            <p:ph type="pic" sz="quarter" idx="10" hasCustomPrompt="1"/>
          </p:nvPr>
        </p:nvSpPr>
        <p:spPr>
          <a:xfrm>
            <a:off x="7716274" y="894421"/>
            <a:ext cx="3998015" cy="2712528"/>
          </a:xfrm>
          <a:custGeom>
            <a:avLst/>
            <a:gdLst>
              <a:gd name="connsiteX0" fmla="*/ 158674 w 7481077"/>
              <a:gd name="connsiteY0" fmla="*/ 0 h 5149949"/>
              <a:gd name="connsiteX1" fmla="*/ 7322403 w 7481077"/>
              <a:gd name="connsiteY1" fmla="*/ 0 h 5149949"/>
              <a:gd name="connsiteX2" fmla="*/ 7481077 w 7481077"/>
              <a:gd name="connsiteY2" fmla="*/ 161233 h 5149949"/>
              <a:gd name="connsiteX3" fmla="*/ 7481077 w 7481077"/>
              <a:gd name="connsiteY3" fmla="*/ 4988716 h 5149949"/>
              <a:gd name="connsiteX4" fmla="*/ 7322403 w 7481077"/>
              <a:gd name="connsiteY4" fmla="*/ 5149949 h 5149949"/>
              <a:gd name="connsiteX5" fmla="*/ 158674 w 7481077"/>
              <a:gd name="connsiteY5" fmla="*/ 5149949 h 5149949"/>
              <a:gd name="connsiteX6" fmla="*/ 0 w 7481077"/>
              <a:gd name="connsiteY6" fmla="*/ 4988716 h 5149949"/>
              <a:gd name="connsiteX7" fmla="*/ 0 w 7481077"/>
              <a:gd name="connsiteY7" fmla="*/ 161233 h 5149949"/>
              <a:gd name="connsiteX8" fmla="*/ 158674 w 7481077"/>
              <a:gd name="connsiteY8" fmla="*/ 0 h 514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1077" h="5149949">
                <a:moveTo>
                  <a:pt x="158674" y="0"/>
                </a:moveTo>
                <a:lnTo>
                  <a:pt x="7322403" y="0"/>
                </a:lnTo>
                <a:cubicBezTo>
                  <a:pt x="7410037" y="0"/>
                  <a:pt x="7481077" y="72187"/>
                  <a:pt x="7481077" y="161233"/>
                </a:cubicBezTo>
                <a:lnTo>
                  <a:pt x="7481077" y="4988716"/>
                </a:lnTo>
                <a:cubicBezTo>
                  <a:pt x="7481077" y="5077763"/>
                  <a:pt x="7410037" y="5149949"/>
                  <a:pt x="7322403" y="5149949"/>
                </a:cubicBezTo>
                <a:lnTo>
                  <a:pt x="158674" y="5149949"/>
                </a:lnTo>
                <a:cubicBezTo>
                  <a:pt x="71041" y="5149949"/>
                  <a:pt x="0" y="5077763"/>
                  <a:pt x="0" y="4988716"/>
                </a:cubicBezTo>
                <a:lnTo>
                  <a:pt x="0" y="161233"/>
                </a:lnTo>
                <a:cubicBezTo>
                  <a:pt x="0" y="72187"/>
                  <a:pt x="71041" y="0"/>
                  <a:pt x="158674" y="0"/>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2" name="Graphic 7">
            <a:extLst>
              <a:ext uri="{FF2B5EF4-FFF2-40B4-BE49-F238E27FC236}">
                <a16:creationId xmlns:a16="http://schemas.microsoft.com/office/drawing/2014/main" id="{C3D85307-B89F-AC8A-7A39-88E45BF52DFF}"/>
              </a:ext>
            </a:extLst>
          </p:cNvPr>
          <p:cNvSpPr/>
          <p:nvPr userDrawn="1"/>
        </p:nvSpPr>
        <p:spPr>
          <a:xfrm>
            <a:off x="7669379" y="3854663"/>
            <a:ext cx="4091805" cy="2798716"/>
          </a:xfrm>
          <a:custGeom>
            <a:avLst/>
            <a:gdLst>
              <a:gd name="connsiteX0" fmla="*/ 7526986 w 7768614"/>
              <a:gd name="connsiteY0" fmla="*/ 0 h 5313583"/>
              <a:gd name="connsiteX1" fmla="*/ 7768615 w 7768614"/>
              <a:gd name="connsiteY1" fmla="*/ 241757 h 5313583"/>
              <a:gd name="connsiteX2" fmla="*/ 7768615 w 7768614"/>
              <a:gd name="connsiteY2" fmla="*/ 5071827 h 5313583"/>
              <a:gd name="connsiteX3" fmla="*/ 7526986 w 7768614"/>
              <a:gd name="connsiteY3" fmla="*/ 5313584 h 5313583"/>
              <a:gd name="connsiteX4" fmla="*/ 241629 w 7768614"/>
              <a:gd name="connsiteY4" fmla="*/ 5313584 h 5313583"/>
              <a:gd name="connsiteX5" fmla="*/ 0 w 7768614"/>
              <a:gd name="connsiteY5" fmla="*/ 5071827 h 5313583"/>
              <a:gd name="connsiteX6" fmla="*/ 0 w 7768614"/>
              <a:gd name="connsiteY6" fmla="*/ 241757 h 5313583"/>
              <a:gd name="connsiteX7" fmla="*/ 241629 w 7768614"/>
              <a:gd name="connsiteY7" fmla="*/ 0 h 53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614" h="5313583">
                <a:moveTo>
                  <a:pt x="7526986" y="0"/>
                </a:moveTo>
                <a:cubicBezTo>
                  <a:pt x="7660434" y="0"/>
                  <a:pt x="7768615" y="108238"/>
                  <a:pt x="7768615" y="241757"/>
                </a:cubicBezTo>
                <a:lnTo>
                  <a:pt x="7768615" y="5071827"/>
                </a:lnTo>
                <a:cubicBezTo>
                  <a:pt x="7768615" y="5205345"/>
                  <a:pt x="7660434" y="5313584"/>
                  <a:pt x="7526986" y="5313584"/>
                </a:cubicBezTo>
                <a:lnTo>
                  <a:pt x="241629" y="5313584"/>
                </a:lnTo>
                <a:cubicBezTo>
                  <a:pt x="108181" y="5313584"/>
                  <a:pt x="0" y="5205345"/>
                  <a:pt x="0" y="5071827"/>
                </a:cubicBezTo>
                <a:lnTo>
                  <a:pt x="0" y="241757"/>
                </a:lnTo>
                <a:cubicBezTo>
                  <a:pt x="0" y="108238"/>
                  <a:pt x="108181" y="0"/>
                  <a:pt x="241629" y="0"/>
                </a:cubicBezTo>
                <a:close/>
              </a:path>
            </a:pathLst>
          </a:custGeom>
          <a:solidFill>
            <a:srgbClr val="FFFFFF"/>
          </a:solidFill>
          <a:ln w="12700" cap="flat">
            <a:solidFill>
              <a:srgbClr val="EEEBF2"/>
            </a:solidFill>
            <a:prstDash val="solid"/>
            <a:miter/>
          </a:ln>
          <a:effectLst>
            <a:outerShdw blurRad="165100" dist="127000" dir="5400000" algn="ctr" rotWithShape="0">
              <a:srgbClr val="000000">
                <a:alpha val="14509"/>
              </a:srgbClr>
            </a:outerShdw>
          </a:effectLst>
        </p:spPr>
        <p:txBody>
          <a:bodyPr rtlCol="0" anchor="ctr"/>
          <a:lstStyle/>
          <a:p>
            <a:endParaRPr lang="en-IS"/>
          </a:p>
        </p:txBody>
      </p:sp>
      <p:sp>
        <p:nvSpPr>
          <p:cNvPr id="3" name="Picture Placeholder 15">
            <a:extLst>
              <a:ext uri="{FF2B5EF4-FFF2-40B4-BE49-F238E27FC236}">
                <a16:creationId xmlns:a16="http://schemas.microsoft.com/office/drawing/2014/main" id="{50CED50D-83F2-8E2F-E182-75032A832203}"/>
              </a:ext>
            </a:extLst>
          </p:cNvPr>
          <p:cNvSpPr>
            <a:spLocks noGrp="1"/>
          </p:cNvSpPr>
          <p:nvPr>
            <p:ph type="pic" sz="quarter" idx="13" hasCustomPrompt="1"/>
          </p:nvPr>
        </p:nvSpPr>
        <p:spPr>
          <a:xfrm>
            <a:off x="7716869" y="3897210"/>
            <a:ext cx="3998015" cy="2712528"/>
          </a:xfrm>
          <a:custGeom>
            <a:avLst/>
            <a:gdLst>
              <a:gd name="connsiteX0" fmla="*/ 158674 w 7481077"/>
              <a:gd name="connsiteY0" fmla="*/ 0 h 5149949"/>
              <a:gd name="connsiteX1" fmla="*/ 7322403 w 7481077"/>
              <a:gd name="connsiteY1" fmla="*/ 0 h 5149949"/>
              <a:gd name="connsiteX2" fmla="*/ 7481077 w 7481077"/>
              <a:gd name="connsiteY2" fmla="*/ 161233 h 5149949"/>
              <a:gd name="connsiteX3" fmla="*/ 7481077 w 7481077"/>
              <a:gd name="connsiteY3" fmla="*/ 4988716 h 5149949"/>
              <a:gd name="connsiteX4" fmla="*/ 7322403 w 7481077"/>
              <a:gd name="connsiteY4" fmla="*/ 5149949 h 5149949"/>
              <a:gd name="connsiteX5" fmla="*/ 158674 w 7481077"/>
              <a:gd name="connsiteY5" fmla="*/ 5149949 h 5149949"/>
              <a:gd name="connsiteX6" fmla="*/ 0 w 7481077"/>
              <a:gd name="connsiteY6" fmla="*/ 4988716 h 5149949"/>
              <a:gd name="connsiteX7" fmla="*/ 0 w 7481077"/>
              <a:gd name="connsiteY7" fmla="*/ 161233 h 5149949"/>
              <a:gd name="connsiteX8" fmla="*/ 158674 w 7481077"/>
              <a:gd name="connsiteY8" fmla="*/ 0 h 514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1077" h="5149949">
                <a:moveTo>
                  <a:pt x="158674" y="0"/>
                </a:moveTo>
                <a:lnTo>
                  <a:pt x="7322403" y="0"/>
                </a:lnTo>
                <a:cubicBezTo>
                  <a:pt x="7410037" y="0"/>
                  <a:pt x="7481077" y="72187"/>
                  <a:pt x="7481077" y="161233"/>
                </a:cubicBezTo>
                <a:lnTo>
                  <a:pt x="7481077" y="4988716"/>
                </a:lnTo>
                <a:cubicBezTo>
                  <a:pt x="7481077" y="5077763"/>
                  <a:pt x="7410037" y="5149949"/>
                  <a:pt x="7322403" y="5149949"/>
                </a:cubicBezTo>
                <a:lnTo>
                  <a:pt x="158674" y="5149949"/>
                </a:lnTo>
                <a:cubicBezTo>
                  <a:pt x="71041" y="5149949"/>
                  <a:pt x="0" y="5077763"/>
                  <a:pt x="0" y="4988716"/>
                </a:cubicBezTo>
                <a:lnTo>
                  <a:pt x="0" y="161233"/>
                </a:lnTo>
                <a:cubicBezTo>
                  <a:pt x="0" y="72187"/>
                  <a:pt x="71041" y="0"/>
                  <a:pt x="158674" y="0"/>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 name="Title Placeholder 12">
            <a:extLst>
              <a:ext uri="{FF2B5EF4-FFF2-40B4-BE49-F238E27FC236}">
                <a16:creationId xmlns:a16="http://schemas.microsoft.com/office/drawing/2014/main" id="{2ABB175A-7B59-DD0C-5DD5-D0263A726498}"/>
              </a:ext>
            </a:extLst>
          </p:cNvPr>
          <p:cNvSpPr>
            <a:spLocks noGrp="1"/>
          </p:cNvSpPr>
          <p:nvPr>
            <p:ph type="title" hasCustomPrompt="1"/>
          </p:nvPr>
        </p:nvSpPr>
        <p:spPr>
          <a:xfrm>
            <a:off x="340292" y="212186"/>
            <a:ext cx="9265181" cy="588637"/>
          </a:xfrm>
          <a:prstGeom prst="rect">
            <a:avLst/>
          </a:prstGeom>
        </p:spPr>
        <p:txBody>
          <a:bodyPr vert="horz" lIns="91440" tIns="45720" rIns="91440" bIns="45720" rtlCol="0" anchor="t" anchorCtr="0">
            <a:noAutofit/>
          </a:bodyPr>
          <a:lstStyle>
            <a:lvl1pPr>
              <a:defRPr sz="4000" b="1"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sp>
        <p:nvSpPr>
          <p:cNvPr id="13" name="Text Placeholder 41">
            <a:extLst>
              <a:ext uri="{FF2B5EF4-FFF2-40B4-BE49-F238E27FC236}">
                <a16:creationId xmlns:a16="http://schemas.microsoft.com/office/drawing/2014/main" id="{EA1F0F56-80AD-DC87-56AF-E1B70E5C992F}"/>
              </a:ext>
            </a:extLst>
          </p:cNvPr>
          <p:cNvSpPr>
            <a:spLocks noGrp="1"/>
          </p:cNvSpPr>
          <p:nvPr>
            <p:ph type="body" sz="quarter" idx="14"/>
          </p:nvPr>
        </p:nvSpPr>
        <p:spPr>
          <a:xfrm>
            <a:off x="340291" y="962526"/>
            <a:ext cx="7013410"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266143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White 1 presenter">
    <p:spTree>
      <p:nvGrpSpPr>
        <p:cNvPr id="1" name=""/>
        <p:cNvGrpSpPr/>
        <p:nvPr/>
      </p:nvGrpSpPr>
      <p:grpSpPr>
        <a:xfrm>
          <a:off x="0" y="0"/>
          <a:ext cx="0" cy="0"/>
          <a:chOff x="0" y="0"/>
          <a:chExt cx="0" cy="0"/>
        </a:xfrm>
      </p:grpSpPr>
      <p:sp>
        <p:nvSpPr>
          <p:cNvPr id="23" name="Freeform 22">
            <a:extLst>
              <a:ext uri="{FF2B5EF4-FFF2-40B4-BE49-F238E27FC236}">
                <a16:creationId xmlns:a16="http://schemas.microsoft.com/office/drawing/2014/main" id="{98AF5EF7-E4BA-ACA3-0074-C17D08F794F2}"/>
              </a:ext>
            </a:extLst>
          </p:cNvPr>
          <p:cNvSpPr/>
          <p:nvPr userDrawn="1"/>
        </p:nvSpPr>
        <p:spPr>
          <a:xfrm>
            <a:off x="2291830" y="0"/>
            <a:ext cx="3679421" cy="2826578"/>
          </a:xfrm>
          <a:custGeom>
            <a:avLst/>
            <a:gdLst>
              <a:gd name="connsiteX0" fmla="*/ 3009435 w 3679421"/>
              <a:gd name="connsiteY0" fmla="*/ 0 h 2826578"/>
              <a:gd name="connsiteX1" fmla="*/ 3516967 w 3679421"/>
              <a:gd name="connsiteY1" fmla="*/ 0 h 2826578"/>
              <a:gd name="connsiteX2" fmla="*/ 3566685 w 3679421"/>
              <a:gd name="connsiteY2" fmla="*/ 107317 h 2826578"/>
              <a:gd name="connsiteX3" fmla="*/ 3228473 w 3679421"/>
              <a:gd name="connsiteY3" fmla="*/ 1778608 h 2826578"/>
              <a:gd name="connsiteX4" fmla="*/ 1211046 w 3679421"/>
              <a:gd name="connsiteY4" fmla="*/ 1920289 h 2826578"/>
              <a:gd name="connsiteX5" fmla="*/ 368129 w 3679421"/>
              <a:gd name="connsiteY5" fmla="*/ 2763403 h 2826578"/>
              <a:gd name="connsiteX6" fmla="*/ 63162 w 3679421"/>
              <a:gd name="connsiteY6" fmla="*/ 2763403 h 2826578"/>
              <a:gd name="connsiteX7" fmla="*/ 63162 w 3679421"/>
              <a:gd name="connsiteY7" fmla="*/ 2458365 h 2826578"/>
              <a:gd name="connsiteX8" fmla="*/ 1047725 w 3679421"/>
              <a:gd name="connsiteY8" fmla="*/ 1473570 h 2826578"/>
              <a:gd name="connsiteX9" fmla="*/ 1352693 w 3679421"/>
              <a:gd name="connsiteY9" fmla="*/ 1473570 h 2826578"/>
              <a:gd name="connsiteX10" fmla="*/ 2923506 w 3679421"/>
              <a:gd name="connsiteY10" fmla="*/ 1473570 h 2826578"/>
              <a:gd name="connsiteX11" fmla="*/ 3065632 w 3679421"/>
              <a:gd name="connsiteY11" fmla="*/ 76519 h 2826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79421" h="2826578">
                <a:moveTo>
                  <a:pt x="3009435" y="0"/>
                </a:moveTo>
                <a:lnTo>
                  <a:pt x="3516967" y="0"/>
                </a:lnTo>
                <a:lnTo>
                  <a:pt x="3566685" y="107317"/>
                </a:lnTo>
                <a:cubicBezTo>
                  <a:pt x="3792159" y="664414"/>
                  <a:pt x="3679422" y="1327554"/>
                  <a:pt x="3228473" y="1778608"/>
                </a:cubicBezTo>
                <a:cubicBezTo>
                  <a:pt x="2678913" y="2328297"/>
                  <a:pt x="1814788" y="2375214"/>
                  <a:pt x="1211046" y="1920289"/>
                </a:cubicBezTo>
                <a:lnTo>
                  <a:pt x="368129" y="2763403"/>
                </a:lnTo>
                <a:cubicBezTo>
                  <a:pt x="283914" y="2847637"/>
                  <a:pt x="147376" y="2847637"/>
                  <a:pt x="63162" y="2763403"/>
                </a:cubicBezTo>
                <a:cubicBezTo>
                  <a:pt x="-21053" y="2679169"/>
                  <a:pt x="-21053" y="2542599"/>
                  <a:pt x="63162" y="2458365"/>
                </a:cubicBezTo>
                <a:lnTo>
                  <a:pt x="1047725" y="1473570"/>
                </a:lnTo>
                <a:cubicBezTo>
                  <a:pt x="1131940" y="1389336"/>
                  <a:pt x="1268478" y="1389336"/>
                  <a:pt x="1352693" y="1473570"/>
                </a:cubicBezTo>
                <a:cubicBezTo>
                  <a:pt x="1785684" y="1906817"/>
                  <a:pt x="2490359" y="1906817"/>
                  <a:pt x="2923506" y="1473570"/>
                </a:cubicBezTo>
                <a:cubicBezTo>
                  <a:pt x="3302509" y="1094478"/>
                  <a:pt x="3349884" y="507566"/>
                  <a:pt x="3065632" y="76519"/>
                </a:cubicBezTo>
                <a:close/>
              </a:path>
            </a:pathLst>
          </a:custGeom>
          <a:solidFill>
            <a:srgbClr val="6E63D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EB6845A3-697A-BD4A-5E7E-5103D6413619}"/>
              </a:ext>
            </a:extLst>
          </p:cNvPr>
          <p:cNvSpPr/>
          <p:nvPr userDrawn="1"/>
        </p:nvSpPr>
        <p:spPr>
          <a:xfrm>
            <a:off x="229819" y="0"/>
            <a:ext cx="3980457" cy="3184108"/>
          </a:xfrm>
          <a:custGeom>
            <a:avLst/>
            <a:gdLst>
              <a:gd name="connsiteX0" fmla="*/ 1241789 w 3980457"/>
              <a:gd name="connsiteY0" fmla="*/ 0 h 3184108"/>
              <a:gd name="connsiteX1" fmla="*/ 3980457 w 3980457"/>
              <a:gd name="connsiteY1" fmla="*/ 0 h 3184108"/>
              <a:gd name="connsiteX2" fmla="*/ 797094 w 3980457"/>
              <a:gd name="connsiteY2" fmla="*/ 3184108 h 3184108"/>
              <a:gd name="connsiteX3" fmla="*/ 308373 w 3980457"/>
              <a:gd name="connsiteY3" fmla="*/ 1972470 h 3184108"/>
              <a:gd name="connsiteX4" fmla="*/ 0 w 3980457"/>
              <a:gd name="connsiteY4" fmla="*/ 1242080 h 3184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0457" h="3184108">
                <a:moveTo>
                  <a:pt x="1241789" y="0"/>
                </a:moveTo>
                <a:lnTo>
                  <a:pt x="3980457" y="0"/>
                </a:lnTo>
                <a:lnTo>
                  <a:pt x="797094" y="3184108"/>
                </a:lnTo>
                <a:cubicBezTo>
                  <a:pt x="663807" y="2765415"/>
                  <a:pt x="479743" y="2357097"/>
                  <a:pt x="308373" y="1972470"/>
                </a:cubicBezTo>
                <a:cubicBezTo>
                  <a:pt x="176788" y="1688335"/>
                  <a:pt x="70592" y="1448020"/>
                  <a:pt x="0" y="1242080"/>
                </a:cubicBezTo>
                <a:close/>
              </a:path>
            </a:pathLst>
          </a:custGeom>
          <a:solidFill>
            <a:srgbClr val="EFBC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8D3DE710-50BC-6706-8CCF-4675E83C66EB}"/>
              </a:ext>
            </a:extLst>
          </p:cNvPr>
          <p:cNvSpPr/>
          <p:nvPr userDrawn="1"/>
        </p:nvSpPr>
        <p:spPr>
          <a:xfrm>
            <a:off x="1" y="0"/>
            <a:ext cx="1471919" cy="3969474"/>
          </a:xfrm>
          <a:custGeom>
            <a:avLst/>
            <a:gdLst>
              <a:gd name="connsiteX0" fmla="*/ 0 w 1471919"/>
              <a:gd name="connsiteY0" fmla="*/ 0 h 3969474"/>
              <a:gd name="connsiteX1" fmla="*/ 1471919 w 1471919"/>
              <a:gd name="connsiteY1" fmla="*/ 0 h 3969474"/>
              <a:gd name="connsiteX2" fmla="*/ 1139148 w 1471919"/>
              <a:gd name="connsiteY2" fmla="*/ 332849 h 3969474"/>
              <a:gd name="connsiteX3" fmla="*/ 296540 w 1471919"/>
              <a:gd name="connsiteY3" fmla="*/ 368927 h 3969474"/>
              <a:gd name="connsiteX4" fmla="*/ 134614 w 1471919"/>
              <a:gd name="connsiteY4" fmla="*/ 733889 h 3969474"/>
              <a:gd name="connsiteX5" fmla="*/ 229974 w 1471919"/>
              <a:gd name="connsiteY5" fmla="*/ 1242236 h 3969474"/>
              <a:gd name="connsiteX6" fmla="*/ 237714 w 1471919"/>
              <a:gd name="connsiteY6" fmla="*/ 1264068 h 3969474"/>
              <a:gd name="connsiteX7" fmla="*/ 245609 w 1471919"/>
              <a:gd name="connsiteY7" fmla="*/ 1286211 h 3969474"/>
              <a:gd name="connsiteX8" fmla="*/ 253659 w 1471919"/>
              <a:gd name="connsiteY8" fmla="*/ 1308508 h 3969474"/>
              <a:gd name="connsiteX9" fmla="*/ 281834 w 1471919"/>
              <a:gd name="connsiteY9" fmla="*/ 1383451 h 3969474"/>
              <a:gd name="connsiteX10" fmla="*/ 291122 w 1471919"/>
              <a:gd name="connsiteY10" fmla="*/ 1406987 h 3969474"/>
              <a:gd name="connsiteX11" fmla="*/ 300101 w 1471919"/>
              <a:gd name="connsiteY11" fmla="*/ 1429749 h 3969474"/>
              <a:gd name="connsiteX12" fmla="*/ 313414 w 1471919"/>
              <a:gd name="connsiteY12" fmla="*/ 1462730 h 3969474"/>
              <a:gd name="connsiteX13" fmla="*/ 322548 w 1471919"/>
              <a:gd name="connsiteY13" fmla="*/ 1485028 h 3969474"/>
              <a:gd name="connsiteX14" fmla="*/ 323941 w 1471919"/>
              <a:gd name="connsiteY14" fmla="*/ 1488744 h 3969474"/>
              <a:gd name="connsiteX15" fmla="*/ 352735 w 1471919"/>
              <a:gd name="connsiteY15" fmla="*/ 1557494 h 3969474"/>
              <a:gd name="connsiteX16" fmla="*/ 361249 w 1471919"/>
              <a:gd name="connsiteY16" fmla="*/ 1577933 h 3969474"/>
              <a:gd name="connsiteX17" fmla="*/ 377194 w 1471919"/>
              <a:gd name="connsiteY17" fmla="*/ 1614630 h 3969474"/>
              <a:gd name="connsiteX18" fmla="*/ 378278 w 1471919"/>
              <a:gd name="connsiteY18" fmla="*/ 1617418 h 3969474"/>
              <a:gd name="connsiteX19" fmla="*/ 381064 w 1471919"/>
              <a:gd name="connsiteY19" fmla="*/ 1623921 h 3969474"/>
              <a:gd name="connsiteX20" fmla="*/ 398712 w 1471919"/>
              <a:gd name="connsiteY20" fmla="*/ 1664335 h 3969474"/>
              <a:gd name="connsiteX21" fmla="*/ 402582 w 1471919"/>
              <a:gd name="connsiteY21" fmla="*/ 1672851 h 3969474"/>
              <a:gd name="connsiteX22" fmla="*/ 410632 w 1471919"/>
              <a:gd name="connsiteY22" fmla="*/ 1690968 h 3969474"/>
              <a:gd name="connsiteX23" fmla="*/ 430912 w 1471919"/>
              <a:gd name="connsiteY23" fmla="*/ 1736801 h 3969474"/>
              <a:gd name="connsiteX24" fmla="*/ 431531 w 1471919"/>
              <a:gd name="connsiteY24" fmla="*/ 1737885 h 3969474"/>
              <a:gd name="connsiteX25" fmla="*/ 444535 w 1471919"/>
              <a:gd name="connsiteY25" fmla="*/ 1767305 h 3969474"/>
              <a:gd name="connsiteX26" fmla="*/ 468065 w 1471919"/>
              <a:gd name="connsiteY26" fmla="*/ 1818867 h 3969474"/>
              <a:gd name="connsiteX27" fmla="*/ 472245 w 1471919"/>
              <a:gd name="connsiteY27" fmla="*/ 1828158 h 3969474"/>
              <a:gd name="connsiteX28" fmla="*/ 498871 w 1471919"/>
              <a:gd name="connsiteY28" fmla="*/ 1886533 h 3969474"/>
              <a:gd name="connsiteX29" fmla="*/ 507231 w 1471919"/>
              <a:gd name="connsiteY29" fmla="*/ 1904805 h 3969474"/>
              <a:gd name="connsiteX30" fmla="*/ 538347 w 1471919"/>
              <a:gd name="connsiteY30" fmla="*/ 1972470 h 3969474"/>
              <a:gd name="connsiteX31" fmla="*/ 1027068 w 1471919"/>
              <a:gd name="connsiteY31" fmla="*/ 3184109 h 3969474"/>
              <a:gd name="connsiteX32" fmla="*/ 803683 w 1471919"/>
              <a:gd name="connsiteY32" fmla="*/ 3407546 h 3969474"/>
              <a:gd name="connsiteX33" fmla="*/ 140110 w 1471919"/>
              <a:gd name="connsiteY33" fmla="*/ 3902359 h 3969474"/>
              <a:gd name="connsiteX34" fmla="*/ 0 w 1471919"/>
              <a:gd name="connsiteY34" fmla="*/ 3969474 h 3969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471919" h="3969474">
                <a:moveTo>
                  <a:pt x="0" y="0"/>
                </a:moveTo>
                <a:lnTo>
                  <a:pt x="1471919" y="0"/>
                </a:lnTo>
                <a:lnTo>
                  <a:pt x="1139148" y="332849"/>
                </a:lnTo>
                <a:cubicBezTo>
                  <a:pt x="810031" y="150135"/>
                  <a:pt x="514352" y="151064"/>
                  <a:pt x="296540" y="368927"/>
                </a:cubicBezTo>
                <a:cubicBezTo>
                  <a:pt x="193285" y="472206"/>
                  <a:pt x="142509" y="591125"/>
                  <a:pt x="134614" y="733889"/>
                </a:cubicBezTo>
                <a:cubicBezTo>
                  <a:pt x="126719" y="876654"/>
                  <a:pt x="161859" y="1043419"/>
                  <a:pt x="229974" y="1242236"/>
                </a:cubicBezTo>
                <a:cubicBezTo>
                  <a:pt x="232296" y="1249513"/>
                  <a:pt x="235237" y="1256791"/>
                  <a:pt x="237714" y="1264068"/>
                </a:cubicBezTo>
                <a:cubicBezTo>
                  <a:pt x="240191" y="1271501"/>
                  <a:pt x="242823" y="1278933"/>
                  <a:pt x="245609" y="1286211"/>
                </a:cubicBezTo>
                <a:cubicBezTo>
                  <a:pt x="248241" y="1293488"/>
                  <a:pt x="251028" y="1301075"/>
                  <a:pt x="253659" y="1308508"/>
                </a:cubicBezTo>
                <a:cubicBezTo>
                  <a:pt x="262483" y="1333128"/>
                  <a:pt x="271926" y="1358058"/>
                  <a:pt x="281834" y="1383451"/>
                </a:cubicBezTo>
                <a:cubicBezTo>
                  <a:pt x="284775" y="1391349"/>
                  <a:pt x="287871" y="1399245"/>
                  <a:pt x="291122" y="1406987"/>
                </a:cubicBezTo>
                <a:cubicBezTo>
                  <a:pt x="294064" y="1414420"/>
                  <a:pt x="297005" y="1422162"/>
                  <a:pt x="300101" y="1429749"/>
                </a:cubicBezTo>
                <a:cubicBezTo>
                  <a:pt x="304281" y="1440743"/>
                  <a:pt x="308770" y="1451582"/>
                  <a:pt x="313414" y="1462730"/>
                </a:cubicBezTo>
                <a:cubicBezTo>
                  <a:pt x="316356" y="1470163"/>
                  <a:pt x="319451" y="1477441"/>
                  <a:pt x="322548" y="1485028"/>
                </a:cubicBezTo>
                <a:cubicBezTo>
                  <a:pt x="323167" y="1486267"/>
                  <a:pt x="323477" y="1487505"/>
                  <a:pt x="323941" y="1488744"/>
                </a:cubicBezTo>
                <a:cubicBezTo>
                  <a:pt x="333229" y="1511196"/>
                  <a:pt x="342827" y="1534267"/>
                  <a:pt x="352735" y="1557494"/>
                </a:cubicBezTo>
                <a:cubicBezTo>
                  <a:pt x="355521" y="1564307"/>
                  <a:pt x="358308" y="1571120"/>
                  <a:pt x="361249" y="1577933"/>
                </a:cubicBezTo>
                <a:cubicBezTo>
                  <a:pt x="366512" y="1590166"/>
                  <a:pt x="371776" y="1602398"/>
                  <a:pt x="377194" y="1614630"/>
                </a:cubicBezTo>
                <a:cubicBezTo>
                  <a:pt x="377504" y="1615559"/>
                  <a:pt x="377813" y="1616488"/>
                  <a:pt x="378278" y="1617418"/>
                </a:cubicBezTo>
                <a:cubicBezTo>
                  <a:pt x="379207" y="1619585"/>
                  <a:pt x="380135" y="1621753"/>
                  <a:pt x="381064" y="1623921"/>
                </a:cubicBezTo>
                <a:cubicBezTo>
                  <a:pt x="386792" y="1637238"/>
                  <a:pt x="392675" y="1650709"/>
                  <a:pt x="398712" y="1664335"/>
                </a:cubicBezTo>
                <a:cubicBezTo>
                  <a:pt x="399951" y="1667122"/>
                  <a:pt x="401344" y="1669909"/>
                  <a:pt x="402582" y="1672851"/>
                </a:cubicBezTo>
                <a:lnTo>
                  <a:pt x="410632" y="1690968"/>
                </a:lnTo>
                <a:cubicBezTo>
                  <a:pt x="417289" y="1705987"/>
                  <a:pt x="424100" y="1721317"/>
                  <a:pt x="430912" y="1736801"/>
                </a:cubicBezTo>
                <a:cubicBezTo>
                  <a:pt x="431067" y="1737110"/>
                  <a:pt x="431221" y="1737575"/>
                  <a:pt x="431531" y="1737885"/>
                </a:cubicBezTo>
                <a:cubicBezTo>
                  <a:pt x="435866" y="1747640"/>
                  <a:pt x="440200" y="1757550"/>
                  <a:pt x="444535" y="1767305"/>
                </a:cubicBezTo>
                <a:cubicBezTo>
                  <a:pt x="452275" y="1784338"/>
                  <a:pt x="460015" y="1801525"/>
                  <a:pt x="468065" y="1818867"/>
                </a:cubicBezTo>
                <a:cubicBezTo>
                  <a:pt x="469458" y="1821964"/>
                  <a:pt x="470851" y="1825061"/>
                  <a:pt x="472245" y="1828158"/>
                </a:cubicBezTo>
                <a:cubicBezTo>
                  <a:pt x="481069" y="1847358"/>
                  <a:pt x="489893" y="1866868"/>
                  <a:pt x="498871" y="1886533"/>
                </a:cubicBezTo>
                <a:cubicBezTo>
                  <a:pt x="501503" y="1892572"/>
                  <a:pt x="504444" y="1898610"/>
                  <a:pt x="507231" y="1904805"/>
                </a:cubicBezTo>
                <a:cubicBezTo>
                  <a:pt x="517448" y="1927102"/>
                  <a:pt x="527820" y="1949554"/>
                  <a:pt x="538347" y="1972470"/>
                </a:cubicBezTo>
                <a:cubicBezTo>
                  <a:pt x="709717" y="2357098"/>
                  <a:pt x="893781" y="2765416"/>
                  <a:pt x="1027068" y="3184109"/>
                </a:cubicBezTo>
                <a:lnTo>
                  <a:pt x="803683" y="3407546"/>
                </a:lnTo>
                <a:cubicBezTo>
                  <a:pt x="602417" y="3608918"/>
                  <a:pt x="378488" y="3773861"/>
                  <a:pt x="140110" y="3902359"/>
                </a:cubicBezTo>
                <a:lnTo>
                  <a:pt x="0" y="3969474"/>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9">
            <a:extLst>
              <a:ext uri="{FF2B5EF4-FFF2-40B4-BE49-F238E27FC236}">
                <a16:creationId xmlns:a16="http://schemas.microsoft.com/office/drawing/2014/main" id="{58787C70-41F5-EA7C-8362-55ECCEED15CC}"/>
              </a:ext>
            </a:extLst>
          </p:cNvPr>
          <p:cNvSpPr/>
          <p:nvPr/>
        </p:nvSpPr>
        <p:spPr>
          <a:xfrm>
            <a:off x="431530" y="1737885"/>
            <a:ext cx="13003" cy="29419"/>
          </a:xfrm>
          <a:custGeom>
            <a:avLst/>
            <a:gdLst>
              <a:gd name="connsiteX0" fmla="*/ 13004 w 13003"/>
              <a:gd name="connsiteY0" fmla="*/ 29420 h 29419"/>
              <a:gd name="connsiteX1" fmla="*/ 0 w 13003"/>
              <a:gd name="connsiteY1" fmla="*/ 0 h 29419"/>
              <a:gd name="connsiteX2" fmla="*/ 8514 w 13003"/>
              <a:gd name="connsiteY2" fmla="*/ 19045 h 29419"/>
              <a:gd name="connsiteX3" fmla="*/ 13004 w 13003"/>
              <a:gd name="connsiteY3" fmla="*/ 29420 h 29419"/>
            </a:gdLst>
            <a:ahLst/>
            <a:cxnLst>
              <a:cxn ang="0">
                <a:pos x="connsiteX0" y="connsiteY0"/>
              </a:cxn>
              <a:cxn ang="0">
                <a:pos x="connsiteX1" y="connsiteY1"/>
              </a:cxn>
              <a:cxn ang="0">
                <a:pos x="connsiteX2" y="connsiteY2"/>
              </a:cxn>
              <a:cxn ang="0">
                <a:pos x="connsiteX3" y="connsiteY3"/>
              </a:cxn>
            </a:cxnLst>
            <a:rect l="l" t="t" r="r" b="b"/>
            <a:pathLst>
              <a:path w="13003" h="29419">
                <a:moveTo>
                  <a:pt x="13004" y="29420"/>
                </a:moveTo>
                <a:cubicBezTo>
                  <a:pt x="8669" y="19665"/>
                  <a:pt x="4335" y="9755"/>
                  <a:pt x="0" y="0"/>
                </a:cubicBezTo>
                <a:cubicBezTo>
                  <a:pt x="2941" y="6348"/>
                  <a:pt x="5573" y="12697"/>
                  <a:pt x="8514" y="19045"/>
                </a:cubicBezTo>
                <a:cubicBezTo>
                  <a:pt x="10062" y="22607"/>
                  <a:pt x="11610" y="25858"/>
                  <a:pt x="13004" y="29420"/>
                </a:cubicBezTo>
                <a:close/>
              </a:path>
            </a:pathLst>
          </a:custGeom>
          <a:solidFill>
            <a:srgbClr val="361D5C"/>
          </a:solidFill>
          <a:ln w="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E8AD3015-3C25-BC97-4620-7A619942012C}"/>
              </a:ext>
            </a:extLst>
          </p:cNvPr>
          <p:cNvSpPr/>
          <p:nvPr/>
        </p:nvSpPr>
        <p:spPr>
          <a:xfrm>
            <a:off x="361249" y="1577778"/>
            <a:ext cx="15944" cy="36697"/>
          </a:xfrm>
          <a:custGeom>
            <a:avLst/>
            <a:gdLst>
              <a:gd name="connsiteX0" fmla="*/ 15945 w 15944"/>
              <a:gd name="connsiteY0" fmla="*/ 36698 h 36697"/>
              <a:gd name="connsiteX1" fmla="*/ 0 w 15944"/>
              <a:gd name="connsiteY1" fmla="*/ 0 h 36697"/>
              <a:gd name="connsiteX2" fmla="*/ 7740 w 15944"/>
              <a:gd name="connsiteY2" fmla="*/ 17497 h 36697"/>
              <a:gd name="connsiteX3" fmla="*/ 15945 w 15944"/>
              <a:gd name="connsiteY3" fmla="*/ 36543 h 36697"/>
            </a:gdLst>
            <a:ahLst/>
            <a:cxnLst>
              <a:cxn ang="0">
                <a:pos x="connsiteX0" y="connsiteY0"/>
              </a:cxn>
              <a:cxn ang="0">
                <a:pos x="connsiteX1" y="connsiteY1"/>
              </a:cxn>
              <a:cxn ang="0">
                <a:pos x="connsiteX2" y="connsiteY2"/>
              </a:cxn>
              <a:cxn ang="0">
                <a:pos x="connsiteX3" y="connsiteY3"/>
              </a:cxn>
            </a:cxnLst>
            <a:rect l="l" t="t" r="r" b="b"/>
            <a:pathLst>
              <a:path w="15944" h="36697">
                <a:moveTo>
                  <a:pt x="15945" y="36698"/>
                </a:moveTo>
                <a:cubicBezTo>
                  <a:pt x="10527" y="24465"/>
                  <a:pt x="5263" y="12233"/>
                  <a:pt x="0" y="0"/>
                </a:cubicBezTo>
                <a:cubicBezTo>
                  <a:pt x="2477" y="5884"/>
                  <a:pt x="5263" y="11613"/>
                  <a:pt x="7740" y="17497"/>
                </a:cubicBezTo>
                <a:cubicBezTo>
                  <a:pt x="10372" y="23846"/>
                  <a:pt x="13159" y="30349"/>
                  <a:pt x="15945" y="36543"/>
                </a:cubicBezTo>
                <a:close/>
              </a:path>
            </a:pathLst>
          </a:custGeom>
          <a:solidFill>
            <a:srgbClr val="361D5C"/>
          </a:solid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35C6EB4-47E0-E673-1108-76F691465789}"/>
              </a:ext>
            </a:extLst>
          </p:cNvPr>
          <p:cNvSpPr/>
          <p:nvPr/>
        </p:nvSpPr>
        <p:spPr>
          <a:xfrm>
            <a:off x="323940" y="1488743"/>
            <a:ext cx="28794" cy="68749"/>
          </a:xfrm>
          <a:custGeom>
            <a:avLst/>
            <a:gdLst>
              <a:gd name="connsiteX0" fmla="*/ 19660 w 28794"/>
              <a:gd name="connsiteY0" fmla="*/ 46917 h 68749"/>
              <a:gd name="connsiteX1" fmla="*/ 0 w 28794"/>
              <a:gd name="connsiteY1" fmla="*/ 0 h 68749"/>
              <a:gd name="connsiteX2" fmla="*/ 28794 w 28794"/>
              <a:gd name="connsiteY2" fmla="*/ 68750 h 68749"/>
              <a:gd name="connsiteX3" fmla="*/ 19660 w 28794"/>
              <a:gd name="connsiteY3" fmla="*/ 46917 h 68749"/>
            </a:gdLst>
            <a:ahLst/>
            <a:cxnLst>
              <a:cxn ang="0">
                <a:pos x="connsiteX0" y="connsiteY0"/>
              </a:cxn>
              <a:cxn ang="0">
                <a:pos x="connsiteX1" y="connsiteY1"/>
              </a:cxn>
              <a:cxn ang="0">
                <a:pos x="connsiteX2" y="connsiteY2"/>
              </a:cxn>
              <a:cxn ang="0">
                <a:pos x="connsiteX3" y="connsiteY3"/>
              </a:cxn>
            </a:cxnLst>
            <a:rect l="l" t="t" r="r" b="b"/>
            <a:pathLst>
              <a:path w="28794" h="68749">
                <a:moveTo>
                  <a:pt x="19660" y="46917"/>
                </a:moveTo>
                <a:cubicBezTo>
                  <a:pt x="12849" y="30968"/>
                  <a:pt x="6347" y="15330"/>
                  <a:pt x="0" y="0"/>
                </a:cubicBezTo>
                <a:cubicBezTo>
                  <a:pt x="9288" y="22452"/>
                  <a:pt x="18886" y="45524"/>
                  <a:pt x="28794" y="68750"/>
                </a:cubicBezTo>
                <a:cubicBezTo>
                  <a:pt x="25698" y="61472"/>
                  <a:pt x="22601" y="54195"/>
                  <a:pt x="19660" y="46917"/>
                </a:cubicBezTo>
                <a:close/>
              </a:path>
            </a:pathLst>
          </a:custGeom>
          <a:solidFill>
            <a:srgbClr val="361D5C"/>
          </a:solidFill>
          <a:ln w="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D0C1E37-C7A5-851D-96EB-27E89A0AE348}"/>
              </a:ext>
            </a:extLst>
          </p:cNvPr>
          <p:cNvSpPr/>
          <p:nvPr/>
        </p:nvSpPr>
        <p:spPr>
          <a:xfrm>
            <a:off x="253659" y="1308353"/>
            <a:ext cx="28329" cy="74943"/>
          </a:xfrm>
          <a:custGeom>
            <a:avLst/>
            <a:gdLst>
              <a:gd name="connsiteX0" fmla="*/ 28175 w 28329"/>
              <a:gd name="connsiteY0" fmla="*/ 74943 h 74943"/>
              <a:gd name="connsiteX1" fmla="*/ 0 w 28329"/>
              <a:gd name="connsiteY1" fmla="*/ 0 h 74943"/>
              <a:gd name="connsiteX2" fmla="*/ 11301 w 28329"/>
              <a:gd name="connsiteY2" fmla="*/ 30039 h 74943"/>
              <a:gd name="connsiteX3" fmla="*/ 19505 w 28329"/>
              <a:gd name="connsiteY3" fmla="*/ 51717 h 74943"/>
              <a:gd name="connsiteX4" fmla="*/ 28329 w 28329"/>
              <a:gd name="connsiteY4" fmla="*/ 74943 h 74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29" h="74943">
                <a:moveTo>
                  <a:pt x="28175" y="74943"/>
                </a:moveTo>
                <a:cubicBezTo>
                  <a:pt x="18267" y="49550"/>
                  <a:pt x="8824" y="24620"/>
                  <a:pt x="0" y="0"/>
                </a:cubicBezTo>
                <a:cubicBezTo>
                  <a:pt x="3870" y="9910"/>
                  <a:pt x="7431" y="20130"/>
                  <a:pt x="11301" y="30039"/>
                </a:cubicBezTo>
                <a:cubicBezTo>
                  <a:pt x="13933" y="37162"/>
                  <a:pt x="16564" y="44440"/>
                  <a:pt x="19505" y="51717"/>
                </a:cubicBezTo>
                <a:cubicBezTo>
                  <a:pt x="22292" y="59305"/>
                  <a:pt x="25233" y="67047"/>
                  <a:pt x="28329" y="74943"/>
                </a:cubicBezTo>
                <a:close/>
              </a:path>
            </a:pathLst>
          </a:custGeom>
          <a:solidFill>
            <a:srgbClr val="361D5C"/>
          </a:solidFill>
          <a:ln w="0" cap="flat">
            <a:noFill/>
            <a:prstDash val="solid"/>
            <a:miter/>
          </a:ln>
        </p:spPr>
        <p:txBody>
          <a:bodyPr rtlCol="0" anchor="ctr"/>
          <a:lstStyle/>
          <a:p>
            <a:endParaRPr lang="en-US"/>
          </a:p>
        </p:txBody>
      </p:sp>
      <p:pic>
        <p:nvPicPr>
          <p:cNvPr id="2" name="Graphic 1">
            <a:extLst>
              <a:ext uri="{FF2B5EF4-FFF2-40B4-BE49-F238E27FC236}">
                <a16:creationId xmlns:a16="http://schemas.microsoft.com/office/drawing/2014/main" id="{BCDF9311-3FD9-B0EF-EB5A-3BA98D6BA625}"/>
              </a:ext>
            </a:extLst>
          </p:cNvPr>
          <p:cNvPicPr>
            <a:picLocks noChangeAspect="1"/>
          </p:cNvPicPr>
          <p:nvPr userDrawn="1"/>
        </p:nvPicPr>
        <p:blipFill>
          <a:blip r:embed="rId2"/>
          <a:srcRect/>
          <a:stretch/>
        </p:blipFill>
        <p:spPr>
          <a:xfrm>
            <a:off x="7124912" y="876784"/>
            <a:ext cx="2643806" cy="1083071"/>
          </a:xfrm>
          <a:prstGeom prst="rect">
            <a:avLst/>
          </a:prstGeom>
        </p:spPr>
      </p:pic>
      <p:sp>
        <p:nvSpPr>
          <p:cNvPr id="36" name="Text Placeholder 35">
            <a:extLst>
              <a:ext uri="{FF2B5EF4-FFF2-40B4-BE49-F238E27FC236}">
                <a16:creationId xmlns:a16="http://schemas.microsoft.com/office/drawing/2014/main" id="{055A5A43-9F04-7F34-1FCF-D205F780317E}"/>
              </a:ext>
            </a:extLst>
          </p:cNvPr>
          <p:cNvSpPr>
            <a:spLocks noGrp="1"/>
          </p:cNvSpPr>
          <p:nvPr>
            <p:ph type="body" sz="quarter" idx="12" hasCustomPrompt="1"/>
          </p:nvPr>
        </p:nvSpPr>
        <p:spPr>
          <a:xfrm>
            <a:off x="465101" y="5394837"/>
            <a:ext cx="4248567" cy="408128"/>
          </a:xfrm>
          <a:prstGeom prst="rect">
            <a:avLst/>
          </a:prstGeom>
        </p:spPr>
        <p:txBody>
          <a:bodyPr/>
          <a:lstStyle>
            <a:lvl1pPr marL="0" indent="0" algn="ctr">
              <a:buNone/>
              <a:defRPr sz="2400" b="1" i="0">
                <a:solidFill>
                  <a:srgbClr val="19181A"/>
                </a:solidFill>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37" name="Text Placeholder 35">
            <a:extLst>
              <a:ext uri="{FF2B5EF4-FFF2-40B4-BE49-F238E27FC236}">
                <a16:creationId xmlns:a16="http://schemas.microsoft.com/office/drawing/2014/main" id="{B867E93F-D2CF-7981-8604-2D623465EFCB}"/>
              </a:ext>
            </a:extLst>
          </p:cNvPr>
          <p:cNvSpPr>
            <a:spLocks noGrp="1"/>
          </p:cNvSpPr>
          <p:nvPr>
            <p:ph type="body" sz="quarter" idx="13" hasCustomPrompt="1"/>
          </p:nvPr>
        </p:nvSpPr>
        <p:spPr>
          <a:xfrm>
            <a:off x="465101" y="5847663"/>
            <a:ext cx="4248567" cy="561975"/>
          </a:xfrm>
          <a:prstGeom prst="rect">
            <a:avLst/>
          </a:prstGeom>
        </p:spPr>
        <p:txBody>
          <a:bodyPr/>
          <a:lstStyle>
            <a:lvl1pPr marL="0" indent="0" algn="ctr">
              <a:buNone/>
              <a:defRPr sz="2400" b="0" i="0">
                <a:solidFill>
                  <a:srgbClr val="6E63D6"/>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38" name="Freeform 37">
            <a:extLst>
              <a:ext uri="{FF2B5EF4-FFF2-40B4-BE49-F238E27FC236}">
                <a16:creationId xmlns:a16="http://schemas.microsoft.com/office/drawing/2014/main" id="{135F132A-CB24-5FDF-0A51-A4689BE66201}"/>
              </a:ext>
            </a:extLst>
          </p:cNvPr>
          <p:cNvSpPr/>
          <p:nvPr userDrawn="1"/>
        </p:nvSpPr>
        <p:spPr>
          <a:xfrm>
            <a:off x="465101" y="961694"/>
            <a:ext cx="4248567" cy="4001298"/>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4" name="Text Placeholder 6">
            <a:extLst>
              <a:ext uri="{FF2B5EF4-FFF2-40B4-BE49-F238E27FC236}">
                <a16:creationId xmlns:a16="http://schemas.microsoft.com/office/drawing/2014/main" id="{E14C9642-D545-80EF-31B5-C9F42A24BA5A}"/>
              </a:ext>
            </a:extLst>
          </p:cNvPr>
          <p:cNvSpPr>
            <a:spLocks noGrp="1"/>
          </p:cNvSpPr>
          <p:nvPr>
            <p:ph type="body" sz="quarter" idx="20" hasCustomPrompt="1"/>
          </p:nvPr>
        </p:nvSpPr>
        <p:spPr>
          <a:xfrm>
            <a:off x="5013633" y="3437530"/>
            <a:ext cx="6877740" cy="666357"/>
          </a:xfrm>
          <a:prstGeom prst="rect">
            <a:avLst/>
          </a:prstGeom>
        </p:spPr>
        <p:txBody>
          <a:bodyPr/>
          <a:lstStyle>
            <a:lvl1pPr marL="0" indent="0" algn="ctr">
              <a:buNone/>
              <a:defRPr b="0" i="0">
                <a:solidFill>
                  <a:srgbClr val="6E63D6"/>
                </a:solidFill>
                <a:latin typeface="Aptos Light" panose="020B0004020202020204" pitchFamily="34" charset="0"/>
                <a:cs typeface="Segoe UI" panose="020B0502040204020203" pitchFamily="34" charset="0"/>
              </a:defRPr>
            </a:lvl1pPr>
            <a:lvl2pPr marL="457200" indent="0" algn="ctr">
              <a:buNone/>
              <a:defRPr>
                <a:solidFill>
                  <a:srgbClr val="328C85"/>
                </a:solidFill>
                <a:latin typeface="Segoe UI" panose="020B0502040204020203" pitchFamily="34" charset="0"/>
                <a:cs typeface="Segoe UI" panose="020B0502040204020203" pitchFamily="34" charset="0"/>
              </a:defRPr>
            </a:lvl2pPr>
            <a:lvl3pPr marL="914400" indent="0" algn="ctr">
              <a:buNone/>
              <a:defRPr>
                <a:solidFill>
                  <a:srgbClr val="328C85"/>
                </a:solidFill>
                <a:latin typeface="Segoe UI" panose="020B0502040204020203" pitchFamily="34" charset="0"/>
                <a:cs typeface="Segoe UI" panose="020B0502040204020203" pitchFamily="34" charset="0"/>
              </a:defRPr>
            </a:lvl3pPr>
            <a:lvl4pPr marL="1371600" indent="0" algn="ctr">
              <a:buNone/>
              <a:defRPr>
                <a:solidFill>
                  <a:srgbClr val="328C85"/>
                </a:solidFill>
                <a:latin typeface="Segoe UI" panose="020B0502040204020203" pitchFamily="34" charset="0"/>
                <a:cs typeface="Segoe UI" panose="020B0502040204020203" pitchFamily="34" charset="0"/>
              </a:defRPr>
            </a:lvl4pPr>
            <a:lvl5pPr marL="1828800" indent="0" algn="ctr">
              <a:buNone/>
              <a:defRPr>
                <a:solidFill>
                  <a:srgbClr val="328C85"/>
                </a:solidFill>
                <a:latin typeface="Segoe UI" panose="020B0502040204020203" pitchFamily="34" charset="0"/>
                <a:cs typeface="Segoe UI" panose="020B0502040204020203" pitchFamily="34" charset="0"/>
              </a:defRPr>
            </a:lvl5pPr>
          </a:lstStyle>
          <a:p>
            <a:pPr lvl="0"/>
            <a:r>
              <a:rPr lang="en-US"/>
              <a:t>Subtitle if you want</a:t>
            </a:r>
            <a:endParaRPr lang="en-IS"/>
          </a:p>
        </p:txBody>
      </p:sp>
      <p:sp>
        <p:nvSpPr>
          <p:cNvPr id="6" name="Title Placeholder 12">
            <a:extLst>
              <a:ext uri="{FF2B5EF4-FFF2-40B4-BE49-F238E27FC236}">
                <a16:creationId xmlns:a16="http://schemas.microsoft.com/office/drawing/2014/main" id="{010E89FF-89E7-D9DB-5BAA-F86D2B3EB1BE}"/>
              </a:ext>
            </a:extLst>
          </p:cNvPr>
          <p:cNvSpPr>
            <a:spLocks noGrp="1"/>
          </p:cNvSpPr>
          <p:nvPr>
            <p:ph type="title" hasCustomPrompt="1"/>
          </p:nvPr>
        </p:nvSpPr>
        <p:spPr>
          <a:xfrm>
            <a:off x="5013633" y="2762643"/>
            <a:ext cx="6877740" cy="666357"/>
          </a:xfrm>
          <a:prstGeom prst="rect">
            <a:avLst/>
          </a:prstGeom>
        </p:spPr>
        <p:txBody>
          <a:bodyPr vert="horz" lIns="91440" tIns="45720" rIns="91440" bIns="45720" rtlCol="0" anchor="t" anchorCtr="0">
            <a:normAutofit/>
          </a:bodyPr>
          <a:lstStyle>
            <a:lvl1pPr algn="ctr">
              <a:defRPr b="1" i="0">
                <a:solidFill>
                  <a:srgbClr val="351C5C"/>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24" name="Freeform 23">
            <a:extLst>
              <a:ext uri="{FF2B5EF4-FFF2-40B4-BE49-F238E27FC236}">
                <a16:creationId xmlns:a16="http://schemas.microsoft.com/office/drawing/2014/main" id="{B7E6CBFF-D865-D497-B653-C6C86148927B}"/>
              </a:ext>
            </a:extLst>
          </p:cNvPr>
          <p:cNvSpPr/>
          <p:nvPr userDrawn="1"/>
        </p:nvSpPr>
        <p:spPr>
          <a:xfrm>
            <a:off x="0" y="0"/>
            <a:ext cx="1471919" cy="3969474"/>
          </a:xfrm>
          <a:custGeom>
            <a:avLst/>
            <a:gdLst>
              <a:gd name="connsiteX0" fmla="*/ 0 w 1471919"/>
              <a:gd name="connsiteY0" fmla="*/ 0 h 3969474"/>
              <a:gd name="connsiteX1" fmla="*/ 1471919 w 1471919"/>
              <a:gd name="connsiteY1" fmla="*/ 0 h 3969474"/>
              <a:gd name="connsiteX2" fmla="*/ 1139148 w 1471919"/>
              <a:gd name="connsiteY2" fmla="*/ 332849 h 3969474"/>
              <a:gd name="connsiteX3" fmla="*/ 296540 w 1471919"/>
              <a:gd name="connsiteY3" fmla="*/ 368927 h 3969474"/>
              <a:gd name="connsiteX4" fmla="*/ 134614 w 1471919"/>
              <a:gd name="connsiteY4" fmla="*/ 733889 h 3969474"/>
              <a:gd name="connsiteX5" fmla="*/ 229974 w 1471919"/>
              <a:gd name="connsiteY5" fmla="*/ 1242236 h 3969474"/>
              <a:gd name="connsiteX6" fmla="*/ 237714 w 1471919"/>
              <a:gd name="connsiteY6" fmla="*/ 1264068 h 3969474"/>
              <a:gd name="connsiteX7" fmla="*/ 245609 w 1471919"/>
              <a:gd name="connsiteY7" fmla="*/ 1286211 h 3969474"/>
              <a:gd name="connsiteX8" fmla="*/ 253659 w 1471919"/>
              <a:gd name="connsiteY8" fmla="*/ 1308508 h 3969474"/>
              <a:gd name="connsiteX9" fmla="*/ 281834 w 1471919"/>
              <a:gd name="connsiteY9" fmla="*/ 1383451 h 3969474"/>
              <a:gd name="connsiteX10" fmla="*/ 291122 w 1471919"/>
              <a:gd name="connsiteY10" fmla="*/ 1406987 h 3969474"/>
              <a:gd name="connsiteX11" fmla="*/ 300101 w 1471919"/>
              <a:gd name="connsiteY11" fmla="*/ 1429749 h 3969474"/>
              <a:gd name="connsiteX12" fmla="*/ 313414 w 1471919"/>
              <a:gd name="connsiteY12" fmla="*/ 1462730 h 3969474"/>
              <a:gd name="connsiteX13" fmla="*/ 322548 w 1471919"/>
              <a:gd name="connsiteY13" fmla="*/ 1485028 h 3969474"/>
              <a:gd name="connsiteX14" fmla="*/ 323941 w 1471919"/>
              <a:gd name="connsiteY14" fmla="*/ 1488744 h 3969474"/>
              <a:gd name="connsiteX15" fmla="*/ 352735 w 1471919"/>
              <a:gd name="connsiteY15" fmla="*/ 1557494 h 3969474"/>
              <a:gd name="connsiteX16" fmla="*/ 361249 w 1471919"/>
              <a:gd name="connsiteY16" fmla="*/ 1577933 h 3969474"/>
              <a:gd name="connsiteX17" fmla="*/ 377194 w 1471919"/>
              <a:gd name="connsiteY17" fmla="*/ 1614630 h 3969474"/>
              <a:gd name="connsiteX18" fmla="*/ 378278 w 1471919"/>
              <a:gd name="connsiteY18" fmla="*/ 1617418 h 3969474"/>
              <a:gd name="connsiteX19" fmla="*/ 381064 w 1471919"/>
              <a:gd name="connsiteY19" fmla="*/ 1623921 h 3969474"/>
              <a:gd name="connsiteX20" fmla="*/ 398712 w 1471919"/>
              <a:gd name="connsiteY20" fmla="*/ 1664335 h 3969474"/>
              <a:gd name="connsiteX21" fmla="*/ 402582 w 1471919"/>
              <a:gd name="connsiteY21" fmla="*/ 1672851 h 3969474"/>
              <a:gd name="connsiteX22" fmla="*/ 410632 w 1471919"/>
              <a:gd name="connsiteY22" fmla="*/ 1690968 h 3969474"/>
              <a:gd name="connsiteX23" fmla="*/ 430912 w 1471919"/>
              <a:gd name="connsiteY23" fmla="*/ 1736801 h 3969474"/>
              <a:gd name="connsiteX24" fmla="*/ 431531 w 1471919"/>
              <a:gd name="connsiteY24" fmla="*/ 1737885 h 3969474"/>
              <a:gd name="connsiteX25" fmla="*/ 444535 w 1471919"/>
              <a:gd name="connsiteY25" fmla="*/ 1767305 h 3969474"/>
              <a:gd name="connsiteX26" fmla="*/ 468065 w 1471919"/>
              <a:gd name="connsiteY26" fmla="*/ 1818867 h 3969474"/>
              <a:gd name="connsiteX27" fmla="*/ 472245 w 1471919"/>
              <a:gd name="connsiteY27" fmla="*/ 1828158 h 3969474"/>
              <a:gd name="connsiteX28" fmla="*/ 498871 w 1471919"/>
              <a:gd name="connsiteY28" fmla="*/ 1886533 h 3969474"/>
              <a:gd name="connsiteX29" fmla="*/ 507231 w 1471919"/>
              <a:gd name="connsiteY29" fmla="*/ 1904805 h 3969474"/>
              <a:gd name="connsiteX30" fmla="*/ 538347 w 1471919"/>
              <a:gd name="connsiteY30" fmla="*/ 1972470 h 3969474"/>
              <a:gd name="connsiteX31" fmla="*/ 1027068 w 1471919"/>
              <a:gd name="connsiteY31" fmla="*/ 3184109 h 3969474"/>
              <a:gd name="connsiteX32" fmla="*/ 803683 w 1471919"/>
              <a:gd name="connsiteY32" fmla="*/ 3407546 h 3969474"/>
              <a:gd name="connsiteX33" fmla="*/ 140110 w 1471919"/>
              <a:gd name="connsiteY33" fmla="*/ 3902359 h 3969474"/>
              <a:gd name="connsiteX34" fmla="*/ 0 w 1471919"/>
              <a:gd name="connsiteY34" fmla="*/ 3969474 h 3969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471919" h="3969474">
                <a:moveTo>
                  <a:pt x="0" y="0"/>
                </a:moveTo>
                <a:lnTo>
                  <a:pt x="1471919" y="0"/>
                </a:lnTo>
                <a:lnTo>
                  <a:pt x="1139148" y="332849"/>
                </a:lnTo>
                <a:cubicBezTo>
                  <a:pt x="810031" y="150135"/>
                  <a:pt x="514352" y="151064"/>
                  <a:pt x="296540" y="368927"/>
                </a:cubicBezTo>
                <a:cubicBezTo>
                  <a:pt x="193285" y="472206"/>
                  <a:pt x="142509" y="591125"/>
                  <a:pt x="134614" y="733889"/>
                </a:cubicBezTo>
                <a:cubicBezTo>
                  <a:pt x="126719" y="876654"/>
                  <a:pt x="161859" y="1043419"/>
                  <a:pt x="229974" y="1242236"/>
                </a:cubicBezTo>
                <a:cubicBezTo>
                  <a:pt x="232296" y="1249513"/>
                  <a:pt x="235237" y="1256791"/>
                  <a:pt x="237714" y="1264068"/>
                </a:cubicBezTo>
                <a:cubicBezTo>
                  <a:pt x="240191" y="1271501"/>
                  <a:pt x="242823" y="1278933"/>
                  <a:pt x="245609" y="1286211"/>
                </a:cubicBezTo>
                <a:cubicBezTo>
                  <a:pt x="248241" y="1293488"/>
                  <a:pt x="251028" y="1301075"/>
                  <a:pt x="253659" y="1308508"/>
                </a:cubicBezTo>
                <a:cubicBezTo>
                  <a:pt x="262483" y="1333128"/>
                  <a:pt x="271926" y="1358058"/>
                  <a:pt x="281834" y="1383451"/>
                </a:cubicBezTo>
                <a:cubicBezTo>
                  <a:pt x="284775" y="1391349"/>
                  <a:pt x="287871" y="1399245"/>
                  <a:pt x="291122" y="1406987"/>
                </a:cubicBezTo>
                <a:cubicBezTo>
                  <a:pt x="294064" y="1414420"/>
                  <a:pt x="297005" y="1422162"/>
                  <a:pt x="300101" y="1429749"/>
                </a:cubicBezTo>
                <a:cubicBezTo>
                  <a:pt x="304281" y="1440743"/>
                  <a:pt x="308770" y="1451582"/>
                  <a:pt x="313414" y="1462730"/>
                </a:cubicBezTo>
                <a:cubicBezTo>
                  <a:pt x="316356" y="1470163"/>
                  <a:pt x="319451" y="1477441"/>
                  <a:pt x="322548" y="1485028"/>
                </a:cubicBezTo>
                <a:cubicBezTo>
                  <a:pt x="323167" y="1486267"/>
                  <a:pt x="323477" y="1487505"/>
                  <a:pt x="323941" y="1488744"/>
                </a:cubicBezTo>
                <a:cubicBezTo>
                  <a:pt x="333229" y="1511196"/>
                  <a:pt x="342827" y="1534267"/>
                  <a:pt x="352735" y="1557494"/>
                </a:cubicBezTo>
                <a:cubicBezTo>
                  <a:pt x="355521" y="1564307"/>
                  <a:pt x="358308" y="1571120"/>
                  <a:pt x="361249" y="1577933"/>
                </a:cubicBezTo>
                <a:cubicBezTo>
                  <a:pt x="366512" y="1590166"/>
                  <a:pt x="371776" y="1602398"/>
                  <a:pt x="377194" y="1614630"/>
                </a:cubicBezTo>
                <a:cubicBezTo>
                  <a:pt x="377504" y="1615559"/>
                  <a:pt x="377813" y="1616488"/>
                  <a:pt x="378278" y="1617418"/>
                </a:cubicBezTo>
                <a:cubicBezTo>
                  <a:pt x="379207" y="1619585"/>
                  <a:pt x="380135" y="1621753"/>
                  <a:pt x="381064" y="1623921"/>
                </a:cubicBezTo>
                <a:cubicBezTo>
                  <a:pt x="386792" y="1637238"/>
                  <a:pt x="392675" y="1650709"/>
                  <a:pt x="398712" y="1664335"/>
                </a:cubicBezTo>
                <a:cubicBezTo>
                  <a:pt x="399951" y="1667122"/>
                  <a:pt x="401344" y="1669909"/>
                  <a:pt x="402582" y="1672851"/>
                </a:cubicBezTo>
                <a:lnTo>
                  <a:pt x="410632" y="1690968"/>
                </a:lnTo>
                <a:cubicBezTo>
                  <a:pt x="417289" y="1705987"/>
                  <a:pt x="424100" y="1721317"/>
                  <a:pt x="430912" y="1736801"/>
                </a:cubicBezTo>
                <a:cubicBezTo>
                  <a:pt x="431067" y="1737110"/>
                  <a:pt x="431221" y="1737575"/>
                  <a:pt x="431531" y="1737885"/>
                </a:cubicBezTo>
                <a:cubicBezTo>
                  <a:pt x="435866" y="1747640"/>
                  <a:pt x="440200" y="1757550"/>
                  <a:pt x="444535" y="1767305"/>
                </a:cubicBezTo>
                <a:cubicBezTo>
                  <a:pt x="452275" y="1784338"/>
                  <a:pt x="460015" y="1801525"/>
                  <a:pt x="468065" y="1818867"/>
                </a:cubicBezTo>
                <a:cubicBezTo>
                  <a:pt x="469458" y="1821964"/>
                  <a:pt x="470851" y="1825061"/>
                  <a:pt x="472245" y="1828158"/>
                </a:cubicBezTo>
                <a:cubicBezTo>
                  <a:pt x="481069" y="1847358"/>
                  <a:pt x="489893" y="1866868"/>
                  <a:pt x="498871" y="1886533"/>
                </a:cubicBezTo>
                <a:cubicBezTo>
                  <a:pt x="501503" y="1892572"/>
                  <a:pt x="504444" y="1898610"/>
                  <a:pt x="507231" y="1904805"/>
                </a:cubicBezTo>
                <a:cubicBezTo>
                  <a:pt x="517448" y="1927102"/>
                  <a:pt x="527820" y="1949554"/>
                  <a:pt x="538347" y="1972470"/>
                </a:cubicBezTo>
                <a:cubicBezTo>
                  <a:pt x="709717" y="2357098"/>
                  <a:pt x="893781" y="2765416"/>
                  <a:pt x="1027068" y="3184109"/>
                </a:cubicBezTo>
                <a:lnTo>
                  <a:pt x="803683" y="3407546"/>
                </a:lnTo>
                <a:cubicBezTo>
                  <a:pt x="602417" y="3608918"/>
                  <a:pt x="378488" y="3773861"/>
                  <a:pt x="140110" y="3902359"/>
                </a:cubicBezTo>
                <a:lnTo>
                  <a:pt x="0" y="3969474"/>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Picture Placeholder 61">
            <a:extLst>
              <a:ext uri="{FF2B5EF4-FFF2-40B4-BE49-F238E27FC236}">
                <a16:creationId xmlns:a16="http://schemas.microsoft.com/office/drawing/2014/main" id="{CE45D407-C74F-C79A-AB0B-3CCAF6A21DCA}"/>
              </a:ext>
            </a:extLst>
          </p:cNvPr>
          <p:cNvSpPr>
            <a:spLocks noGrp="1"/>
          </p:cNvSpPr>
          <p:nvPr>
            <p:ph type="pic" sz="quarter" idx="11" hasCustomPrompt="1"/>
          </p:nvPr>
        </p:nvSpPr>
        <p:spPr>
          <a:xfrm>
            <a:off x="514469" y="1010337"/>
            <a:ext cx="4149831" cy="3904013"/>
          </a:xfrm>
          <a:custGeom>
            <a:avLst/>
            <a:gdLst>
              <a:gd name="connsiteX0" fmla="*/ 63979 w 4149831"/>
              <a:gd name="connsiteY0" fmla="*/ 0 h 3904013"/>
              <a:gd name="connsiteX1" fmla="*/ 4086310 w 4149831"/>
              <a:gd name="connsiteY1" fmla="*/ 0 h 3904013"/>
              <a:gd name="connsiteX2" fmla="*/ 4096526 w 4149831"/>
              <a:gd name="connsiteY2" fmla="*/ 2062 h 3904013"/>
              <a:gd name="connsiteX3" fmla="*/ 4143371 w 4149831"/>
              <a:gd name="connsiteY3" fmla="*/ 48900 h 3904013"/>
              <a:gd name="connsiteX4" fmla="*/ 4149831 w 4149831"/>
              <a:gd name="connsiteY4" fmla="*/ 80894 h 3904013"/>
              <a:gd name="connsiteX5" fmla="*/ 4149831 w 4149831"/>
              <a:gd name="connsiteY5" fmla="*/ 3818264 h 3904013"/>
              <a:gd name="connsiteX6" fmla="*/ 4143371 w 4149831"/>
              <a:gd name="connsiteY6" fmla="*/ 3850259 h 3904013"/>
              <a:gd name="connsiteX7" fmla="*/ 4062261 w 4149831"/>
              <a:gd name="connsiteY7" fmla="*/ 3904013 h 3904013"/>
              <a:gd name="connsiteX8" fmla="*/ 88028 w 4149831"/>
              <a:gd name="connsiteY8" fmla="*/ 3904013 h 3904013"/>
              <a:gd name="connsiteX9" fmla="*/ 0 w 4149831"/>
              <a:gd name="connsiteY9" fmla="*/ 3816000 h 3904013"/>
              <a:gd name="connsiteX10" fmla="*/ 0 w 4149831"/>
              <a:gd name="connsiteY10" fmla="*/ 2718353 h 3904013"/>
              <a:gd name="connsiteX11" fmla="*/ 0 w 4149831"/>
              <a:gd name="connsiteY11" fmla="*/ 2658391 h 3904013"/>
              <a:gd name="connsiteX12" fmla="*/ 86008 w 4149831"/>
              <a:gd name="connsiteY12" fmla="*/ 2594433 h 3904013"/>
              <a:gd name="connsiteX13" fmla="*/ 294526 w 4149831"/>
              <a:gd name="connsiteY13" fmla="*/ 2405204 h 3904013"/>
              <a:gd name="connsiteX14" fmla="*/ 517913 w 4149831"/>
              <a:gd name="connsiteY14" fmla="*/ 2181767 h 3904013"/>
              <a:gd name="connsiteX15" fmla="*/ 29187 w 4149831"/>
              <a:gd name="connsiteY15" fmla="*/ 970126 h 3904013"/>
              <a:gd name="connsiteX16" fmla="*/ 0 w 4149831"/>
              <a:gd name="connsiteY16" fmla="*/ 906655 h 3904013"/>
              <a:gd name="connsiteX17" fmla="*/ 0 w 4149831"/>
              <a:gd name="connsiteY17" fmla="*/ 83159 h 3904013"/>
              <a:gd name="connsiteX18" fmla="*/ 53764 w 4149831"/>
              <a:gd name="connsiteY18" fmla="*/ 2062 h 3904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49831" h="3904013">
                <a:moveTo>
                  <a:pt x="63979" y="0"/>
                </a:moveTo>
                <a:lnTo>
                  <a:pt x="4086310" y="0"/>
                </a:lnTo>
                <a:lnTo>
                  <a:pt x="4096526" y="2062"/>
                </a:lnTo>
                <a:cubicBezTo>
                  <a:pt x="4117588" y="10969"/>
                  <a:pt x="4134462" y="27840"/>
                  <a:pt x="4143371" y="48900"/>
                </a:cubicBezTo>
                <a:lnTo>
                  <a:pt x="4149831" y="80894"/>
                </a:lnTo>
                <a:lnTo>
                  <a:pt x="4149831" y="3818264"/>
                </a:lnTo>
                <a:lnTo>
                  <a:pt x="4143371" y="3850259"/>
                </a:lnTo>
                <a:cubicBezTo>
                  <a:pt x="4130008" y="3881848"/>
                  <a:pt x="4098723" y="3904013"/>
                  <a:pt x="4062261" y="3904013"/>
                </a:cubicBezTo>
                <a:lnTo>
                  <a:pt x="88028" y="3904013"/>
                </a:lnTo>
                <a:cubicBezTo>
                  <a:pt x="39412" y="3904013"/>
                  <a:pt x="0" y="3864608"/>
                  <a:pt x="0" y="3816000"/>
                </a:cubicBezTo>
                <a:lnTo>
                  <a:pt x="0" y="2718353"/>
                </a:lnTo>
                <a:lnTo>
                  <a:pt x="0" y="2658391"/>
                </a:lnTo>
                <a:lnTo>
                  <a:pt x="86008" y="2594433"/>
                </a:lnTo>
                <a:cubicBezTo>
                  <a:pt x="157829" y="2535404"/>
                  <a:pt x="227437" y="2472328"/>
                  <a:pt x="294526" y="2405204"/>
                </a:cubicBezTo>
                <a:lnTo>
                  <a:pt x="517913" y="2181767"/>
                </a:lnTo>
                <a:cubicBezTo>
                  <a:pt x="384624" y="1763073"/>
                  <a:pt x="200559" y="1354754"/>
                  <a:pt x="29187" y="970126"/>
                </a:cubicBezTo>
                <a:lnTo>
                  <a:pt x="0" y="906655"/>
                </a:lnTo>
                <a:lnTo>
                  <a:pt x="0" y="83159"/>
                </a:lnTo>
                <a:cubicBezTo>
                  <a:pt x="0" y="46703"/>
                  <a:pt x="22169" y="15423"/>
                  <a:pt x="53764" y="2062"/>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Tree>
    <p:extLst>
      <p:ext uri="{BB962C8B-B14F-4D97-AF65-F5344CB8AC3E}">
        <p14:creationId xmlns:p14="http://schemas.microsoft.com/office/powerpoint/2010/main" val="187134720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White 2 presenters">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086C55C7-D730-F38E-AA35-A9A3421D3BA1}"/>
              </a:ext>
            </a:extLst>
          </p:cNvPr>
          <p:cNvGrpSpPr/>
          <p:nvPr userDrawn="1"/>
        </p:nvGrpSpPr>
        <p:grpSpPr>
          <a:xfrm>
            <a:off x="0" y="0"/>
            <a:ext cx="4686448" cy="6858000"/>
            <a:chOff x="0" y="0"/>
            <a:chExt cx="4686448" cy="6858000"/>
          </a:xfrm>
        </p:grpSpPr>
        <p:sp>
          <p:nvSpPr>
            <p:cNvPr id="28" name="Freeform 27">
              <a:extLst>
                <a:ext uri="{FF2B5EF4-FFF2-40B4-BE49-F238E27FC236}">
                  <a16:creationId xmlns:a16="http://schemas.microsoft.com/office/drawing/2014/main" id="{CE5C4742-66CA-1B12-3AE2-27055923AB45}"/>
                </a:ext>
              </a:extLst>
            </p:cNvPr>
            <p:cNvSpPr/>
            <p:nvPr userDrawn="1"/>
          </p:nvSpPr>
          <p:spPr>
            <a:xfrm>
              <a:off x="0" y="237790"/>
              <a:ext cx="335168" cy="4475427"/>
            </a:xfrm>
            <a:custGeom>
              <a:avLst/>
              <a:gdLst>
                <a:gd name="connsiteX0" fmla="*/ 0 w 335168"/>
                <a:gd name="connsiteY0" fmla="*/ 0 h 4475427"/>
                <a:gd name="connsiteX1" fmla="*/ 60991 w 335168"/>
                <a:gd name="connsiteY1" fmla="*/ 81629 h 4475427"/>
                <a:gd name="connsiteX2" fmla="*/ 335168 w 335168"/>
                <a:gd name="connsiteY2" fmla="*/ 979937 h 4475427"/>
                <a:gd name="connsiteX3" fmla="*/ 335168 w 335168"/>
                <a:gd name="connsiteY3" fmla="*/ 4475427 h 4475427"/>
                <a:gd name="connsiteX4" fmla="*/ 11648 w 335168"/>
                <a:gd name="connsiteY4" fmla="*/ 4442774 h 4475427"/>
                <a:gd name="connsiteX5" fmla="*/ 0 w 335168"/>
                <a:gd name="connsiteY5" fmla="*/ 4439154 h 4475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5168" h="4475427">
                  <a:moveTo>
                    <a:pt x="0" y="0"/>
                  </a:moveTo>
                  <a:lnTo>
                    <a:pt x="60991" y="81629"/>
                  </a:lnTo>
                  <a:cubicBezTo>
                    <a:pt x="234093" y="338063"/>
                    <a:pt x="335168" y="647193"/>
                    <a:pt x="335168" y="979937"/>
                  </a:cubicBezTo>
                  <a:lnTo>
                    <a:pt x="335168" y="4475427"/>
                  </a:lnTo>
                  <a:cubicBezTo>
                    <a:pt x="224351" y="4475427"/>
                    <a:pt x="116151" y="4464183"/>
                    <a:pt x="11648" y="4442774"/>
                  </a:cubicBezTo>
                  <a:lnTo>
                    <a:pt x="0" y="4439154"/>
                  </a:lnTo>
                  <a:close/>
                </a:path>
              </a:pathLst>
            </a:custGeom>
            <a:solidFill>
              <a:srgbClr val="403F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6">
              <a:extLst>
                <a:ext uri="{FF2B5EF4-FFF2-40B4-BE49-F238E27FC236}">
                  <a16:creationId xmlns:a16="http://schemas.microsoft.com/office/drawing/2014/main" id="{1D75F5EB-4A3C-DF2F-71C0-FFBC1D94D992}"/>
                </a:ext>
              </a:extLst>
            </p:cNvPr>
            <p:cNvSpPr/>
            <p:nvPr/>
          </p:nvSpPr>
          <p:spPr>
            <a:xfrm>
              <a:off x="1421145" y="1755801"/>
              <a:ext cx="3265303" cy="2373424"/>
            </a:xfrm>
            <a:custGeom>
              <a:avLst/>
              <a:gdLst>
                <a:gd name="connsiteX0" fmla="*/ 3261833 w 3494414"/>
                <a:gd name="connsiteY0" fmla="*/ 2539957 h 2539956"/>
                <a:gd name="connsiteX1" fmla="*/ 2454348 w 3494414"/>
                <a:gd name="connsiteY1" fmla="*/ 2539957 h 2539956"/>
                <a:gd name="connsiteX2" fmla="*/ 2469415 w 3494414"/>
                <a:gd name="connsiteY2" fmla="*/ 2295274 h 2539956"/>
                <a:gd name="connsiteX3" fmla="*/ 0 w 3494414"/>
                <a:gd name="connsiteY3" fmla="*/ 0 h 2539956"/>
                <a:gd name="connsiteX4" fmla="*/ 2995141 w 3494414"/>
                <a:gd name="connsiteY4" fmla="*/ 0 h 2539956"/>
                <a:gd name="connsiteX5" fmla="*/ 3488974 w 3494414"/>
                <a:gd name="connsiteY5" fmla="*/ 2257572 h 2539956"/>
                <a:gd name="connsiteX6" fmla="*/ 3261833 w 3494414"/>
                <a:gd name="connsiteY6" fmla="*/ 2539957 h 253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94414" h="2539956">
                  <a:moveTo>
                    <a:pt x="3261833" y="2539957"/>
                  </a:moveTo>
                  <a:lnTo>
                    <a:pt x="2454348" y="2539957"/>
                  </a:lnTo>
                  <a:cubicBezTo>
                    <a:pt x="2464769" y="2459275"/>
                    <a:pt x="2469415" y="2377840"/>
                    <a:pt x="2469415" y="2295274"/>
                  </a:cubicBezTo>
                  <a:cubicBezTo>
                    <a:pt x="2469415" y="966543"/>
                    <a:pt x="1483005" y="0"/>
                    <a:pt x="0" y="0"/>
                  </a:cubicBezTo>
                  <a:lnTo>
                    <a:pt x="2995141" y="0"/>
                  </a:lnTo>
                  <a:lnTo>
                    <a:pt x="3488974" y="2257572"/>
                  </a:lnTo>
                  <a:cubicBezTo>
                    <a:pt x="3520615" y="2402598"/>
                    <a:pt x="3410246" y="2539957"/>
                    <a:pt x="3261833" y="2539957"/>
                  </a:cubicBezTo>
                  <a:close/>
                </a:path>
              </a:pathLst>
            </a:custGeom>
            <a:solidFill>
              <a:srgbClr val="BABAE6"/>
            </a:solidFill>
            <a:ln w="9918" cap="rnd">
              <a:noFill/>
              <a:prstDash val="solid"/>
              <a:round/>
            </a:ln>
          </p:spPr>
          <p:txBody>
            <a:bodyPr rtlCol="0" anchor="ctr"/>
            <a:lstStyle/>
            <a:p>
              <a:endParaRPr lang="en-US"/>
            </a:p>
          </p:txBody>
        </p:sp>
        <p:sp>
          <p:nvSpPr>
            <p:cNvPr id="17" name="Freeform 16">
              <a:extLst>
                <a:ext uri="{FF2B5EF4-FFF2-40B4-BE49-F238E27FC236}">
                  <a16:creationId xmlns:a16="http://schemas.microsoft.com/office/drawing/2014/main" id="{D1516AEC-B0C4-F18B-230C-21714D595E76}"/>
                </a:ext>
              </a:extLst>
            </p:cNvPr>
            <p:cNvSpPr/>
            <p:nvPr/>
          </p:nvSpPr>
          <p:spPr>
            <a:xfrm>
              <a:off x="2252322" y="4739405"/>
              <a:ext cx="1986847" cy="1916965"/>
            </a:xfrm>
            <a:custGeom>
              <a:avLst/>
              <a:gdLst>
                <a:gd name="connsiteX0" fmla="*/ 1058482 w 2126255"/>
                <a:gd name="connsiteY0" fmla="*/ 2051470 h 2051469"/>
                <a:gd name="connsiteX1" fmla="*/ 175786 w 2126255"/>
                <a:gd name="connsiteY1" fmla="*/ 2051470 h 2051469"/>
                <a:gd name="connsiteX2" fmla="*/ 0 w 2126255"/>
                <a:gd name="connsiteY2" fmla="*/ 1875529 h 2051469"/>
                <a:gd name="connsiteX3" fmla="*/ 175786 w 2126255"/>
                <a:gd name="connsiteY3" fmla="*/ 1699588 h 2051469"/>
                <a:gd name="connsiteX4" fmla="*/ 1058482 w 2126255"/>
                <a:gd name="connsiteY4" fmla="*/ 1699588 h 2051469"/>
                <a:gd name="connsiteX5" fmla="*/ 1774684 w 2126255"/>
                <a:gd name="connsiteY5" fmla="*/ 982755 h 2051469"/>
                <a:gd name="connsiteX6" fmla="*/ 1774684 w 2126255"/>
                <a:gd name="connsiteY6" fmla="*/ 175941 h 2051469"/>
                <a:gd name="connsiteX7" fmla="*/ 1950470 w 2126255"/>
                <a:gd name="connsiteY7" fmla="*/ 0 h 2051469"/>
                <a:gd name="connsiteX8" fmla="*/ 2126256 w 2126255"/>
                <a:gd name="connsiteY8" fmla="*/ 175941 h 2051469"/>
                <a:gd name="connsiteX9" fmla="*/ 2126256 w 2126255"/>
                <a:gd name="connsiteY9" fmla="*/ 982755 h 2051469"/>
                <a:gd name="connsiteX10" fmla="*/ 1058482 w 2126255"/>
                <a:gd name="connsiteY10" fmla="*/ 2051470 h 2051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6255" h="2051469">
                  <a:moveTo>
                    <a:pt x="1058482" y="2051470"/>
                  </a:moveTo>
                  <a:lnTo>
                    <a:pt x="175786" y="2051470"/>
                  </a:lnTo>
                  <a:cubicBezTo>
                    <a:pt x="78727" y="2051470"/>
                    <a:pt x="0" y="1972673"/>
                    <a:pt x="0" y="1875529"/>
                  </a:cubicBezTo>
                  <a:cubicBezTo>
                    <a:pt x="0" y="1778385"/>
                    <a:pt x="78727" y="1699588"/>
                    <a:pt x="175786" y="1699588"/>
                  </a:cubicBezTo>
                  <a:lnTo>
                    <a:pt x="1058482" y="1699588"/>
                  </a:lnTo>
                  <a:cubicBezTo>
                    <a:pt x="1453373" y="1699588"/>
                    <a:pt x="1774684" y="1377993"/>
                    <a:pt x="1774684" y="982755"/>
                  </a:cubicBezTo>
                  <a:lnTo>
                    <a:pt x="1774684" y="175941"/>
                  </a:lnTo>
                  <a:cubicBezTo>
                    <a:pt x="1774684" y="78796"/>
                    <a:pt x="1853411" y="0"/>
                    <a:pt x="1950470" y="0"/>
                  </a:cubicBezTo>
                  <a:cubicBezTo>
                    <a:pt x="2047529" y="0"/>
                    <a:pt x="2126256" y="78796"/>
                    <a:pt x="2126256" y="175941"/>
                  </a:cubicBezTo>
                  <a:lnTo>
                    <a:pt x="2126256" y="982755"/>
                  </a:lnTo>
                  <a:cubicBezTo>
                    <a:pt x="2126256" y="1572031"/>
                    <a:pt x="1647239" y="2051470"/>
                    <a:pt x="1058482" y="2051470"/>
                  </a:cubicBezTo>
                  <a:close/>
                </a:path>
              </a:pathLst>
            </a:custGeom>
            <a:solidFill>
              <a:srgbClr val="351C5C"/>
            </a:solidFill>
            <a:ln w="9918" cap="rnd">
              <a:solidFill>
                <a:srgbClr val="361D5C"/>
              </a:solidFill>
              <a:prstDash val="solid"/>
              <a:round/>
            </a:ln>
          </p:spPr>
          <p:txBody>
            <a:bodyPr rtlCol="0" anchor="ctr"/>
            <a:lstStyle/>
            <a:p>
              <a:endParaRPr lang="en-US"/>
            </a:p>
          </p:txBody>
        </p:sp>
        <p:sp>
          <p:nvSpPr>
            <p:cNvPr id="19" name="Freeform 18">
              <a:extLst>
                <a:ext uri="{FF2B5EF4-FFF2-40B4-BE49-F238E27FC236}">
                  <a16:creationId xmlns:a16="http://schemas.microsoft.com/office/drawing/2014/main" id="{99E06122-E1CF-FA1E-56ED-52DB8BF7320C}"/>
                </a:ext>
              </a:extLst>
            </p:cNvPr>
            <p:cNvSpPr/>
            <p:nvPr/>
          </p:nvSpPr>
          <p:spPr>
            <a:xfrm>
              <a:off x="402847" y="4129225"/>
              <a:ext cx="3311726" cy="2728775"/>
            </a:xfrm>
            <a:custGeom>
              <a:avLst/>
              <a:gdLst>
                <a:gd name="connsiteX0" fmla="*/ 1825160 w 3544094"/>
                <a:gd name="connsiteY0" fmla="*/ 0 h 2920240"/>
                <a:gd name="connsiteX1" fmla="*/ 1763509 w 3544094"/>
                <a:gd name="connsiteY1" fmla="*/ 1005 h 2920240"/>
                <a:gd name="connsiteX2" fmla="*/ 360110 w 3544094"/>
                <a:gd name="connsiteY2" fmla="*/ 624967 h 2920240"/>
                <a:gd name="connsiteX3" fmla="*/ 2888 w 3544094"/>
                <a:gd name="connsiteY3" fmla="*/ 1699588 h 2920240"/>
                <a:gd name="connsiteX4" fmla="*/ 0 w 3544094"/>
                <a:gd name="connsiteY4" fmla="*/ 1817217 h 2920240"/>
                <a:gd name="connsiteX5" fmla="*/ 224629 w 3544094"/>
                <a:gd name="connsiteY5" fmla="*/ 2920240 h 2920240"/>
                <a:gd name="connsiteX6" fmla="*/ 1649750 w 3544094"/>
                <a:gd name="connsiteY6" fmla="*/ 2920240 h 2920240"/>
                <a:gd name="connsiteX7" fmla="*/ 1484010 w 3544094"/>
                <a:gd name="connsiteY7" fmla="*/ 2344537 h 2920240"/>
                <a:gd name="connsiteX8" fmla="*/ 2098005 w 3544094"/>
                <a:gd name="connsiteY8" fmla="*/ 1699588 h 2920240"/>
                <a:gd name="connsiteX9" fmla="*/ 2172839 w 3544094"/>
                <a:gd name="connsiteY9" fmla="*/ 1699588 h 2920240"/>
                <a:gd name="connsiteX10" fmla="*/ 2211010 w 3544094"/>
                <a:gd name="connsiteY10" fmla="*/ 1684885 h 2920240"/>
                <a:gd name="connsiteX11" fmla="*/ 2231476 w 3544094"/>
                <a:gd name="connsiteY11" fmla="*/ 1676590 h 2920240"/>
                <a:gd name="connsiteX12" fmla="*/ 2250059 w 3544094"/>
                <a:gd name="connsiteY12" fmla="*/ 1669050 h 2920240"/>
                <a:gd name="connsiteX13" fmla="*/ 2267010 w 3544094"/>
                <a:gd name="connsiteY13" fmla="*/ 1661886 h 2920240"/>
                <a:gd name="connsiteX14" fmla="*/ 2291871 w 3544094"/>
                <a:gd name="connsiteY14" fmla="*/ 1651079 h 2920240"/>
                <a:gd name="connsiteX15" fmla="*/ 2308822 w 3544094"/>
                <a:gd name="connsiteY15" fmla="*/ 1643539 h 2920240"/>
                <a:gd name="connsiteX16" fmla="*/ 2321002 w 3544094"/>
                <a:gd name="connsiteY16" fmla="*/ 1638009 h 2920240"/>
                <a:gd name="connsiteX17" fmla="*/ 2346114 w 3544094"/>
                <a:gd name="connsiteY17" fmla="*/ 1626447 h 2920240"/>
                <a:gd name="connsiteX18" fmla="*/ 2379639 w 3544094"/>
                <a:gd name="connsiteY18" fmla="*/ 1610235 h 2920240"/>
                <a:gd name="connsiteX19" fmla="*/ 2401612 w 3544094"/>
                <a:gd name="connsiteY19" fmla="*/ 1599176 h 2920240"/>
                <a:gd name="connsiteX20" fmla="*/ 2418689 w 3544094"/>
                <a:gd name="connsiteY20" fmla="*/ 1590379 h 2920240"/>
                <a:gd name="connsiteX21" fmla="*/ 2440285 w 3544094"/>
                <a:gd name="connsiteY21" fmla="*/ 1578943 h 2920240"/>
                <a:gd name="connsiteX22" fmla="*/ 2449200 w 3544094"/>
                <a:gd name="connsiteY22" fmla="*/ 1574168 h 2920240"/>
                <a:gd name="connsiteX23" fmla="*/ 2476446 w 3544094"/>
                <a:gd name="connsiteY23" fmla="*/ 1559338 h 2920240"/>
                <a:gd name="connsiteX24" fmla="*/ 2481469 w 3544094"/>
                <a:gd name="connsiteY24" fmla="*/ 1556448 h 2920240"/>
                <a:gd name="connsiteX25" fmla="*/ 2509971 w 3544094"/>
                <a:gd name="connsiteY25" fmla="*/ 1540236 h 2920240"/>
                <a:gd name="connsiteX26" fmla="*/ 2545380 w 3544094"/>
                <a:gd name="connsiteY26" fmla="*/ 1519249 h 2920240"/>
                <a:gd name="connsiteX27" fmla="*/ 2579658 w 3544094"/>
                <a:gd name="connsiteY27" fmla="*/ 1497885 h 2920240"/>
                <a:gd name="connsiteX28" fmla="*/ 2610295 w 3544094"/>
                <a:gd name="connsiteY28" fmla="*/ 1478154 h 2920240"/>
                <a:gd name="connsiteX29" fmla="*/ 2629129 w 3544094"/>
                <a:gd name="connsiteY29" fmla="*/ 1465587 h 2920240"/>
                <a:gd name="connsiteX30" fmla="*/ 2643443 w 3544094"/>
                <a:gd name="connsiteY30" fmla="*/ 1455910 h 2920240"/>
                <a:gd name="connsiteX31" fmla="*/ 2661398 w 3544094"/>
                <a:gd name="connsiteY31" fmla="*/ 1443594 h 2920240"/>
                <a:gd name="connsiteX32" fmla="*/ 2724179 w 3544094"/>
                <a:gd name="connsiteY32" fmla="*/ 1397975 h 2920240"/>
                <a:gd name="connsiteX33" fmla="*/ 2744520 w 3544094"/>
                <a:gd name="connsiteY33" fmla="*/ 1382518 h 2920240"/>
                <a:gd name="connsiteX34" fmla="*/ 2754565 w 3544094"/>
                <a:gd name="connsiteY34" fmla="*/ 1374726 h 2920240"/>
                <a:gd name="connsiteX35" fmla="*/ 2777668 w 3544094"/>
                <a:gd name="connsiteY35" fmla="*/ 1356378 h 2920240"/>
                <a:gd name="connsiteX36" fmla="*/ 2782942 w 3544094"/>
                <a:gd name="connsiteY36" fmla="*/ 1352105 h 2920240"/>
                <a:gd name="connsiteX37" fmla="*/ 2807929 w 3544094"/>
                <a:gd name="connsiteY37" fmla="*/ 1331620 h 2920240"/>
                <a:gd name="connsiteX38" fmla="*/ 2835427 w 3544094"/>
                <a:gd name="connsiteY38" fmla="*/ 1308371 h 2920240"/>
                <a:gd name="connsiteX39" fmla="*/ 2862422 w 3544094"/>
                <a:gd name="connsiteY39" fmla="*/ 1284619 h 2920240"/>
                <a:gd name="connsiteX40" fmla="*/ 2880628 w 3544094"/>
                <a:gd name="connsiteY40" fmla="*/ 1268030 h 2920240"/>
                <a:gd name="connsiteX41" fmla="*/ 2892557 w 3544094"/>
                <a:gd name="connsiteY41" fmla="*/ 1257223 h 2920240"/>
                <a:gd name="connsiteX42" fmla="*/ 2908126 w 3544094"/>
                <a:gd name="connsiteY42" fmla="*/ 1242645 h 2920240"/>
                <a:gd name="connsiteX43" fmla="*/ 2919929 w 3544094"/>
                <a:gd name="connsiteY43" fmla="*/ 1231334 h 2920240"/>
                <a:gd name="connsiteX44" fmla="*/ 2940772 w 3544094"/>
                <a:gd name="connsiteY44" fmla="*/ 1210975 h 2920240"/>
                <a:gd name="connsiteX45" fmla="*/ 3029419 w 3544094"/>
                <a:gd name="connsiteY45" fmla="*/ 1117978 h 2920240"/>
                <a:gd name="connsiteX46" fmla="*/ 3043858 w 3544094"/>
                <a:gd name="connsiteY46" fmla="*/ 1101767 h 2920240"/>
                <a:gd name="connsiteX47" fmla="*/ 3061311 w 3544094"/>
                <a:gd name="connsiteY47" fmla="*/ 1081784 h 2920240"/>
                <a:gd name="connsiteX48" fmla="*/ 3081903 w 3544094"/>
                <a:gd name="connsiteY48" fmla="*/ 1057279 h 2920240"/>
                <a:gd name="connsiteX49" fmla="*/ 3107141 w 3544094"/>
                <a:gd name="connsiteY49" fmla="*/ 1026363 h 2920240"/>
                <a:gd name="connsiteX50" fmla="*/ 3129491 w 3544094"/>
                <a:gd name="connsiteY50" fmla="*/ 997836 h 2920240"/>
                <a:gd name="connsiteX51" fmla="*/ 3141043 w 3544094"/>
                <a:gd name="connsiteY51" fmla="*/ 982755 h 2920240"/>
                <a:gd name="connsiteX52" fmla="*/ 3160128 w 3544094"/>
                <a:gd name="connsiteY52" fmla="*/ 957244 h 2920240"/>
                <a:gd name="connsiteX53" fmla="*/ 3160379 w 3544094"/>
                <a:gd name="connsiteY53" fmla="*/ 956867 h 2920240"/>
                <a:gd name="connsiteX54" fmla="*/ 3185115 w 3544094"/>
                <a:gd name="connsiteY54" fmla="*/ 922432 h 2920240"/>
                <a:gd name="connsiteX55" fmla="*/ 3185868 w 3544094"/>
                <a:gd name="connsiteY55" fmla="*/ 921427 h 2920240"/>
                <a:gd name="connsiteX56" fmla="*/ 3210227 w 3544094"/>
                <a:gd name="connsiteY56" fmla="*/ 885988 h 2920240"/>
                <a:gd name="connsiteX57" fmla="*/ 3257187 w 3544094"/>
                <a:gd name="connsiteY57" fmla="*/ 812972 h 2920240"/>
                <a:gd name="connsiteX58" fmla="*/ 3271250 w 3544094"/>
                <a:gd name="connsiteY58" fmla="*/ 789723 h 2920240"/>
                <a:gd name="connsiteX59" fmla="*/ 3289708 w 3544094"/>
                <a:gd name="connsiteY59" fmla="*/ 758305 h 2920240"/>
                <a:gd name="connsiteX60" fmla="*/ 3302138 w 3544094"/>
                <a:gd name="connsiteY60" fmla="*/ 736186 h 2920240"/>
                <a:gd name="connsiteX61" fmla="*/ 3313062 w 3544094"/>
                <a:gd name="connsiteY61" fmla="*/ 716330 h 2920240"/>
                <a:gd name="connsiteX62" fmla="*/ 3324362 w 3544094"/>
                <a:gd name="connsiteY62" fmla="*/ 695218 h 2920240"/>
                <a:gd name="connsiteX63" fmla="*/ 3345833 w 3544094"/>
                <a:gd name="connsiteY63" fmla="*/ 653494 h 2920240"/>
                <a:gd name="connsiteX64" fmla="*/ 3361654 w 3544094"/>
                <a:gd name="connsiteY64" fmla="*/ 621071 h 2920240"/>
                <a:gd name="connsiteX65" fmla="*/ 3372201 w 3544094"/>
                <a:gd name="connsiteY65" fmla="*/ 598576 h 2920240"/>
                <a:gd name="connsiteX66" fmla="*/ 3394551 w 3544094"/>
                <a:gd name="connsiteY66" fmla="*/ 548558 h 2920240"/>
                <a:gd name="connsiteX67" fmla="*/ 3403968 w 3544094"/>
                <a:gd name="connsiteY67" fmla="*/ 526314 h 2920240"/>
                <a:gd name="connsiteX68" fmla="*/ 3405852 w 3544094"/>
                <a:gd name="connsiteY68" fmla="*/ 521916 h 2920240"/>
                <a:gd name="connsiteX69" fmla="*/ 3413009 w 3544094"/>
                <a:gd name="connsiteY69" fmla="*/ 504448 h 2920240"/>
                <a:gd name="connsiteX70" fmla="*/ 3423430 w 3544094"/>
                <a:gd name="connsiteY70" fmla="*/ 477931 h 2920240"/>
                <a:gd name="connsiteX71" fmla="*/ 3435861 w 3544094"/>
                <a:gd name="connsiteY71" fmla="*/ 445130 h 2920240"/>
                <a:gd name="connsiteX72" fmla="*/ 3447664 w 3544094"/>
                <a:gd name="connsiteY72" fmla="*/ 411953 h 2920240"/>
                <a:gd name="connsiteX73" fmla="*/ 3458964 w 3544094"/>
                <a:gd name="connsiteY73" fmla="*/ 378650 h 2920240"/>
                <a:gd name="connsiteX74" fmla="*/ 3467502 w 3544094"/>
                <a:gd name="connsiteY74" fmla="*/ 352133 h 2920240"/>
                <a:gd name="connsiteX75" fmla="*/ 3481691 w 3544094"/>
                <a:gd name="connsiteY75" fmla="*/ 304503 h 2920240"/>
                <a:gd name="connsiteX76" fmla="*/ 3488471 w 3544094"/>
                <a:gd name="connsiteY76" fmla="*/ 280625 h 2920240"/>
                <a:gd name="connsiteX77" fmla="*/ 3489852 w 3544094"/>
                <a:gd name="connsiteY77" fmla="*/ 275347 h 2920240"/>
                <a:gd name="connsiteX78" fmla="*/ 3497260 w 3544094"/>
                <a:gd name="connsiteY78" fmla="*/ 246945 h 2920240"/>
                <a:gd name="connsiteX79" fmla="*/ 3498893 w 3544094"/>
                <a:gd name="connsiteY79" fmla="*/ 240788 h 2920240"/>
                <a:gd name="connsiteX80" fmla="*/ 3506678 w 3544094"/>
                <a:gd name="connsiteY80" fmla="*/ 208993 h 2920240"/>
                <a:gd name="connsiteX81" fmla="*/ 3512077 w 3544094"/>
                <a:gd name="connsiteY81" fmla="*/ 185115 h 2920240"/>
                <a:gd name="connsiteX82" fmla="*/ 3516597 w 3544094"/>
                <a:gd name="connsiteY82" fmla="*/ 164379 h 2920240"/>
                <a:gd name="connsiteX83" fmla="*/ 3544095 w 3544094"/>
                <a:gd name="connsiteY83" fmla="*/ 0 h 2920240"/>
                <a:gd name="connsiteX84" fmla="*/ 1825160 w 3544094"/>
                <a:gd name="connsiteY84" fmla="*/ 0 h 292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544094" h="2920240">
                  <a:moveTo>
                    <a:pt x="1825160" y="0"/>
                  </a:moveTo>
                  <a:cubicBezTo>
                    <a:pt x="1804191" y="0"/>
                    <a:pt x="1783473" y="0"/>
                    <a:pt x="1763509" y="1005"/>
                  </a:cubicBezTo>
                  <a:cubicBezTo>
                    <a:pt x="1132438" y="14201"/>
                    <a:pt x="657690" y="240034"/>
                    <a:pt x="360110" y="624967"/>
                  </a:cubicBezTo>
                  <a:cubicBezTo>
                    <a:pt x="143140" y="904838"/>
                    <a:pt x="20843" y="1270041"/>
                    <a:pt x="2888" y="1699588"/>
                  </a:cubicBezTo>
                  <a:cubicBezTo>
                    <a:pt x="1004" y="1738547"/>
                    <a:pt x="0" y="1777379"/>
                    <a:pt x="0" y="1817217"/>
                  </a:cubicBezTo>
                  <a:cubicBezTo>
                    <a:pt x="0" y="2315129"/>
                    <a:pt x="107104" y="2695539"/>
                    <a:pt x="224629" y="2920240"/>
                  </a:cubicBezTo>
                  <a:lnTo>
                    <a:pt x="1649750" y="2920240"/>
                  </a:lnTo>
                  <a:cubicBezTo>
                    <a:pt x="1541768" y="2754353"/>
                    <a:pt x="1484010" y="2529527"/>
                    <a:pt x="1484010" y="2344537"/>
                  </a:cubicBezTo>
                  <a:cubicBezTo>
                    <a:pt x="1484010" y="1972799"/>
                    <a:pt x="1659293" y="1699588"/>
                    <a:pt x="2098005" y="1699588"/>
                  </a:cubicBezTo>
                  <a:lnTo>
                    <a:pt x="2172839" y="1699588"/>
                  </a:lnTo>
                  <a:cubicBezTo>
                    <a:pt x="2185647" y="1694812"/>
                    <a:pt x="2198328" y="1689911"/>
                    <a:pt x="2211010" y="1684885"/>
                  </a:cubicBezTo>
                  <a:cubicBezTo>
                    <a:pt x="2217916" y="1682245"/>
                    <a:pt x="2224696" y="1679481"/>
                    <a:pt x="2231476" y="1676590"/>
                  </a:cubicBezTo>
                  <a:cubicBezTo>
                    <a:pt x="2237755" y="1674202"/>
                    <a:pt x="2243907" y="1671689"/>
                    <a:pt x="2250059" y="1669050"/>
                  </a:cubicBezTo>
                  <a:cubicBezTo>
                    <a:pt x="2255710" y="1666788"/>
                    <a:pt x="2261360" y="1664400"/>
                    <a:pt x="2267010" y="1661886"/>
                  </a:cubicBezTo>
                  <a:cubicBezTo>
                    <a:pt x="2275297" y="1658493"/>
                    <a:pt x="2283584" y="1654849"/>
                    <a:pt x="2291871" y="1651079"/>
                  </a:cubicBezTo>
                  <a:cubicBezTo>
                    <a:pt x="2297521" y="1648691"/>
                    <a:pt x="2303172" y="1646177"/>
                    <a:pt x="2308822" y="1643539"/>
                  </a:cubicBezTo>
                  <a:cubicBezTo>
                    <a:pt x="2312840" y="1641905"/>
                    <a:pt x="2316984" y="1640020"/>
                    <a:pt x="2321002" y="1638009"/>
                  </a:cubicBezTo>
                  <a:cubicBezTo>
                    <a:pt x="2329414" y="1634238"/>
                    <a:pt x="2337701" y="1630468"/>
                    <a:pt x="2346114" y="1626447"/>
                  </a:cubicBezTo>
                  <a:cubicBezTo>
                    <a:pt x="2357289" y="1621169"/>
                    <a:pt x="2368464" y="1615765"/>
                    <a:pt x="2379639" y="1610235"/>
                  </a:cubicBezTo>
                  <a:cubicBezTo>
                    <a:pt x="2386921" y="1606591"/>
                    <a:pt x="2394330" y="1602946"/>
                    <a:pt x="2401612" y="1599176"/>
                  </a:cubicBezTo>
                  <a:cubicBezTo>
                    <a:pt x="2407388" y="1596412"/>
                    <a:pt x="2413038" y="1593395"/>
                    <a:pt x="2418689" y="1590379"/>
                  </a:cubicBezTo>
                  <a:cubicBezTo>
                    <a:pt x="2425971" y="1586609"/>
                    <a:pt x="2433128" y="1582839"/>
                    <a:pt x="2440285" y="1578943"/>
                  </a:cubicBezTo>
                  <a:cubicBezTo>
                    <a:pt x="2443298" y="1577435"/>
                    <a:pt x="2446312" y="1575927"/>
                    <a:pt x="2449200" y="1574168"/>
                  </a:cubicBezTo>
                  <a:cubicBezTo>
                    <a:pt x="2458366" y="1569392"/>
                    <a:pt x="2467406" y="1564365"/>
                    <a:pt x="2476446" y="1559338"/>
                  </a:cubicBezTo>
                  <a:cubicBezTo>
                    <a:pt x="2478204" y="1558459"/>
                    <a:pt x="2479837" y="1557453"/>
                    <a:pt x="2481469" y="1556448"/>
                  </a:cubicBezTo>
                  <a:cubicBezTo>
                    <a:pt x="2491012" y="1551169"/>
                    <a:pt x="2500554" y="1545766"/>
                    <a:pt x="2509971" y="1540236"/>
                  </a:cubicBezTo>
                  <a:cubicBezTo>
                    <a:pt x="2521900" y="1533324"/>
                    <a:pt x="2533702" y="1526287"/>
                    <a:pt x="2545380" y="1519249"/>
                  </a:cubicBezTo>
                  <a:cubicBezTo>
                    <a:pt x="2556931" y="1512211"/>
                    <a:pt x="2568357" y="1505173"/>
                    <a:pt x="2579658" y="1497885"/>
                  </a:cubicBezTo>
                  <a:cubicBezTo>
                    <a:pt x="2589954" y="1491475"/>
                    <a:pt x="2600124" y="1484815"/>
                    <a:pt x="2610295" y="1478154"/>
                  </a:cubicBezTo>
                  <a:cubicBezTo>
                    <a:pt x="2616573" y="1474007"/>
                    <a:pt x="2622851" y="1469860"/>
                    <a:pt x="2629129" y="1465587"/>
                  </a:cubicBezTo>
                  <a:cubicBezTo>
                    <a:pt x="2633900" y="1462445"/>
                    <a:pt x="2638672" y="1459177"/>
                    <a:pt x="2643443" y="1455910"/>
                  </a:cubicBezTo>
                  <a:cubicBezTo>
                    <a:pt x="2649470" y="1451889"/>
                    <a:pt x="2655371" y="1447742"/>
                    <a:pt x="2661398" y="1443594"/>
                  </a:cubicBezTo>
                  <a:cubicBezTo>
                    <a:pt x="2682618" y="1428765"/>
                    <a:pt x="2703587" y="1413559"/>
                    <a:pt x="2724179" y="1397975"/>
                  </a:cubicBezTo>
                  <a:cubicBezTo>
                    <a:pt x="2730960" y="1392948"/>
                    <a:pt x="2737740" y="1387670"/>
                    <a:pt x="2744520" y="1382518"/>
                  </a:cubicBezTo>
                  <a:cubicBezTo>
                    <a:pt x="2747910" y="1379878"/>
                    <a:pt x="2751300" y="1377365"/>
                    <a:pt x="2754565" y="1374726"/>
                  </a:cubicBezTo>
                  <a:cubicBezTo>
                    <a:pt x="2762350" y="1368694"/>
                    <a:pt x="2770009" y="1362536"/>
                    <a:pt x="2777668" y="1356378"/>
                  </a:cubicBezTo>
                  <a:cubicBezTo>
                    <a:pt x="2779426" y="1354996"/>
                    <a:pt x="2781184" y="1353613"/>
                    <a:pt x="2782942" y="1352105"/>
                  </a:cubicBezTo>
                  <a:cubicBezTo>
                    <a:pt x="2791355" y="1345444"/>
                    <a:pt x="2799642" y="1338533"/>
                    <a:pt x="2807929" y="1331620"/>
                  </a:cubicBezTo>
                  <a:cubicBezTo>
                    <a:pt x="2817094" y="1323955"/>
                    <a:pt x="2826261" y="1316163"/>
                    <a:pt x="2835427" y="1308371"/>
                  </a:cubicBezTo>
                  <a:cubicBezTo>
                    <a:pt x="2844467" y="1300454"/>
                    <a:pt x="2853507" y="1292537"/>
                    <a:pt x="2862422" y="1284619"/>
                  </a:cubicBezTo>
                  <a:cubicBezTo>
                    <a:pt x="2868575" y="1279215"/>
                    <a:pt x="2874602" y="1273686"/>
                    <a:pt x="2880628" y="1268030"/>
                  </a:cubicBezTo>
                  <a:cubicBezTo>
                    <a:pt x="2884646" y="1264512"/>
                    <a:pt x="2888665" y="1260867"/>
                    <a:pt x="2892557" y="1257223"/>
                  </a:cubicBezTo>
                  <a:cubicBezTo>
                    <a:pt x="2897830" y="1252321"/>
                    <a:pt x="2902978" y="1247546"/>
                    <a:pt x="2908126" y="1242645"/>
                  </a:cubicBezTo>
                  <a:cubicBezTo>
                    <a:pt x="2912144" y="1238874"/>
                    <a:pt x="2916037" y="1235104"/>
                    <a:pt x="2919929" y="1231334"/>
                  </a:cubicBezTo>
                  <a:cubicBezTo>
                    <a:pt x="2926961" y="1224548"/>
                    <a:pt x="2933867" y="1217887"/>
                    <a:pt x="2940772" y="1210975"/>
                  </a:cubicBezTo>
                  <a:cubicBezTo>
                    <a:pt x="2971409" y="1180814"/>
                    <a:pt x="3001042" y="1149773"/>
                    <a:pt x="3029419" y="1117978"/>
                  </a:cubicBezTo>
                  <a:cubicBezTo>
                    <a:pt x="3034316" y="1112574"/>
                    <a:pt x="3039212" y="1107170"/>
                    <a:pt x="3043858" y="1101767"/>
                  </a:cubicBezTo>
                  <a:cubicBezTo>
                    <a:pt x="3049760" y="1095231"/>
                    <a:pt x="3055536" y="1088571"/>
                    <a:pt x="3061311" y="1081784"/>
                  </a:cubicBezTo>
                  <a:cubicBezTo>
                    <a:pt x="3068217" y="1073742"/>
                    <a:pt x="3075123" y="1065573"/>
                    <a:pt x="3081903" y="1057279"/>
                  </a:cubicBezTo>
                  <a:cubicBezTo>
                    <a:pt x="3090442" y="1047099"/>
                    <a:pt x="3098854" y="1036668"/>
                    <a:pt x="3107141" y="1026363"/>
                  </a:cubicBezTo>
                  <a:cubicBezTo>
                    <a:pt x="3114801" y="1016938"/>
                    <a:pt x="3122209" y="1007387"/>
                    <a:pt x="3129491" y="997836"/>
                  </a:cubicBezTo>
                  <a:cubicBezTo>
                    <a:pt x="3133509" y="992809"/>
                    <a:pt x="3137402" y="987782"/>
                    <a:pt x="3141043" y="982755"/>
                  </a:cubicBezTo>
                  <a:cubicBezTo>
                    <a:pt x="3147572" y="974335"/>
                    <a:pt x="3153850" y="965789"/>
                    <a:pt x="3160128" y="957244"/>
                  </a:cubicBezTo>
                  <a:cubicBezTo>
                    <a:pt x="3160254" y="957118"/>
                    <a:pt x="3160379" y="956992"/>
                    <a:pt x="3160379" y="956867"/>
                  </a:cubicBezTo>
                  <a:cubicBezTo>
                    <a:pt x="3168792" y="945556"/>
                    <a:pt x="3177079" y="933994"/>
                    <a:pt x="3185115" y="922432"/>
                  </a:cubicBezTo>
                  <a:cubicBezTo>
                    <a:pt x="3185491" y="922181"/>
                    <a:pt x="3185617" y="921804"/>
                    <a:pt x="3185868" y="921427"/>
                  </a:cubicBezTo>
                  <a:cubicBezTo>
                    <a:pt x="3194155" y="909740"/>
                    <a:pt x="3202191" y="897927"/>
                    <a:pt x="3210227" y="885988"/>
                  </a:cubicBezTo>
                  <a:cubicBezTo>
                    <a:pt x="3226425" y="861984"/>
                    <a:pt x="3242120" y="837604"/>
                    <a:pt x="3257187" y="812972"/>
                  </a:cubicBezTo>
                  <a:cubicBezTo>
                    <a:pt x="3261958" y="805306"/>
                    <a:pt x="3266604" y="797514"/>
                    <a:pt x="3271250" y="789723"/>
                  </a:cubicBezTo>
                  <a:cubicBezTo>
                    <a:pt x="3277528" y="779292"/>
                    <a:pt x="3283680" y="768861"/>
                    <a:pt x="3289708" y="758305"/>
                  </a:cubicBezTo>
                  <a:cubicBezTo>
                    <a:pt x="3293977" y="751016"/>
                    <a:pt x="3298120" y="743601"/>
                    <a:pt x="3302138" y="736186"/>
                  </a:cubicBezTo>
                  <a:cubicBezTo>
                    <a:pt x="3305779" y="729652"/>
                    <a:pt x="3309421" y="722991"/>
                    <a:pt x="3313062" y="716330"/>
                  </a:cubicBezTo>
                  <a:cubicBezTo>
                    <a:pt x="3316954" y="709293"/>
                    <a:pt x="3320721" y="702255"/>
                    <a:pt x="3324362" y="695218"/>
                  </a:cubicBezTo>
                  <a:cubicBezTo>
                    <a:pt x="3331771" y="681394"/>
                    <a:pt x="3338802" y="667570"/>
                    <a:pt x="3345833" y="653494"/>
                  </a:cubicBezTo>
                  <a:cubicBezTo>
                    <a:pt x="3351107" y="642812"/>
                    <a:pt x="3356381" y="632005"/>
                    <a:pt x="3361654" y="621071"/>
                  </a:cubicBezTo>
                  <a:cubicBezTo>
                    <a:pt x="3365295" y="613531"/>
                    <a:pt x="3368811" y="606116"/>
                    <a:pt x="3372201" y="598576"/>
                  </a:cubicBezTo>
                  <a:cubicBezTo>
                    <a:pt x="3379861" y="581987"/>
                    <a:pt x="3387269" y="565273"/>
                    <a:pt x="3394551" y="548558"/>
                  </a:cubicBezTo>
                  <a:cubicBezTo>
                    <a:pt x="3397816" y="541144"/>
                    <a:pt x="3400955" y="533729"/>
                    <a:pt x="3403968" y="526314"/>
                  </a:cubicBezTo>
                  <a:cubicBezTo>
                    <a:pt x="3404596" y="524806"/>
                    <a:pt x="3405224" y="523298"/>
                    <a:pt x="3405852" y="521916"/>
                  </a:cubicBezTo>
                  <a:cubicBezTo>
                    <a:pt x="3408237" y="516135"/>
                    <a:pt x="3410623" y="510228"/>
                    <a:pt x="3413009" y="504448"/>
                  </a:cubicBezTo>
                  <a:cubicBezTo>
                    <a:pt x="3416525" y="495650"/>
                    <a:pt x="3420040" y="486853"/>
                    <a:pt x="3423430" y="477931"/>
                  </a:cubicBezTo>
                  <a:cubicBezTo>
                    <a:pt x="3427699" y="466997"/>
                    <a:pt x="3431843" y="456064"/>
                    <a:pt x="3435861" y="445130"/>
                  </a:cubicBezTo>
                  <a:cubicBezTo>
                    <a:pt x="3439879" y="434071"/>
                    <a:pt x="3443897" y="423012"/>
                    <a:pt x="3447664" y="411953"/>
                  </a:cubicBezTo>
                  <a:cubicBezTo>
                    <a:pt x="3451556" y="400894"/>
                    <a:pt x="3455323" y="389709"/>
                    <a:pt x="3458964" y="378650"/>
                  </a:cubicBezTo>
                  <a:cubicBezTo>
                    <a:pt x="3461852" y="369853"/>
                    <a:pt x="3464740" y="360930"/>
                    <a:pt x="3467502" y="352133"/>
                  </a:cubicBezTo>
                  <a:cubicBezTo>
                    <a:pt x="3472399" y="336298"/>
                    <a:pt x="3477171" y="320464"/>
                    <a:pt x="3481691" y="304503"/>
                  </a:cubicBezTo>
                  <a:cubicBezTo>
                    <a:pt x="3484076" y="296586"/>
                    <a:pt x="3486337" y="288669"/>
                    <a:pt x="3488471" y="280625"/>
                  </a:cubicBezTo>
                  <a:cubicBezTo>
                    <a:pt x="3488973" y="278866"/>
                    <a:pt x="3489350" y="277107"/>
                    <a:pt x="3489852" y="275347"/>
                  </a:cubicBezTo>
                  <a:cubicBezTo>
                    <a:pt x="3492489" y="265922"/>
                    <a:pt x="3495000" y="256497"/>
                    <a:pt x="3497260" y="246945"/>
                  </a:cubicBezTo>
                  <a:cubicBezTo>
                    <a:pt x="3497888" y="244935"/>
                    <a:pt x="3498390" y="242798"/>
                    <a:pt x="3498893" y="240788"/>
                  </a:cubicBezTo>
                  <a:cubicBezTo>
                    <a:pt x="3501655" y="230231"/>
                    <a:pt x="3504166" y="219675"/>
                    <a:pt x="3506678" y="208993"/>
                  </a:cubicBezTo>
                  <a:cubicBezTo>
                    <a:pt x="3508561" y="201075"/>
                    <a:pt x="3510319" y="193032"/>
                    <a:pt x="3512077" y="185115"/>
                  </a:cubicBezTo>
                  <a:cubicBezTo>
                    <a:pt x="3513709" y="178203"/>
                    <a:pt x="3515216" y="171291"/>
                    <a:pt x="3516597" y="164379"/>
                  </a:cubicBezTo>
                  <a:cubicBezTo>
                    <a:pt x="3528023" y="110089"/>
                    <a:pt x="3537189" y="55296"/>
                    <a:pt x="3544095" y="0"/>
                  </a:cubicBezTo>
                  <a:lnTo>
                    <a:pt x="1825160" y="0"/>
                  </a:lnTo>
                  <a:close/>
                </a:path>
              </a:pathLst>
            </a:custGeom>
            <a:solidFill>
              <a:srgbClr val="BABAE6"/>
            </a:solidFill>
            <a:ln w="991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731BFCBA-EC41-2CBA-3FF7-ACBFACF09015}"/>
                </a:ext>
              </a:extLst>
            </p:cNvPr>
            <p:cNvSpPr/>
            <p:nvPr/>
          </p:nvSpPr>
          <p:spPr>
            <a:xfrm>
              <a:off x="326701" y="1755801"/>
              <a:ext cx="3401952" cy="2374364"/>
            </a:xfrm>
            <a:custGeom>
              <a:avLst/>
              <a:gdLst>
                <a:gd name="connsiteX0" fmla="*/ 1171236 w 3640651"/>
                <a:gd name="connsiteY0" fmla="*/ 0 h 2540962"/>
                <a:gd name="connsiteX1" fmla="*/ 0 w 3640651"/>
                <a:gd name="connsiteY1" fmla="*/ 0 h 2540962"/>
                <a:gd name="connsiteX2" fmla="*/ 0 w 3640651"/>
                <a:gd name="connsiteY2" fmla="*/ 1454905 h 2540962"/>
                <a:gd name="connsiteX3" fmla="*/ 985531 w 3640651"/>
                <a:gd name="connsiteY3" fmla="*/ 1454905 h 2540962"/>
                <a:gd name="connsiteX4" fmla="*/ 1874380 w 3640651"/>
                <a:gd name="connsiteY4" fmla="*/ 2305704 h 2540962"/>
                <a:gd name="connsiteX5" fmla="*/ 1844998 w 3640651"/>
                <a:gd name="connsiteY5" fmla="*/ 2540962 h 2540962"/>
                <a:gd name="connsiteX6" fmla="*/ 1906649 w 3640651"/>
                <a:gd name="connsiteY6" fmla="*/ 2539957 h 2540962"/>
                <a:gd name="connsiteX7" fmla="*/ 3625584 w 3640651"/>
                <a:gd name="connsiteY7" fmla="*/ 2539957 h 2540962"/>
                <a:gd name="connsiteX8" fmla="*/ 3640651 w 3640651"/>
                <a:gd name="connsiteY8" fmla="*/ 2295274 h 2540962"/>
                <a:gd name="connsiteX9" fmla="*/ 1171236 w 3640651"/>
                <a:gd name="connsiteY9" fmla="*/ 0 h 254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40651" h="2540962">
                  <a:moveTo>
                    <a:pt x="1171236" y="0"/>
                  </a:moveTo>
                  <a:lnTo>
                    <a:pt x="0" y="0"/>
                  </a:lnTo>
                  <a:lnTo>
                    <a:pt x="0" y="1454905"/>
                  </a:lnTo>
                  <a:lnTo>
                    <a:pt x="985531" y="1454905"/>
                  </a:lnTo>
                  <a:cubicBezTo>
                    <a:pt x="1522808" y="1454905"/>
                    <a:pt x="1874380" y="1817217"/>
                    <a:pt x="1874380" y="2305704"/>
                  </a:cubicBezTo>
                  <a:cubicBezTo>
                    <a:pt x="1874380" y="2388145"/>
                    <a:pt x="1863958" y="2466942"/>
                    <a:pt x="1844998" y="2540962"/>
                  </a:cubicBezTo>
                  <a:cubicBezTo>
                    <a:pt x="1864963" y="2539957"/>
                    <a:pt x="1885681" y="2539957"/>
                    <a:pt x="1906649" y="2539957"/>
                  </a:cubicBezTo>
                  <a:lnTo>
                    <a:pt x="3625584" y="2539957"/>
                  </a:lnTo>
                  <a:cubicBezTo>
                    <a:pt x="3636006" y="2459275"/>
                    <a:pt x="3640651" y="2377840"/>
                    <a:pt x="3640651" y="2295274"/>
                  </a:cubicBezTo>
                  <a:cubicBezTo>
                    <a:pt x="3640651" y="966543"/>
                    <a:pt x="2654242" y="0"/>
                    <a:pt x="1171236" y="0"/>
                  </a:cubicBezTo>
                  <a:close/>
                </a:path>
              </a:pathLst>
            </a:custGeom>
            <a:solidFill>
              <a:srgbClr val="351C5C"/>
            </a:solidFill>
            <a:ln w="9918" cap="rnd">
              <a:noFill/>
              <a:prstDash val="solid"/>
              <a:round/>
            </a:ln>
          </p:spPr>
          <p:txBody>
            <a:bodyPr rtlCol="0" anchor="ctr"/>
            <a:lstStyle/>
            <a:p>
              <a:endParaRPr lang="en-US"/>
            </a:p>
          </p:txBody>
        </p:sp>
        <p:sp>
          <p:nvSpPr>
            <p:cNvPr id="25" name="Freeform 24">
              <a:extLst>
                <a:ext uri="{FF2B5EF4-FFF2-40B4-BE49-F238E27FC236}">
                  <a16:creationId xmlns:a16="http://schemas.microsoft.com/office/drawing/2014/main" id="{829EE32E-0081-2BFB-9018-1B66C0CEA229}"/>
                </a:ext>
              </a:extLst>
            </p:cNvPr>
            <p:cNvSpPr/>
            <p:nvPr userDrawn="1"/>
          </p:nvSpPr>
          <p:spPr>
            <a:xfrm>
              <a:off x="1509396" y="0"/>
              <a:ext cx="1544753" cy="1157131"/>
            </a:xfrm>
            <a:custGeom>
              <a:avLst/>
              <a:gdLst>
                <a:gd name="connsiteX0" fmla="*/ 105798 w 1544753"/>
                <a:gd name="connsiteY0" fmla="*/ 0 h 1157131"/>
                <a:gd name="connsiteX1" fmla="*/ 1438955 w 1544753"/>
                <a:gd name="connsiteY1" fmla="*/ 0 h 1157131"/>
                <a:gd name="connsiteX2" fmla="*/ 1484056 w 1544753"/>
                <a:gd name="connsiteY2" fmla="*/ 83165 h 1157131"/>
                <a:gd name="connsiteX3" fmla="*/ 1544753 w 1544753"/>
                <a:gd name="connsiteY3" fmla="*/ 384074 h 1157131"/>
                <a:gd name="connsiteX4" fmla="*/ 772377 w 1544753"/>
                <a:gd name="connsiteY4" fmla="*/ 1157131 h 1157131"/>
                <a:gd name="connsiteX5" fmla="*/ 0 w 1544753"/>
                <a:gd name="connsiteY5" fmla="*/ 384074 h 1157131"/>
                <a:gd name="connsiteX6" fmla="*/ 60697 w 1544753"/>
                <a:gd name="connsiteY6" fmla="*/ 83165 h 1157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4753" h="1157131">
                  <a:moveTo>
                    <a:pt x="105798" y="0"/>
                  </a:moveTo>
                  <a:lnTo>
                    <a:pt x="1438955" y="0"/>
                  </a:lnTo>
                  <a:lnTo>
                    <a:pt x="1484056" y="83165"/>
                  </a:lnTo>
                  <a:cubicBezTo>
                    <a:pt x="1523140" y="175652"/>
                    <a:pt x="1544753" y="277337"/>
                    <a:pt x="1544753" y="384074"/>
                  </a:cubicBezTo>
                  <a:cubicBezTo>
                    <a:pt x="1544753" y="811021"/>
                    <a:pt x="1198949" y="1157131"/>
                    <a:pt x="772377" y="1157131"/>
                  </a:cubicBezTo>
                  <a:cubicBezTo>
                    <a:pt x="345805" y="1157131"/>
                    <a:pt x="0" y="811021"/>
                    <a:pt x="0" y="384074"/>
                  </a:cubicBezTo>
                  <a:cubicBezTo>
                    <a:pt x="0" y="277337"/>
                    <a:pt x="21613" y="175652"/>
                    <a:pt x="60697" y="83165"/>
                  </a:cubicBezTo>
                  <a:close/>
                </a:path>
              </a:pathLst>
            </a:custGeom>
            <a:solidFill>
              <a:srgbClr val="BABA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a:extLst>
                <a:ext uri="{FF2B5EF4-FFF2-40B4-BE49-F238E27FC236}">
                  <a16:creationId xmlns:a16="http://schemas.microsoft.com/office/drawing/2014/main" id="{DECFE2F6-4A91-D73E-F6B9-04830644AAB9}"/>
                </a:ext>
              </a:extLst>
            </p:cNvPr>
            <p:cNvSpPr/>
            <p:nvPr userDrawn="1"/>
          </p:nvSpPr>
          <p:spPr>
            <a:xfrm>
              <a:off x="1" y="4668477"/>
              <a:ext cx="747813" cy="1040437"/>
            </a:xfrm>
            <a:custGeom>
              <a:avLst/>
              <a:gdLst>
                <a:gd name="connsiteX0" fmla="*/ 0 w 747813"/>
                <a:gd name="connsiteY0" fmla="*/ 0 h 1040437"/>
                <a:gd name="connsiteX1" fmla="*/ 11648 w 747813"/>
                <a:gd name="connsiteY1" fmla="*/ 3619 h 1040437"/>
                <a:gd name="connsiteX2" fmla="*/ 335168 w 747813"/>
                <a:gd name="connsiteY2" fmla="*/ 36273 h 1040437"/>
                <a:gd name="connsiteX3" fmla="*/ 747813 w 747813"/>
                <a:gd name="connsiteY3" fmla="*/ 36273 h 1040437"/>
                <a:gd name="connsiteX4" fmla="*/ 414012 w 747813"/>
                <a:gd name="connsiteY4" fmla="*/ 1040437 h 1040437"/>
                <a:gd name="connsiteX5" fmla="*/ 0 w 747813"/>
                <a:gd name="connsiteY5" fmla="*/ 1040437 h 104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813" h="1040437">
                  <a:moveTo>
                    <a:pt x="0" y="0"/>
                  </a:moveTo>
                  <a:lnTo>
                    <a:pt x="11648" y="3619"/>
                  </a:lnTo>
                  <a:cubicBezTo>
                    <a:pt x="116151" y="25029"/>
                    <a:pt x="224350" y="36273"/>
                    <a:pt x="335168" y="36273"/>
                  </a:cubicBezTo>
                  <a:lnTo>
                    <a:pt x="747813" y="36273"/>
                  </a:lnTo>
                  <a:cubicBezTo>
                    <a:pt x="545069" y="297795"/>
                    <a:pt x="430790" y="639053"/>
                    <a:pt x="414012" y="1040437"/>
                  </a:cubicBezTo>
                  <a:lnTo>
                    <a:pt x="0" y="1040437"/>
                  </a:lnTo>
                  <a:close/>
                </a:path>
              </a:pathLst>
            </a:custGeom>
            <a:solidFill>
              <a:srgbClr val="6E63D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 name="Graphic 1">
            <a:extLst>
              <a:ext uri="{FF2B5EF4-FFF2-40B4-BE49-F238E27FC236}">
                <a16:creationId xmlns:a16="http://schemas.microsoft.com/office/drawing/2014/main" id="{BCDF9311-3FD9-B0EF-EB5A-3BA98D6BA625}"/>
              </a:ext>
            </a:extLst>
          </p:cNvPr>
          <p:cNvPicPr>
            <a:picLocks noChangeAspect="1"/>
          </p:cNvPicPr>
          <p:nvPr userDrawn="1"/>
        </p:nvPicPr>
        <p:blipFill>
          <a:blip r:embed="rId2"/>
          <a:srcRect/>
          <a:stretch/>
        </p:blipFill>
        <p:spPr>
          <a:xfrm>
            <a:off x="6786275" y="777869"/>
            <a:ext cx="3263374" cy="1336886"/>
          </a:xfrm>
          <a:prstGeom prst="rect">
            <a:avLst/>
          </a:prstGeom>
        </p:spPr>
      </p:pic>
      <p:sp>
        <p:nvSpPr>
          <p:cNvPr id="3" name="Freeform 2">
            <a:extLst>
              <a:ext uri="{FF2B5EF4-FFF2-40B4-BE49-F238E27FC236}">
                <a16:creationId xmlns:a16="http://schemas.microsoft.com/office/drawing/2014/main" id="{15008EA6-A6BE-D539-1212-FF0915A38534}"/>
              </a:ext>
            </a:extLst>
          </p:cNvPr>
          <p:cNvSpPr/>
          <p:nvPr userDrawn="1"/>
        </p:nvSpPr>
        <p:spPr>
          <a:xfrm>
            <a:off x="651712" y="403664"/>
            <a:ext cx="3026580" cy="2850432"/>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36" name="Text Placeholder 35">
            <a:extLst>
              <a:ext uri="{FF2B5EF4-FFF2-40B4-BE49-F238E27FC236}">
                <a16:creationId xmlns:a16="http://schemas.microsoft.com/office/drawing/2014/main" id="{055A5A43-9F04-7F34-1FCF-D205F780317E}"/>
              </a:ext>
            </a:extLst>
          </p:cNvPr>
          <p:cNvSpPr>
            <a:spLocks noGrp="1"/>
          </p:cNvSpPr>
          <p:nvPr>
            <p:ph type="body" sz="quarter" idx="12" hasCustomPrompt="1"/>
          </p:nvPr>
        </p:nvSpPr>
        <p:spPr>
          <a:xfrm>
            <a:off x="686881" y="2536159"/>
            <a:ext cx="2956243" cy="303738"/>
          </a:xfrm>
          <a:prstGeom prst="rect">
            <a:avLst/>
          </a:prstGeom>
        </p:spPr>
        <p:txBody>
          <a:bodyPr/>
          <a:lstStyle>
            <a:lvl1pPr marL="0" indent="0" algn="ctr">
              <a:buNone/>
              <a:defRPr sz="1800" b="1">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37" name="Text Placeholder 35">
            <a:extLst>
              <a:ext uri="{FF2B5EF4-FFF2-40B4-BE49-F238E27FC236}">
                <a16:creationId xmlns:a16="http://schemas.microsoft.com/office/drawing/2014/main" id="{B867E93F-D2CF-7981-8604-2D623465EFCB}"/>
              </a:ext>
            </a:extLst>
          </p:cNvPr>
          <p:cNvSpPr>
            <a:spLocks noGrp="1"/>
          </p:cNvSpPr>
          <p:nvPr>
            <p:ph type="body" sz="quarter" idx="13" hasCustomPrompt="1"/>
          </p:nvPr>
        </p:nvSpPr>
        <p:spPr>
          <a:xfrm>
            <a:off x="686881" y="2858014"/>
            <a:ext cx="2956243" cy="303738"/>
          </a:xfrm>
          <a:prstGeom prst="rect">
            <a:avLst/>
          </a:prstGeom>
        </p:spPr>
        <p:txBody>
          <a:bodyPr/>
          <a:lstStyle>
            <a:lvl1pPr marL="0" indent="0" algn="ctr">
              <a:buNone/>
              <a:defRPr sz="1800" b="0" i="0">
                <a:solidFill>
                  <a:srgbClr val="6E63D6"/>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10" name="Picture Placeholder 9">
            <a:extLst>
              <a:ext uri="{FF2B5EF4-FFF2-40B4-BE49-F238E27FC236}">
                <a16:creationId xmlns:a16="http://schemas.microsoft.com/office/drawing/2014/main" id="{B1583535-05AA-38BD-2E76-0847FC1F8BD1}"/>
              </a:ext>
            </a:extLst>
          </p:cNvPr>
          <p:cNvSpPr>
            <a:spLocks noGrp="1"/>
          </p:cNvSpPr>
          <p:nvPr>
            <p:ph type="pic" sz="quarter" idx="11" hasCustomPrompt="1"/>
          </p:nvPr>
        </p:nvSpPr>
        <p:spPr>
          <a:xfrm>
            <a:off x="686881" y="438316"/>
            <a:ext cx="2956243" cy="2020920"/>
          </a:xfrm>
          <a:custGeom>
            <a:avLst/>
            <a:gdLst>
              <a:gd name="connsiteX0" fmla="*/ 45577 w 2956243"/>
              <a:gd name="connsiteY0" fmla="*/ 0 h 2020920"/>
              <a:gd name="connsiteX1" fmla="*/ 2910992 w 2956243"/>
              <a:gd name="connsiteY1" fmla="*/ 0 h 2020920"/>
              <a:gd name="connsiteX2" fmla="*/ 2918269 w 2956243"/>
              <a:gd name="connsiteY2" fmla="*/ 1469 h 2020920"/>
              <a:gd name="connsiteX3" fmla="*/ 2951641 w 2956243"/>
              <a:gd name="connsiteY3" fmla="*/ 34835 h 2020920"/>
              <a:gd name="connsiteX4" fmla="*/ 2956243 w 2956243"/>
              <a:gd name="connsiteY4" fmla="*/ 57627 h 2020920"/>
              <a:gd name="connsiteX5" fmla="*/ 2956243 w 2956243"/>
              <a:gd name="connsiteY5" fmla="*/ 2020920 h 2020920"/>
              <a:gd name="connsiteX6" fmla="*/ 0 w 2956243"/>
              <a:gd name="connsiteY6" fmla="*/ 2020920 h 2020920"/>
              <a:gd name="connsiteX7" fmla="*/ 0 w 2956243"/>
              <a:gd name="connsiteY7" fmla="*/ 1936492 h 2020920"/>
              <a:gd name="connsiteX8" fmla="*/ 0 w 2956243"/>
              <a:gd name="connsiteY8" fmla="*/ 841178 h 2020920"/>
              <a:gd name="connsiteX9" fmla="*/ 0 w 2956243"/>
              <a:gd name="connsiteY9" fmla="*/ 59240 h 2020920"/>
              <a:gd name="connsiteX10" fmla="*/ 38300 w 2956243"/>
              <a:gd name="connsiteY10" fmla="*/ 1469 h 20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243" h="2020920">
                <a:moveTo>
                  <a:pt x="45577" y="0"/>
                </a:moveTo>
                <a:lnTo>
                  <a:pt x="2910992" y="0"/>
                </a:lnTo>
                <a:lnTo>
                  <a:pt x="2918269" y="1469"/>
                </a:lnTo>
                <a:cubicBezTo>
                  <a:pt x="2933274" y="7814"/>
                  <a:pt x="2945294" y="19833"/>
                  <a:pt x="2951641" y="34835"/>
                </a:cubicBezTo>
                <a:lnTo>
                  <a:pt x="2956243" y="57627"/>
                </a:lnTo>
                <a:lnTo>
                  <a:pt x="2956243" y="2020920"/>
                </a:lnTo>
                <a:lnTo>
                  <a:pt x="0" y="2020920"/>
                </a:lnTo>
                <a:lnTo>
                  <a:pt x="0" y="1936492"/>
                </a:lnTo>
                <a:lnTo>
                  <a:pt x="0" y="841178"/>
                </a:lnTo>
                <a:lnTo>
                  <a:pt x="0" y="59240"/>
                </a:lnTo>
                <a:cubicBezTo>
                  <a:pt x="0" y="33270"/>
                  <a:pt x="15793" y="10987"/>
                  <a:pt x="38300" y="1469"/>
                </a:cubicBezTo>
                <a:close/>
              </a:path>
            </a:pathLst>
          </a:custGeom>
        </p:spPr>
        <p:txBody>
          <a:bodyPr wrap="square">
            <a:noAutofit/>
          </a:bodyPr>
          <a:lstStyle>
            <a:lvl1pPr>
              <a:defRPr sz="16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11" name="Freeform 10">
            <a:extLst>
              <a:ext uri="{FF2B5EF4-FFF2-40B4-BE49-F238E27FC236}">
                <a16:creationId xmlns:a16="http://schemas.microsoft.com/office/drawing/2014/main" id="{81AB25F1-CF76-D838-0CDB-38978319395C}"/>
              </a:ext>
            </a:extLst>
          </p:cNvPr>
          <p:cNvSpPr/>
          <p:nvPr userDrawn="1"/>
        </p:nvSpPr>
        <p:spPr>
          <a:xfrm>
            <a:off x="651712" y="3607664"/>
            <a:ext cx="3026580" cy="2850432"/>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12" name="Text Placeholder 35">
            <a:extLst>
              <a:ext uri="{FF2B5EF4-FFF2-40B4-BE49-F238E27FC236}">
                <a16:creationId xmlns:a16="http://schemas.microsoft.com/office/drawing/2014/main" id="{18745FA3-2E54-85D6-E0A5-B1361E9FF7ED}"/>
              </a:ext>
            </a:extLst>
          </p:cNvPr>
          <p:cNvSpPr>
            <a:spLocks noGrp="1"/>
          </p:cNvSpPr>
          <p:nvPr>
            <p:ph type="body" sz="quarter" idx="14" hasCustomPrompt="1"/>
          </p:nvPr>
        </p:nvSpPr>
        <p:spPr>
          <a:xfrm>
            <a:off x="686881" y="5740159"/>
            <a:ext cx="2956243" cy="303738"/>
          </a:xfrm>
          <a:prstGeom prst="rect">
            <a:avLst/>
          </a:prstGeom>
        </p:spPr>
        <p:txBody>
          <a:bodyPr/>
          <a:lstStyle>
            <a:lvl1pPr marL="0" indent="0" algn="ctr">
              <a:buNone/>
              <a:defRPr sz="1800" b="1">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13" name="Text Placeholder 35">
            <a:extLst>
              <a:ext uri="{FF2B5EF4-FFF2-40B4-BE49-F238E27FC236}">
                <a16:creationId xmlns:a16="http://schemas.microsoft.com/office/drawing/2014/main" id="{416ABC31-E148-A82B-1838-F5B924054549}"/>
              </a:ext>
            </a:extLst>
          </p:cNvPr>
          <p:cNvSpPr>
            <a:spLocks noGrp="1"/>
          </p:cNvSpPr>
          <p:nvPr>
            <p:ph type="body" sz="quarter" idx="15" hasCustomPrompt="1"/>
          </p:nvPr>
        </p:nvSpPr>
        <p:spPr>
          <a:xfrm>
            <a:off x="686881" y="6062014"/>
            <a:ext cx="2956243" cy="303738"/>
          </a:xfrm>
          <a:prstGeom prst="rect">
            <a:avLst/>
          </a:prstGeom>
        </p:spPr>
        <p:txBody>
          <a:bodyPr/>
          <a:lstStyle>
            <a:lvl1pPr marL="0" indent="0" algn="ctr">
              <a:buNone/>
              <a:defRPr sz="1800" b="0" i="0">
                <a:solidFill>
                  <a:srgbClr val="6E63D6"/>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14" name="Picture Placeholder 13">
            <a:extLst>
              <a:ext uri="{FF2B5EF4-FFF2-40B4-BE49-F238E27FC236}">
                <a16:creationId xmlns:a16="http://schemas.microsoft.com/office/drawing/2014/main" id="{1DEB0C58-D359-4075-D124-3020829B3AED}"/>
              </a:ext>
            </a:extLst>
          </p:cNvPr>
          <p:cNvSpPr>
            <a:spLocks noGrp="1"/>
          </p:cNvSpPr>
          <p:nvPr>
            <p:ph type="pic" sz="quarter" idx="16" hasCustomPrompt="1"/>
          </p:nvPr>
        </p:nvSpPr>
        <p:spPr>
          <a:xfrm>
            <a:off x="686881" y="3642316"/>
            <a:ext cx="2956243" cy="2020920"/>
          </a:xfrm>
          <a:custGeom>
            <a:avLst/>
            <a:gdLst>
              <a:gd name="connsiteX0" fmla="*/ 45577 w 2956243"/>
              <a:gd name="connsiteY0" fmla="*/ 0 h 2020920"/>
              <a:gd name="connsiteX1" fmla="*/ 2910992 w 2956243"/>
              <a:gd name="connsiteY1" fmla="*/ 0 h 2020920"/>
              <a:gd name="connsiteX2" fmla="*/ 2918269 w 2956243"/>
              <a:gd name="connsiteY2" fmla="*/ 1469 h 2020920"/>
              <a:gd name="connsiteX3" fmla="*/ 2951641 w 2956243"/>
              <a:gd name="connsiteY3" fmla="*/ 34835 h 2020920"/>
              <a:gd name="connsiteX4" fmla="*/ 2956243 w 2956243"/>
              <a:gd name="connsiteY4" fmla="*/ 57627 h 2020920"/>
              <a:gd name="connsiteX5" fmla="*/ 2956243 w 2956243"/>
              <a:gd name="connsiteY5" fmla="*/ 2020920 h 2020920"/>
              <a:gd name="connsiteX6" fmla="*/ 0 w 2956243"/>
              <a:gd name="connsiteY6" fmla="*/ 2020920 h 2020920"/>
              <a:gd name="connsiteX7" fmla="*/ 0 w 2956243"/>
              <a:gd name="connsiteY7" fmla="*/ 1936492 h 2020920"/>
              <a:gd name="connsiteX8" fmla="*/ 0 w 2956243"/>
              <a:gd name="connsiteY8" fmla="*/ 841178 h 2020920"/>
              <a:gd name="connsiteX9" fmla="*/ 0 w 2956243"/>
              <a:gd name="connsiteY9" fmla="*/ 59240 h 2020920"/>
              <a:gd name="connsiteX10" fmla="*/ 38300 w 2956243"/>
              <a:gd name="connsiteY10" fmla="*/ 1469 h 20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243" h="2020920">
                <a:moveTo>
                  <a:pt x="45577" y="0"/>
                </a:moveTo>
                <a:lnTo>
                  <a:pt x="2910992" y="0"/>
                </a:lnTo>
                <a:lnTo>
                  <a:pt x="2918269" y="1469"/>
                </a:lnTo>
                <a:cubicBezTo>
                  <a:pt x="2933274" y="7814"/>
                  <a:pt x="2945294" y="19833"/>
                  <a:pt x="2951641" y="34835"/>
                </a:cubicBezTo>
                <a:lnTo>
                  <a:pt x="2956243" y="57627"/>
                </a:lnTo>
                <a:lnTo>
                  <a:pt x="2956243" y="2020920"/>
                </a:lnTo>
                <a:lnTo>
                  <a:pt x="0" y="2020920"/>
                </a:lnTo>
                <a:lnTo>
                  <a:pt x="0" y="1936492"/>
                </a:lnTo>
                <a:lnTo>
                  <a:pt x="0" y="841178"/>
                </a:lnTo>
                <a:lnTo>
                  <a:pt x="0" y="59240"/>
                </a:lnTo>
                <a:cubicBezTo>
                  <a:pt x="0" y="33270"/>
                  <a:pt x="15793" y="10987"/>
                  <a:pt x="38300" y="1469"/>
                </a:cubicBezTo>
                <a:close/>
              </a:path>
            </a:pathLst>
          </a:custGeom>
        </p:spPr>
        <p:txBody>
          <a:bodyPr wrap="square">
            <a:noAutofit/>
          </a:bodyPr>
          <a:lstStyle>
            <a:lvl1pPr>
              <a:defRPr sz="16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5" name="Title Placeholder 12">
            <a:extLst>
              <a:ext uri="{FF2B5EF4-FFF2-40B4-BE49-F238E27FC236}">
                <a16:creationId xmlns:a16="http://schemas.microsoft.com/office/drawing/2014/main" id="{A3FDB7CF-A801-EA04-6131-DFDBACC4A135}"/>
              </a:ext>
            </a:extLst>
          </p:cNvPr>
          <p:cNvSpPr>
            <a:spLocks noGrp="1"/>
          </p:cNvSpPr>
          <p:nvPr>
            <p:ph type="title" hasCustomPrompt="1"/>
          </p:nvPr>
        </p:nvSpPr>
        <p:spPr>
          <a:xfrm>
            <a:off x="4979092" y="2762643"/>
            <a:ext cx="6877740" cy="666357"/>
          </a:xfrm>
          <a:prstGeom prst="rect">
            <a:avLst/>
          </a:prstGeom>
        </p:spPr>
        <p:txBody>
          <a:bodyPr vert="horz" lIns="91440" tIns="45720" rIns="91440" bIns="45720" rtlCol="0" anchor="t" anchorCtr="0">
            <a:normAutofit/>
          </a:bodyPr>
          <a:lstStyle>
            <a:lvl1pPr algn="ctr">
              <a:defRPr b="1" i="0">
                <a:solidFill>
                  <a:srgbClr val="351C5C"/>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6" name="Text Placeholder 4">
            <a:extLst>
              <a:ext uri="{FF2B5EF4-FFF2-40B4-BE49-F238E27FC236}">
                <a16:creationId xmlns:a16="http://schemas.microsoft.com/office/drawing/2014/main" id="{18022ACE-874E-26E2-C9F8-E15C286D77D1}"/>
              </a:ext>
            </a:extLst>
          </p:cNvPr>
          <p:cNvSpPr>
            <a:spLocks noGrp="1"/>
          </p:cNvSpPr>
          <p:nvPr>
            <p:ph type="body" sz="quarter" idx="17" hasCustomPrompt="1"/>
          </p:nvPr>
        </p:nvSpPr>
        <p:spPr>
          <a:xfrm>
            <a:off x="4979091" y="3428999"/>
            <a:ext cx="6877739" cy="649288"/>
          </a:xfrm>
          <a:prstGeom prst="rect">
            <a:avLst/>
          </a:prstGeom>
        </p:spPr>
        <p:txBody>
          <a:bodyPr/>
          <a:lstStyle>
            <a:lvl1pPr marL="0" indent="0" algn="ctr">
              <a:buNone/>
              <a:defRPr b="0" i="0">
                <a:solidFill>
                  <a:srgbClr val="6E63D6"/>
                </a:solidFill>
                <a:latin typeface="Aptos Light" panose="020B0004020202020204" pitchFamily="34" charset="0"/>
                <a:cs typeface="Segoe UI" panose="020B0502040204020203" pitchFamily="34" charset="0"/>
              </a:defRPr>
            </a:lvl1pPr>
            <a:lvl2pPr marL="457200" indent="0" algn="ctr">
              <a:buNone/>
              <a:defRPr>
                <a:solidFill>
                  <a:srgbClr val="C6C2F5"/>
                </a:solidFill>
                <a:latin typeface="Segoe UI" panose="020B0502040204020203" pitchFamily="34" charset="0"/>
                <a:cs typeface="Segoe UI" panose="020B0502040204020203" pitchFamily="34" charset="0"/>
              </a:defRPr>
            </a:lvl2pPr>
            <a:lvl3pPr marL="914400" indent="0" algn="ctr">
              <a:buNone/>
              <a:defRPr>
                <a:solidFill>
                  <a:srgbClr val="C6C2F5"/>
                </a:solidFill>
                <a:latin typeface="Segoe UI" panose="020B0502040204020203" pitchFamily="34" charset="0"/>
                <a:cs typeface="Segoe UI" panose="020B0502040204020203" pitchFamily="34" charset="0"/>
              </a:defRPr>
            </a:lvl3pPr>
            <a:lvl4pPr marL="1371600" indent="0" algn="ctr">
              <a:buNone/>
              <a:defRPr>
                <a:solidFill>
                  <a:srgbClr val="C6C2F5"/>
                </a:solidFill>
                <a:latin typeface="Segoe UI" panose="020B0502040204020203" pitchFamily="34" charset="0"/>
                <a:cs typeface="Segoe UI" panose="020B0502040204020203" pitchFamily="34" charset="0"/>
              </a:defRPr>
            </a:lvl4pPr>
            <a:lvl5pPr marL="1828800" indent="0" algn="ctr">
              <a:buNone/>
              <a:defRPr>
                <a:solidFill>
                  <a:srgbClr val="C6C2F5"/>
                </a:solidFill>
                <a:latin typeface="Segoe UI" panose="020B0502040204020203" pitchFamily="34" charset="0"/>
                <a:cs typeface="Segoe UI" panose="020B0502040204020203" pitchFamily="34" charset="0"/>
              </a:defRPr>
            </a:lvl5pPr>
          </a:lstStyle>
          <a:p>
            <a:pPr lvl="0"/>
            <a:r>
              <a:rPr lang="en-US"/>
              <a:t>Subtitle if you want</a:t>
            </a:r>
          </a:p>
        </p:txBody>
      </p:sp>
      <p:sp>
        <p:nvSpPr>
          <p:cNvPr id="9" name="Freeform 8">
            <a:extLst>
              <a:ext uri="{FF2B5EF4-FFF2-40B4-BE49-F238E27FC236}">
                <a16:creationId xmlns:a16="http://schemas.microsoft.com/office/drawing/2014/main" id="{585E36A7-9C9B-16DB-CB9E-245A0BE872EB}"/>
              </a:ext>
            </a:extLst>
          </p:cNvPr>
          <p:cNvSpPr/>
          <p:nvPr/>
        </p:nvSpPr>
        <p:spPr>
          <a:xfrm>
            <a:off x="3411063" y="4888896"/>
            <a:ext cx="43881" cy="68228"/>
          </a:xfrm>
          <a:custGeom>
            <a:avLst/>
            <a:gdLst>
              <a:gd name="connsiteX0" fmla="*/ 46960 w 46960"/>
              <a:gd name="connsiteY0" fmla="*/ 0 h 73015"/>
              <a:gd name="connsiteX1" fmla="*/ 0 w 46960"/>
              <a:gd name="connsiteY1" fmla="*/ 73015 h 73015"/>
              <a:gd name="connsiteX2" fmla="*/ 46960 w 46960"/>
              <a:gd name="connsiteY2" fmla="*/ 0 h 73015"/>
            </a:gdLst>
            <a:ahLst/>
            <a:cxnLst>
              <a:cxn ang="0">
                <a:pos x="connsiteX0" y="connsiteY0"/>
              </a:cxn>
              <a:cxn ang="0">
                <a:pos x="connsiteX1" y="connsiteY1"/>
              </a:cxn>
              <a:cxn ang="0">
                <a:pos x="connsiteX2" y="connsiteY2"/>
              </a:cxn>
            </a:cxnLst>
            <a:rect l="l" t="t" r="r" b="b"/>
            <a:pathLst>
              <a:path w="46960" h="73015">
                <a:moveTo>
                  <a:pt x="46960" y="0"/>
                </a:moveTo>
                <a:cubicBezTo>
                  <a:pt x="31893" y="24632"/>
                  <a:pt x="16323" y="49012"/>
                  <a:pt x="0" y="73015"/>
                </a:cubicBezTo>
                <a:cubicBezTo>
                  <a:pt x="16198" y="49012"/>
                  <a:pt x="31893" y="24632"/>
                  <a:pt x="46960" y="0"/>
                </a:cubicBezTo>
                <a:close/>
              </a:path>
            </a:pathLst>
          </a:custGeom>
          <a:solidFill>
            <a:srgbClr val="27B1A6"/>
          </a:solidFill>
          <a:ln w="0" cap="flat">
            <a:noFill/>
            <a:prstDash val="solid"/>
            <a:miter/>
          </a:ln>
        </p:spPr>
        <p:txBody>
          <a:bodyPr rtlCol="0" anchor="ctr"/>
          <a:lstStyle/>
          <a:p>
            <a:endParaRPr lang="en-US"/>
          </a:p>
        </p:txBody>
      </p:sp>
    </p:spTree>
    <p:extLst>
      <p:ext uri="{BB962C8B-B14F-4D97-AF65-F5344CB8AC3E}">
        <p14:creationId xmlns:p14="http://schemas.microsoft.com/office/powerpoint/2010/main" val="2522283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415E5872-73FA-15FE-4080-43F2E0AD6385}"/>
              </a:ext>
            </a:extLst>
          </p:cNvPr>
          <p:cNvSpPr/>
          <p:nvPr userDrawn="1"/>
        </p:nvSpPr>
        <p:spPr>
          <a:xfrm rot="5400000">
            <a:off x="6641945" y="1648581"/>
            <a:ext cx="5868430" cy="4550407"/>
          </a:xfrm>
          <a:custGeom>
            <a:avLst/>
            <a:gdLst>
              <a:gd name="connsiteX0" fmla="*/ 0 w 5868430"/>
              <a:gd name="connsiteY0" fmla="*/ 4343372 h 4550407"/>
              <a:gd name="connsiteX1" fmla="*/ 0 w 5868430"/>
              <a:gd name="connsiteY1" fmla="*/ 207034 h 4550407"/>
              <a:gd name="connsiteX2" fmla="*/ 206925 w 5868430"/>
              <a:gd name="connsiteY2" fmla="*/ 0 h 4550407"/>
              <a:gd name="connsiteX3" fmla="*/ 572802 w 5868430"/>
              <a:gd name="connsiteY3" fmla="*/ 0 h 4550407"/>
              <a:gd name="connsiteX4" fmla="*/ 5502553 w 5868430"/>
              <a:gd name="connsiteY4" fmla="*/ 0 h 4550407"/>
              <a:gd name="connsiteX5" fmla="*/ 5868430 w 5868430"/>
              <a:gd name="connsiteY5" fmla="*/ 0 h 4550407"/>
              <a:gd name="connsiteX6" fmla="*/ 5868429 w 5868430"/>
              <a:gd name="connsiteY6" fmla="*/ 4550407 h 4550407"/>
              <a:gd name="connsiteX7" fmla="*/ 5502552 w 5868430"/>
              <a:gd name="connsiteY7" fmla="*/ 4550407 h 4550407"/>
              <a:gd name="connsiteX8" fmla="*/ 572802 w 5868430"/>
              <a:gd name="connsiteY8" fmla="*/ 4550407 h 4550407"/>
              <a:gd name="connsiteX9" fmla="*/ 206925 w 5868430"/>
              <a:gd name="connsiteY9" fmla="*/ 4550407 h 4550407"/>
              <a:gd name="connsiteX10" fmla="*/ 0 w 5868430"/>
              <a:gd name="connsiteY10" fmla="*/ 4343372 h 455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8430" h="4550407">
                <a:moveTo>
                  <a:pt x="0" y="4343372"/>
                </a:moveTo>
                <a:lnTo>
                  <a:pt x="0" y="207034"/>
                </a:lnTo>
                <a:cubicBezTo>
                  <a:pt x="0" y="92692"/>
                  <a:pt x="92643" y="0"/>
                  <a:pt x="206925" y="0"/>
                </a:cubicBezTo>
                <a:lnTo>
                  <a:pt x="572802" y="0"/>
                </a:lnTo>
                <a:lnTo>
                  <a:pt x="5502553" y="0"/>
                </a:lnTo>
                <a:lnTo>
                  <a:pt x="5868430" y="0"/>
                </a:lnTo>
                <a:lnTo>
                  <a:pt x="5868429" y="4550407"/>
                </a:lnTo>
                <a:lnTo>
                  <a:pt x="5502552" y="4550407"/>
                </a:lnTo>
                <a:lnTo>
                  <a:pt x="572802" y="4550407"/>
                </a:lnTo>
                <a:lnTo>
                  <a:pt x="206925" y="4550407"/>
                </a:lnTo>
                <a:cubicBezTo>
                  <a:pt x="92643" y="4550407"/>
                  <a:pt x="0" y="4457714"/>
                  <a:pt x="0" y="4343372"/>
                </a:cubicBezTo>
                <a:close/>
              </a:path>
            </a:pathLst>
          </a:custGeom>
          <a:solidFill>
            <a:srgbClr val="5C3E8C"/>
          </a:solidFill>
          <a:ln w="12700" cap="flat">
            <a:noFill/>
            <a:prstDash val="solid"/>
            <a:miter/>
          </a:ln>
          <a:effectLst>
            <a:outerShdw blurRad="165100" dist="165100" dir="5400000" algn="ctr" rotWithShape="0">
              <a:srgbClr val="000000">
                <a:alpha val="14720"/>
              </a:srgbClr>
            </a:outerShdw>
          </a:effectLst>
        </p:spPr>
        <p:txBody>
          <a:bodyPr rtlCol="0" anchor="ctr"/>
          <a:lstStyle/>
          <a:p>
            <a:endParaRPr lang="en-IS"/>
          </a:p>
        </p:txBody>
      </p:sp>
      <p:sp>
        <p:nvSpPr>
          <p:cNvPr id="27" name="Text Placeholder 8">
            <a:extLst>
              <a:ext uri="{FF2B5EF4-FFF2-40B4-BE49-F238E27FC236}">
                <a16:creationId xmlns:a16="http://schemas.microsoft.com/office/drawing/2014/main" id="{A83F39A0-32C9-BA62-1FE4-8D3886A53051}"/>
              </a:ext>
            </a:extLst>
          </p:cNvPr>
          <p:cNvSpPr>
            <a:spLocks noGrp="1"/>
          </p:cNvSpPr>
          <p:nvPr>
            <p:ph type="body" sz="quarter" idx="11" hasCustomPrompt="1"/>
          </p:nvPr>
        </p:nvSpPr>
        <p:spPr>
          <a:xfrm>
            <a:off x="7526399" y="1201824"/>
            <a:ext cx="4111419" cy="5323667"/>
          </a:xfrm>
          <a:prstGeom prst="rect">
            <a:avLst/>
          </a:prstGeom>
        </p:spPr>
        <p:txBody>
          <a:bodyPr/>
          <a:lstStyle>
            <a:lvl1pPr>
              <a:defRPr sz="2000">
                <a:solidFill>
                  <a:schemeClr val="bg1"/>
                </a:solidFill>
                <a:latin typeface="Aptos" panose="020B0004020202020204" pitchFamily="34" charset="0"/>
                <a:cs typeface="Segoe UI" panose="020B0502040204020203" pitchFamily="34" charset="0"/>
              </a:defRPr>
            </a:lvl1pPr>
            <a:lvl2pPr>
              <a:defRPr>
                <a:solidFill>
                  <a:srgbClr val="323133"/>
                </a:solidFill>
                <a:latin typeface="Segoe UI" panose="020B0502040204020203" pitchFamily="34" charset="0"/>
                <a:cs typeface="Segoe UI" panose="020B0502040204020203" pitchFamily="34" charset="0"/>
              </a:defRPr>
            </a:lvl2pPr>
            <a:lvl3pPr>
              <a:defRPr>
                <a:solidFill>
                  <a:srgbClr val="323133"/>
                </a:solidFill>
                <a:latin typeface="Segoe UI" panose="020B0502040204020203" pitchFamily="34" charset="0"/>
                <a:cs typeface="Segoe UI" panose="020B0502040204020203" pitchFamily="34" charset="0"/>
              </a:defRPr>
            </a:lvl3pPr>
            <a:lvl4pPr>
              <a:defRPr>
                <a:solidFill>
                  <a:srgbClr val="323133"/>
                </a:solidFill>
                <a:latin typeface="Segoe UI" panose="020B0502040204020203" pitchFamily="34" charset="0"/>
                <a:cs typeface="Segoe UI" panose="020B0502040204020203" pitchFamily="34" charset="0"/>
              </a:defRPr>
            </a:lvl4pPr>
            <a:lvl5pPr>
              <a:defRPr>
                <a:solidFill>
                  <a:srgbClr val="323133"/>
                </a:solidFill>
                <a:latin typeface="Segoe UI" panose="020B0502040204020203" pitchFamily="34" charset="0"/>
                <a:cs typeface="Segoe UI" panose="020B0502040204020203" pitchFamily="34" charset="0"/>
              </a:defRPr>
            </a:lvl5pPr>
          </a:lstStyle>
          <a:p>
            <a:pPr lvl="0"/>
            <a:r>
              <a:rPr lang="en-GB"/>
              <a:t>Click to edit text</a:t>
            </a:r>
          </a:p>
        </p:txBody>
      </p:sp>
      <p:sp>
        <p:nvSpPr>
          <p:cNvPr id="28" name="Title Placeholder 12">
            <a:extLst>
              <a:ext uri="{FF2B5EF4-FFF2-40B4-BE49-F238E27FC236}">
                <a16:creationId xmlns:a16="http://schemas.microsoft.com/office/drawing/2014/main" id="{EA64A310-8E4A-0B0F-5EEE-90ED080B24E2}"/>
              </a:ext>
            </a:extLst>
          </p:cNvPr>
          <p:cNvSpPr>
            <a:spLocks noGrp="1"/>
          </p:cNvSpPr>
          <p:nvPr>
            <p:ph type="title" hasCustomPrompt="1"/>
          </p:nvPr>
        </p:nvSpPr>
        <p:spPr>
          <a:xfrm>
            <a:off x="340291" y="212186"/>
            <a:ext cx="11511073" cy="588637"/>
          </a:xfrm>
          <a:prstGeom prst="rect">
            <a:avLst/>
          </a:prstGeom>
        </p:spPr>
        <p:txBody>
          <a:bodyPr vert="horz" lIns="91440" tIns="45720" rIns="91440" bIns="45720" rtlCol="0" anchor="t" anchorCtr="0">
            <a:normAutofit/>
          </a:bodyPr>
          <a:lstStyle>
            <a:lvl1pPr>
              <a:defRPr b="1" i="0">
                <a:solidFill>
                  <a:schemeClr val="bg1"/>
                </a:solidFill>
                <a:latin typeface="Aptos ExtraBold" panose="020B0004020202020204" pitchFamily="34" charset="0"/>
              </a:defRPr>
            </a:lvl1pPr>
          </a:lstStyle>
          <a:p>
            <a:r>
              <a:rPr lang="en-GB"/>
              <a:t>Insert slide title</a:t>
            </a:r>
            <a:endParaRPr lang="en-IS"/>
          </a:p>
        </p:txBody>
      </p:sp>
      <p:grpSp>
        <p:nvGrpSpPr>
          <p:cNvPr id="53" name="Group 52">
            <a:extLst>
              <a:ext uri="{FF2B5EF4-FFF2-40B4-BE49-F238E27FC236}">
                <a16:creationId xmlns:a16="http://schemas.microsoft.com/office/drawing/2014/main" id="{FA3AC6EF-ABE2-4CD7-1EC0-B2FB8A0C9FAF}"/>
              </a:ext>
            </a:extLst>
          </p:cNvPr>
          <p:cNvGrpSpPr/>
          <p:nvPr userDrawn="1"/>
        </p:nvGrpSpPr>
        <p:grpSpPr>
          <a:xfrm>
            <a:off x="0" y="4971882"/>
            <a:ext cx="2921093" cy="1901616"/>
            <a:chOff x="0" y="4956384"/>
            <a:chExt cx="2921093" cy="1901616"/>
          </a:xfrm>
        </p:grpSpPr>
        <p:sp>
          <p:nvSpPr>
            <p:cNvPr id="48" name="Freeform 47">
              <a:extLst>
                <a:ext uri="{FF2B5EF4-FFF2-40B4-BE49-F238E27FC236}">
                  <a16:creationId xmlns:a16="http://schemas.microsoft.com/office/drawing/2014/main" id="{37B4E708-8A48-FF6D-A87D-9BEA68913CA1}"/>
                </a:ext>
              </a:extLst>
            </p:cNvPr>
            <p:cNvSpPr/>
            <p:nvPr userDrawn="1"/>
          </p:nvSpPr>
          <p:spPr>
            <a:xfrm>
              <a:off x="33101" y="5929605"/>
              <a:ext cx="2887992" cy="928395"/>
            </a:xfrm>
            <a:custGeom>
              <a:avLst/>
              <a:gdLst>
                <a:gd name="connsiteX0" fmla="*/ 1668240 w 2887992"/>
                <a:gd name="connsiteY0" fmla="*/ 497 h 928395"/>
                <a:gd name="connsiteX1" fmla="*/ 2535886 w 2887992"/>
                <a:gd name="connsiteY1" fmla="*/ 358962 h 928395"/>
                <a:gd name="connsiteX2" fmla="*/ 2788363 w 2887992"/>
                <a:gd name="connsiteY2" fmla="*/ 692850 h 928395"/>
                <a:gd name="connsiteX3" fmla="*/ 2882666 w 2887992"/>
                <a:gd name="connsiteY3" fmla="*/ 909552 h 928395"/>
                <a:gd name="connsiteX4" fmla="*/ 2887992 w 2887992"/>
                <a:gd name="connsiteY4" fmla="*/ 928395 h 928395"/>
                <a:gd name="connsiteX5" fmla="*/ 897907 w 2887992"/>
                <a:gd name="connsiteY5" fmla="*/ 928395 h 928395"/>
                <a:gd name="connsiteX6" fmla="*/ 805477 w 2887992"/>
                <a:gd name="connsiteY6" fmla="*/ 843657 h 928395"/>
                <a:gd name="connsiteX7" fmla="*/ 0 w 2887992"/>
                <a:gd name="connsiteY7" fmla="*/ 536617 h 928395"/>
                <a:gd name="connsiteX8" fmla="*/ 563820 w 2887992"/>
                <a:gd name="connsiteY8" fmla="*/ 337159 h 928395"/>
                <a:gd name="connsiteX9" fmla="*/ 1668240 w 2887992"/>
                <a:gd name="connsiteY9" fmla="*/ 497 h 92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7992" h="928395">
                  <a:moveTo>
                    <a:pt x="1668240" y="497"/>
                  </a:moveTo>
                  <a:cubicBezTo>
                    <a:pt x="1964035" y="-7637"/>
                    <a:pt x="2259350" y="82948"/>
                    <a:pt x="2535886" y="358962"/>
                  </a:cubicBezTo>
                  <a:cubicBezTo>
                    <a:pt x="2639391" y="462272"/>
                    <a:pt x="2724101" y="574455"/>
                    <a:pt x="2788363" y="692850"/>
                  </a:cubicBezTo>
                  <a:cubicBezTo>
                    <a:pt x="2826439" y="762687"/>
                    <a:pt x="2857937" y="835085"/>
                    <a:pt x="2882666" y="909552"/>
                  </a:cubicBezTo>
                  <a:lnTo>
                    <a:pt x="2887992" y="928395"/>
                  </a:lnTo>
                  <a:lnTo>
                    <a:pt x="897907" y="928395"/>
                  </a:lnTo>
                  <a:lnTo>
                    <a:pt x="805477" y="843657"/>
                  </a:lnTo>
                  <a:cubicBezTo>
                    <a:pt x="548640" y="628282"/>
                    <a:pt x="273980" y="535065"/>
                    <a:pt x="0" y="536617"/>
                  </a:cubicBezTo>
                  <a:cubicBezTo>
                    <a:pt x="138304" y="525906"/>
                    <a:pt x="318010" y="450674"/>
                    <a:pt x="563820" y="337159"/>
                  </a:cubicBezTo>
                  <a:cubicBezTo>
                    <a:pt x="906828" y="184606"/>
                    <a:pt x="1287931" y="10956"/>
                    <a:pt x="1668240" y="497"/>
                  </a:cubicBezTo>
                  <a:close/>
                </a:path>
              </a:pathLst>
            </a:custGeom>
            <a:solidFill>
              <a:srgbClr val="00BCB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45">
              <a:extLst>
                <a:ext uri="{FF2B5EF4-FFF2-40B4-BE49-F238E27FC236}">
                  <a16:creationId xmlns:a16="http://schemas.microsoft.com/office/drawing/2014/main" id="{13A465AA-1403-216C-EAC1-CC219F7BF1FC}"/>
                </a:ext>
              </a:extLst>
            </p:cNvPr>
            <p:cNvSpPr/>
            <p:nvPr userDrawn="1"/>
          </p:nvSpPr>
          <p:spPr>
            <a:xfrm>
              <a:off x="0" y="6466140"/>
              <a:ext cx="931144" cy="391860"/>
            </a:xfrm>
            <a:custGeom>
              <a:avLst/>
              <a:gdLst>
                <a:gd name="connsiteX0" fmla="*/ 30435 w 931144"/>
                <a:gd name="connsiteY0" fmla="*/ 20 h 391860"/>
                <a:gd name="connsiteX1" fmla="*/ 33101 w 931144"/>
                <a:gd name="connsiteY1" fmla="*/ 20 h 391860"/>
                <a:gd name="connsiteX2" fmla="*/ 33165 w 931144"/>
                <a:gd name="connsiteY2" fmla="*/ 20 h 391860"/>
                <a:gd name="connsiteX3" fmla="*/ 838642 w 931144"/>
                <a:gd name="connsiteY3" fmla="*/ 307041 h 391860"/>
                <a:gd name="connsiteX4" fmla="*/ 931144 w 931144"/>
                <a:gd name="connsiteY4" fmla="*/ 391860 h 391860"/>
                <a:gd name="connsiteX5" fmla="*/ 0 w 931144"/>
                <a:gd name="connsiteY5" fmla="*/ 391860 h 391860"/>
                <a:gd name="connsiteX6" fmla="*/ 0 w 931144"/>
                <a:gd name="connsiteY6" fmla="*/ 740 h 39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144" h="391860">
                  <a:moveTo>
                    <a:pt x="30435" y="20"/>
                  </a:moveTo>
                  <a:lnTo>
                    <a:pt x="33101" y="20"/>
                  </a:lnTo>
                  <a:lnTo>
                    <a:pt x="33165" y="20"/>
                  </a:lnTo>
                  <a:cubicBezTo>
                    <a:pt x="307145" y="-1533"/>
                    <a:pt x="581805" y="91636"/>
                    <a:pt x="838642" y="307041"/>
                  </a:cubicBezTo>
                  <a:lnTo>
                    <a:pt x="931144" y="391860"/>
                  </a:lnTo>
                  <a:lnTo>
                    <a:pt x="0" y="391860"/>
                  </a:lnTo>
                  <a:lnTo>
                    <a:pt x="0" y="740"/>
                  </a:lnTo>
                  <a:close/>
                </a:path>
              </a:pathLst>
            </a:custGeom>
            <a:solidFill>
              <a:srgbClr val="0070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0" name="Freeform 49">
              <a:extLst>
                <a:ext uri="{FF2B5EF4-FFF2-40B4-BE49-F238E27FC236}">
                  <a16:creationId xmlns:a16="http://schemas.microsoft.com/office/drawing/2014/main" id="{BF4C0B16-7B9A-71C4-8085-F561867AAC24}"/>
                </a:ext>
              </a:extLst>
            </p:cNvPr>
            <p:cNvSpPr/>
            <p:nvPr userDrawn="1"/>
          </p:nvSpPr>
          <p:spPr>
            <a:xfrm>
              <a:off x="0" y="4956384"/>
              <a:ext cx="257766" cy="952588"/>
            </a:xfrm>
            <a:custGeom>
              <a:avLst/>
              <a:gdLst>
                <a:gd name="connsiteX0" fmla="*/ 0 w 257766"/>
                <a:gd name="connsiteY0" fmla="*/ 0 h 952588"/>
                <a:gd name="connsiteX1" fmla="*/ 5683 w 257766"/>
                <a:gd name="connsiteY1" fmla="*/ 3079 h 952588"/>
                <a:gd name="connsiteX2" fmla="*/ 257766 w 257766"/>
                <a:gd name="connsiteY2" fmla="*/ 476294 h 952588"/>
                <a:gd name="connsiteX3" fmla="*/ 5683 w 257766"/>
                <a:gd name="connsiteY3" fmla="*/ 949509 h 952588"/>
                <a:gd name="connsiteX4" fmla="*/ 0 w 257766"/>
                <a:gd name="connsiteY4" fmla="*/ 952588 h 952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66" h="952588">
                  <a:moveTo>
                    <a:pt x="0" y="0"/>
                  </a:moveTo>
                  <a:lnTo>
                    <a:pt x="5683" y="3079"/>
                  </a:lnTo>
                  <a:cubicBezTo>
                    <a:pt x="157772" y="105634"/>
                    <a:pt x="257766" y="279309"/>
                    <a:pt x="257766" y="476294"/>
                  </a:cubicBezTo>
                  <a:cubicBezTo>
                    <a:pt x="257766" y="673279"/>
                    <a:pt x="157772" y="846954"/>
                    <a:pt x="5683" y="949509"/>
                  </a:cubicBezTo>
                  <a:lnTo>
                    <a:pt x="0" y="952588"/>
                  </a:lnTo>
                  <a:close/>
                </a:path>
              </a:pathLst>
            </a:custGeom>
            <a:solidFill>
              <a:srgbClr val="70E3D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2" name="Picture 51" descr="A black background with white text&#10;&#10;Description automatically generated">
              <a:extLst>
                <a:ext uri="{FF2B5EF4-FFF2-40B4-BE49-F238E27FC236}">
                  <a16:creationId xmlns:a16="http://schemas.microsoft.com/office/drawing/2014/main" id="{F3296FF2-A983-5419-48EF-B93FF8C4659B}"/>
                </a:ext>
              </a:extLst>
            </p:cNvPr>
            <p:cNvPicPr>
              <a:picLocks noChangeAspect="1"/>
            </p:cNvPicPr>
            <p:nvPr userDrawn="1"/>
          </p:nvPicPr>
          <p:blipFill>
            <a:blip r:embed="rId2"/>
            <a:stretch>
              <a:fillRect/>
            </a:stretch>
          </p:blipFill>
          <p:spPr>
            <a:xfrm>
              <a:off x="932069" y="6128121"/>
              <a:ext cx="1480989" cy="606708"/>
            </a:xfrm>
            <a:prstGeom prst="rect">
              <a:avLst/>
            </a:prstGeom>
          </p:spPr>
        </p:pic>
      </p:grpSp>
      <p:sp>
        <p:nvSpPr>
          <p:cNvPr id="54" name="Text Placeholder 41">
            <a:extLst>
              <a:ext uri="{FF2B5EF4-FFF2-40B4-BE49-F238E27FC236}">
                <a16:creationId xmlns:a16="http://schemas.microsoft.com/office/drawing/2014/main" id="{94D2A35B-DB27-A299-A9E8-CB902CAEE25A}"/>
              </a:ext>
            </a:extLst>
          </p:cNvPr>
          <p:cNvSpPr>
            <a:spLocks noGrp="1"/>
          </p:cNvSpPr>
          <p:nvPr>
            <p:ph type="body" sz="quarter" idx="10"/>
          </p:nvPr>
        </p:nvSpPr>
        <p:spPr>
          <a:xfrm>
            <a:off x="340291" y="962526"/>
            <a:ext cx="6747119"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608798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White 3 presenters">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815BE322-BDB4-8759-B6E1-1BFF54A26D7B}"/>
              </a:ext>
            </a:extLst>
          </p:cNvPr>
          <p:cNvGrpSpPr/>
          <p:nvPr userDrawn="1"/>
        </p:nvGrpSpPr>
        <p:grpSpPr>
          <a:xfrm>
            <a:off x="8338751" y="0"/>
            <a:ext cx="3853250" cy="6858000"/>
            <a:chOff x="8338751" y="0"/>
            <a:chExt cx="3853250" cy="6858000"/>
          </a:xfrm>
        </p:grpSpPr>
        <p:sp>
          <p:nvSpPr>
            <p:cNvPr id="52" name="Freeform 51">
              <a:extLst>
                <a:ext uri="{FF2B5EF4-FFF2-40B4-BE49-F238E27FC236}">
                  <a16:creationId xmlns:a16="http://schemas.microsoft.com/office/drawing/2014/main" id="{E4731421-CCAB-4AEC-BFEE-FE5A920A0197}"/>
                </a:ext>
              </a:extLst>
            </p:cNvPr>
            <p:cNvSpPr/>
            <p:nvPr userDrawn="1"/>
          </p:nvSpPr>
          <p:spPr>
            <a:xfrm>
              <a:off x="8338752" y="1669801"/>
              <a:ext cx="3853249" cy="3707910"/>
            </a:xfrm>
            <a:custGeom>
              <a:avLst/>
              <a:gdLst>
                <a:gd name="connsiteX0" fmla="*/ 2807840 w 3853249"/>
                <a:gd name="connsiteY0" fmla="*/ 0 h 3707910"/>
                <a:gd name="connsiteX1" fmla="*/ 2807866 w 3853249"/>
                <a:gd name="connsiteY1" fmla="*/ 0 h 3707910"/>
                <a:gd name="connsiteX2" fmla="*/ 3000058 w 3853249"/>
                <a:gd name="connsiteY2" fmla="*/ 7565 h 3707910"/>
                <a:gd name="connsiteX3" fmla="*/ 3735384 w 3853249"/>
                <a:gd name="connsiteY3" fmla="*/ 181888 h 3707910"/>
                <a:gd name="connsiteX4" fmla="*/ 3853249 w 3853249"/>
                <a:gd name="connsiteY4" fmla="*/ 234940 h 3707910"/>
                <a:gd name="connsiteX5" fmla="*/ 3853249 w 3853249"/>
                <a:gd name="connsiteY5" fmla="*/ 2156594 h 3707910"/>
                <a:gd name="connsiteX6" fmla="*/ 3852241 w 3853249"/>
                <a:gd name="connsiteY6" fmla="*/ 2156482 h 3707910"/>
                <a:gd name="connsiteX7" fmla="*/ 3651982 w 3853249"/>
                <a:gd name="connsiteY7" fmla="*/ 2149237 h 3707910"/>
                <a:gd name="connsiteX8" fmla="*/ 2925104 w 3853249"/>
                <a:gd name="connsiteY8" fmla="*/ 2280324 h 3707910"/>
                <a:gd name="connsiteX9" fmla="*/ 2830686 w 3853249"/>
                <a:gd name="connsiteY9" fmla="*/ 2275086 h 3707910"/>
                <a:gd name="connsiteX10" fmla="*/ 2032088 w 3853249"/>
                <a:gd name="connsiteY10" fmla="*/ 2685673 h 3707910"/>
                <a:gd name="connsiteX11" fmla="*/ 1859099 w 3853249"/>
                <a:gd name="connsiteY11" fmla="*/ 3281608 h 3707910"/>
                <a:gd name="connsiteX12" fmla="*/ 1859099 w 3853249"/>
                <a:gd name="connsiteY12" fmla="*/ 3707910 h 3707910"/>
                <a:gd name="connsiteX13" fmla="*/ 0 w 3853249"/>
                <a:gd name="connsiteY13" fmla="*/ 3707910 h 3707910"/>
                <a:gd name="connsiteX14" fmla="*/ 0 w 3853249"/>
                <a:gd name="connsiteY14" fmla="*/ 3021181 h 3707910"/>
                <a:gd name="connsiteX15" fmla="*/ 69841 w 3853249"/>
                <a:gd name="connsiteY15" fmla="*/ 2290800 h 3707910"/>
                <a:gd name="connsiteX16" fmla="*/ 2552117 w 3853249"/>
                <a:gd name="connsiteY16" fmla="*/ 10349 h 370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53249" h="3707910">
                  <a:moveTo>
                    <a:pt x="2807840" y="0"/>
                  </a:moveTo>
                  <a:lnTo>
                    <a:pt x="2807866" y="0"/>
                  </a:lnTo>
                  <a:lnTo>
                    <a:pt x="3000058" y="7565"/>
                  </a:lnTo>
                  <a:cubicBezTo>
                    <a:pt x="3254712" y="27644"/>
                    <a:pt x="3502278" y="87300"/>
                    <a:pt x="3735384" y="181888"/>
                  </a:cubicBezTo>
                  <a:lnTo>
                    <a:pt x="3853249" y="234940"/>
                  </a:lnTo>
                  <a:lnTo>
                    <a:pt x="3853249" y="2156594"/>
                  </a:lnTo>
                  <a:lnTo>
                    <a:pt x="3852241" y="2156482"/>
                  </a:lnTo>
                  <a:cubicBezTo>
                    <a:pt x="3786695" y="2151681"/>
                    <a:pt x="3719909" y="2149237"/>
                    <a:pt x="3651982" y="2149237"/>
                  </a:cubicBezTo>
                  <a:cubicBezTo>
                    <a:pt x="3386321" y="2149237"/>
                    <a:pt x="3143491" y="2196379"/>
                    <a:pt x="2925104" y="2280324"/>
                  </a:cubicBezTo>
                  <a:cubicBezTo>
                    <a:pt x="2893677" y="2276831"/>
                    <a:pt x="2862249" y="2275086"/>
                    <a:pt x="2830686" y="2275086"/>
                  </a:cubicBezTo>
                  <a:cubicBezTo>
                    <a:pt x="2491691" y="2275086"/>
                    <a:pt x="2203331" y="2428871"/>
                    <a:pt x="2032088" y="2685673"/>
                  </a:cubicBezTo>
                  <a:cubicBezTo>
                    <a:pt x="1921955" y="2848189"/>
                    <a:pt x="1859099" y="3050863"/>
                    <a:pt x="1859099" y="3281608"/>
                  </a:cubicBezTo>
                  <a:lnTo>
                    <a:pt x="1859099" y="3707910"/>
                  </a:lnTo>
                  <a:lnTo>
                    <a:pt x="0" y="3707910"/>
                  </a:lnTo>
                  <a:lnTo>
                    <a:pt x="0" y="3021181"/>
                  </a:lnTo>
                  <a:cubicBezTo>
                    <a:pt x="0" y="2764244"/>
                    <a:pt x="24445" y="2521410"/>
                    <a:pt x="69841" y="2290800"/>
                  </a:cubicBezTo>
                  <a:cubicBezTo>
                    <a:pt x="330357" y="978629"/>
                    <a:pt x="1292649" y="113380"/>
                    <a:pt x="2552117" y="10349"/>
                  </a:cubicBezTo>
                  <a:close/>
                </a:path>
              </a:pathLst>
            </a:custGeom>
            <a:solidFill>
              <a:srgbClr val="932B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29">
              <a:extLst>
                <a:ext uri="{FF2B5EF4-FFF2-40B4-BE49-F238E27FC236}">
                  <a16:creationId xmlns:a16="http://schemas.microsoft.com/office/drawing/2014/main" id="{7026D730-09CF-89EC-7F8A-A00C0804ABDF}"/>
                </a:ext>
              </a:extLst>
            </p:cNvPr>
            <p:cNvSpPr/>
            <p:nvPr userDrawn="1"/>
          </p:nvSpPr>
          <p:spPr>
            <a:xfrm rot="16200000">
              <a:off x="9526095" y="2762781"/>
              <a:ext cx="1427586" cy="3802274"/>
            </a:xfrm>
            <a:custGeom>
              <a:avLst/>
              <a:gdLst>
                <a:gd name="connsiteX0" fmla="*/ 1012412 w 1012412"/>
                <a:gd name="connsiteY0" fmla="*/ 2072799 h 2694382"/>
                <a:gd name="connsiteX1" fmla="*/ 302324 w 1012412"/>
                <a:gd name="connsiteY1" fmla="*/ 2694382 h 2694382"/>
                <a:gd name="connsiteX2" fmla="*/ 0 w 1012412"/>
                <a:gd name="connsiteY2" fmla="*/ 2694382 h 2694382"/>
                <a:gd name="connsiteX3" fmla="*/ 0 w 1012412"/>
                <a:gd name="connsiteY3" fmla="*/ 0 h 2694382"/>
                <a:gd name="connsiteX4" fmla="*/ 487013 w 1012412"/>
                <a:gd name="connsiteY4" fmla="*/ 0 h 2694382"/>
                <a:gd name="connsiteX5" fmla="*/ 1004983 w 1012412"/>
                <a:gd name="connsiteY5" fmla="*/ 49491 h 2694382"/>
                <a:gd name="connsiteX6" fmla="*/ 1004983 w 1012412"/>
                <a:gd name="connsiteY6" fmla="*/ 1439986 h 2694382"/>
                <a:gd name="connsiteX7" fmla="*/ 519208 w 1012412"/>
                <a:gd name="connsiteY7" fmla="*/ 1439986 h 2694382"/>
                <a:gd name="connsiteX8" fmla="*/ 1012412 w 1012412"/>
                <a:gd name="connsiteY8" fmla="*/ 2072704 h 269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412" h="2694382">
                  <a:moveTo>
                    <a:pt x="1012412" y="2072799"/>
                  </a:moveTo>
                  <a:cubicBezTo>
                    <a:pt x="981456" y="2426943"/>
                    <a:pt x="697611" y="2694382"/>
                    <a:pt x="302324" y="2694382"/>
                  </a:cubicBezTo>
                  <a:lnTo>
                    <a:pt x="0" y="2694382"/>
                  </a:lnTo>
                  <a:lnTo>
                    <a:pt x="0" y="0"/>
                  </a:lnTo>
                  <a:lnTo>
                    <a:pt x="487013" y="0"/>
                  </a:lnTo>
                  <a:cubicBezTo>
                    <a:pt x="669227" y="0"/>
                    <a:pt x="841439" y="17322"/>
                    <a:pt x="1004983" y="49491"/>
                  </a:cubicBezTo>
                  <a:lnTo>
                    <a:pt x="1004983" y="1439986"/>
                  </a:lnTo>
                  <a:lnTo>
                    <a:pt x="519208" y="1439986"/>
                  </a:lnTo>
                  <a:cubicBezTo>
                    <a:pt x="723710" y="1574943"/>
                    <a:pt x="908304" y="1792892"/>
                    <a:pt x="1012412" y="2072704"/>
                  </a:cubicBezTo>
                  <a:close/>
                </a:path>
              </a:pathLst>
            </a:custGeom>
            <a:solidFill>
              <a:srgbClr val="F1AAB6"/>
            </a:solidFill>
            <a:ln w="95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6D2DFAE-F2FC-D7AC-F819-8807B6E05EF7}"/>
                </a:ext>
              </a:extLst>
            </p:cNvPr>
            <p:cNvSpPr/>
            <p:nvPr userDrawn="1"/>
          </p:nvSpPr>
          <p:spPr>
            <a:xfrm>
              <a:off x="11461424" y="0"/>
              <a:ext cx="730576" cy="1300694"/>
            </a:xfrm>
            <a:custGeom>
              <a:avLst/>
              <a:gdLst>
                <a:gd name="connsiteX0" fmla="*/ 173798 w 730576"/>
                <a:gd name="connsiteY0" fmla="*/ 0 h 1300694"/>
                <a:gd name="connsiteX1" fmla="*/ 730576 w 730576"/>
                <a:gd name="connsiteY1" fmla="*/ 0 h 1300694"/>
                <a:gd name="connsiteX2" fmla="*/ 730576 w 730576"/>
                <a:gd name="connsiteY2" fmla="*/ 1300694 h 1300694"/>
                <a:gd name="connsiteX3" fmla="*/ 597481 w 730576"/>
                <a:gd name="connsiteY3" fmla="*/ 1287848 h 1300694"/>
                <a:gd name="connsiteX4" fmla="*/ 0 w 730576"/>
                <a:gd name="connsiteY4" fmla="*/ 513924 h 1300694"/>
                <a:gd name="connsiteX5" fmla="*/ 122764 w 730576"/>
                <a:gd name="connsiteY5" fmla="*/ 65928 h 1300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0576" h="1300694">
                  <a:moveTo>
                    <a:pt x="173798" y="0"/>
                  </a:moveTo>
                  <a:lnTo>
                    <a:pt x="730576" y="0"/>
                  </a:lnTo>
                  <a:lnTo>
                    <a:pt x="730576" y="1300694"/>
                  </a:lnTo>
                  <a:lnTo>
                    <a:pt x="597481" y="1287848"/>
                  </a:lnTo>
                  <a:cubicBezTo>
                    <a:pt x="240520" y="1216924"/>
                    <a:pt x="0" y="908561"/>
                    <a:pt x="0" y="513924"/>
                  </a:cubicBezTo>
                  <a:cubicBezTo>
                    <a:pt x="0" y="344793"/>
                    <a:pt x="44177" y="191490"/>
                    <a:pt x="122764" y="65928"/>
                  </a:cubicBezTo>
                  <a:close/>
                </a:path>
              </a:pathLst>
            </a:custGeom>
            <a:solidFill>
              <a:srgbClr val="EFBC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 name="Freeform 50">
              <a:extLst>
                <a:ext uri="{FF2B5EF4-FFF2-40B4-BE49-F238E27FC236}">
                  <a16:creationId xmlns:a16="http://schemas.microsoft.com/office/drawing/2014/main" id="{D404E2BE-E738-6980-7DAB-D5966E35A643}"/>
                </a:ext>
              </a:extLst>
            </p:cNvPr>
            <p:cNvSpPr/>
            <p:nvPr userDrawn="1"/>
          </p:nvSpPr>
          <p:spPr>
            <a:xfrm>
              <a:off x="11263856" y="3819038"/>
              <a:ext cx="928144" cy="1558673"/>
            </a:xfrm>
            <a:custGeom>
              <a:avLst/>
              <a:gdLst>
                <a:gd name="connsiteX0" fmla="*/ 726878 w 928144"/>
                <a:gd name="connsiteY0" fmla="*/ 0 h 1558673"/>
                <a:gd name="connsiteX1" fmla="*/ 927139 w 928144"/>
                <a:gd name="connsiteY1" fmla="*/ 7244 h 1558673"/>
                <a:gd name="connsiteX2" fmla="*/ 928144 w 928144"/>
                <a:gd name="connsiteY2" fmla="*/ 7355 h 1558673"/>
                <a:gd name="connsiteX3" fmla="*/ 928144 w 928144"/>
                <a:gd name="connsiteY3" fmla="*/ 1558673 h 1558673"/>
                <a:gd name="connsiteX4" fmla="*/ 877169 w 928144"/>
                <a:gd name="connsiteY4" fmla="*/ 1558673 h 1558673"/>
                <a:gd name="connsiteX5" fmla="*/ 877169 w 928144"/>
                <a:gd name="connsiteY5" fmla="*/ 1132371 h 1558673"/>
                <a:gd name="connsiteX6" fmla="*/ 0 w 928144"/>
                <a:gd name="connsiteY6" fmla="*/ 131087 h 1558673"/>
                <a:gd name="connsiteX7" fmla="*/ 726878 w 928144"/>
                <a:gd name="connsiteY7" fmla="*/ 0 h 155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8144" h="1558673">
                  <a:moveTo>
                    <a:pt x="726878" y="0"/>
                  </a:moveTo>
                  <a:cubicBezTo>
                    <a:pt x="794805" y="0"/>
                    <a:pt x="861592" y="2443"/>
                    <a:pt x="927139" y="7244"/>
                  </a:cubicBezTo>
                  <a:lnTo>
                    <a:pt x="928144" y="7355"/>
                  </a:lnTo>
                  <a:lnTo>
                    <a:pt x="928144" y="1558673"/>
                  </a:lnTo>
                  <a:lnTo>
                    <a:pt x="877169" y="1558673"/>
                  </a:lnTo>
                  <a:lnTo>
                    <a:pt x="877169" y="1132371"/>
                  </a:lnTo>
                  <a:cubicBezTo>
                    <a:pt x="877169" y="574983"/>
                    <a:pt x="499762" y="174738"/>
                    <a:pt x="0" y="131087"/>
                  </a:cubicBezTo>
                  <a:cubicBezTo>
                    <a:pt x="218385" y="47277"/>
                    <a:pt x="461351" y="0"/>
                    <a:pt x="726878" y="0"/>
                  </a:cubicBez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0A440A74-2BB5-E2E9-F1C9-CA1B28275733}"/>
                </a:ext>
              </a:extLst>
            </p:cNvPr>
            <p:cNvSpPr/>
            <p:nvPr userDrawn="1"/>
          </p:nvSpPr>
          <p:spPr>
            <a:xfrm>
              <a:off x="8366454" y="5772584"/>
              <a:ext cx="3825546" cy="1085416"/>
            </a:xfrm>
            <a:custGeom>
              <a:avLst/>
              <a:gdLst>
                <a:gd name="connsiteX0" fmla="*/ 1332977 w 3825546"/>
                <a:gd name="connsiteY0" fmla="*/ 0 h 1085416"/>
                <a:gd name="connsiteX1" fmla="*/ 3825546 w 3825546"/>
                <a:gd name="connsiteY1" fmla="*/ 0 h 1085416"/>
                <a:gd name="connsiteX2" fmla="*/ 3825546 w 3825546"/>
                <a:gd name="connsiteY2" fmla="*/ 1085416 h 1085416"/>
                <a:gd name="connsiteX3" fmla="*/ 0 w 3825546"/>
                <a:gd name="connsiteY3" fmla="*/ 1085416 h 1085416"/>
                <a:gd name="connsiteX4" fmla="*/ 33218 w 3825546"/>
                <a:gd name="connsiteY4" fmla="*/ 956223 h 1085416"/>
                <a:gd name="connsiteX5" fmla="*/ 1332977 w 3825546"/>
                <a:gd name="connsiteY5" fmla="*/ 0 h 1085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5546" h="1085416">
                  <a:moveTo>
                    <a:pt x="1332977" y="0"/>
                  </a:moveTo>
                  <a:lnTo>
                    <a:pt x="3825546" y="0"/>
                  </a:lnTo>
                  <a:lnTo>
                    <a:pt x="3825546" y="1085416"/>
                  </a:lnTo>
                  <a:lnTo>
                    <a:pt x="0" y="1085416"/>
                  </a:lnTo>
                  <a:lnTo>
                    <a:pt x="33218" y="956223"/>
                  </a:lnTo>
                  <a:cubicBezTo>
                    <a:pt x="205538" y="402189"/>
                    <a:pt x="722309" y="0"/>
                    <a:pt x="1332977" y="0"/>
                  </a:cubicBezTo>
                  <a:close/>
                </a:path>
              </a:pathLst>
            </a:custGeom>
            <a:solidFill>
              <a:srgbClr val="B5821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43" name="Group 42">
            <a:extLst>
              <a:ext uri="{FF2B5EF4-FFF2-40B4-BE49-F238E27FC236}">
                <a16:creationId xmlns:a16="http://schemas.microsoft.com/office/drawing/2014/main" id="{A855D5F7-E8E5-E0D3-115B-EAFEF1EA9534}"/>
              </a:ext>
            </a:extLst>
          </p:cNvPr>
          <p:cNvGrpSpPr/>
          <p:nvPr userDrawn="1"/>
        </p:nvGrpSpPr>
        <p:grpSpPr>
          <a:xfrm>
            <a:off x="0" y="1251410"/>
            <a:ext cx="4748030" cy="5616027"/>
            <a:chOff x="0" y="1251410"/>
            <a:chExt cx="4748030" cy="5616027"/>
          </a:xfrm>
        </p:grpSpPr>
        <p:sp>
          <p:nvSpPr>
            <p:cNvPr id="17" name="Freeform 16">
              <a:extLst>
                <a:ext uri="{FF2B5EF4-FFF2-40B4-BE49-F238E27FC236}">
                  <a16:creationId xmlns:a16="http://schemas.microsoft.com/office/drawing/2014/main" id="{D5CC484E-CE84-36E1-BCAE-01E6F0520685}"/>
                </a:ext>
              </a:extLst>
            </p:cNvPr>
            <p:cNvSpPr/>
            <p:nvPr/>
          </p:nvSpPr>
          <p:spPr>
            <a:xfrm>
              <a:off x="3169211" y="4363657"/>
              <a:ext cx="1578819" cy="1522386"/>
            </a:xfrm>
            <a:custGeom>
              <a:avLst/>
              <a:gdLst>
                <a:gd name="connsiteX0" fmla="*/ 0 w 1119663"/>
                <a:gd name="connsiteY0" fmla="*/ 536592 h 1078799"/>
                <a:gd name="connsiteX1" fmla="*/ 559784 w 1119663"/>
                <a:gd name="connsiteY1" fmla="*/ 0 h 1078799"/>
                <a:gd name="connsiteX2" fmla="*/ 1119664 w 1119663"/>
                <a:gd name="connsiteY2" fmla="*/ 536592 h 1078799"/>
                <a:gd name="connsiteX3" fmla="*/ 559784 w 1119663"/>
                <a:gd name="connsiteY3" fmla="*/ 1078800 h 1078799"/>
                <a:gd name="connsiteX4" fmla="*/ 0 w 1119663"/>
                <a:gd name="connsiteY4" fmla="*/ 536592 h 1078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63" h="1078799">
                  <a:moveTo>
                    <a:pt x="0" y="536592"/>
                  </a:moveTo>
                  <a:cubicBezTo>
                    <a:pt x="0" y="222613"/>
                    <a:pt x="239935" y="0"/>
                    <a:pt x="559784" y="0"/>
                  </a:cubicBezTo>
                  <a:cubicBezTo>
                    <a:pt x="879634" y="0"/>
                    <a:pt x="1119664" y="222613"/>
                    <a:pt x="1119664" y="536592"/>
                  </a:cubicBezTo>
                  <a:cubicBezTo>
                    <a:pt x="1119664" y="850572"/>
                    <a:pt x="885444" y="1078800"/>
                    <a:pt x="559784" y="1078800"/>
                  </a:cubicBezTo>
                  <a:cubicBezTo>
                    <a:pt x="234125" y="1078800"/>
                    <a:pt x="0" y="850572"/>
                    <a:pt x="0" y="536592"/>
                  </a:cubicBezTo>
                  <a:close/>
                </a:path>
              </a:pathLst>
            </a:custGeom>
            <a:solidFill>
              <a:srgbClr val="EFBC6E"/>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A39B5D8E-3F73-D8ED-24F6-CA6C1BAE70E7}"/>
                </a:ext>
              </a:extLst>
            </p:cNvPr>
            <p:cNvSpPr/>
            <p:nvPr userDrawn="1"/>
          </p:nvSpPr>
          <p:spPr>
            <a:xfrm>
              <a:off x="1" y="5377284"/>
              <a:ext cx="3251275" cy="1490153"/>
            </a:xfrm>
            <a:custGeom>
              <a:avLst/>
              <a:gdLst>
                <a:gd name="connsiteX0" fmla="*/ 0 w 3251275"/>
                <a:gd name="connsiteY0" fmla="*/ 0 h 1490153"/>
                <a:gd name="connsiteX1" fmla="*/ 1761099 w 3251275"/>
                <a:gd name="connsiteY1" fmla="*/ 0 h 1490153"/>
                <a:gd name="connsiteX2" fmla="*/ 3251275 w 3251275"/>
                <a:gd name="connsiteY2" fmla="*/ 1490153 h 1490153"/>
                <a:gd name="connsiteX3" fmla="*/ 3239351 w 3251275"/>
                <a:gd name="connsiteY3" fmla="*/ 1490153 h 1490153"/>
                <a:gd name="connsiteX4" fmla="*/ 3204595 w 3251275"/>
                <a:gd name="connsiteY4" fmla="*/ 1490153 h 1490153"/>
                <a:gd name="connsiteX5" fmla="*/ 3148529 w 3251275"/>
                <a:gd name="connsiteY5" fmla="*/ 1490153 h 1490153"/>
                <a:gd name="connsiteX6" fmla="*/ 3072675 w 3251275"/>
                <a:gd name="connsiteY6" fmla="*/ 1490153 h 1490153"/>
                <a:gd name="connsiteX7" fmla="*/ 2978555 w 3251275"/>
                <a:gd name="connsiteY7" fmla="*/ 1490153 h 1490153"/>
                <a:gd name="connsiteX8" fmla="*/ 2867691 w 3251275"/>
                <a:gd name="connsiteY8" fmla="*/ 1490153 h 1490153"/>
                <a:gd name="connsiteX9" fmla="*/ 2741605 w 3251275"/>
                <a:gd name="connsiteY9" fmla="*/ 1490153 h 1490153"/>
                <a:gd name="connsiteX10" fmla="*/ 2601820 w 3251275"/>
                <a:gd name="connsiteY10" fmla="*/ 1490153 h 1490153"/>
                <a:gd name="connsiteX11" fmla="*/ 2449858 w 3251275"/>
                <a:gd name="connsiteY11" fmla="*/ 1490153 h 1490153"/>
                <a:gd name="connsiteX12" fmla="*/ 2287241 w 3251275"/>
                <a:gd name="connsiteY12" fmla="*/ 1490153 h 1490153"/>
                <a:gd name="connsiteX13" fmla="*/ 2115491 w 3251275"/>
                <a:gd name="connsiteY13" fmla="*/ 1490153 h 1490153"/>
                <a:gd name="connsiteX14" fmla="*/ 1936130 w 3251275"/>
                <a:gd name="connsiteY14" fmla="*/ 1490153 h 1490153"/>
                <a:gd name="connsiteX15" fmla="*/ 1560664 w 3251275"/>
                <a:gd name="connsiteY15" fmla="*/ 1490153 h 1490153"/>
                <a:gd name="connsiteX16" fmla="*/ 1173021 w 3251275"/>
                <a:gd name="connsiteY16" fmla="*/ 1490153 h 1490153"/>
                <a:gd name="connsiteX17" fmla="*/ 785378 w 3251275"/>
                <a:gd name="connsiteY17" fmla="*/ 1490153 h 1490153"/>
                <a:gd name="connsiteX18" fmla="*/ 409912 w 3251275"/>
                <a:gd name="connsiteY18" fmla="*/ 1490153 h 1490153"/>
                <a:gd name="connsiteX19" fmla="*/ 230551 w 3251275"/>
                <a:gd name="connsiteY19" fmla="*/ 1490153 h 1490153"/>
                <a:gd name="connsiteX20" fmla="*/ 58801 w 3251275"/>
                <a:gd name="connsiteY20" fmla="*/ 1490153 h 1490153"/>
                <a:gd name="connsiteX21" fmla="*/ 0 w 3251275"/>
                <a:gd name="connsiteY21" fmla="*/ 1490153 h 1490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251275" h="1490153">
                  <a:moveTo>
                    <a:pt x="0" y="0"/>
                  </a:moveTo>
                  <a:lnTo>
                    <a:pt x="1761099" y="0"/>
                  </a:lnTo>
                  <a:cubicBezTo>
                    <a:pt x="2584154" y="0"/>
                    <a:pt x="3251275" y="667246"/>
                    <a:pt x="3251275" y="1490153"/>
                  </a:cubicBezTo>
                  <a:lnTo>
                    <a:pt x="3239351" y="1490153"/>
                  </a:lnTo>
                  <a:lnTo>
                    <a:pt x="3204595" y="1490153"/>
                  </a:lnTo>
                  <a:lnTo>
                    <a:pt x="3148529" y="1490153"/>
                  </a:lnTo>
                  <a:lnTo>
                    <a:pt x="3072675" y="1490153"/>
                  </a:lnTo>
                  <a:lnTo>
                    <a:pt x="2978555" y="1490153"/>
                  </a:lnTo>
                  <a:lnTo>
                    <a:pt x="2867691" y="1490153"/>
                  </a:lnTo>
                  <a:lnTo>
                    <a:pt x="2741605" y="1490153"/>
                  </a:lnTo>
                  <a:lnTo>
                    <a:pt x="2601820" y="1490153"/>
                  </a:lnTo>
                  <a:lnTo>
                    <a:pt x="2449858" y="1490153"/>
                  </a:lnTo>
                  <a:lnTo>
                    <a:pt x="2287241" y="1490153"/>
                  </a:lnTo>
                  <a:lnTo>
                    <a:pt x="2115491" y="1490153"/>
                  </a:lnTo>
                  <a:lnTo>
                    <a:pt x="1936130" y="1490153"/>
                  </a:lnTo>
                  <a:lnTo>
                    <a:pt x="1560664" y="1490153"/>
                  </a:lnTo>
                  <a:lnTo>
                    <a:pt x="1173021" y="1490153"/>
                  </a:lnTo>
                  <a:lnTo>
                    <a:pt x="785378" y="1490153"/>
                  </a:lnTo>
                  <a:lnTo>
                    <a:pt x="409912" y="1490153"/>
                  </a:lnTo>
                  <a:lnTo>
                    <a:pt x="230551" y="1490153"/>
                  </a:lnTo>
                  <a:lnTo>
                    <a:pt x="58801" y="1490153"/>
                  </a:lnTo>
                  <a:lnTo>
                    <a:pt x="0" y="1490153"/>
                  </a:lnTo>
                  <a:close/>
                </a:path>
              </a:pathLst>
            </a:custGeom>
            <a:solidFill>
              <a:srgbClr val="F2AAB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37">
              <a:extLst>
                <a:ext uri="{FF2B5EF4-FFF2-40B4-BE49-F238E27FC236}">
                  <a16:creationId xmlns:a16="http://schemas.microsoft.com/office/drawing/2014/main" id="{7204F107-359D-D39D-C815-9293C79500EC}"/>
                </a:ext>
              </a:extLst>
            </p:cNvPr>
            <p:cNvSpPr/>
            <p:nvPr userDrawn="1"/>
          </p:nvSpPr>
          <p:spPr>
            <a:xfrm>
              <a:off x="0" y="1251410"/>
              <a:ext cx="2802678" cy="5606590"/>
            </a:xfrm>
            <a:custGeom>
              <a:avLst/>
              <a:gdLst>
                <a:gd name="connsiteX0" fmla="*/ 0 w 2802678"/>
                <a:gd name="connsiteY0" fmla="*/ 0 h 5606590"/>
                <a:gd name="connsiteX1" fmla="*/ 156559 w 2802678"/>
                <a:gd name="connsiteY1" fmla="*/ 7471 h 5606590"/>
                <a:gd name="connsiteX2" fmla="*/ 511878 w 2802678"/>
                <a:gd name="connsiteY2" fmla="*/ 59415 h 5606590"/>
                <a:gd name="connsiteX3" fmla="*/ 2802678 w 2802678"/>
                <a:gd name="connsiteY3" fmla="*/ 2797427 h 5606590"/>
                <a:gd name="connsiteX4" fmla="*/ 1144479 w 2802678"/>
                <a:gd name="connsiteY4" fmla="*/ 5166764 h 5606590"/>
                <a:gd name="connsiteX5" fmla="*/ 1144345 w 2802678"/>
                <a:gd name="connsiteY5" fmla="*/ 5166898 h 5606590"/>
                <a:gd name="connsiteX6" fmla="*/ 1435198 w 2802678"/>
                <a:gd name="connsiteY6" fmla="*/ 5606590 h 5606590"/>
                <a:gd name="connsiteX7" fmla="*/ 0 w 2802678"/>
                <a:gd name="connsiteY7" fmla="*/ 5606590 h 5606590"/>
                <a:gd name="connsiteX8" fmla="*/ 0 w 2802678"/>
                <a:gd name="connsiteY8" fmla="*/ 5242252 h 5606590"/>
                <a:gd name="connsiteX9" fmla="*/ 6501 w 2802678"/>
                <a:gd name="connsiteY9" fmla="*/ 5237132 h 5606590"/>
                <a:gd name="connsiteX10" fmla="*/ 653440 w 2802678"/>
                <a:gd name="connsiteY10" fmla="*/ 3641556 h 5606590"/>
                <a:gd name="connsiteX11" fmla="*/ 522353 w 2802678"/>
                <a:gd name="connsiteY11" fmla="*/ 2914678 h 5606590"/>
                <a:gd name="connsiteX12" fmla="*/ 527592 w 2802678"/>
                <a:gd name="connsiteY12" fmla="*/ 2820260 h 5606590"/>
                <a:gd name="connsiteX13" fmla="*/ 117005 w 2802678"/>
                <a:gd name="connsiteY13" fmla="*/ 2021662 h 5606590"/>
                <a:gd name="connsiteX14" fmla="*/ 0 w 2802678"/>
                <a:gd name="connsiteY14" fmla="*/ 1955121 h 560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02678" h="5606590">
                  <a:moveTo>
                    <a:pt x="0" y="0"/>
                  </a:moveTo>
                  <a:lnTo>
                    <a:pt x="156559" y="7471"/>
                  </a:lnTo>
                  <a:cubicBezTo>
                    <a:pt x="278211" y="19257"/>
                    <a:pt x="396572" y="36717"/>
                    <a:pt x="511878" y="59415"/>
                  </a:cubicBezTo>
                  <a:cubicBezTo>
                    <a:pt x="1911527" y="337299"/>
                    <a:pt x="2802678" y="1413647"/>
                    <a:pt x="2802678" y="2797427"/>
                  </a:cubicBezTo>
                  <a:cubicBezTo>
                    <a:pt x="2802678" y="3828380"/>
                    <a:pt x="2150869" y="4775389"/>
                    <a:pt x="1144479" y="5166764"/>
                  </a:cubicBezTo>
                  <a:lnTo>
                    <a:pt x="1144345" y="5166898"/>
                  </a:lnTo>
                  <a:lnTo>
                    <a:pt x="1435198" y="5606590"/>
                  </a:lnTo>
                  <a:lnTo>
                    <a:pt x="0" y="5606590"/>
                  </a:lnTo>
                  <a:lnTo>
                    <a:pt x="0" y="5242252"/>
                  </a:lnTo>
                  <a:lnTo>
                    <a:pt x="6501" y="5237132"/>
                  </a:lnTo>
                  <a:cubicBezTo>
                    <a:pt x="409058" y="4886083"/>
                    <a:pt x="653440" y="4320822"/>
                    <a:pt x="653440" y="3641556"/>
                  </a:cubicBezTo>
                  <a:cubicBezTo>
                    <a:pt x="653440" y="3375895"/>
                    <a:pt x="606298" y="3133065"/>
                    <a:pt x="522353" y="2914678"/>
                  </a:cubicBezTo>
                  <a:cubicBezTo>
                    <a:pt x="525846" y="2883251"/>
                    <a:pt x="527592" y="2851823"/>
                    <a:pt x="527592" y="2820260"/>
                  </a:cubicBezTo>
                  <a:cubicBezTo>
                    <a:pt x="527592" y="2481265"/>
                    <a:pt x="373806" y="2192905"/>
                    <a:pt x="117005" y="2021662"/>
                  </a:cubicBezTo>
                  <a:lnTo>
                    <a:pt x="0" y="1955121"/>
                  </a:lnTo>
                  <a:close/>
                </a:path>
              </a:pathLst>
            </a:custGeom>
            <a:solidFill>
              <a:srgbClr val="932B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3" name="Freeform 32">
              <a:extLst>
                <a:ext uri="{FF2B5EF4-FFF2-40B4-BE49-F238E27FC236}">
                  <a16:creationId xmlns:a16="http://schemas.microsoft.com/office/drawing/2014/main" id="{41D33E13-2A52-A7A0-8DA0-F0FCAD062FB2}"/>
                </a:ext>
              </a:extLst>
            </p:cNvPr>
            <p:cNvSpPr/>
            <p:nvPr userDrawn="1"/>
          </p:nvSpPr>
          <p:spPr>
            <a:xfrm>
              <a:off x="0" y="1251410"/>
              <a:ext cx="522353" cy="3680266"/>
            </a:xfrm>
            <a:custGeom>
              <a:avLst/>
              <a:gdLst>
                <a:gd name="connsiteX0" fmla="*/ 0 w 522353"/>
                <a:gd name="connsiteY0" fmla="*/ 2154940 h 3680266"/>
                <a:gd name="connsiteX1" fmla="*/ 36570 w 522353"/>
                <a:gd name="connsiteY1" fmla="*/ 2185993 h 3680266"/>
                <a:gd name="connsiteX2" fmla="*/ 522353 w 522353"/>
                <a:gd name="connsiteY2" fmla="*/ 2914545 h 3680266"/>
                <a:gd name="connsiteX3" fmla="*/ 522353 w 522353"/>
                <a:gd name="connsiteY3" fmla="*/ 2914679 h 3680266"/>
                <a:gd name="connsiteX4" fmla="*/ 71318 w 522353"/>
                <a:gd name="connsiteY4" fmla="*/ 3646080 h 3680266"/>
                <a:gd name="connsiteX5" fmla="*/ 0 w 522353"/>
                <a:gd name="connsiteY5" fmla="*/ 3680266 h 3680266"/>
                <a:gd name="connsiteX6" fmla="*/ 0 w 522353"/>
                <a:gd name="connsiteY6" fmla="*/ 0 h 3680266"/>
                <a:gd name="connsiteX7" fmla="*/ 156559 w 522353"/>
                <a:gd name="connsiteY7" fmla="*/ 7471 h 3680266"/>
                <a:gd name="connsiteX8" fmla="*/ 511878 w 522353"/>
                <a:gd name="connsiteY8" fmla="*/ 59415 h 3680266"/>
                <a:gd name="connsiteX9" fmla="*/ 511878 w 522353"/>
                <a:gd name="connsiteY9" fmla="*/ 2021662 h 3680266"/>
                <a:gd name="connsiteX10" fmla="*/ 0 w 522353"/>
                <a:gd name="connsiteY10" fmla="*/ 2021662 h 36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2353" h="3680266">
                  <a:moveTo>
                    <a:pt x="0" y="2154940"/>
                  </a:moveTo>
                  <a:lnTo>
                    <a:pt x="36570" y="2185993"/>
                  </a:lnTo>
                  <a:cubicBezTo>
                    <a:pt x="238312" y="2371351"/>
                    <a:pt x="412252" y="2618395"/>
                    <a:pt x="522353" y="2914545"/>
                  </a:cubicBezTo>
                  <a:lnTo>
                    <a:pt x="522353" y="2914679"/>
                  </a:lnTo>
                  <a:cubicBezTo>
                    <a:pt x="495072" y="3227031"/>
                    <a:pt x="328495" y="3491587"/>
                    <a:pt x="71318" y="3646080"/>
                  </a:cubicBezTo>
                  <a:lnTo>
                    <a:pt x="0" y="3680266"/>
                  </a:lnTo>
                  <a:close/>
                  <a:moveTo>
                    <a:pt x="0" y="0"/>
                  </a:moveTo>
                  <a:lnTo>
                    <a:pt x="156559" y="7471"/>
                  </a:lnTo>
                  <a:cubicBezTo>
                    <a:pt x="278211" y="19257"/>
                    <a:pt x="396572" y="36717"/>
                    <a:pt x="511878" y="59415"/>
                  </a:cubicBezTo>
                  <a:lnTo>
                    <a:pt x="511878" y="2021662"/>
                  </a:lnTo>
                  <a:lnTo>
                    <a:pt x="0" y="2021662"/>
                  </a:lnTo>
                  <a:close/>
                </a:path>
              </a:pathLst>
            </a:custGeom>
            <a:solidFill>
              <a:srgbClr val="F2AAB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40">
              <a:extLst>
                <a:ext uri="{FF2B5EF4-FFF2-40B4-BE49-F238E27FC236}">
                  <a16:creationId xmlns:a16="http://schemas.microsoft.com/office/drawing/2014/main" id="{1D6ECCD9-2C2A-74F4-495D-69F8EB05DFD8}"/>
                </a:ext>
              </a:extLst>
            </p:cNvPr>
            <p:cNvSpPr/>
            <p:nvPr userDrawn="1"/>
          </p:nvSpPr>
          <p:spPr>
            <a:xfrm>
              <a:off x="0" y="4166089"/>
              <a:ext cx="653440" cy="2327678"/>
            </a:xfrm>
            <a:custGeom>
              <a:avLst/>
              <a:gdLst>
                <a:gd name="connsiteX0" fmla="*/ 522353 w 653440"/>
                <a:gd name="connsiteY0" fmla="*/ 0 h 2327678"/>
                <a:gd name="connsiteX1" fmla="*/ 653440 w 653440"/>
                <a:gd name="connsiteY1" fmla="*/ 726878 h 2327678"/>
                <a:gd name="connsiteX2" fmla="*/ 6560 w 653440"/>
                <a:gd name="connsiteY2" fmla="*/ 2322512 h 2327678"/>
                <a:gd name="connsiteX3" fmla="*/ 0 w 653440"/>
                <a:gd name="connsiteY3" fmla="*/ 2327678 h 2327678"/>
                <a:gd name="connsiteX4" fmla="*/ 0 w 653440"/>
                <a:gd name="connsiteY4" fmla="*/ 765586 h 2327678"/>
                <a:gd name="connsiteX5" fmla="*/ 71318 w 653440"/>
                <a:gd name="connsiteY5" fmla="*/ 731400 h 2327678"/>
                <a:gd name="connsiteX6" fmla="*/ 522353 w 653440"/>
                <a:gd name="connsiteY6" fmla="*/ 0 h 2327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3440" h="2327678">
                  <a:moveTo>
                    <a:pt x="522353" y="0"/>
                  </a:moveTo>
                  <a:cubicBezTo>
                    <a:pt x="606163" y="218385"/>
                    <a:pt x="653440" y="461351"/>
                    <a:pt x="653440" y="726878"/>
                  </a:cubicBezTo>
                  <a:cubicBezTo>
                    <a:pt x="653440" y="1406144"/>
                    <a:pt x="409111" y="1971456"/>
                    <a:pt x="6560" y="2322512"/>
                  </a:cubicBezTo>
                  <a:lnTo>
                    <a:pt x="0" y="2327678"/>
                  </a:lnTo>
                  <a:lnTo>
                    <a:pt x="0" y="765586"/>
                  </a:lnTo>
                  <a:lnTo>
                    <a:pt x="71318" y="731400"/>
                  </a:lnTo>
                  <a:cubicBezTo>
                    <a:pt x="328495" y="576908"/>
                    <a:pt x="495071" y="312351"/>
                    <a:pt x="522353" y="0"/>
                  </a:cubicBez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 name="Graphic 1">
            <a:extLst>
              <a:ext uri="{FF2B5EF4-FFF2-40B4-BE49-F238E27FC236}">
                <a16:creationId xmlns:a16="http://schemas.microsoft.com/office/drawing/2014/main" id="{BCDF9311-3FD9-B0EF-EB5A-3BA98D6BA625}"/>
              </a:ext>
            </a:extLst>
          </p:cNvPr>
          <p:cNvPicPr>
            <a:picLocks noChangeAspect="1"/>
          </p:cNvPicPr>
          <p:nvPr userDrawn="1"/>
        </p:nvPicPr>
        <p:blipFill>
          <a:blip r:embed="rId2"/>
          <a:srcRect/>
          <a:stretch/>
        </p:blipFill>
        <p:spPr>
          <a:xfrm>
            <a:off x="4886314" y="5496593"/>
            <a:ext cx="2418000" cy="990567"/>
          </a:xfrm>
          <a:prstGeom prst="rect">
            <a:avLst/>
          </a:prstGeom>
        </p:spPr>
      </p:pic>
      <p:sp>
        <p:nvSpPr>
          <p:cNvPr id="3" name="Freeform 2">
            <a:extLst>
              <a:ext uri="{FF2B5EF4-FFF2-40B4-BE49-F238E27FC236}">
                <a16:creationId xmlns:a16="http://schemas.microsoft.com/office/drawing/2014/main" id="{15008EA6-A6BE-D539-1212-FF0915A38534}"/>
              </a:ext>
            </a:extLst>
          </p:cNvPr>
          <p:cNvSpPr/>
          <p:nvPr userDrawn="1"/>
        </p:nvSpPr>
        <p:spPr>
          <a:xfrm>
            <a:off x="1212175" y="2213241"/>
            <a:ext cx="3026580" cy="2850432"/>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36" name="Text Placeholder 35">
            <a:extLst>
              <a:ext uri="{FF2B5EF4-FFF2-40B4-BE49-F238E27FC236}">
                <a16:creationId xmlns:a16="http://schemas.microsoft.com/office/drawing/2014/main" id="{055A5A43-9F04-7F34-1FCF-D205F780317E}"/>
              </a:ext>
            </a:extLst>
          </p:cNvPr>
          <p:cNvSpPr>
            <a:spLocks noGrp="1"/>
          </p:cNvSpPr>
          <p:nvPr>
            <p:ph type="body" sz="quarter" idx="12" hasCustomPrompt="1"/>
          </p:nvPr>
        </p:nvSpPr>
        <p:spPr>
          <a:xfrm>
            <a:off x="1247344" y="4345736"/>
            <a:ext cx="2956243" cy="303738"/>
          </a:xfrm>
          <a:prstGeom prst="rect">
            <a:avLst/>
          </a:prstGeom>
        </p:spPr>
        <p:txBody>
          <a:bodyPr/>
          <a:lstStyle>
            <a:lvl1pPr marL="0" indent="0" algn="ctr">
              <a:buNone/>
              <a:defRPr sz="1800" b="1" i="0">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37" name="Text Placeholder 35">
            <a:extLst>
              <a:ext uri="{FF2B5EF4-FFF2-40B4-BE49-F238E27FC236}">
                <a16:creationId xmlns:a16="http://schemas.microsoft.com/office/drawing/2014/main" id="{B867E93F-D2CF-7981-8604-2D623465EFCB}"/>
              </a:ext>
            </a:extLst>
          </p:cNvPr>
          <p:cNvSpPr>
            <a:spLocks noGrp="1"/>
          </p:cNvSpPr>
          <p:nvPr>
            <p:ph type="body" sz="quarter" idx="13" hasCustomPrompt="1"/>
          </p:nvPr>
        </p:nvSpPr>
        <p:spPr>
          <a:xfrm>
            <a:off x="1247344" y="4667591"/>
            <a:ext cx="2956243" cy="303738"/>
          </a:xfrm>
          <a:prstGeom prst="rect">
            <a:avLst/>
          </a:prstGeom>
        </p:spPr>
        <p:txBody>
          <a:bodyPr/>
          <a:lstStyle>
            <a:lvl1pPr marL="0" indent="0" algn="ctr">
              <a:buNone/>
              <a:defRPr sz="1800" b="0" i="0">
                <a:solidFill>
                  <a:srgbClr val="932B48"/>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10" name="Picture Placeholder 9">
            <a:extLst>
              <a:ext uri="{FF2B5EF4-FFF2-40B4-BE49-F238E27FC236}">
                <a16:creationId xmlns:a16="http://schemas.microsoft.com/office/drawing/2014/main" id="{B1583535-05AA-38BD-2E76-0847FC1F8BD1}"/>
              </a:ext>
            </a:extLst>
          </p:cNvPr>
          <p:cNvSpPr>
            <a:spLocks noGrp="1"/>
          </p:cNvSpPr>
          <p:nvPr>
            <p:ph type="pic" sz="quarter" idx="11" hasCustomPrompt="1"/>
          </p:nvPr>
        </p:nvSpPr>
        <p:spPr>
          <a:xfrm>
            <a:off x="1247344" y="2247893"/>
            <a:ext cx="2956243" cy="2020920"/>
          </a:xfrm>
          <a:custGeom>
            <a:avLst/>
            <a:gdLst>
              <a:gd name="connsiteX0" fmla="*/ 45577 w 2956243"/>
              <a:gd name="connsiteY0" fmla="*/ 0 h 2020920"/>
              <a:gd name="connsiteX1" fmla="*/ 2910992 w 2956243"/>
              <a:gd name="connsiteY1" fmla="*/ 0 h 2020920"/>
              <a:gd name="connsiteX2" fmla="*/ 2918269 w 2956243"/>
              <a:gd name="connsiteY2" fmla="*/ 1469 h 2020920"/>
              <a:gd name="connsiteX3" fmla="*/ 2951641 w 2956243"/>
              <a:gd name="connsiteY3" fmla="*/ 34835 h 2020920"/>
              <a:gd name="connsiteX4" fmla="*/ 2956243 w 2956243"/>
              <a:gd name="connsiteY4" fmla="*/ 57627 h 2020920"/>
              <a:gd name="connsiteX5" fmla="*/ 2956243 w 2956243"/>
              <a:gd name="connsiteY5" fmla="*/ 2020920 h 2020920"/>
              <a:gd name="connsiteX6" fmla="*/ 0 w 2956243"/>
              <a:gd name="connsiteY6" fmla="*/ 2020920 h 2020920"/>
              <a:gd name="connsiteX7" fmla="*/ 0 w 2956243"/>
              <a:gd name="connsiteY7" fmla="*/ 1936492 h 2020920"/>
              <a:gd name="connsiteX8" fmla="*/ 0 w 2956243"/>
              <a:gd name="connsiteY8" fmla="*/ 841178 h 2020920"/>
              <a:gd name="connsiteX9" fmla="*/ 0 w 2956243"/>
              <a:gd name="connsiteY9" fmla="*/ 59240 h 2020920"/>
              <a:gd name="connsiteX10" fmla="*/ 38300 w 2956243"/>
              <a:gd name="connsiteY10" fmla="*/ 1469 h 20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243" h="2020920">
                <a:moveTo>
                  <a:pt x="45577" y="0"/>
                </a:moveTo>
                <a:lnTo>
                  <a:pt x="2910992" y="0"/>
                </a:lnTo>
                <a:lnTo>
                  <a:pt x="2918269" y="1469"/>
                </a:lnTo>
                <a:cubicBezTo>
                  <a:pt x="2933274" y="7814"/>
                  <a:pt x="2945294" y="19833"/>
                  <a:pt x="2951641" y="34835"/>
                </a:cubicBezTo>
                <a:lnTo>
                  <a:pt x="2956243" y="57627"/>
                </a:lnTo>
                <a:lnTo>
                  <a:pt x="2956243" y="2020920"/>
                </a:lnTo>
                <a:lnTo>
                  <a:pt x="0" y="2020920"/>
                </a:lnTo>
                <a:lnTo>
                  <a:pt x="0" y="1936492"/>
                </a:lnTo>
                <a:lnTo>
                  <a:pt x="0" y="841178"/>
                </a:lnTo>
                <a:lnTo>
                  <a:pt x="0" y="59240"/>
                </a:lnTo>
                <a:cubicBezTo>
                  <a:pt x="0" y="33270"/>
                  <a:pt x="15793" y="10987"/>
                  <a:pt x="38300" y="1469"/>
                </a:cubicBezTo>
                <a:close/>
              </a:path>
            </a:pathLst>
          </a:custGeom>
        </p:spPr>
        <p:txBody>
          <a:bodyPr wrap="square">
            <a:noAutofit/>
          </a:bodyPr>
          <a:lstStyle>
            <a:lvl1pPr>
              <a:defRPr sz="20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11" name="Freeform 10">
            <a:extLst>
              <a:ext uri="{FF2B5EF4-FFF2-40B4-BE49-F238E27FC236}">
                <a16:creationId xmlns:a16="http://schemas.microsoft.com/office/drawing/2014/main" id="{81AB25F1-CF76-D838-0CDB-38978319395C}"/>
              </a:ext>
            </a:extLst>
          </p:cNvPr>
          <p:cNvSpPr/>
          <p:nvPr userDrawn="1"/>
        </p:nvSpPr>
        <p:spPr>
          <a:xfrm>
            <a:off x="4582710" y="2213241"/>
            <a:ext cx="3026580" cy="2850432"/>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12" name="Text Placeholder 35">
            <a:extLst>
              <a:ext uri="{FF2B5EF4-FFF2-40B4-BE49-F238E27FC236}">
                <a16:creationId xmlns:a16="http://schemas.microsoft.com/office/drawing/2014/main" id="{18745FA3-2E54-85D6-E0A5-B1361E9FF7ED}"/>
              </a:ext>
            </a:extLst>
          </p:cNvPr>
          <p:cNvSpPr>
            <a:spLocks noGrp="1"/>
          </p:cNvSpPr>
          <p:nvPr>
            <p:ph type="body" sz="quarter" idx="14" hasCustomPrompt="1"/>
          </p:nvPr>
        </p:nvSpPr>
        <p:spPr>
          <a:xfrm>
            <a:off x="4617193" y="4345736"/>
            <a:ext cx="2956243" cy="303738"/>
          </a:xfrm>
          <a:prstGeom prst="rect">
            <a:avLst/>
          </a:prstGeom>
        </p:spPr>
        <p:txBody>
          <a:bodyPr/>
          <a:lstStyle>
            <a:lvl1pPr marL="0" indent="0" algn="ctr">
              <a:buNone/>
              <a:defRPr sz="1800" b="1" i="0">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13" name="Text Placeholder 35">
            <a:extLst>
              <a:ext uri="{FF2B5EF4-FFF2-40B4-BE49-F238E27FC236}">
                <a16:creationId xmlns:a16="http://schemas.microsoft.com/office/drawing/2014/main" id="{416ABC31-E148-A82B-1838-F5B924054549}"/>
              </a:ext>
            </a:extLst>
          </p:cNvPr>
          <p:cNvSpPr>
            <a:spLocks noGrp="1"/>
          </p:cNvSpPr>
          <p:nvPr>
            <p:ph type="body" sz="quarter" idx="15" hasCustomPrompt="1"/>
          </p:nvPr>
        </p:nvSpPr>
        <p:spPr>
          <a:xfrm>
            <a:off x="4617193" y="4667591"/>
            <a:ext cx="2956243" cy="303738"/>
          </a:xfrm>
          <a:prstGeom prst="rect">
            <a:avLst/>
          </a:prstGeom>
        </p:spPr>
        <p:txBody>
          <a:bodyPr/>
          <a:lstStyle>
            <a:lvl1pPr marL="0" indent="0" algn="ctr">
              <a:buNone/>
              <a:defRPr sz="1800" b="0" i="0">
                <a:solidFill>
                  <a:srgbClr val="932B48"/>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14" name="Picture Placeholder 13">
            <a:extLst>
              <a:ext uri="{FF2B5EF4-FFF2-40B4-BE49-F238E27FC236}">
                <a16:creationId xmlns:a16="http://schemas.microsoft.com/office/drawing/2014/main" id="{1DEB0C58-D359-4075-D124-3020829B3AED}"/>
              </a:ext>
            </a:extLst>
          </p:cNvPr>
          <p:cNvSpPr>
            <a:spLocks noGrp="1"/>
          </p:cNvSpPr>
          <p:nvPr>
            <p:ph type="pic" sz="quarter" idx="16" hasCustomPrompt="1"/>
          </p:nvPr>
        </p:nvSpPr>
        <p:spPr>
          <a:xfrm>
            <a:off x="4617878" y="2247893"/>
            <a:ext cx="2956243" cy="2020920"/>
          </a:xfrm>
          <a:custGeom>
            <a:avLst/>
            <a:gdLst>
              <a:gd name="connsiteX0" fmla="*/ 45577 w 2956243"/>
              <a:gd name="connsiteY0" fmla="*/ 0 h 2020920"/>
              <a:gd name="connsiteX1" fmla="*/ 2910992 w 2956243"/>
              <a:gd name="connsiteY1" fmla="*/ 0 h 2020920"/>
              <a:gd name="connsiteX2" fmla="*/ 2918269 w 2956243"/>
              <a:gd name="connsiteY2" fmla="*/ 1469 h 2020920"/>
              <a:gd name="connsiteX3" fmla="*/ 2951641 w 2956243"/>
              <a:gd name="connsiteY3" fmla="*/ 34835 h 2020920"/>
              <a:gd name="connsiteX4" fmla="*/ 2956243 w 2956243"/>
              <a:gd name="connsiteY4" fmla="*/ 57627 h 2020920"/>
              <a:gd name="connsiteX5" fmla="*/ 2956243 w 2956243"/>
              <a:gd name="connsiteY5" fmla="*/ 2020920 h 2020920"/>
              <a:gd name="connsiteX6" fmla="*/ 0 w 2956243"/>
              <a:gd name="connsiteY6" fmla="*/ 2020920 h 2020920"/>
              <a:gd name="connsiteX7" fmla="*/ 0 w 2956243"/>
              <a:gd name="connsiteY7" fmla="*/ 1936492 h 2020920"/>
              <a:gd name="connsiteX8" fmla="*/ 0 w 2956243"/>
              <a:gd name="connsiteY8" fmla="*/ 841178 h 2020920"/>
              <a:gd name="connsiteX9" fmla="*/ 0 w 2956243"/>
              <a:gd name="connsiteY9" fmla="*/ 59240 h 2020920"/>
              <a:gd name="connsiteX10" fmla="*/ 38300 w 2956243"/>
              <a:gd name="connsiteY10" fmla="*/ 1469 h 20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243" h="2020920">
                <a:moveTo>
                  <a:pt x="45577" y="0"/>
                </a:moveTo>
                <a:lnTo>
                  <a:pt x="2910992" y="0"/>
                </a:lnTo>
                <a:lnTo>
                  <a:pt x="2918269" y="1469"/>
                </a:lnTo>
                <a:cubicBezTo>
                  <a:pt x="2933274" y="7814"/>
                  <a:pt x="2945294" y="19833"/>
                  <a:pt x="2951641" y="34835"/>
                </a:cubicBezTo>
                <a:lnTo>
                  <a:pt x="2956243" y="57627"/>
                </a:lnTo>
                <a:lnTo>
                  <a:pt x="2956243" y="2020920"/>
                </a:lnTo>
                <a:lnTo>
                  <a:pt x="0" y="2020920"/>
                </a:lnTo>
                <a:lnTo>
                  <a:pt x="0" y="1936492"/>
                </a:lnTo>
                <a:lnTo>
                  <a:pt x="0" y="841178"/>
                </a:lnTo>
                <a:lnTo>
                  <a:pt x="0" y="59240"/>
                </a:lnTo>
                <a:cubicBezTo>
                  <a:pt x="0" y="33270"/>
                  <a:pt x="15793" y="10987"/>
                  <a:pt x="38300" y="1469"/>
                </a:cubicBezTo>
                <a:close/>
              </a:path>
            </a:pathLst>
          </a:custGeom>
        </p:spPr>
        <p:txBody>
          <a:bodyPr wrap="square">
            <a:noAutofit/>
          </a:bodyPr>
          <a:lstStyle>
            <a:lvl1pPr>
              <a:defRPr sz="20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5" name="Freeform 4">
            <a:extLst>
              <a:ext uri="{FF2B5EF4-FFF2-40B4-BE49-F238E27FC236}">
                <a16:creationId xmlns:a16="http://schemas.microsoft.com/office/drawing/2014/main" id="{C497E27F-A31E-7B46-3885-711B163D889D}"/>
              </a:ext>
            </a:extLst>
          </p:cNvPr>
          <p:cNvSpPr/>
          <p:nvPr userDrawn="1"/>
        </p:nvSpPr>
        <p:spPr>
          <a:xfrm>
            <a:off x="7953245" y="2213241"/>
            <a:ext cx="3026580" cy="2850432"/>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6" name="Text Placeholder 35">
            <a:extLst>
              <a:ext uri="{FF2B5EF4-FFF2-40B4-BE49-F238E27FC236}">
                <a16:creationId xmlns:a16="http://schemas.microsoft.com/office/drawing/2014/main" id="{6862DF31-07E5-3014-C5AA-FAC6BCECA6B0}"/>
              </a:ext>
            </a:extLst>
          </p:cNvPr>
          <p:cNvSpPr>
            <a:spLocks noGrp="1"/>
          </p:cNvSpPr>
          <p:nvPr>
            <p:ph type="body" sz="quarter" idx="17" hasCustomPrompt="1"/>
          </p:nvPr>
        </p:nvSpPr>
        <p:spPr>
          <a:xfrm>
            <a:off x="7988412" y="4345736"/>
            <a:ext cx="2956243" cy="303738"/>
          </a:xfrm>
          <a:prstGeom prst="rect">
            <a:avLst/>
          </a:prstGeom>
        </p:spPr>
        <p:txBody>
          <a:bodyPr/>
          <a:lstStyle>
            <a:lvl1pPr marL="0" indent="0" algn="ctr">
              <a:buNone/>
              <a:defRPr sz="1800" b="1" i="0">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7" name="Text Placeholder 35">
            <a:extLst>
              <a:ext uri="{FF2B5EF4-FFF2-40B4-BE49-F238E27FC236}">
                <a16:creationId xmlns:a16="http://schemas.microsoft.com/office/drawing/2014/main" id="{FD5DF8E9-C03B-E070-586C-BA227B97530B}"/>
              </a:ext>
            </a:extLst>
          </p:cNvPr>
          <p:cNvSpPr>
            <a:spLocks noGrp="1"/>
          </p:cNvSpPr>
          <p:nvPr>
            <p:ph type="body" sz="quarter" idx="18" hasCustomPrompt="1"/>
          </p:nvPr>
        </p:nvSpPr>
        <p:spPr>
          <a:xfrm>
            <a:off x="7988412" y="4667591"/>
            <a:ext cx="2956243" cy="303738"/>
          </a:xfrm>
          <a:prstGeom prst="rect">
            <a:avLst/>
          </a:prstGeom>
        </p:spPr>
        <p:txBody>
          <a:bodyPr/>
          <a:lstStyle>
            <a:lvl1pPr marL="0" indent="0" algn="ctr">
              <a:buNone/>
              <a:defRPr sz="1800" b="0" i="0">
                <a:solidFill>
                  <a:srgbClr val="932B48"/>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8" name="Picture Placeholder 13">
            <a:extLst>
              <a:ext uri="{FF2B5EF4-FFF2-40B4-BE49-F238E27FC236}">
                <a16:creationId xmlns:a16="http://schemas.microsoft.com/office/drawing/2014/main" id="{D7730569-84A1-A9F0-DAE0-F9C899B814D0}"/>
              </a:ext>
            </a:extLst>
          </p:cNvPr>
          <p:cNvSpPr>
            <a:spLocks noGrp="1"/>
          </p:cNvSpPr>
          <p:nvPr>
            <p:ph type="pic" sz="quarter" idx="19" hasCustomPrompt="1"/>
          </p:nvPr>
        </p:nvSpPr>
        <p:spPr>
          <a:xfrm>
            <a:off x="7988413" y="2247893"/>
            <a:ext cx="2956243" cy="2020920"/>
          </a:xfrm>
          <a:custGeom>
            <a:avLst/>
            <a:gdLst>
              <a:gd name="connsiteX0" fmla="*/ 45577 w 2956243"/>
              <a:gd name="connsiteY0" fmla="*/ 0 h 2020920"/>
              <a:gd name="connsiteX1" fmla="*/ 2910992 w 2956243"/>
              <a:gd name="connsiteY1" fmla="*/ 0 h 2020920"/>
              <a:gd name="connsiteX2" fmla="*/ 2918269 w 2956243"/>
              <a:gd name="connsiteY2" fmla="*/ 1469 h 2020920"/>
              <a:gd name="connsiteX3" fmla="*/ 2951641 w 2956243"/>
              <a:gd name="connsiteY3" fmla="*/ 34835 h 2020920"/>
              <a:gd name="connsiteX4" fmla="*/ 2956243 w 2956243"/>
              <a:gd name="connsiteY4" fmla="*/ 57627 h 2020920"/>
              <a:gd name="connsiteX5" fmla="*/ 2956243 w 2956243"/>
              <a:gd name="connsiteY5" fmla="*/ 2020920 h 2020920"/>
              <a:gd name="connsiteX6" fmla="*/ 0 w 2956243"/>
              <a:gd name="connsiteY6" fmla="*/ 2020920 h 2020920"/>
              <a:gd name="connsiteX7" fmla="*/ 0 w 2956243"/>
              <a:gd name="connsiteY7" fmla="*/ 1936492 h 2020920"/>
              <a:gd name="connsiteX8" fmla="*/ 0 w 2956243"/>
              <a:gd name="connsiteY8" fmla="*/ 841178 h 2020920"/>
              <a:gd name="connsiteX9" fmla="*/ 0 w 2956243"/>
              <a:gd name="connsiteY9" fmla="*/ 59240 h 2020920"/>
              <a:gd name="connsiteX10" fmla="*/ 38300 w 2956243"/>
              <a:gd name="connsiteY10" fmla="*/ 1469 h 20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243" h="2020920">
                <a:moveTo>
                  <a:pt x="45577" y="0"/>
                </a:moveTo>
                <a:lnTo>
                  <a:pt x="2910992" y="0"/>
                </a:lnTo>
                <a:lnTo>
                  <a:pt x="2918269" y="1469"/>
                </a:lnTo>
                <a:cubicBezTo>
                  <a:pt x="2933274" y="7814"/>
                  <a:pt x="2945294" y="19833"/>
                  <a:pt x="2951641" y="34835"/>
                </a:cubicBezTo>
                <a:lnTo>
                  <a:pt x="2956243" y="57627"/>
                </a:lnTo>
                <a:lnTo>
                  <a:pt x="2956243" y="2020920"/>
                </a:lnTo>
                <a:lnTo>
                  <a:pt x="0" y="2020920"/>
                </a:lnTo>
                <a:lnTo>
                  <a:pt x="0" y="1936492"/>
                </a:lnTo>
                <a:lnTo>
                  <a:pt x="0" y="841178"/>
                </a:lnTo>
                <a:lnTo>
                  <a:pt x="0" y="59240"/>
                </a:lnTo>
                <a:cubicBezTo>
                  <a:pt x="0" y="33270"/>
                  <a:pt x="15793" y="10987"/>
                  <a:pt x="38300" y="1469"/>
                </a:cubicBezTo>
                <a:close/>
              </a:path>
            </a:pathLst>
          </a:custGeom>
        </p:spPr>
        <p:txBody>
          <a:bodyPr wrap="square">
            <a:noAutofit/>
          </a:bodyPr>
          <a:lstStyle>
            <a:lvl1pPr>
              <a:defRPr sz="20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19" name="Text Placeholder 6">
            <a:extLst>
              <a:ext uri="{FF2B5EF4-FFF2-40B4-BE49-F238E27FC236}">
                <a16:creationId xmlns:a16="http://schemas.microsoft.com/office/drawing/2014/main" id="{21B32E25-301D-C57F-A381-0E2774E2D2C2}"/>
              </a:ext>
            </a:extLst>
          </p:cNvPr>
          <p:cNvSpPr>
            <a:spLocks noGrp="1"/>
          </p:cNvSpPr>
          <p:nvPr>
            <p:ph type="body" sz="quarter" idx="20" hasCustomPrompt="1"/>
          </p:nvPr>
        </p:nvSpPr>
        <p:spPr>
          <a:xfrm>
            <a:off x="1784888" y="1207778"/>
            <a:ext cx="8622224" cy="831850"/>
          </a:xfrm>
          <a:prstGeom prst="rect">
            <a:avLst/>
          </a:prstGeom>
        </p:spPr>
        <p:txBody>
          <a:bodyPr/>
          <a:lstStyle>
            <a:lvl1pPr marL="0" indent="0" algn="ctr">
              <a:buNone/>
              <a:defRPr b="0" i="0">
                <a:solidFill>
                  <a:srgbClr val="932B48"/>
                </a:solidFill>
                <a:latin typeface="Aptos Light" panose="020B0004020202020204" pitchFamily="34" charset="0"/>
                <a:cs typeface="Segoe UI" panose="020B0502040204020203" pitchFamily="34" charset="0"/>
              </a:defRPr>
            </a:lvl1pPr>
            <a:lvl2pPr marL="457200" indent="0" algn="ctr">
              <a:buNone/>
              <a:defRPr>
                <a:solidFill>
                  <a:srgbClr val="328C85"/>
                </a:solidFill>
                <a:latin typeface="Segoe UI" panose="020B0502040204020203" pitchFamily="34" charset="0"/>
                <a:cs typeface="Segoe UI" panose="020B0502040204020203" pitchFamily="34" charset="0"/>
              </a:defRPr>
            </a:lvl2pPr>
            <a:lvl3pPr marL="914400" indent="0" algn="ctr">
              <a:buNone/>
              <a:defRPr>
                <a:solidFill>
                  <a:srgbClr val="328C85"/>
                </a:solidFill>
                <a:latin typeface="Segoe UI" panose="020B0502040204020203" pitchFamily="34" charset="0"/>
                <a:cs typeface="Segoe UI" panose="020B0502040204020203" pitchFamily="34" charset="0"/>
              </a:defRPr>
            </a:lvl3pPr>
            <a:lvl4pPr marL="1371600" indent="0" algn="ctr">
              <a:buNone/>
              <a:defRPr>
                <a:solidFill>
                  <a:srgbClr val="328C85"/>
                </a:solidFill>
                <a:latin typeface="Segoe UI" panose="020B0502040204020203" pitchFamily="34" charset="0"/>
                <a:cs typeface="Segoe UI" panose="020B0502040204020203" pitchFamily="34" charset="0"/>
              </a:defRPr>
            </a:lvl4pPr>
            <a:lvl5pPr marL="1828800" indent="0" algn="ctr">
              <a:buNone/>
              <a:defRPr>
                <a:solidFill>
                  <a:srgbClr val="328C85"/>
                </a:solidFill>
                <a:latin typeface="Segoe UI" panose="020B0502040204020203" pitchFamily="34" charset="0"/>
                <a:cs typeface="Segoe UI" panose="020B0502040204020203" pitchFamily="34" charset="0"/>
              </a:defRPr>
            </a:lvl5pPr>
          </a:lstStyle>
          <a:p>
            <a:pPr lvl="0"/>
            <a:r>
              <a:rPr lang="en-US"/>
              <a:t>Subtitle if you want</a:t>
            </a:r>
            <a:endParaRPr lang="en-IS"/>
          </a:p>
        </p:txBody>
      </p:sp>
      <p:sp>
        <p:nvSpPr>
          <p:cNvPr id="20" name="Title Placeholder 12">
            <a:extLst>
              <a:ext uri="{FF2B5EF4-FFF2-40B4-BE49-F238E27FC236}">
                <a16:creationId xmlns:a16="http://schemas.microsoft.com/office/drawing/2014/main" id="{13A4D5E2-A95B-4F98-72AB-9A5814D3751D}"/>
              </a:ext>
            </a:extLst>
          </p:cNvPr>
          <p:cNvSpPr>
            <a:spLocks noGrp="1"/>
          </p:cNvSpPr>
          <p:nvPr>
            <p:ph type="title" hasCustomPrompt="1"/>
          </p:nvPr>
        </p:nvSpPr>
        <p:spPr>
          <a:xfrm>
            <a:off x="1784888" y="502551"/>
            <a:ext cx="8622224" cy="666357"/>
          </a:xfrm>
          <a:prstGeom prst="rect">
            <a:avLst/>
          </a:prstGeom>
        </p:spPr>
        <p:txBody>
          <a:bodyPr vert="horz" lIns="91440" tIns="45720" rIns="91440" bIns="45720" rtlCol="0" anchor="t" anchorCtr="0">
            <a:normAutofit/>
          </a:bodyPr>
          <a:lstStyle>
            <a:lvl1pPr algn="ctr">
              <a:defRPr b="1" i="0">
                <a:solidFill>
                  <a:srgbClr val="351C5C"/>
                </a:solidFill>
                <a:latin typeface="Aptos ExtraBold" panose="020B0004020202020204" pitchFamily="34" charset="0"/>
                <a:cs typeface="Segoe UI" panose="020B0502040204020203" pitchFamily="34" charset="0"/>
              </a:defRPr>
            </a:lvl1pPr>
          </a:lstStyle>
          <a:p>
            <a:r>
              <a:rPr lang="en-GB"/>
              <a:t>Presentation title</a:t>
            </a:r>
            <a:endParaRPr lang="en-IS"/>
          </a:p>
        </p:txBody>
      </p:sp>
    </p:spTree>
    <p:extLst>
      <p:ext uri="{BB962C8B-B14F-4D97-AF65-F5344CB8AC3E}">
        <p14:creationId xmlns:p14="http://schemas.microsoft.com/office/powerpoint/2010/main" val="269423614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Grey 1 presenter">
    <p:bg>
      <p:bgPr>
        <a:solidFill>
          <a:srgbClr val="F5F6F8"/>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E2B00C95-0B27-B138-457C-A695D01DA52C}"/>
              </a:ext>
            </a:extLst>
          </p:cNvPr>
          <p:cNvSpPr/>
          <p:nvPr userDrawn="1"/>
        </p:nvSpPr>
        <p:spPr>
          <a:xfrm>
            <a:off x="2291830" y="0"/>
            <a:ext cx="3679421" cy="2826578"/>
          </a:xfrm>
          <a:custGeom>
            <a:avLst/>
            <a:gdLst>
              <a:gd name="connsiteX0" fmla="*/ 3009435 w 3679421"/>
              <a:gd name="connsiteY0" fmla="*/ 0 h 2826578"/>
              <a:gd name="connsiteX1" fmla="*/ 3516967 w 3679421"/>
              <a:gd name="connsiteY1" fmla="*/ 0 h 2826578"/>
              <a:gd name="connsiteX2" fmla="*/ 3566685 w 3679421"/>
              <a:gd name="connsiteY2" fmla="*/ 107317 h 2826578"/>
              <a:gd name="connsiteX3" fmla="*/ 3228473 w 3679421"/>
              <a:gd name="connsiteY3" fmla="*/ 1778608 h 2826578"/>
              <a:gd name="connsiteX4" fmla="*/ 1211046 w 3679421"/>
              <a:gd name="connsiteY4" fmla="*/ 1920289 h 2826578"/>
              <a:gd name="connsiteX5" fmla="*/ 368129 w 3679421"/>
              <a:gd name="connsiteY5" fmla="*/ 2763403 h 2826578"/>
              <a:gd name="connsiteX6" fmla="*/ 63162 w 3679421"/>
              <a:gd name="connsiteY6" fmla="*/ 2763403 h 2826578"/>
              <a:gd name="connsiteX7" fmla="*/ 63162 w 3679421"/>
              <a:gd name="connsiteY7" fmla="*/ 2458365 h 2826578"/>
              <a:gd name="connsiteX8" fmla="*/ 1047725 w 3679421"/>
              <a:gd name="connsiteY8" fmla="*/ 1473570 h 2826578"/>
              <a:gd name="connsiteX9" fmla="*/ 1352693 w 3679421"/>
              <a:gd name="connsiteY9" fmla="*/ 1473570 h 2826578"/>
              <a:gd name="connsiteX10" fmla="*/ 2923506 w 3679421"/>
              <a:gd name="connsiteY10" fmla="*/ 1473570 h 2826578"/>
              <a:gd name="connsiteX11" fmla="*/ 3065632 w 3679421"/>
              <a:gd name="connsiteY11" fmla="*/ 76519 h 2826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79421" h="2826578">
                <a:moveTo>
                  <a:pt x="3009435" y="0"/>
                </a:moveTo>
                <a:lnTo>
                  <a:pt x="3516967" y="0"/>
                </a:lnTo>
                <a:lnTo>
                  <a:pt x="3566685" y="107317"/>
                </a:lnTo>
                <a:cubicBezTo>
                  <a:pt x="3792159" y="664414"/>
                  <a:pt x="3679422" y="1327554"/>
                  <a:pt x="3228473" y="1778608"/>
                </a:cubicBezTo>
                <a:cubicBezTo>
                  <a:pt x="2678913" y="2328297"/>
                  <a:pt x="1814788" y="2375214"/>
                  <a:pt x="1211046" y="1920289"/>
                </a:cubicBezTo>
                <a:lnTo>
                  <a:pt x="368129" y="2763403"/>
                </a:lnTo>
                <a:cubicBezTo>
                  <a:pt x="283914" y="2847637"/>
                  <a:pt x="147376" y="2847637"/>
                  <a:pt x="63162" y="2763403"/>
                </a:cubicBezTo>
                <a:cubicBezTo>
                  <a:pt x="-21053" y="2679169"/>
                  <a:pt x="-21053" y="2542599"/>
                  <a:pt x="63162" y="2458365"/>
                </a:cubicBezTo>
                <a:lnTo>
                  <a:pt x="1047725" y="1473570"/>
                </a:lnTo>
                <a:cubicBezTo>
                  <a:pt x="1131940" y="1389336"/>
                  <a:pt x="1268478" y="1389336"/>
                  <a:pt x="1352693" y="1473570"/>
                </a:cubicBezTo>
                <a:cubicBezTo>
                  <a:pt x="1785684" y="1906817"/>
                  <a:pt x="2490359" y="1906817"/>
                  <a:pt x="2923506" y="1473570"/>
                </a:cubicBezTo>
                <a:cubicBezTo>
                  <a:pt x="3302509" y="1094478"/>
                  <a:pt x="3349884" y="507566"/>
                  <a:pt x="3065632" y="76519"/>
                </a:cubicBezTo>
                <a:close/>
              </a:path>
            </a:pathLst>
          </a:custGeom>
          <a:solidFill>
            <a:srgbClr val="6E63D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6">
            <a:extLst>
              <a:ext uri="{FF2B5EF4-FFF2-40B4-BE49-F238E27FC236}">
                <a16:creationId xmlns:a16="http://schemas.microsoft.com/office/drawing/2014/main" id="{C18AAF25-BCDD-7016-45F0-7735E53A4EA6}"/>
              </a:ext>
            </a:extLst>
          </p:cNvPr>
          <p:cNvSpPr/>
          <p:nvPr userDrawn="1"/>
        </p:nvSpPr>
        <p:spPr>
          <a:xfrm>
            <a:off x="229819" y="0"/>
            <a:ext cx="3980457" cy="3184108"/>
          </a:xfrm>
          <a:custGeom>
            <a:avLst/>
            <a:gdLst>
              <a:gd name="connsiteX0" fmla="*/ 1241789 w 3980457"/>
              <a:gd name="connsiteY0" fmla="*/ 0 h 3184108"/>
              <a:gd name="connsiteX1" fmla="*/ 3980457 w 3980457"/>
              <a:gd name="connsiteY1" fmla="*/ 0 h 3184108"/>
              <a:gd name="connsiteX2" fmla="*/ 797094 w 3980457"/>
              <a:gd name="connsiteY2" fmla="*/ 3184108 h 3184108"/>
              <a:gd name="connsiteX3" fmla="*/ 308373 w 3980457"/>
              <a:gd name="connsiteY3" fmla="*/ 1972470 h 3184108"/>
              <a:gd name="connsiteX4" fmla="*/ 0 w 3980457"/>
              <a:gd name="connsiteY4" fmla="*/ 1242080 h 3184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0457" h="3184108">
                <a:moveTo>
                  <a:pt x="1241789" y="0"/>
                </a:moveTo>
                <a:lnTo>
                  <a:pt x="3980457" y="0"/>
                </a:lnTo>
                <a:lnTo>
                  <a:pt x="797094" y="3184108"/>
                </a:lnTo>
                <a:cubicBezTo>
                  <a:pt x="663807" y="2765415"/>
                  <a:pt x="479743" y="2357097"/>
                  <a:pt x="308373" y="1972470"/>
                </a:cubicBezTo>
                <a:cubicBezTo>
                  <a:pt x="176788" y="1688335"/>
                  <a:pt x="70592" y="1448020"/>
                  <a:pt x="0" y="1242080"/>
                </a:cubicBezTo>
                <a:close/>
              </a:path>
            </a:pathLst>
          </a:custGeom>
          <a:solidFill>
            <a:srgbClr val="EFBC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4C05D3D5-BF4B-1295-8CA1-FA554083B4A3}"/>
              </a:ext>
            </a:extLst>
          </p:cNvPr>
          <p:cNvSpPr/>
          <p:nvPr userDrawn="1"/>
        </p:nvSpPr>
        <p:spPr>
          <a:xfrm>
            <a:off x="1" y="0"/>
            <a:ext cx="1471919" cy="3969474"/>
          </a:xfrm>
          <a:custGeom>
            <a:avLst/>
            <a:gdLst>
              <a:gd name="connsiteX0" fmla="*/ 0 w 1471919"/>
              <a:gd name="connsiteY0" fmla="*/ 0 h 3969474"/>
              <a:gd name="connsiteX1" fmla="*/ 1471919 w 1471919"/>
              <a:gd name="connsiteY1" fmla="*/ 0 h 3969474"/>
              <a:gd name="connsiteX2" fmla="*/ 1139148 w 1471919"/>
              <a:gd name="connsiteY2" fmla="*/ 332849 h 3969474"/>
              <a:gd name="connsiteX3" fmla="*/ 296540 w 1471919"/>
              <a:gd name="connsiteY3" fmla="*/ 368927 h 3969474"/>
              <a:gd name="connsiteX4" fmla="*/ 134614 w 1471919"/>
              <a:gd name="connsiteY4" fmla="*/ 733889 h 3969474"/>
              <a:gd name="connsiteX5" fmla="*/ 229974 w 1471919"/>
              <a:gd name="connsiteY5" fmla="*/ 1242236 h 3969474"/>
              <a:gd name="connsiteX6" fmla="*/ 237714 w 1471919"/>
              <a:gd name="connsiteY6" fmla="*/ 1264068 h 3969474"/>
              <a:gd name="connsiteX7" fmla="*/ 245609 w 1471919"/>
              <a:gd name="connsiteY7" fmla="*/ 1286211 h 3969474"/>
              <a:gd name="connsiteX8" fmla="*/ 253659 w 1471919"/>
              <a:gd name="connsiteY8" fmla="*/ 1308508 h 3969474"/>
              <a:gd name="connsiteX9" fmla="*/ 281834 w 1471919"/>
              <a:gd name="connsiteY9" fmla="*/ 1383451 h 3969474"/>
              <a:gd name="connsiteX10" fmla="*/ 291122 w 1471919"/>
              <a:gd name="connsiteY10" fmla="*/ 1406987 h 3969474"/>
              <a:gd name="connsiteX11" fmla="*/ 300101 w 1471919"/>
              <a:gd name="connsiteY11" fmla="*/ 1429749 h 3969474"/>
              <a:gd name="connsiteX12" fmla="*/ 313414 w 1471919"/>
              <a:gd name="connsiteY12" fmla="*/ 1462730 h 3969474"/>
              <a:gd name="connsiteX13" fmla="*/ 322548 w 1471919"/>
              <a:gd name="connsiteY13" fmla="*/ 1485028 h 3969474"/>
              <a:gd name="connsiteX14" fmla="*/ 323941 w 1471919"/>
              <a:gd name="connsiteY14" fmla="*/ 1488744 h 3969474"/>
              <a:gd name="connsiteX15" fmla="*/ 352735 w 1471919"/>
              <a:gd name="connsiteY15" fmla="*/ 1557494 h 3969474"/>
              <a:gd name="connsiteX16" fmla="*/ 361249 w 1471919"/>
              <a:gd name="connsiteY16" fmla="*/ 1577933 h 3969474"/>
              <a:gd name="connsiteX17" fmla="*/ 377194 w 1471919"/>
              <a:gd name="connsiteY17" fmla="*/ 1614630 h 3969474"/>
              <a:gd name="connsiteX18" fmla="*/ 378278 w 1471919"/>
              <a:gd name="connsiteY18" fmla="*/ 1617418 h 3969474"/>
              <a:gd name="connsiteX19" fmla="*/ 381064 w 1471919"/>
              <a:gd name="connsiteY19" fmla="*/ 1623921 h 3969474"/>
              <a:gd name="connsiteX20" fmla="*/ 398712 w 1471919"/>
              <a:gd name="connsiteY20" fmla="*/ 1664335 h 3969474"/>
              <a:gd name="connsiteX21" fmla="*/ 402582 w 1471919"/>
              <a:gd name="connsiteY21" fmla="*/ 1672851 h 3969474"/>
              <a:gd name="connsiteX22" fmla="*/ 410632 w 1471919"/>
              <a:gd name="connsiteY22" fmla="*/ 1690968 h 3969474"/>
              <a:gd name="connsiteX23" fmla="*/ 430912 w 1471919"/>
              <a:gd name="connsiteY23" fmla="*/ 1736801 h 3969474"/>
              <a:gd name="connsiteX24" fmla="*/ 431531 w 1471919"/>
              <a:gd name="connsiteY24" fmla="*/ 1737885 h 3969474"/>
              <a:gd name="connsiteX25" fmla="*/ 444535 w 1471919"/>
              <a:gd name="connsiteY25" fmla="*/ 1767305 h 3969474"/>
              <a:gd name="connsiteX26" fmla="*/ 468065 w 1471919"/>
              <a:gd name="connsiteY26" fmla="*/ 1818867 h 3969474"/>
              <a:gd name="connsiteX27" fmla="*/ 472245 w 1471919"/>
              <a:gd name="connsiteY27" fmla="*/ 1828158 h 3969474"/>
              <a:gd name="connsiteX28" fmla="*/ 498871 w 1471919"/>
              <a:gd name="connsiteY28" fmla="*/ 1886533 h 3969474"/>
              <a:gd name="connsiteX29" fmla="*/ 507231 w 1471919"/>
              <a:gd name="connsiteY29" fmla="*/ 1904805 h 3969474"/>
              <a:gd name="connsiteX30" fmla="*/ 538347 w 1471919"/>
              <a:gd name="connsiteY30" fmla="*/ 1972470 h 3969474"/>
              <a:gd name="connsiteX31" fmla="*/ 1027068 w 1471919"/>
              <a:gd name="connsiteY31" fmla="*/ 3184109 h 3969474"/>
              <a:gd name="connsiteX32" fmla="*/ 803683 w 1471919"/>
              <a:gd name="connsiteY32" fmla="*/ 3407546 h 3969474"/>
              <a:gd name="connsiteX33" fmla="*/ 140110 w 1471919"/>
              <a:gd name="connsiteY33" fmla="*/ 3902359 h 3969474"/>
              <a:gd name="connsiteX34" fmla="*/ 0 w 1471919"/>
              <a:gd name="connsiteY34" fmla="*/ 3969474 h 3969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471919" h="3969474">
                <a:moveTo>
                  <a:pt x="0" y="0"/>
                </a:moveTo>
                <a:lnTo>
                  <a:pt x="1471919" y="0"/>
                </a:lnTo>
                <a:lnTo>
                  <a:pt x="1139148" y="332849"/>
                </a:lnTo>
                <a:cubicBezTo>
                  <a:pt x="810031" y="150135"/>
                  <a:pt x="514352" y="151064"/>
                  <a:pt x="296540" y="368927"/>
                </a:cubicBezTo>
                <a:cubicBezTo>
                  <a:pt x="193285" y="472206"/>
                  <a:pt x="142509" y="591125"/>
                  <a:pt x="134614" y="733889"/>
                </a:cubicBezTo>
                <a:cubicBezTo>
                  <a:pt x="126719" y="876654"/>
                  <a:pt x="161859" y="1043419"/>
                  <a:pt x="229974" y="1242236"/>
                </a:cubicBezTo>
                <a:cubicBezTo>
                  <a:pt x="232296" y="1249513"/>
                  <a:pt x="235237" y="1256791"/>
                  <a:pt x="237714" y="1264068"/>
                </a:cubicBezTo>
                <a:cubicBezTo>
                  <a:pt x="240191" y="1271501"/>
                  <a:pt x="242823" y="1278933"/>
                  <a:pt x="245609" y="1286211"/>
                </a:cubicBezTo>
                <a:cubicBezTo>
                  <a:pt x="248241" y="1293488"/>
                  <a:pt x="251028" y="1301075"/>
                  <a:pt x="253659" y="1308508"/>
                </a:cubicBezTo>
                <a:cubicBezTo>
                  <a:pt x="262483" y="1333128"/>
                  <a:pt x="271926" y="1358058"/>
                  <a:pt x="281834" y="1383451"/>
                </a:cubicBezTo>
                <a:cubicBezTo>
                  <a:pt x="284775" y="1391349"/>
                  <a:pt x="287871" y="1399245"/>
                  <a:pt x="291122" y="1406987"/>
                </a:cubicBezTo>
                <a:cubicBezTo>
                  <a:pt x="294064" y="1414420"/>
                  <a:pt x="297005" y="1422162"/>
                  <a:pt x="300101" y="1429749"/>
                </a:cubicBezTo>
                <a:cubicBezTo>
                  <a:pt x="304281" y="1440743"/>
                  <a:pt x="308770" y="1451582"/>
                  <a:pt x="313414" y="1462730"/>
                </a:cubicBezTo>
                <a:cubicBezTo>
                  <a:pt x="316356" y="1470163"/>
                  <a:pt x="319451" y="1477441"/>
                  <a:pt x="322548" y="1485028"/>
                </a:cubicBezTo>
                <a:cubicBezTo>
                  <a:pt x="323167" y="1486267"/>
                  <a:pt x="323477" y="1487505"/>
                  <a:pt x="323941" y="1488744"/>
                </a:cubicBezTo>
                <a:cubicBezTo>
                  <a:pt x="333229" y="1511196"/>
                  <a:pt x="342827" y="1534267"/>
                  <a:pt x="352735" y="1557494"/>
                </a:cubicBezTo>
                <a:cubicBezTo>
                  <a:pt x="355521" y="1564307"/>
                  <a:pt x="358308" y="1571120"/>
                  <a:pt x="361249" y="1577933"/>
                </a:cubicBezTo>
                <a:cubicBezTo>
                  <a:pt x="366512" y="1590166"/>
                  <a:pt x="371776" y="1602398"/>
                  <a:pt x="377194" y="1614630"/>
                </a:cubicBezTo>
                <a:cubicBezTo>
                  <a:pt x="377504" y="1615559"/>
                  <a:pt x="377813" y="1616488"/>
                  <a:pt x="378278" y="1617418"/>
                </a:cubicBezTo>
                <a:cubicBezTo>
                  <a:pt x="379207" y="1619585"/>
                  <a:pt x="380135" y="1621753"/>
                  <a:pt x="381064" y="1623921"/>
                </a:cubicBezTo>
                <a:cubicBezTo>
                  <a:pt x="386792" y="1637238"/>
                  <a:pt x="392675" y="1650709"/>
                  <a:pt x="398712" y="1664335"/>
                </a:cubicBezTo>
                <a:cubicBezTo>
                  <a:pt x="399951" y="1667122"/>
                  <a:pt x="401344" y="1669909"/>
                  <a:pt x="402582" y="1672851"/>
                </a:cubicBezTo>
                <a:lnTo>
                  <a:pt x="410632" y="1690968"/>
                </a:lnTo>
                <a:cubicBezTo>
                  <a:pt x="417289" y="1705987"/>
                  <a:pt x="424100" y="1721317"/>
                  <a:pt x="430912" y="1736801"/>
                </a:cubicBezTo>
                <a:cubicBezTo>
                  <a:pt x="431067" y="1737110"/>
                  <a:pt x="431221" y="1737575"/>
                  <a:pt x="431531" y="1737885"/>
                </a:cubicBezTo>
                <a:cubicBezTo>
                  <a:pt x="435866" y="1747640"/>
                  <a:pt x="440200" y="1757550"/>
                  <a:pt x="444535" y="1767305"/>
                </a:cubicBezTo>
                <a:cubicBezTo>
                  <a:pt x="452275" y="1784338"/>
                  <a:pt x="460015" y="1801525"/>
                  <a:pt x="468065" y="1818867"/>
                </a:cubicBezTo>
                <a:cubicBezTo>
                  <a:pt x="469458" y="1821964"/>
                  <a:pt x="470851" y="1825061"/>
                  <a:pt x="472245" y="1828158"/>
                </a:cubicBezTo>
                <a:cubicBezTo>
                  <a:pt x="481069" y="1847358"/>
                  <a:pt x="489893" y="1866868"/>
                  <a:pt x="498871" y="1886533"/>
                </a:cubicBezTo>
                <a:cubicBezTo>
                  <a:pt x="501503" y="1892572"/>
                  <a:pt x="504444" y="1898610"/>
                  <a:pt x="507231" y="1904805"/>
                </a:cubicBezTo>
                <a:cubicBezTo>
                  <a:pt x="517448" y="1927102"/>
                  <a:pt x="527820" y="1949554"/>
                  <a:pt x="538347" y="1972470"/>
                </a:cubicBezTo>
                <a:cubicBezTo>
                  <a:pt x="709717" y="2357098"/>
                  <a:pt x="893781" y="2765416"/>
                  <a:pt x="1027068" y="3184109"/>
                </a:cubicBezTo>
                <a:lnTo>
                  <a:pt x="803683" y="3407546"/>
                </a:lnTo>
                <a:cubicBezTo>
                  <a:pt x="602417" y="3608918"/>
                  <a:pt x="378488" y="3773861"/>
                  <a:pt x="140110" y="3902359"/>
                </a:cubicBezTo>
                <a:lnTo>
                  <a:pt x="0" y="3969474"/>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62CB8CE7-A1E3-129A-B1F4-4E843E6721EF}"/>
              </a:ext>
            </a:extLst>
          </p:cNvPr>
          <p:cNvSpPr/>
          <p:nvPr userDrawn="1"/>
        </p:nvSpPr>
        <p:spPr>
          <a:xfrm>
            <a:off x="431530" y="1737885"/>
            <a:ext cx="13003" cy="29419"/>
          </a:xfrm>
          <a:custGeom>
            <a:avLst/>
            <a:gdLst>
              <a:gd name="connsiteX0" fmla="*/ 13004 w 13003"/>
              <a:gd name="connsiteY0" fmla="*/ 29420 h 29419"/>
              <a:gd name="connsiteX1" fmla="*/ 0 w 13003"/>
              <a:gd name="connsiteY1" fmla="*/ 0 h 29419"/>
              <a:gd name="connsiteX2" fmla="*/ 8514 w 13003"/>
              <a:gd name="connsiteY2" fmla="*/ 19045 h 29419"/>
              <a:gd name="connsiteX3" fmla="*/ 13004 w 13003"/>
              <a:gd name="connsiteY3" fmla="*/ 29420 h 29419"/>
            </a:gdLst>
            <a:ahLst/>
            <a:cxnLst>
              <a:cxn ang="0">
                <a:pos x="connsiteX0" y="connsiteY0"/>
              </a:cxn>
              <a:cxn ang="0">
                <a:pos x="connsiteX1" y="connsiteY1"/>
              </a:cxn>
              <a:cxn ang="0">
                <a:pos x="connsiteX2" y="connsiteY2"/>
              </a:cxn>
              <a:cxn ang="0">
                <a:pos x="connsiteX3" y="connsiteY3"/>
              </a:cxn>
            </a:cxnLst>
            <a:rect l="l" t="t" r="r" b="b"/>
            <a:pathLst>
              <a:path w="13003" h="29419">
                <a:moveTo>
                  <a:pt x="13004" y="29420"/>
                </a:moveTo>
                <a:cubicBezTo>
                  <a:pt x="8669" y="19665"/>
                  <a:pt x="4335" y="9755"/>
                  <a:pt x="0" y="0"/>
                </a:cubicBezTo>
                <a:cubicBezTo>
                  <a:pt x="2941" y="6348"/>
                  <a:pt x="5573" y="12697"/>
                  <a:pt x="8514" y="19045"/>
                </a:cubicBezTo>
                <a:cubicBezTo>
                  <a:pt x="10062" y="22607"/>
                  <a:pt x="11610" y="25858"/>
                  <a:pt x="13004" y="29420"/>
                </a:cubicBezTo>
                <a:close/>
              </a:path>
            </a:pathLst>
          </a:custGeom>
          <a:solidFill>
            <a:srgbClr val="361D5C"/>
          </a:solidFill>
          <a:ln w="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F221583-4C64-1407-528C-FEA2744FAACA}"/>
              </a:ext>
            </a:extLst>
          </p:cNvPr>
          <p:cNvSpPr/>
          <p:nvPr userDrawn="1"/>
        </p:nvSpPr>
        <p:spPr>
          <a:xfrm>
            <a:off x="361249" y="1577778"/>
            <a:ext cx="15944" cy="36697"/>
          </a:xfrm>
          <a:custGeom>
            <a:avLst/>
            <a:gdLst>
              <a:gd name="connsiteX0" fmla="*/ 15945 w 15944"/>
              <a:gd name="connsiteY0" fmla="*/ 36698 h 36697"/>
              <a:gd name="connsiteX1" fmla="*/ 0 w 15944"/>
              <a:gd name="connsiteY1" fmla="*/ 0 h 36697"/>
              <a:gd name="connsiteX2" fmla="*/ 7740 w 15944"/>
              <a:gd name="connsiteY2" fmla="*/ 17497 h 36697"/>
              <a:gd name="connsiteX3" fmla="*/ 15945 w 15944"/>
              <a:gd name="connsiteY3" fmla="*/ 36543 h 36697"/>
            </a:gdLst>
            <a:ahLst/>
            <a:cxnLst>
              <a:cxn ang="0">
                <a:pos x="connsiteX0" y="connsiteY0"/>
              </a:cxn>
              <a:cxn ang="0">
                <a:pos x="connsiteX1" y="connsiteY1"/>
              </a:cxn>
              <a:cxn ang="0">
                <a:pos x="connsiteX2" y="connsiteY2"/>
              </a:cxn>
              <a:cxn ang="0">
                <a:pos x="connsiteX3" y="connsiteY3"/>
              </a:cxn>
            </a:cxnLst>
            <a:rect l="l" t="t" r="r" b="b"/>
            <a:pathLst>
              <a:path w="15944" h="36697">
                <a:moveTo>
                  <a:pt x="15945" y="36698"/>
                </a:moveTo>
                <a:cubicBezTo>
                  <a:pt x="10527" y="24465"/>
                  <a:pt x="5263" y="12233"/>
                  <a:pt x="0" y="0"/>
                </a:cubicBezTo>
                <a:cubicBezTo>
                  <a:pt x="2477" y="5884"/>
                  <a:pt x="5263" y="11613"/>
                  <a:pt x="7740" y="17497"/>
                </a:cubicBezTo>
                <a:cubicBezTo>
                  <a:pt x="10372" y="23846"/>
                  <a:pt x="13159" y="30349"/>
                  <a:pt x="15945" y="36543"/>
                </a:cubicBezTo>
                <a:close/>
              </a:path>
            </a:pathLst>
          </a:custGeom>
          <a:solidFill>
            <a:srgbClr val="361D5C"/>
          </a:solidFill>
          <a:ln w="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1266C3B-C0B1-A631-9D60-66851EDE4CE1}"/>
              </a:ext>
            </a:extLst>
          </p:cNvPr>
          <p:cNvSpPr/>
          <p:nvPr userDrawn="1"/>
        </p:nvSpPr>
        <p:spPr>
          <a:xfrm>
            <a:off x="323940" y="1488743"/>
            <a:ext cx="28794" cy="68749"/>
          </a:xfrm>
          <a:custGeom>
            <a:avLst/>
            <a:gdLst>
              <a:gd name="connsiteX0" fmla="*/ 19660 w 28794"/>
              <a:gd name="connsiteY0" fmla="*/ 46917 h 68749"/>
              <a:gd name="connsiteX1" fmla="*/ 0 w 28794"/>
              <a:gd name="connsiteY1" fmla="*/ 0 h 68749"/>
              <a:gd name="connsiteX2" fmla="*/ 28794 w 28794"/>
              <a:gd name="connsiteY2" fmla="*/ 68750 h 68749"/>
              <a:gd name="connsiteX3" fmla="*/ 19660 w 28794"/>
              <a:gd name="connsiteY3" fmla="*/ 46917 h 68749"/>
            </a:gdLst>
            <a:ahLst/>
            <a:cxnLst>
              <a:cxn ang="0">
                <a:pos x="connsiteX0" y="connsiteY0"/>
              </a:cxn>
              <a:cxn ang="0">
                <a:pos x="connsiteX1" y="connsiteY1"/>
              </a:cxn>
              <a:cxn ang="0">
                <a:pos x="connsiteX2" y="connsiteY2"/>
              </a:cxn>
              <a:cxn ang="0">
                <a:pos x="connsiteX3" y="connsiteY3"/>
              </a:cxn>
            </a:cxnLst>
            <a:rect l="l" t="t" r="r" b="b"/>
            <a:pathLst>
              <a:path w="28794" h="68749">
                <a:moveTo>
                  <a:pt x="19660" y="46917"/>
                </a:moveTo>
                <a:cubicBezTo>
                  <a:pt x="12849" y="30968"/>
                  <a:pt x="6347" y="15330"/>
                  <a:pt x="0" y="0"/>
                </a:cubicBezTo>
                <a:cubicBezTo>
                  <a:pt x="9288" y="22452"/>
                  <a:pt x="18886" y="45524"/>
                  <a:pt x="28794" y="68750"/>
                </a:cubicBezTo>
                <a:cubicBezTo>
                  <a:pt x="25698" y="61472"/>
                  <a:pt x="22601" y="54195"/>
                  <a:pt x="19660" y="46917"/>
                </a:cubicBezTo>
                <a:close/>
              </a:path>
            </a:pathLst>
          </a:custGeom>
          <a:solidFill>
            <a:srgbClr val="361D5C"/>
          </a:solid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CCAC249-B4D7-0E9C-3AAF-78F5F094EEC9}"/>
              </a:ext>
            </a:extLst>
          </p:cNvPr>
          <p:cNvSpPr/>
          <p:nvPr userDrawn="1"/>
        </p:nvSpPr>
        <p:spPr>
          <a:xfrm>
            <a:off x="253659" y="1308353"/>
            <a:ext cx="28329" cy="74943"/>
          </a:xfrm>
          <a:custGeom>
            <a:avLst/>
            <a:gdLst>
              <a:gd name="connsiteX0" fmla="*/ 28175 w 28329"/>
              <a:gd name="connsiteY0" fmla="*/ 74943 h 74943"/>
              <a:gd name="connsiteX1" fmla="*/ 0 w 28329"/>
              <a:gd name="connsiteY1" fmla="*/ 0 h 74943"/>
              <a:gd name="connsiteX2" fmla="*/ 11301 w 28329"/>
              <a:gd name="connsiteY2" fmla="*/ 30039 h 74943"/>
              <a:gd name="connsiteX3" fmla="*/ 19505 w 28329"/>
              <a:gd name="connsiteY3" fmla="*/ 51717 h 74943"/>
              <a:gd name="connsiteX4" fmla="*/ 28329 w 28329"/>
              <a:gd name="connsiteY4" fmla="*/ 74943 h 74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29" h="74943">
                <a:moveTo>
                  <a:pt x="28175" y="74943"/>
                </a:moveTo>
                <a:cubicBezTo>
                  <a:pt x="18267" y="49550"/>
                  <a:pt x="8824" y="24620"/>
                  <a:pt x="0" y="0"/>
                </a:cubicBezTo>
                <a:cubicBezTo>
                  <a:pt x="3870" y="9910"/>
                  <a:pt x="7431" y="20130"/>
                  <a:pt x="11301" y="30039"/>
                </a:cubicBezTo>
                <a:cubicBezTo>
                  <a:pt x="13933" y="37162"/>
                  <a:pt x="16564" y="44440"/>
                  <a:pt x="19505" y="51717"/>
                </a:cubicBezTo>
                <a:cubicBezTo>
                  <a:pt x="22292" y="59305"/>
                  <a:pt x="25233" y="67047"/>
                  <a:pt x="28329" y="74943"/>
                </a:cubicBezTo>
                <a:close/>
              </a:path>
            </a:pathLst>
          </a:custGeom>
          <a:solidFill>
            <a:srgbClr val="361D5C"/>
          </a:solidFill>
          <a:ln w="0" cap="flat">
            <a:noFill/>
            <a:prstDash val="solid"/>
            <a:miter/>
          </a:ln>
        </p:spPr>
        <p:txBody>
          <a:bodyPr rtlCol="0" anchor="ctr"/>
          <a:lstStyle/>
          <a:p>
            <a:endParaRPr lang="en-US"/>
          </a:p>
        </p:txBody>
      </p:sp>
      <p:pic>
        <p:nvPicPr>
          <p:cNvPr id="13" name="Graphic 1">
            <a:extLst>
              <a:ext uri="{FF2B5EF4-FFF2-40B4-BE49-F238E27FC236}">
                <a16:creationId xmlns:a16="http://schemas.microsoft.com/office/drawing/2014/main" id="{382372D4-61D0-14A2-4D09-E0748B835E97}"/>
              </a:ext>
            </a:extLst>
          </p:cNvPr>
          <p:cNvPicPr>
            <a:picLocks noChangeAspect="1"/>
          </p:cNvPicPr>
          <p:nvPr userDrawn="1"/>
        </p:nvPicPr>
        <p:blipFill>
          <a:blip r:embed="rId2"/>
          <a:srcRect/>
          <a:stretch/>
        </p:blipFill>
        <p:spPr>
          <a:xfrm>
            <a:off x="7124912" y="876784"/>
            <a:ext cx="2643806" cy="1083071"/>
          </a:xfrm>
          <a:prstGeom prst="rect">
            <a:avLst/>
          </a:prstGeom>
        </p:spPr>
      </p:pic>
      <p:sp>
        <p:nvSpPr>
          <p:cNvPr id="14" name="Text Placeholder 35">
            <a:extLst>
              <a:ext uri="{FF2B5EF4-FFF2-40B4-BE49-F238E27FC236}">
                <a16:creationId xmlns:a16="http://schemas.microsoft.com/office/drawing/2014/main" id="{B2ED8CA0-B0B8-2FBE-2277-C7B2ED784415}"/>
              </a:ext>
            </a:extLst>
          </p:cNvPr>
          <p:cNvSpPr>
            <a:spLocks noGrp="1"/>
          </p:cNvSpPr>
          <p:nvPr>
            <p:ph type="body" sz="quarter" idx="12" hasCustomPrompt="1"/>
          </p:nvPr>
        </p:nvSpPr>
        <p:spPr>
          <a:xfrm>
            <a:off x="465101" y="5394837"/>
            <a:ext cx="4248567" cy="408128"/>
          </a:xfrm>
          <a:prstGeom prst="rect">
            <a:avLst/>
          </a:prstGeom>
        </p:spPr>
        <p:txBody>
          <a:bodyPr/>
          <a:lstStyle>
            <a:lvl1pPr marL="0" indent="0" algn="ctr">
              <a:buNone/>
              <a:defRPr sz="2400" b="1" i="0">
                <a:solidFill>
                  <a:srgbClr val="19181A"/>
                </a:solidFill>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15" name="Text Placeholder 35">
            <a:extLst>
              <a:ext uri="{FF2B5EF4-FFF2-40B4-BE49-F238E27FC236}">
                <a16:creationId xmlns:a16="http://schemas.microsoft.com/office/drawing/2014/main" id="{EBD01B31-41BC-0B41-2211-6771BB50F122}"/>
              </a:ext>
            </a:extLst>
          </p:cNvPr>
          <p:cNvSpPr>
            <a:spLocks noGrp="1"/>
          </p:cNvSpPr>
          <p:nvPr>
            <p:ph type="body" sz="quarter" idx="13" hasCustomPrompt="1"/>
          </p:nvPr>
        </p:nvSpPr>
        <p:spPr>
          <a:xfrm>
            <a:off x="465101" y="5847663"/>
            <a:ext cx="4248567" cy="561975"/>
          </a:xfrm>
          <a:prstGeom prst="rect">
            <a:avLst/>
          </a:prstGeom>
        </p:spPr>
        <p:txBody>
          <a:bodyPr/>
          <a:lstStyle>
            <a:lvl1pPr marL="0" indent="0" algn="ctr">
              <a:buNone/>
              <a:defRPr sz="2400" b="0" i="0">
                <a:solidFill>
                  <a:srgbClr val="6E63D6"/>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16" name="Freeform 15">
            <a:extLst>
              <a:ext uri="{FF2B5EF4-FFF2-40B4-BE49-F238E27FC236}">
                <a16:creationId xmlns:a16="http://schemas.microsoft.com/office/drawing/2014/main" id="{E8841DC3-2228-018D-DFB7-7AF9FA7AF59B}"/>
              </a:ext>
            </a:extLst>
          </p:cNvPr>
          <p:cNvSpPr/>
          <p:nvPr userDrawn="1"/>
        </p:nvSpPr>
        <p:spPr>
          <a:xfrm>
            <a:off x="465101" y="961694"/>
            <a:ext cx="4248567" cy="4001298"/>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chemeClr val="bg1"/>
          </a:solidFill>
          <a:ln w="12700" cap="flat">
            <a:solidFill>
              <a:srgbClr val="EEEBF2"/>
            </a:solid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17" name="Text Placeholder 6">
            <a:extLst>
              <a:ext uri="{FF2B5EF4-FFF2-40B4-BE49-F238E27FC236}">
                <a16:creationId xmlns:a16="http://schemas.microsoft.com/office/drawing/2014/main" id="{1C2E3460-07C2-AEE5-1BF4-1494D503E37C}"/>
              </a:ext>
            </a:extLst>
          </p:cNvPr>
          <p:cNvSpPr>
            <a:spLocks noGrp="1"/>
          </p:cNvSpPr>
          <p:nvPr>
            <p:ph type="body" sz="quarter" idx="20" hasCustomPrompt="1"/>
          </p:nvPr>
        </p:nvSpPr>
        <p:spPr>
          <a:xfrm>
            <a:off x="5013633" y="3437530"/>
            <a:ext cx="6877740" cy="666357"/>
          </a:xfrm>
          <a:prstGeom prst="rect">
            <a:avLst/>
          </a:prstGeom>
        </p:spPr>
        <p:txBody>
          <a:bodyPr/>
          <a:lstStyle>
            <a:lvl1pPr marL="0" indent="0" algn="ctr">
              <a:buNone/>
              <a:defRPr b="0" i="0">
                <a:solidFill>
                  <a:srgbClr val="6E63D6"/>
                </a:solidFill>
                <a:latin typeface="Aptos Light" panose="020B0004020202020204" pitchFamily="34" charset="0"/>
                <a:cs typeface="Segoe UI" panose="020B0502040204020203" pitchFamily="34" charset="0"/>
              </a:defRPr>
            </a:lvl1pPr>
            <a:lvl2pPr marL="457200" indent="0" algn="ctr">
              <a:buNone/>
              <a:defRPr>
                <a:solidFill>
                  <a:srgbClr val="328C85"/>
                </a:solidFill>
                <a:latin typeface="Segoe UI" panose="020B0502040204020203" pitchFamily="34" charset="0"/>
                <a:cs typeface="Segoe UI" panose="020B0502040204020203" pitchFamily="34" charset="0"/>
              </a:defRPr>
            </a:lvl2pPr>
            <a:lvl3pPr marL="914400" indent="0" algn="ctr">
              <a:buNone/>
              <a:defRPr>
                <a:solidFill>
                  <a:srgbClr val="328C85"/>
                </a:solidFill>
                <a:latin typeface="Segoe UI" panose="020B0502040204020203" pitchFamily="34" charset="0"/>
                <a:cs typeface="Segoe UI" panose="020B0502040204020203" pitchFamily="34" charset="0"/>
              </a:defRPr>
            </a:lvl3pPr>
            <a:lvl4pPr marL="1371600" indent="0" algn="ctr">
              <a:buNone/>
              <a:defRPr>
                <a:solidFill>
                  <a:srgbClr val="328C85"/>
                </a:solidFill>
                <a:latin typeface="Segoe UI" panose="020B0502040204020203" pitchFamily="34" charset="0"/>
                <a:cs typeface="Segoe UI" panose="020B0502040204020203" pitchFamily="34" charset="0"/>
              </a:defRPr>
            </a:lvl4pPr>
            <a:lvl5pPr marL="1828800" indent="0" algn="ctr">
              <a:buNone/>
              <a:defRPr>
                <a:solidFill>
                  <a:srgbClr val="328C85"/>
                </a:solidFill>
                <a:latin typeface="Segoe UI" panose="020B0502040204020203" pitchFamily="34" charset="0"/>
                <a:cs typeface="Segoe UI" panose="020B0502040204020203" pitchFamily="34" charset="0"/>
              </a:defRPr>
            </a:lvl5pPr>
          </a:lstStyle>
          <a:p>
            <a:pPr lvl="0"/>
            <a:r>
              <a:rPr lang="en-US"/>
              <a:t>Subtitle if you want</a:t>
            </a:r>
            <a:endParaRPr lang="en-IS"/>
          </a:p>
        </p:txBody>
      </p:sp>
      <p:sp>
        <p:nvSpPr>
          <p:cNvPr id="18" name="Title Placeholder 12">
            <a:extLst>
              <a:ext uri="{FF2B5EF4-FFF2-40B4-BE49-F238E27FC236}">
                <a16:creationId xmlns:a16="http://schemas.microsoft.com/office/drawing/2014/main" id="{AE3871F5-F337-9863-BA82-54CF277F25A0}"/>
              </a:ext>
            </a:extLst>
          </p:cNvPr>
          <p:cNvSpPr>
            <a:spLocks noGrp="1"/>
          </p:cNvSpPr>
          <p:nvPr>
            <p:ph type="title" hasCustomPrompt="1"/>
          </p:nvPr>
        </p:nvSpPr>
        <p:spPr>
          <a:xfrm>
            <a:off x="5013633" y="2762643"/>
            <a:ext cx="6877740" cy="666357"/>
          </a:xfrm>
          <a:prstGeom prst="rect">
            <a:avLst/>
          </a:prstGeom>
        </p:spPr>
        <p:txBody>
          <a:bodyPr vert="horz" lIns="91440" tIns="45720" rIns="91440" bIns="45720" rtlCol="0" anchor="t" anchorCtr="0">
            <a:normAutofit/>
          </a:bodyPr>
          <a:lstStyle>
            <a:lvl1pPr algn="ctr">
              <a:defRPr b="1" i="0">
                <a:solidFill>
                  <a:srgbClr val="351C5C"/>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19" name="Freeform 18">
            <a:extLst>
              <a:ext uri="{FF2B5EF4-FFF2-40B4-BE49-F238E27FC236}">
                <a16:creationId xmlns:a16="http://schemas.microsoft.com/office/drawing/2014/main" id="{A4EE3A7C-C141-A61C-8BFA-8ED4F6EA61F5}"/>
              </a:ext>
            </a:extLst>
          </p:cNvPr>
          <p:cNvSpPr/>
          <p:nvPr userDrawn="1"/>
        </p:nvSpPr>
        <p:spPr>
          <a:xfrm>
            <a:off x="0" y="0"/>
            <a:ext cx="1471919" cy="3969474"/>
          </a:xfrm>
          <a:custGeom>
            <a:avLst/>
            <a:gdLst>
              <a:gd name="connsiteX0" fmla="*/ 0 w 1471919"/>
              <a:gd name="connsiteY0" fmla="*/ 0 h 3969474"/>
              <a:gd name="connsiteX1" fmla="*/ 1471919 w 1471919"/>
              <a:gd name="connsiteY1" fmla="*/ 0 h 3969474"/>
              <a:gd name="connsiteX2" fmla="*/ 1139148 w 1471919"/>
              <a:gd name="connsiteY2" fmla="*/ 332849 h 3969474"/>
              <a:gd name="connsiteX3" fmla="*/ 296540 w 1471919"/>
              <a:gd name="connsiteY3" fmla="*/ 368927 h 3969474"/>
              <a:gd name="connsiteX4" fmla="*/ 134614 w 1471919"/>
              <a:gd name="connsiteY4" fmla="*/ 733889 h 3969474"/>
              <a:gd name="connsiteX5" fmla="*/ 229974 w 1471919"/>
              <a:gd name="connsiteY5" fmla="*/ 1242236 h 3969474"/>
              <a:gd name="connsiteX6" fmla="*/ 237714 w 1471919"/>
              <a:gd name="connsiteY6" fmla="*/ 1264068 h 3969474"/>
              <a:gd name="connsiteX7" fmla="*/ 245609 w 1471919"/>
              <a:gd name="connsiteY7" fmla="*/ 1286211 h 3969474"/>
              <a:gd name="connsiteX8" fmla="*/ 253659 w 1471919"/>
              <a:gd name="connsiteY8" fmla="*/ 1308508 h 3969474"/>
              <a:gd name="connsiteX9" fmla="*/ 281834 w 1471919"/>
              <a:gd name="connsiteY9" fmla="*/ 1383451 h 3969474"/>
              <a:gd name="connsiteX10" fmla="*/ 291122 w 1471919"/>
              <a:gd name="connsiteY10" fmla="*/ 1406987 h 3969474"/>
              <a:gd name="connsiteX11" fmla="*/ 300101 w 1471919"/>
              <a:gd name="connsiteY11" fmla="*/ 1429749 h 3969474"/>
              <a:gd name="connsiteX12" fmla="*/ 313414 w 1471919"/>
              <a:gd name="connsiteY12" fmla="*/ 1462730 h 3969474"/>
              <a:gd name="connsiteX13" fmla="*/ 322548 w 1471919"/>
              <a:gd name="connsiteY13" fmla="*/ 1485028 h 3969474"/>
              <a:gd name="connsiteX14" fmla="*/ 323941 w 1471919"/>
              <a:gd name="connsiteY14" fmla="*/ 1488744 h 3969474"/>
              <a:gd name="connsiteX15" fmla="*/ 352735 w 1471919"/>
              <a:gd name="connsiteY15" fmla="*/ 1557494 h 3969474"/>
              <a:gd name="connsiteX16" fmla="*/ 361249 w 1471919"/>
              <a:gd name="connsiteY16" fmla="*/ 1577933 h 3969474"/>
              <a:gd name="connsiteX17" fmla="*/ 377194 w 1471919"/>
              <a:gd name="connsiteY17" fmla="*/ 1614630 h 3969474"/>
              <a:gd name="connsiteX18" fmla="*/ 378278 w 1471919"/>
              <a:gd name="connsiteY18" fmla="*/ 1617418 h 3969474"/>
              <a:gd name="connsiteX19" fmla="*/ 381064 w 1471919"/>
              <a:gd name="connsiteY19" fmla="*/ 1623921 h 3969474"/>
              <a:gd name="connsiteX20" fmla="*/ 398712 w 1471919"/>
              <a:gd name="connsiteY20" fmla="*/ 1664335 h 3969474"/>
              <a:gd name="connsiteX21" fmla="*/ 402582 w 1471919"/>
              <a:gd name="connsiteY21" fmla="*/ 1672851 h 3969474"/>
              <a:gd name="connsiteX22" fmla="*/ 410632 w 1471919"/>
              <a:gd name="connsiteY22" fmla="*/ 1690968 h 3969474"/>
              <a:gd name="connsiteX23" fmla="*/ 430912 w 1471919"/>
              <a:gd name="connsiteY23" fmla="*/ 1736801 h 3969474"/>
              <a:gd name="connsiteX24" fmla="*/ 431531 w 1471919"/>
              <a:gd name="connsiteY24" fmla="*/ 1737885 h 3969474"/>
              <a:gd name="connsiteX25" fmla="*/ 444535 w 1471919"/>
              <a:gd name="connsiteY25" fmla="*/ 1767305 h 3969474"/>
              <a:gd name="connsiteX26" fmla="*/ 468065 w 1471919"/>
              <a:gd name="connsiteY26" fmla="*/ 1818867 h 3969474"/>
              <a:gd name="connsiteX27" fmla="*/ 472245 w 1471919"/>
              <a:gd name="connsiteY27" fmla="*/ 1828158 h 3969474"/>
              <a:gd name="connsiteX28" fmla="*/ 498871 w 1471919"/>
              <a:gd name="connsiteY28" fmla="*/ 1886533 h 3969474"/>
              <a:gd name="connsiteX29" fmla="*/ 507231 w 1471919"/>
              <a:gd name="connsiteY29" fmla="*/ 1904805 h 3969474"/>
              <a:gd name="connsiteX30" fmla="*/ 538347 w 1471919"/>
              <a:gd name="connsiteY30" fmla="*/ 1972470 h 3969474"/>
              <a:gd name="connsiteX31" fmla="*/ 1027068 w 1471919"/>
              <a:gd name="connsiteY31" fmla="*/ 3184109 h 3969474"/>
              <a:gd name="connsiteX32" fmla="*/ 803683 w 1471919"/>
              <a:gd name="connsiteY32" fmla="*/ 3407546 h 3969474"/>
              <a:gd name="connsiteX33" fmla="*/ 140110 w 1471919"/>
              <a:gd name="connsiteY33" fmla="*/ 3902359 h 3969474"/>
              <a:gd name="connsiteX34" fmla="*/ 0 w 1471919"/>
              <a:gd name="connsiteY34" fmla="*/ 3969474 h 3969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471919" h="3969474">
                <a:moveTo>
                  <a:pt x="0" y="0"/>
                </a:moveTo>
                <a:lnTo>
                  <a:pt x="1471919" y="0"/>
                </a:lnTo>
                <a:lnTo>
                  <a:pt x="1139148" y="332849"/>
                </a:lnTo>
                <a:cubicBezTo>
                  <a:pt x="810031" y="150135"/>
                  <a:pt x="514352" y="151064"/>
                  <a:pt x="296540" y="368927"/>
                </a:cubicBezTo>
                <a:cubicBezTo>
                  <a:pt x="193285" y="472206"/>
                  <a:pt x="142509" y="591125"/>
                  <a:pt x="134614" y="733889"/>
                </a:cubicBezTo>
                <a:cubicBezTo>
                  <a:pt x="126719" y="876654"/>
                  <a:pt x="161859" y="1043419"/>
                  <a:pt x="229974" y="1242236"/>
                </a:cubicBezTo>
                <a:cubicBezTo>
                  <a:pt x="232296" y="1249513"/>
                  <a:pt x="235237" y="1256791"/>
                  <a:pt x="237714" y="1264068"/>
                </a:cubicBezTo>
                <a:cubicBezTo>
                  <a:pt x="240191" y="1271501"/>
                  <a:pt x="242823" y="1278933"/>
                  <a:pt x="245609" y="1286211"/>
                </a:cubicBezTo>
                <a:cubicBezTo>
                  <a:pt x="248241" y="1293488"/>
                  <a:pt x="251028" y="1301075"/>
                  <a:pt x="253659" y="1308508"/>
                </a:cubicBezTo>
                <a:cubicBezTo>
                  <a:pt x="262483" y="1333128"/>
                  <a:pt x="271926" y="1358058"/>
                  <a:pt x="281834" y="1383451"/>
                </a:cubicBezTo>
                <a:cubicBezTo>
                  <a:pt x="284775" y="1391349"/>
                  <a:pt x="287871" y="1399245"/>
                  <a:pt x="291122" y="1406987"/>
                </a:cubicBezTo>
                <a:cubicBezTo>
                  <a:pt x="294064" y="1414420"/>
                  <a:pt x="297005" y="1422162"/>
                  <a:pt x="300101" y="1429749"/>
                </a:cubicBezTo>
                <a:cubicBezTo>
                  <a:pt x="304281" y="1440743"/>
                  <a:pt x="308770" y="1451582"/>
                  <a:pt x="313414" y="1462730"/>
                </a:cubicBezTo>
                <a:cubicBezTo>
                  <a:pt x="316356" y="1470163"/>
                  <a:pt x="319451" y="1477441"/>
                  <a:pt x="322548" y="1485028"/>
                </a:cubicBezTo>
                <a:cubicBezTo>
                  <a:pt x="323167" y="1486267"/>
                  <a:pt x="323477" y="1487505"/>
                  <a:pt x="323941" y="1488744"/>
                </a:cubicBezTo>
                <a:cubicBezTo>
                  <a:pt x="333229" y="1511196"/>
                  <a:pt x="342827" y="1534267"/>
                  <a:pt x="352735" y="1557494"/>
                </a:cubicBezTo>
                <a:cubicBezTo>
                  <a:pt x="355521" y="1564307"/>
                  <a:pt x="358308" y="1571120"/>
                  <a:pt x="361249" y="1577933"/>
                </a:cubicBezTo>
                <a:cubicBezTo>
                  <a:pt x="366512" y="1590166"/>
                  <a:pt x="371776" y="1602398"/>
                  <a:pt x="377194" y="1614630"/>
                </a:cubicBezTo>
                <a:cubicBezTo>
                  <a:pt x="377504" y="1615559"/>
                  <a:pt x="377813" y="1616488"/>
                  <a:pt x="378278" y="1617418"/>
                </a:cubicBezTo>
                <a:cubicBezTo>
                  <a:pt x="379207" y="1619585"/>
                  <a:pt x="380135" y="1621753"/>
                  <a:pt x="381064" y="1623921"/>
                </a:cubicBezTo>
                <a:cubicBezTo>
                  <a:pt x="386792" y="1637238"/>
                  <a:pt x="392675" y="1650709"/>
                  <a:pt x="398712" y="1664335"/>
                </a:cubicBezTo>
                <a:cubicBezTo>
                  <a:pt x="399951" y="1667122"/>
                  <a:pt x="401344" y="1669909"/>
                  <a:pt x="402582" y="1672851"/>
                </a:cubicBezTo>
                <a:lnTo>
                  <a:pt x="410632" y="1690968"/>
                </a:lnTo>
                <a:cubicBezTo>
                  <a:pt x="417289" y="1705987"/>
                  <a:pt x="424100" y="1721317"/>
                  <a:pt x="430912" y="1736801"/>
                </a:cubicBezTo>
                <a:cubicBezTo>
                  <a:pt x="431067" y="1737110"/>
                  <a:pt x="431221" y="1737575"/>
                  <a:pt x="431531" y="1737885"/>
                </a:cubicBezTo>
                <a:cubicBezTo>
                  <a:pt x="435866" y="1747640"/>
                  <a:pt x="440200" y="1757550"/>
                  <a:pt x="444535" y="1767305"/>
                </a:cubicBezTo>
                <a:cubicBezTo>
                  <a:pt x="452275" y="1784338"/>
                  <a:pt x="460015" y="1801525"/>
                  <a:pt x="468065" y="1818867"/>
                </a:cubicBezTo>
                <a:cubicBezTo>
                  <a:pt x="469458" y="1821964"/>
                  <a:pt x="470851" y="1825061"/>
                  <a:pt x="472245" y="1828158"/>
                </a:cubicBezTo>
                <a:cubicBezTo>
                  <a:pt x="481069" y="1847358"/>
                  <a:pt x="489893" y="1866868"/>
                  <a:pt x="498871" y="1886533"/>
                </a:cubicBezTo>
                <a:cubicBezTo>
                  <a:pt x="501503" y="1892572"/>
                  <a:pt x="504444" y="1898610"/>
                  <a:pt x="507231" y="1904805"/>
                </a:cubicBezTo>
                <a:cubicBezTo>
                  <a:pt x="517448" y="1927102"/>
                  <a:pt x="527820" y="1949554"/>
                  <a:pt x="538347" y="1972470"/>
                </a:cubicBezTo>
                <a:cubicBezTo>
                  <a:pt x="709717" y="2357098"/>
                  <a:pt x="893781" y="2765416"/>
                  <a:pt x="1027068" y="3184109"/>
                </a:cubicBezTo>
                <a:lnTo>
                  <a:pt x="803683" y="3407546"/>
                </a:lnTo>
                <a:cubicBezTo>
                  <a:pt x="602417" y="3608918"/>
                  <a:pt x="378488" y="3773861"/>
                  <a:pt x="140110" y="3902359"/>
                </a:cubicBezTo>
                <a:lnTo>
                  <a:pt x="0" y="3969474"/>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Picture Placeholder 61">
            <a:extLst>
              <a:ext uri="{FF2B5EF4-FFF2-40B4-BE49-F238E27FC236}">
                <a16:creationId xmlns:a16="http://schemas.microsoft.com/office/drawing/2014/main" id="{1A90928C-D333-6B32-267C-6CDA485C9C57}"/>
              </a:ext>
            </a:extLst>
          </p:cNvPr>
          <p:cNvSpPr>
            <a:spLocks noGrp="1"/>
          </p:cNvSpPr>
          <p:nvPr>
            <p:ph type="pic" sz="quarter" idx="11" hasCustomPrompt="1"/>
          </p:nvPr>
        </p:nvSpPr>
        <p:spPr>
          <a:xfrm>
            <a:off x="514469" y="1010337"/>
            <a:ext cx="4149831" cy="3904013"/>
          </a:xfrm>
          <a:custGeom>
            <a:avLst/>
            <a:gdLst>
              <a:gd name="connsiteX0" fmla="*/ 63979 w 4149831"/>
              <a:gd name="connsiteY0" fmla="*/ 0 h 3904013"/>
              <a:gd name="connsiteX1" fmla="*/ 4086310 w 4149831"/>
              <a:gd name="connsiteY1" fmla="*/ 0 h 3904013"/>
              <a:gd name="connsiteX2" fmla="*/ 4096526 w 4149831"/>
              <a:gd name="connsiteY2" fmla="*/ 2062 h 3904013"/>
              <a:gd name="connsiteX3" fmla="*/ 4143371 w 4149831"/>
              <a:gd name="connsiteY3" fmla="*/ 48900 h 3904013"/>
              <a:gd name="connsiteX4" fmla="*/ 4149831 w 4149831"/>
              <a:gd name="connsiteY4" fmla="*/ 80894 h 3904013"/>
              <a:gd name="connsiteX5" fmla="*/ 4149831 w 4149831"/>
              <a:gd name="connsiteY5" fmla="*/ 3818264 h 3904013"/>
              <a:gd name="connsiteX6" fmla="*/ 4143371 w 4149831"/>
              <a:gd name="connsiteY6" fmla="*/ 3850259 h 3904013"/>
              <a:gd name="connsiteX7" fmla="*/ 4062261 w 4149831"/>
              <a:gd name="connsiteY7" fmla="*/ 3904013 h 3904013"/>
              <a:gd name="connsiteX8" fmla="*/ 88028 w 4149831"/>
              <a:gd name="connsiteY8" fmla="*/ 3904013 h 3904013"/>
              <a:gd name="connsiteX9" fmla="*/ 0 w 4149831"/>
              <a:gd name="connsiteY9" fmla="*/ 3816000 h 3904013"/>
              <a:gd name="connsiteX10" fmla="*/ 0 w 4149831"/>
              <a:gd name="connsiteY10" fmla="*/ 2718353 h 3904013"/>
              <a:gd name="connsiteX11" fmla="*/ 0 w 4149831"/>
              <a:gd name="connsiteY11" fmla="*/ 2658391 h 3904013"/>
              <a:gd name="connsiteX12" fmla="*/ 86008 w 4149831"/>
              <a:gd name="connsiteY12" fmla="*/ 2594433 h 3904013"/>
              <a:gd name="connsiteX13" fmla="*/ 294526 w 4149831"/>
              <a:gd name="connsiteY13" fmla="*/ 2405204 h 3904013"/>
              <a:gd name="connsiteX14" fmla="*/ 517913 w 4149831"/>
              <a:gd name="connsiteY14" fmla="*/ 2181767 h 3904013"/>
              <a:gd name="connsiteX15" fmla="*/ 29187 w 4149831"/>
              <a:gd name="connsiteY15" fmla="*/ 970126 h 3904013"/>
              <a:gd name="connsiteX16" fmla="*/ 0 w 4149831"/>
              <a:gd name="connsiteY16" fmla="*/ 906655 h 3904013"/>
              <a:gd name="connsiteX17" fmla="*/ 0 w 4149831"/>
              <a:gd name="connsiteY17" fmla="*/ 83159 h 3904013"/>
              <a:gd name="connsiteX18" fmla="*/ 53764 w 4149831"/>
              <a:gd name="connsiteY18" fmla="*/ 2062 h 3904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49831" h="3904013">
                <a:moveTo>
                  <a:pt x="63979" y="0"/>
                </a:moveTo>
                <a:lnTo>
                  <a:pt x="4086310" y="0"/>
                </a:lnTo>
                <a:lnTo>
                  <a:pt x="4096526" y="2062"/>
                </a:lnTo>
                <a:cubicBezTo>
                  <a:pt x="4117588" y="10969"/>
                  <a:pt x="4134462" y="27840"/>
                  <a:pt x="4143371" y="48900"/>
                </a:cubicBezTo>
                <a:lnTo>
                  <a:pt x="4149831" y="80894"/>
                </a:lnTo>
                <a:lnTo>
                  <a:pt x="4149831" y="3818264"/>
                </a:lnTo>
                <a:lnTo>
                  <a:pt x="4143371" y="3850259"/>
                </a:lnTo>
                <a:cubicBezTo>
                  <a:pt x="4130008" y="3881848"/>
                  <a:pt x="4098723" y="3904013"/>
                  <a:pt x="4062261" y="3904013"/>
                </a:cubicBezTo>
                <a:lnTo>
                  <a:pt x="88028" y="3904013"/>
                </a:lnTo>
                <a:cubicBezTo>
                  <a:pt x="39412" y="3904013"/>
                  <a:pt x="0" y="3864608"/>
                  <a:pt x="0" y="3816000"/>
                </a:cubicBezTo>
                <a:lnTo>
                  <a:pt x="0" y="2718353"/>
                </a:lnTo>
                <a:lnTo>
                  <a:pt x="0" y="2658391"/>
                </a:lnTo>
                <a:lnTo>
                  <a:pt x="86008" y="2594433"/>
                </a:lnTo>
                <a:cubicBezTo>
                  <a:pt x="157829" y="2535404"/>
                  <a:pt x="227437" y="2472328"/>
                  <a:pt x="294526" y="2405204"/>
                </a:cubicBezTo>
                <a:lnTo>
                  <a:pt x="517913" y="2181767"/>
                </a:lnTo>
                <a:cubicBezTo>
                  <a:pt x="384624" y="1763073"/>
                  <a:pt x="200559" y="1354754"/>
                  <a:pt x="29187" y="970126"/>
                </a:cubicBezTo>
                <a:lnTo>
                  <a:pt x="0" y="906655"/>
                </a:lnTo>
                <a:lnTo>
                  <a:pt x="0" y="83159"/>
                </a:lnTo>
                <a:cubicBezTo>
                  <a:pt x="0" y="46703"/>
                  <a:pt x="22169" y="15423"/>
                  <a:pt x="53764" y="2062"/>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Tree>
    <p:extLst>
      <p:ext uri="{BB962C8B-B14F-4D97-AF65-F5344CB8AC3E}">
        <p14:creationId xmlns:p14="http://schemas.microsoft.com/office/powerpoint/2010/main" val="220131160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Grey 2 presenters">
    <p:bg>
      <p:bgPr>
        <a:solidFill>
          <a:srgbClr val="F5F6F8"/>
        </a:solid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1C236551-E85D-9240-D77F-30DCA5CB5040}"/>
              </a:ext>
            </a:extLst>
          </p:cNvPr>
          <p:cNvGrpSpPr/>
          <p:nvPr userDrawn="1"/>
        </p:nvGrpSpPr>
        <p:grpSpPr>
          <a:xfrm>
            <a:off x="0" y="0"/>
            <a:ext cx="4686448" cy="6858000"/>
            <a:chOff x="0" y="0"/>
            <a:chExt cx="4686448" cy="6858000"/>
          </a:xfrm>
        </p:grpSpPr>
        <p:sp>
          <p:nvSpPr>
            <p:cNvPr id="28" name="Freeform 27">
              <a:extLst>
                <a:ext uri="{FF2B5EF4-FFF2-40B4-BE49-F238E27FC236}">
                  <a16:creationId xmlns:a16="http://schemas.microsoft.com/office/drawing/2014/main" id="{8F7B438A-6082-FC40-D5BC-A9424740D28E}"/>
                </a:ext>
              </a:extLst>
            </p:cNvPr>
            <p:cNvSpPr/>
            <p:nvPr userDrawn="1"/>
          </p:nvSpPr>
          <p:spPr>
            <a:xfrm>
              <a:off x="0" y="237790"/>
              <a:ext cx="335168" cy="4475427"/>
            </a:xfrm>
            <a:custGeom>
              <a:avLst/>
              <a:gdLst>
                <a:gd name="connsiteX0" fmla="*/ 0 w 335168"/>
                <a:gd name="connsiteY0" fmla="*/ 0 h 4475427"/>
                <a:gd name="connsiteX1" fmla="*/ 60991 w 335168"/>
                <a:gd name="connsiteY1" fmla="*/ 81629 h 4475427"/>
                <a:gd name="connsiteX2" fmla="*/ 335168 w 335168"/>
                <a:gd name="connsiteY2" fmla="*/ 979937 h 4475427"/>
                <a:gd name="connsiteX3" fmla="*/ 335168 w 335168"/>
                <a:gd name="connsiteY3" fmla="*/ 4475427 h 4475427"/>
                <a:gd name="connsiteX4" fmla="*/ 11648 w 335168"/>
                <a:gd name="connsiteY4" fmla="*/ 4442774 h 4475427"/>
                <a:gd name="connsiteX5" fmla="*/ 0 w 335168"/>
                <a:gd name="connsiteY5" fmla="*/ 4439154 h 4475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5168" h="4475427">
                  <a:moveTo>
                    <a:pt x="0" y="0"/>
                  </a:moveTo>
                  <a:lnTo>
                    <a:pt x="60991" y="81629"/>
                  </a:lnTo>
                  <a:cubicBezTo>
                    <a:pt x="234093" y="338063"/>
                    <a:pt x="335168" y="647193"/>
                    <a:pt x="335168" y="979937"/>
                  </a:cubicBezTo>
                  <a:lnTo>
                    <a:pt x="335168" y="4475427"/>
                  </a:lnTo>
                  <a:cubicBezTo>
                    <a:pt x="224351" y="4475427"/>
                    <a:pt x="116151" y="4464183"/>
                    <a:pt x="11648" y="4442774"/>
                  </a:cubicBezTo>
                  <a:lnTo>
                    <a:pt x="0" y="4439154"/>
                  </a:lnTo>
                  <a:close/>
                </a:path>
              </a:pathLst>
            </a:custGeom>
            <a:solidFill>
              <a:srgbClr val="403F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28">
              <a:extLst>
                <a:ext uri="{FF2B5EF4-FFF2-40B4-BE49-F238E27FC236}">
                  <a16:creationId xmlns:a16="http://schemas.microsoft.com/office/drawing/2014/main" id="{F949E0E8-2740-B143-6073-923A4668DEE1}"/>
                </a:ext>
              </a:extLst>
            </p:cNvPr>
            <p:cNvSpPr/>
            <p:nvPr/>
          </p:nvSpPr>
          <p:spPr>
            <a:xfrm>
              <a:off x="1421145" y="1755801"/>
              <a:ext cx="3265303" cy="2373424"/>
            </a:xfrm>
            <a:custGeom>
              <a:avLst/>
              <a:gdLst>
                <a:gd name="connsiteX0" fmla="*/ 3261833 w 3494414"/>
                <a:gd name="connsiteY0" fmla="*/ 2539957 h 2539956"/>
                <a:gd name="connsiteX1" fmla="*/ 2454348 w 3494414"/>
                <a:gd name="connsiteY1" fmla="*/ 2539957 h 2539956"/>
                <a:gd name="connsiteX2" fmla="*/ 2469415 w 3494414"/>
                <a:gd name="connsiteY2" fmla="*/ 2295274 h 2539956"/>
                <a:gd name="connsiteX3" fmla="*/ 0 w 3494414"/>
                <a:gd name="connsiteY3" fmla="*/ 0 h 2539956"/>
                <a:gd name="connsiteX4" fmla="*/ 2995141 w 3494414"/>
                <a:gd name="connsiteY4" fmla="*/ 0 h 2539956"/>
                <a:gd name="connsiteX5" fmla="*/ 3488974 w 3494414"/>
                <a:gd name="connsiteY5" fmla="*/ 2257572 h 2539956"/>
                <a:gd name="connsiteX6" fmla="*/ 3261833 w 3494414"/>
                <a:gd name="connsiteY6" fmla="*/ 2539957 h 253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94414" h="2539956">
                  <a:moveTo>
                    <a:pt x="3261833" y="2539957"/>
                  </a:moveTo>
                  <a:lnTo>
                    <a:pt x="2454348" y="2539957"/>
                  </a:lnTo>
                  <a:cubicBezTo>
                    <a:pt x="2464769" y="2459275"/>
                    <a:pt x="2469415" y="2377840"/>
                    <a:pt x="2469415" y="2295274"/>
                  </a:cubicBezTo>
                  <a:cubicBezTo>
                    <a:pt x="2469415" y="966543"/>
                    <a:pt x="1483005" y="0"/>
                    <a:pt x="0" y="0"/>
                  </a:cubicBezTo>
                  <a:lnTo>
                    <a:pt x="2995141" y="0"/>
                  </a:lnTo>
                  <a:lnTo>
                    <a:pt x="3488974" y="2257572"/>
                  </a:lnTo>
                  <a:cubicBezTo>
                    <a:pt x="3520615" y="2402598"/>
                    <a:pt x="3410246" y="2539957"/>
                    <a:pt x="3261833" y="2539957"/>
                  </a:cubicBezTo>
                  <a:close/>
                </a:path>
              </a:pathLst>
            </a:custGeom>
            <a:solidFill>
              <a:srgbClr val="BABAE6"/>
            </a:solidFill>
            <a:ln w="9918" cap="rnd">
              <a:noFill/>
              <a:prstDash val="solid"/>
              <a:round/>
            </a:ln>
          </p:spPr>
          <p:txBody>
            <a:bodyPr rtlCol="0" anchor="ctr"/>
            <a:lstStyle/>
            <a:p>
              <a:endParaRPr lang="en-US"/>
            </a:p>
          </p:txBody>
        </p:sp>
        <p:sp>
          <p:nvSpPr>
            <p:cNvPr id="30" name="Freeform 29">
              <a:extLst>
                <a:ext uri="{FF2B5EF4-FFF2-40B4-BE49-F238E27FC236}">
                  <a16:creationId xmlns:a16="http://schemas.microsoft.com/office/drawing/2014/main" id="{C553A72B-4DF2-AC3E-4F1F-5DCD02984F13}"/>
                </a:ext>
              </a:extLst>
            </p:cNvPr>
            <p:cNvSpPr/>
            <p:nvPr/>
          </p:nvSpPr>
          <p:spPr>
            <a:xfrm>
              <a:off x="2252322" y="4739405"/>
              <a:ext cx="1986847" cy="1916965"/>
            </a:xfrm>
            <a:custGeom>
              <a:avLst/>
              <a:gdLst>
                <a:gd name="connsiteX0" fmla="*/ 1058482 w 2126255"/>
                <a:gd name="connsiteY0" fmla="*/ 2051470 h 2051469"/>
                <a:gd name="connsiteX1" fmla="*/ 175786 w 2126255"/>
                <a:gd name="connsiteY1" fmla="*/ 2051470 h 2051469"/>
                <a:gd name="connsiteX2" fmla="*/ 0 w 2126255"/>
                <a:gd name="connsiteY2" fmla="*/ 1875529 h 2051469"/>
                <a:gd name="connsiteX3" fmla="*/ 175786 w 2126255"/>
                <a:gd name="connsiteY3" fmla="*/ 1699588 h 2051469"/>
                <a:gd name="connsiteX4" fmla="*/ 1058482 w 2126255"/>
                <a:gd name="connsiteY4" fmla="*/ 1699588 h 2051469"/>
                <a:gd name="connsiteX5" fmla="*/ 1774684 w 2126255"/>
                <a:gd name="connsiteY5" fmla="*/ 982755 h 2051469"/>
                <a:gd name="connsiteX6" fmla="*/ 1774684 w 2126255"/>
                <a:gd name="connsiteY6" fmla="*/ 175941 h 2051469"/>
                <a:gd name="connsiteX7" fmla="*/ 1950470 w 2126255"/>
                <a:gd name="connsiteY7" fmla="*/ 0 h 2051469"/>
                <a:gd name="connsiteX8" fmla="*/ 2126256 w 2126255"/>
                <a:gd name="connsiteY8" fmla="*/ 175941 h 2051469"/>
                <a:gd name="connsiteX9" fmla="*/ 2126256 w 2126255"/>
                <a:gd name="connsiteY9" fmla="*/ 982755 h 2051469"/>
                <a:gd name="connsiteX10" fmla="*/ 1058482 w 2126255"/>
                <a:gd name="connsiteY10" fmla="*/ 2051470 h 2051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6255" h="2051469">
                  <a:moveTo>
                    <a:pt x="1058482" y="2051470"/>
                  </a:moveTo>
                  <a:lnTo>
                    <a:pt x="175786" y="2051470"/>
                  </a:lnTo>
                  <a:cubicBezTo>
                    <a:pt x="78727" y="2051470"/>
                    <a:pt x="0" y="1972673"/>
                    <a:pt x="0" y="1875529"/>
                  </a:cubicBezTo>
                  <a:cubicBezTo>
                    <a:pt x="0" y="1778385"/>
                    <a:pt x="78727" y="1699588"/>
                    <a:pt x="175786" y="1699588"/>
                  </a:cubicBezTo>
                  <a:lnTo>
                    <a:pt x="1058482" y="1699588"/>
                  </a:lnTo>
                  <a:cubicBezTo>
                    <a:pt x="1453373" y="1699588"/>
                    <a:pt x="1774684" y="1377993"/>
                    <a:pt x="1774684" y="982755"/>
                  </a:cubicBezTo>
                  <a:lnTo>
                    <a:pt x="1774684" y="175941"/>
                  </a:lnTo>
                  <a:cubicBezTo>
                    <a:pt x="1774684" y="78796"/>
                    <a:pt x="1853411" y="0"/>
                    <a:pt x="1950470" y="0"/>
                  </a:cubicBezTo>
                  <a:cubicBezTo>
                    <a:pt x="2047529" y="0"/>
                    <a:pt x="2126256" y="78796"/>
                    <a:pt x="2126256" y="175941"/>
                  </a:cubicBezTo>
                  <a:lnTo>
                    <a:pt x="2126256" y="982755"/>
                  </a:lnTo>
                  <a:cubicBezTo>
                    <a:pt x="2126256" y="1572031"/>
                    <a:pt x="1647239" y="2051470"/>
                    <a:pt x="1058482" y="2051470"/>
                  </a:cubicBezTo>
                  <a:close/>
                </a:path>
              </a:pathLst>
            </a:custGeom>
            <a:solidFill>
              <a:srgbClr val="351C5C"/>
            </a:solidFill>
            <a:ln w="9918" cap="rnd">
              <a:solidFill>
                <a:srgbClr val="361D5C"/>
              </a:solidFill>
              <a:prstDash val="solid"/>
              <a:round/>
            </a:ln>
          </p:spPr>
          <p:txBody>
            <a:bodyPr rtlCol="0" anchor="ctr"/>
            <a:lstStyle/>
            <a:p>
              <a:endParaRPr lang="en-US"/>
            </a:p>
          </p:txBody>
        </p:sp>
        <p:sp>
          <p:nvSpPr>
            <p:cNvPr id="31" name="Freeform 30">
              <a:extLst>
                <a:ext uri="{FF2B5EF4-FFF2-40B4-BE49-F238E27FC236}">
                  <a16:creationId xmlns:a16="http://schemas.microsoft.com/office/drawing/2014/main" id="{87DC3C5A-8187-E3D7-CCDA-69E7E3E67786}"/>
                </a:ext>
              </a:extLst>
            </p:cNvPr>
            <p:cNvSpPr/>
            <p:nvPr/>
          </p:nvSpPr>
          <p:spPr>
            <a:xfrm>
              <a:off x="402847" y="4129225"/>
              <a:ext cx="3311726" cy="2728775"/>
            </a:xfrm>
            <a:custGeom>
              <a:avLst/>
              <a:gdLst>
                <a:gd name="connsiteX0" fmla="*/ 1825160 w 3544094"/>
                <a:gd name="connsiteY0" fmla="*/ 0 h 2920240"/>
                <a:gd name="connsiteX1" fmla="*/ 1763509 w 3544094"/>
                <a:gd name="connsiteY1" fmla="*/ 1005 h 2920240"/>
                <a:gd name="connsiteX2" fmla="*/ 360110 w 3544094"/>
                <a:gd name="connsiteY2" fmla="*/ 624967 h 2920240"/>
                <a:gd name="connsiteX3" fmla="*/ 2888 w 3544094"/>
                <a:gd name="connsiteY3" fmla="*/ 1699588 h 2920240"/>
                <a:gd name="connsiteX4" fmla="*/ 0 w 3544094"/>
                <a:gd name="connsiteY4" fmla="*/ 1817217 h 2920240"/>
                <a:gd name="connsiteX5" fmla="*/ 224629 w 3544094"/>
                <a:gd name="connsiteY5" fmla="*/ 2920240 h 2920240"/>
                <a:gd name="connsiteX6" fmla="*/ 1649750 w 3544094"/>
                <a:gd name="connsiteY6" fmla="*/ 2920240 h 2920240"/>
                <a:gd name="connsiteX7" fmla="*/ 1484010 w 3544094"/>
                <a:gd name="connsiteY7" fmla="*/ 2344537 h 2920240"/>
                <a:gd name="connsiteX8" fmla="*/ 2098005 w 3544094"/>
                <a:gd name="connsiteY8" fmla="*/ 1699588 h 2920240"/>
                <a:gd name="connsiteX9" fmla="*/ 2172839 w 3544094"/>
                <a:gd name="connsiteY9" fmla="*/ 1699588 h 2920240"/>
                <a:gd name="connsiteX10" fmla="*/ 2211010 w 3544094"/>
                <a:gd name="connsiteY10" fmla="*/ 1684885 h 2920240"/>
                <a:gd name="connsiteX11" fmla="*/ 2231476 w 3544094"/>
                <a:gd name="connsiteY11" fmla="*/ 1676590 h 2920240"/>
                <a:gd name="connsiteX12" fmla="*/ 2250059 w 3544094"/>
                <a:gd name="connsiteY12" fmla="*/ 1669050 h 2920240"/>
                <a:gd name="connsiteX13" fmla="*/ 2267010 w 3544094"/>
                <a:gd name="connsiteY13" fmla="*/ 1661886 h 2920240"/>
                <a:gd name="connsiteX14" fmla="*/ 2291871 w 3544094"/>
                <a:gd name="connsiteY14" fmla="*/ 1651079 h 2920240"/>
                <a:gd name="connsiteX15" fmla="*/ 2308822 w 3544094"/>
                <a:gd name="connsiteY15" fmla="*/ 1643539 h 2920240"/>
                <a:gd name="connsiteX16" fmla="*/ 2321002 w 3544094"/>
                <a:gd name="connsiteY16" fmla="*/ 1638009 h 2920240"/>
                <a:gd name="connsiteX17" fmla="*/ 2346114 w 3544094"/>
                <a:gd name="connsiteY17" fmla="*/ 1626447 h 2920240"/>
                <a:gd name="connsiteX18" fmla="*/ 2379639 w 3544094"/>
                <a:gd name="connsiteY18" fmla="*/ 1610235 h 2920240"/>
                <a:gd name="connsiteX19" fmla="*/ 2401612 w 3544094"/>
                <a:gd name="connsiteY19" fmla="*/ 1599176 h 2920240"/>
                <a:gd name="connsiteX20" fmla="*/ 2418689 w 3544094"/>
                <a:gd name="connsiteY20" fmla="*/ 1590379 h 2920240"/>
                <a:gd name="connsiteX21" fmla="*/ 2440285 w 3544094"/>
                <a:gd name="connsiteY21" fmla="*/ 1578943 h 2920240"/>
                <a:gd name="connsiteX22" fmla="*/ 2449200 w 3544094"/>
                <a:gd name="connsiteY22" fmla="*/ 1574168 h 2920240"/>
                <a:gd name="connsiteX23" fmla="*/ 2476446 w 3544094"/>
                <a:gd name="connsiteY23" fmla="*/ 1559338 h 2920240"/>
                <a:gd name="connsiteX24" fmla="*/ 2481469 w 3544094"/>
                <a:gd name="connsiteY24" fmla="*/ 1556448 h 2920240"/>
                <a:gd name="connsiteX25" fmla="*/ 2509971 w 3544094"/>
                <a:gd name="connsiteY25" fmla="*/ 1540236 h 2920240"/>
                <a:gd name="connsiteX26" fmla="*/ 2545380 w 3544094"/>
                <a:gd name="connsiteY26" fmla="*/ 1519249 h 2920240"/>
                <a:gd name="connsiteX27" fmla="*/ 2579658 w 3544094"/>
                <a:gd name="connsiteY27" fmla="*/ 1497885 h 2920240"/>
                <a:gd name="connsiteX28" fmla="*/ 2610295 w 3544094"/>
                <a:gd name="connsiteY28" fmla="*/ 1478154 h 2920240"/>
                <a:gd name="connsiteX29" fmla="*/ 2629129 w 3544094"/>
                <a:gd name="connsiteY29" fmla="*/ 1465587 h 2920240"/>
                <a:gd name="connsiteX30" fmla="*/ 2643443 w 3544094"/>
                <a:gd name="connsiteY30" fmla="*/ 1455910 h 2920240"/>
                <a:gd name="connsiteX31" fmla="*/ 2661398 w 3544094"/>
                <a:gd name="connsiteY31" fmla="*/ 1443594 h 2920240"/>
                <a:gd name="connsiteX32" fmla="*/ 2724179 w 3544094"/>
                <a:gd name="connsiteY32" fmla="*/ 1397975 h 2920240"/>
                <a:gd name="connsiteX33" fmla="*/ 2744520 w 3544094"/>
                <a:gd name="connsiteY33" fmla="*/ 1382518 h 2920240"/>
                <a:gd name="connsiteX34" fmla="*/ 2754565 w 3544094"/>
                <a:gd name="connsiteY34" fmla="*/ 1374726 h 2920240"/>
                <a:gd name="connsiteX35" fmla="*/ 2777668 w 3544094"/>
                <a:gd name="connsiteY35" fmla="*/ 1356378 h 2920240"/>
                <a:gd name="connsiteX36" fmla="*/ 2782942 w 3544094"/>
                <a:gd name="connsiteY36" fmla="*/ 1352105 h 2920240"/>
                <a:gd name="connsiteX37" fmla="*/ 2807929 w 3544094"/>
                <a:gd name="connsiteY37" fmla="*/ 1331620 h 2920240"/>
                <a:gd name="connsiteX38" fmla="*/ 2835427 w 3544094"/>
                <a:gd name="connsiteY38" fmla="*/ 1308371 h 2920240"/>
                <a:gd name="connsiteX39" fmla="*/ 2862422 w 3544094"/>
                <a:gd name="connsiteY39" fmla="*/ 1284619 h 2920240"/>
                <a:gd name="connsiteX40" fmla="*/ 2880628 w 3544094"/>
                <a:gd name="connsiteY40" fmla="*/ 1268030 h 2920240"/>
                <a:gd name="connsiteX41" fmla="*/ 2892557 w 3544094"/>
                <a:gd name="connsiteY41" fmla="*/ 1257223 h 2920240"/>
                <a:gd name="connsiteX42" fmla="*/ 2908126 w 3544094"/>
                <a:gd name="connsiteY42" fmla="*/ 1242645 h 2920240"/>
                <a:gd name="connsiteX43" fmla="*/ 2919929 w 3544094"/>
                <a:gd name="connsiteY43" fmla="*/ 1231334 h 2920240"/>
                <a:gd name="connsiteX44" fmla="*/ 2940772 w 3544094"/>
                <a:gd name="connsiteY44" fmla="*/ 1210975 h 2920240"/>
                <a:gd name="connsiteX45" fmla="*/ 3029419 w 3544094"/>
                <a:gd name="connsiteY45" fmla="*/ 1117978 h 2920240"/>
                <a:gd name="connsiteX46" fmla="*/ 3043858 w 3544094"/>
                <a:gd name="connsiteY46" fmla="*/ 1101767 h 2920240"/>
                <a:gd name="connsiteX47" fmla="*/ 3061311 w 3544094"/>
                <a:gd name="connsiteY47" fmla="*/ 1081784 h 2920240"/>
                <a:gd name="connsiteX48" fmla="*/ 3081903 w 3544094"/>
                <a:gd name="connsiteY48" fmla="*/ 1057279 h 2920240"/>
                <a:gd name="connsiteX49" fmla="*/ 3107141 w 3544094"/>
                <a:gd name="connsiteY49" fmla="*/ 1026363 h 2920240"/>
                <a:gd name="connsiteX50" fmla="*/ 3129491 w 3544094"/>
                <a:gd name="connsiteY50" fmla="*/ 997836 h 2920240"/>
                <a:gd name="connsiteX51" fmla="*/ 3141043 w 3544094"/>
                <a:gd name="connsiteY51" fmla="*/ 982755 h 2920240"/>
                <a:gd name="connsiteX52" fmla="*/ 3160128 w 3544094"/>
                <a:gd name="connsiteY52" fmla="*/ 957244 h 2920240"/>
                <a:gd name="connsiteX53" fmla="*/ 3160379 w 3544094"/>
                <a:gd name="connsiteY53" fmla="*/ 956867 h 2920240"/>
                <a:gd name="connsiteX54" fmla="*/ 3185115 w 3544094"/>
                <a:gd name="connsiteY54" fmla="*/ 922432 h 2920240"/>
                <a:gd name="connsiteX55" fmla="*/ 3185868 w 3544094"/>
                <a:gd name="connsiteY55" fmla="*/ 921427 h 2920240"/>
                <a:gd name="connsiteX56" fmla="*/ 3210227 w 3544094"/>
                <a:gd name="connsiteY56" fmla="*/ 885988 h 2920240"/>
                <a:gd name="connsiteX57" fmla="*/ 3257187 w 3544094"/>
                <a:gd name="connsiteY57" fmla="*/ 812972 h 2920240"/>
                <a:gd name="connsiteX58" fmla="*/ 3271250 w 3544094"/>
                <a:gd name="connsiteY58" fmla="*/ 789723 h 2920240"/>
                <a:gd name="connsiteX59" fmla="*/ 3289708 w 3544094"/>
                <a:gd name="connsiteY59" fmla="*/ 758305 h 2920240"/>
                <a:gd name="connsiteX60" fmla="*/ 3302138 w 3544094"/>
                <a:gd name="connsiteY60" fmla="*/ 736186 h 2920240"/>
                <a:gd name="connsiteX61" fmla="*/ 3313062 w 3544094"/>
                <a:gd name="connsiteY61" fmla="*/ 716330 h 2920240"/>
                <a:gd name="connsiteX62" fmla="*/ 3324362 w 3544094"/>
                <a:gd name="connsiteY62" fmla="*/ 695218 h 2920240"/>
                <a:gd name="connsiteX63" fmla="*/ 3345833 w 3544094"/>
                <a:gd name="connsiteY63" fmla="*/ 653494 h 2920240"/>
                <a:gd name="connsiteX64" fmla="*/ 3361654 w 3544094"/>
                <a:gd name="connsiteY64" fmla="*/ 621071 h 2920240"/>
                <a:gd name="connsiteX65" fmla="*/ 3372201 w 3544094"/>
                <a:gd name="connsiteY65" fmla="*/ 598576 h 2920240"/>
                <a:gd name="connsiteX66" fmla="*/ 3394551 w 3544094"/>
                <a:gd name="connsiteY66" fmla="*/ 548558 h 2920240"/>
                <a:gd name="connsiteX67" fmla="*/ 3403968 w 3544094"/>
                <a:gd name="connsiteY67" fmla="*/ 526314 h 2920240"/>
                <a:gd name="connsiteX68" fmla="*/ 3405852 w 3544094"/>
                <a:gd name="connsiteY68" fmla="*/ 521916 h 2920240"/>
                <a:gd name="connsiteX69" fmla="*/ 3413009 w 3544094"/>
                <a:gd name="connsiteY69" fmla="*/ 504448 h 2920240"/>
                <a:gd name="connsiteX70" fmla="*/ 3423430 w 3544094"/>
                <a:gd name="connsiteY70" fmla="*/ 477931 h 2920240"/>
                <a:gd name="connsiteX71" fmla="*/ 3435861 w 3544094"/>
                <a:gd name="connsiteY71" fmla="*/ 445130 h 2920240"/>
                <a:gd name="connsiteX72" fmla="*/ 3447664 w 3544094"/>
                <a:gd name="connsiteY72" fmla="*/ 411953 h 2920240"/>
                <a:gd name="connsiteX73" fmla="*/ 3458964 w 3544094"/>
                <a:gd name="connsiteY73" fmla="*/ 378650 h 2920240"/>
                <a:gd name="connsiteX74" fmla="*/ 3467502 w 3544094"/>
                <a:gd name="connsiteY74" fmla="*/ 352133 h 2920240"/>
                <a:gd name="connsiteX75" fmla="*/ 3481691 w 3544094"/>
                <a:gd name="connsiteY75" fmla="*/ 304503 h 2920240"/>
                <a:gd name="connsiteX76" fmla="*/ 3488471 w 3544094"/>
                <a:gd name="connsiteY76" fmla="*/ 280625 h 2920240"/>
                <a:gd name="connsiteX77" fmla="*/ 3489852 w 3544094"/>
                <a:gd name="connsiteY77" fmla="*/ 275347 h 2920240"/>
                <a:gd name="connsiteX78" fmla="*/ 3497260 w 3544094"/>
                <a:gd name="connsiteY78" fmla="*/ 246945 h 2920240"/>
                <a:gd name="connsiteX79" fmla="*/ 3498893 w 3544094"/>
                <a:gd name="connsiteY79" fmla="*/ 240788 h 2920240"/>
                <a:gd name="connsiteX80" fmla="*/ 3506678 w 3544094"/>
                <a:gd name="connsiteY80" fmla="*/ 208993 h 2920240"/>
                <a:gd name="connsiteX81" fmla="*/ 3512077 w 3544094"/>
                <a:gd name="connsiteY81" fmla="*/ 185115 h 2920240"/>
                <a:gd name="connsiteX82" fmla="*/ 3516597 w 3544094"/>
                <a:gd name="connsiteY82" fmla="*/ 164379 h 2920240"/>
                <a:gd name="connsiteX83" fmla="*/ 3544095 w 3544094"/>
                <a:gd name="connsiteY83" fmla="*/ 0 h 2920240"/>
                <a:gd name="connsiteX84" fmla="*/ 1825160 w 3544094"/>
                <a:gd name="connsiteY84" fmla="*/ 0 h 292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544094" h="2920240">
                  <a:moveTo>
                    <a:pt x="1825160" y="0"/>
                  </a:moveTo>
                  <a:cubicBezTo>
                    <a:pt x="1804191" y="0"/>
                    <a:pt x="1783473" y="0"/>
                    <a:pt x="1763509" y="1005"/>
                  </a:cubicBezTo>
                  <a:cubicBezTo>
                    <a:pt x="1132438" y="14201"/>
                    <a:pt x="657690" y="240034"/>
                    <a:pt x="360110" y="624967"/>
                  </a:cubicBezTo>
                  <a:cubicBezTo>
                    <a:pt x="143140" y="904838"/>
                    <a:pt x="20843" y="1270041"/>
                    <a:pt x="2888" y="1699588"/>
                  </a:cubicBezTo>
                  <a:cubicBezTo>
                    <a:pt x="1004" y="1738547"/>
                    <a:pt x="0" y="1777379"/>
                    <a:pt x="0" y="1817217"/>
                  </a:cubicBezTo>
                  <a:cubicBezTo>
                    <a:pt x="0" y="2315129"/>
                    <a:pt x="107104" y="2695539"/>
                    <a:pt x="224629" y="2920240"/>
                  </a:cubicBezTo>
                  <a:lnTo>
                    <a:pt x="1649750" y="2920240"/>
                  </a:lnTo>
                  <a:cubicBezTo>
                    <a:pt x="1541768" y="2754353"/>
                    <a:pt x="1484010" y="2529527"/>
                    <a:pt x="1484010" y="2344537"/>
                  </a:cubicBezTo>
                  <a:cubicBezTo>
                    <a:pt x="1484010" y="1972799"/>
                    <a:pt x="1659293" y="1699588"/>
                    <a:pt x="2098005" y="1699588"/>
                  </a:cubicBezTo>
                  <a:lnTo>
                    <a:pt x="2172839" y="1699588"/>
                  </a:lnTo>
                  <a:cubicBezTo>
                    <a:pt x="2185647" y="1694812"/>
                    <a:pt x="2198328" y="1689911"/>
                    <a:pt x="2211010" y="1684885"/>
                  </a:cubicBezTo>
                  <a:cubicBezTo>
                    <a:pt x="2217916" y="1682245"/>
                    <a:pt x="2224696" y="1679481"/>
                    <a:pt x="2231476" y="1676590"/>
                  </a:cubicBezTo>
                  <a:cubicBezTo>
                    <a:pt x="2237755" y="1674202"/>
                    <a:pt x="2243907" y="1671689"/>
                    <a:pt x="2250059" y="1669050"/>
                  </a:cubicBezTo>
                  <a:cubicBezTo>
                    <a:pt x="2255710" y="1666788"/>
                    <a:pt x="2261360" y="1664400"/>
                    <a:pt x="2267010" y="1661886"/>
                  </a:cubicBezTo>
                  <a:cubicBezTo>
                    <a:pt x="2275297" y="1658493"/>
                    <a:pt x="2283584" y="1654849"/>
                    <a:pt x="2291871" y="1651079"/>
                  </a:cubicBezTo>
                  <a:cubicBezTo>
                    <a:pt x="2297521" y="1648691"/>
                    <a:pt x="2303172" y="1646177"/>
                    <a:pt x="2308822" y="1643539"/>
                  </a:cubicBezTo>
                  <a:cubicBezTo>
                    <a:pt x="2312840" y="1641905"/>
                    <a:pt x="2316984" y="1640020"/>
                    <a:pt x="2321002" y="1638009"/>
                  </a:cubicBezTo>
                  <a:cubicBezTo>
                    <a:pt x="2329414" y="1634238"/>
                    <a:pt x="2337701" y="1630468"/>
                    <a:pt x="2346114" y="1626447"/>
                  </a:cubicBezTo>
                  <a:cubicBezTo>
                    <a:pt x="2357289" y="1621169"/>
                    <a:pt x="2368464" y="1615765"/>
                    <a:pt x="2379639" y="1610235"/>
                  </a:cubicBezTo>
                  <a:cubicBezTo>
                    <a:pt x="2386921" y="1606591"/>
                    <a:pt x="2394330" y="1602946"/>
                    <a:pt x="2401612" y="1599176"/>
                  </a:cubicBezTo>
                  <a:cubicBezTo>
                    <a:pt x="2407388" y="1596412"/>
                    <a:pt x="2413038" y="1593395"/>
                    <a:pt x="2418689" y="1590379"/>
                  </a:cubicBezTo>
                  <a:cubicBezTo>
                    <a:pt x="2425971" y="1586609"/>
                    <a:pt x="2433128" y="1582839"/>
                    <a:pt x="2440285" y="1578943"/>
                  </a:cubicBezTo>
                  <a:cubicBezTo>
                    <a:pt x="2443298" y="1577435"/>
                    <a:pt x="2446312" y="1575927"/>
                    <a:pt x="2449200" y="1574168"/>
                  </a:cubicBezTo>
                  <a:cubicBezTo>
                    <a:pt x="2458366" y="1569392"/>
                    <a:pt x="2467406" y="1564365"/>
                    <a:pt x="2476446" y="1559338"/>
                  </a:cubicBezTo>
                  <a:cubicBezTo>
                    <a:pt x="2478204" y="1558459"/>
                    <a:pt x="2479837" y="1557453"/>
                    <a:pt x="2481469" y="1556448"/>
                  </a:cubicBezTo>
                  <a:cubicBezTo>
                    <a:pt x="2491012" y="1551169"/>
                    <a:pt x="2500554" y="1545766"/>
                    <a:pt x="2509971" y="1540236"/>
                  </a:cubicBezTo>
                  <a:cubicBezTo>
                    <a:pt x="2521900" y="1533324"/>
                    <a:pt x="2533702" y="1526287"/>
                    <a:pt x="2545380" y="1519249"/>
                  </a:cubicBezTo>
                  <a:cubicBezTo>
                    <a:pt x="2556931" y="1512211"/>
                    <a:pt x="2568357" y="1505173"/>
                    <a:pt x="2579658" y="1497885"/>
                  </a:cubicBezTo>
                  <a:cubicBezTo>
                    <a:pt x="2589954" y="1491475"/>
                    <a:pt x="2600124" y="1484815"/>
                    <a:pt x="2610295" y="1478154"/>
                  </a:cubicBezTo>
                  <a:cubicBezTo>
                    <a:pt x="2616573" y="1474007"/>
                    <a:pt x="2622851" y="1469860"/>
                    <a:pt x="2629129" y="1465587"/>
                  </a:cubicBezTo>
                  <a:cubicBezTo>
                    <a:pt x="2633900" y="1462445"/>
                    <a:pt x="2638672" y="1459177"/>
                    <a:pt x="2643443" y="1455910"/>
                  </a:cubicBezTo>
                  <a:cubicBezTo>
                    <a:pt x="2649470" y="1451889"/>
                    <a:pt x="2655371" y="1447742"/>
                    <a:pt x="2661398" y="1443594"/>
                  </a:cubicBezTo>
                  <a:cubicBezTo>
                    <a:pt x="2682618" y="1428765"/>
                    <a:pt x="2703587" y="1413559"/>
                    <a:pt x="2724179" y="1397975"/>
                  </a:cubicBezTo>
                  <a:cubicBezTo>
                    <a:pt x="2730960" y="1392948"/>
                    <a:pt x="2737740" y="1387670"/>
                    <a:pt x="2744520" y="1382518"/>
                  </a:cubicBezTo>
                  <a:cubicBezTo>
                    <a:pt x="2747910" y="1379878"/>
                    <a:pt x="2751300" y="1377365"/>
                    <a:pt x="2754565" y="1374726"/>
                  </a:cubicBezTo>
                  <a:cubicBezTo>
                    <a:pt x="2762350" y="1368694"/>
                    <a:pt x="2770009" y="1362536"/>
                    <a:pt x="2777668" y="1356378"/>
                  </a:cubicBezTo>
                  <a:cubicBezTo>
                    <a:pt x="2779426" y="1354996"/>
                    <a:pt x="2781184" y="1353613"/>
                    <a:pt x="2782942" y="1352105"/>
                  </a:cubicBezTo>
                  <a:cubicBezTo>
                    <a:pt x="2791355" y="1345444"/>
                    <a:pt x="2799642" y="1338533"/>
                    <a:pt x="2807929" y="1331620"/>
                  </a:cubicBezTo>
                  <a:cubicBezTo>
                    <a:pt x="2817094" y="1323955"/>
                    <a:pt x="2826261" y="1316163"/>
                    <a:pt x="2835427" y="1308371"/>
                  </a:cubicBezTo>
                  <a:cubicBezTo>
                    <a:pt x="2844467" y="1300454"/>
                    <a:pt x="2853507" y="1292537"/>
                    <a:pt x="2862422" y="1284619"/>
                  </a:cubicBezTo>
                  <a:cubicBezTo>
                    <a:pt x="2868575" y="1279215"/>
                    <a:pt x="2874602" y="1273686"/>
                    <a:pt x="2880628" y="1268030"/>
                  </a:cubicBezTo>
                  <a:cubicBezTo>
                    <a:pt x="2884646" y="1264512"/>
                    <a:pt x="2888665" y="1260867"/>
                    <a:pt x="2892557" y="1257223"/>
                  </a:cubicBezTo>
                  <a:cubicBezTo>
                    <a:pt x="2897830" y="1252321"/>
                    <a:pt x="2902978" y="1247546"/>
                    <a:pt x="2908126" y="1242645"/>
                  </a:cubicBezTo>
                  <a:cubicBezTo>
                    <a:pt x="2912144" y="1238874"/>
                    <a:pt x="2916037" y="1235104"/>
                    <a:pt x="2919929" y="1231334"/>
                  </a:cubicBezTo>
                  <a:cubicBezTo>
                    <a:pt x="2926961" y="1224548"/>
                    <a:pt x="2933867" y="1217887"/>
                    <a:pt x="2940772" y="1210975"/>
                  </a:cubicBezTo>
                  <a:cubicBezTo>
                    <a:pt x="2971409" y="1180814"/>
                    <a:pt x="3001042" y="1149773"/>
                    <a:pt x="3029419" y="1117978"/>
                  </a:cubicBezTo>
                  <a:cubicBezTo>
                    <a:pt x="3034316" y="1112574"/>
                    <a:pt x="3039212" y="1107170"/>
                    <a:pt x="3043858" y="1101767"/>
                  </a:cubicBezTo>
                  <a:cubicBezTo>
                    <a:pt x="3049760" y="1095231"/>
                    <a:pt x="3055536" y="1088571"/>
                    <a:pt x="3061311" y="1081784"/>
                  </a:cubicBezTo>
                  <a:cubicBezTo>
                    <a:pt x="3068217" y="1073742"/>
                    <a:pt x="3075123" y="1065573"/>
                    <a:pt x="3081903" y="1057279"/>
                  </a:cubicBezTo>
                  <a:cubicBezTo>
                    <a:pt x="3090442" y="1047099"/>
                    <a:pt x="3098854" y="1036668"/>
                    <a:pt x="3107141" y="1026363"/>
                  </a:cubicBezTo>
                  <a:cubicBezTo>
                    <a:pt x="3114801" y="1016938"/>
                    <a:pt x="3122209" y="1007387"/>
                    <a:pt x="3129491" y="997836"/>
                  </a:cubicBezTo>
                  <a:cubicBezTo>
                    <a:pt x="3133509" y="992809"/>
                    <a:pt x="3137402" y="987782"/>
                    <a:pt x="3141043" y="982755"/>
                  </a:cubicBezTo>
                  <a:cubicBezTo>
                    <a:pt x="3147572" y="974335"/>
                    <a:pt x="3153850" y="965789"/>
                    <a:pt x="3160128" y="957244"/>
                  </a:cubicBezTo>
                  <a:cubicBezTo>
                    <a:pt x="3160254" y="957118"/>
                    <a:pt x="3160379" y="956992"/>
                    <a:pt x="3160379" y="956867"/>
                  </a:cubicBezTo>
                  <a:cubicBezTo>
                    <a:pt x="3168792" y="945556"/>
                    <a:pt x="3177079" y="933994"/>
                    <a:pt x="3185115" y="922432"/>
                  </a:cubicBezTo>
                  <a:cubicBezTo>
                    <a:pt x="3185491" y="922181"/>
                    <a:pt x="3185617" y="921804"/>
                    <a:pt x="3185868" y="921427"/>
                  </a:cubicBezTo>
                  <a:cubicBezTo>
                    <a:pt x="3194155" y="909740"/>
                    <a:pt x="3202191" y="897927"/>
                    <a:pt x="3210227" y="885988"/>
                  </a:cubicBezTo>
                  <a:cubicBezTo>
                    <a:pt x="3226425" y="861984"/>
                    <a:pt x="3242120" y="837604"/>
                    <a:pt x="3257187" y="812972"/>
                  </a:cubicBezTo>
                  <a:cubicBezTo>
                    <a:pt x="3261958" y="805306"/>
                    <a:pt x="3266604" y="797514"/>
                    <a:pt x="3271250" y="789723"/>
                  </a:cubicBezTo>
                  <a:cubicBezTo>
                    <a:pt x="3277528" y="779292"/>
                    <a:pt x="3283680" y="768861"/>
                    <a:pt x="3289708" y="758305"/>
                  </a:cubicBezTo>
                  <a:cubicBezTo>
                    <a:pt x="3293977" y="751016"/>
                    <a:pt x="3298120" y="743601"/>
                    <a:pt x="3302138" y="736186"/>
                  </a:cubicBezTo>
                  <a:cubicBezTo>
                    <a:pt x="3305779" y="729652"/>
                    <a:pt x="3309421" y="722991"/>
                    <a:pt x="3313062" y="716330"/>
                  </a:cubicBezTo>
                  <a:cubicBezTo>
                    <a:pt x="3316954" y="709293"/>
                    <a:pt x="3320721" y="702255"/>
                    <a:pt x="3324362" y="695218"/>
                  </a:cubicBezTo>
                  <a:cubicBezTo>
                    <a:pt x="3331771" y="681394"/>
                    <a:pt x="3338802" y="667570"/>
                    <a:pt x="3345833" y="653494"/>
                  </a:cubicBezTo>
                  <a:cubicBezTo>
                    <a:pt x="3351107" y="642812"/>
                    <a:pt x="3356381" y="632005"/>
                    <a:pt x="3361654" y="621071"/>
                  </a:cubicBezTo>
                  <a:cubicBezTo>
                    <a:pt x="3365295" y="613531"/>
                    <a:pt x="3368811" y="606116"/>
                    <a:pt x="3372201" y="598576"/>
                  </a:cubicBezTo>
                  <a:cubicBezTo>
                    <a:pt x="3379861" y="581987"/>
                    <a:pt x="3387269" y="565273"/>
                    <a:pt x="3394551" y="548558"/>
                  </a:cubicBezTo>
                  <a:cubicBezTo>
                    <a:pt x="3397816" y="541144"/>
                    <a:pt x="3400955" y="533729"/>
                    <a:pt x="3403968" y="526314"/>
                  </a:cubicBezTo>
                  <a:cubicBezTo>
                    <a:pt x="3404596" y="524806"/>
                    <a:pt x="3405224" y="523298"/>
                    <a:pt x="3405852" y="521916"/>
                  </a:cubicBezTo>
                  <a:cubicBezTo>
                    <a:pt x="3408237" y="516135"/>
                    <a:pt x="3410623" y="510228"/>
                    <a:pt x="3413009" y="504448"/>
                  </a:cubicBezTo>
                  <a:cubicBezTo>
                    <a:pt x="3416525" y="495650"/>
                    <a:pt x="3420040" y="486853"/>
                    <a:pt x="3423430" y="477931"/>
                  </a:cubicBezTo>
                  <a:cubicBezTo>
                    <a:pt x="3427699" y="466997"/>
                    <a:pt x="3431843" y="456064"/>
                    <a:pt x="3435861" y="445130"/>
                  </a:cubicBezTo>
                  <a:cubicBezTo>
                    <a:pt x="3439879" y="434071"/>
                    <a:pt x="3443897" y="423012"/>
                    <a:pt x="3447664" y="411953"/>
                  </a:cubicBezTo>
                  <a:cubicBezTo>
                    <a:pt x="3451556" y="400894"/>
                    <a:pt x="3455323" y="389709"/>
                    <a:pt x="3458964" y="378650"/>
                  </a:cubicBezTo>
                  <a:cubicBezTo>
                    <a:pt x="3461852" y="369853"/>
                    <a:pt x="3464740" y="360930"/>
                    <a:pt x="3467502" y="352133"/>
                  </a:cubicBezTo>
                  <a:cubicBezTo>
                    <a:pt x="3472399" y="336298"/>
                    <a:pt x="3477171" y="320464"/>
                    <a:pt x="3481691" y="304503"/>
                  </a:cubicBezTo>
                  <a:cubicBezTo>
                    <a:pt x="3484076" y="296586"/>
                    <a:pt x="3486337" y="288669"/>
                    <a:pt x="3488471" y="280625"/>
                  </a:cubicBezTo>
                  <a:cubicBezTo>
                    <a:pt x="3488973" y="278866"/>
                    <a:pt x="3489350" y="277107"/>
                    <a:pt x="3489852" y="275347"/>
                  </a:cubicBezTo>
                  <a:cubicBezTo>
                    <a:pt x="3492489" y="265922"/>
                    <a:pt x="3495000" y="256497"/>
                    <a:pt x="3497260" y="246945"/>
                  </a:cubicBezTo>
                  <a:cubicBezTo>
                    <a:pt x="3497888" y="244935"/>
                    <a:pt x="3498390" y="242798"/>
                    <a:pt x="3498893" y="240788"/>
                  </a:cubicBezTo>
                  <a:cubicBezTo>
                    <a:pt x="3501655" y="230231"/>
                    <a:pt x="3504166" y="219675"/>
                    <a:pt x="3506678" y="208993"/>
                  </a:cubicBezTo>
                  <a:cubicBezTo>
                    <a:pt x="3508561" y="201075"/>
                    <a:pt x="3510319" y="193032"/>
                    <a:pt x="3512077" y="185115"/>
                  </a:cubicBezTo>
                  <a:cubicBezTo>
                    <a:pt x="3513709" y="178203"/>
                    <a:pt x="3515216" y="171291"/>
                    <a:pt x="3516597" y="164379"/>
                  </a:cubicBezTo>
                  <a:cubicBezTo>
                    <a:pt x="3528023" y="110089"/>
                    <a:pt x="3537189" y="55296"/>
                    <a:pt x="3544095" y="0"/>
                  </a:cubicBezTo>
                  <a:lnTo>
                    <a:pt x="1825160" y="0"/>
                  </a:lnTo>
                  <a:close/>
                </a:path>
              </a:pathLst>
            </a:custGeom>
            <a:solidFill>
              <a:srgbClr val="BABAE6"/>
            </a:solidFill>
            <a:ln w="991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06133E7E-EDB9-B494-8DD7-BA08B36D633A}"/>
                </a:ext>
              </a:extLst>
            </p:cNvPr>
            <p:cNvSpPr/>
            <p:nvPr/>
          </p:nvSpPr>
          <p:spPr>
            <a:xfrm>
              <a:off x="326701" y="1755801"/>
              <a:ext cx="3401952" cy="2374364"/>
            </a:xfrm>
            <a:custGeom>
              <a:avLst/>
              <a:gdLst>
                <a:gd name="connsiteX0" fmla="*/ 1171236 w 3640651"/>
                <a:gd name="connsiteY0" fmla="*/ 0 h 2540962"/>
                <a:gd name="connsiteX1" fmla="*/ 0 w 3640651"/>
                <a:gd name="connsiteY1" fmla="*/ 0 h 2540962"/>
                <a:gd name="connsiteX2" fmla="*/ 0 w 3640651"/>
                <a:gd name="connsiteY2" fmla="*/ 1454905 h 2540962"/>
                <a:gd name="connsiteX3" fmla="*/ 985531 w 3640651"/>
                <a:gd name="connsiteY3" fmla="*/ 1454905 h 2540962"/>
                <a:gd name="connsiteX4" fmla="*/ 1874380 w 3640651"/>
                <a:gd name="connsiteY4" fmla="*/ 2305704 h 2540962"/>
                <a:gd name="connsiteX5" fmla="*/ 1844998 w 3640651"/>
                <a:gd name="connsiteY5" fmla="*/ 2540962 h 2540962"/>
                <a:gd name="connsiteX6" fmla="*/ 1906649 w 3640651"/>
                <a:gd name="connsiteY6" fmla="*/ 2539957 h 2540962"/>
                <a:gd name="connsiteX7" fmla="*/ 3625584 w 3640651"/>
                <a:gd name="connsiteY7" fmla="*/ 2539957 h 2540962"/>
                <a:gd name="connsiteX8" fmla="*/ 3640651 w 3640651"/>
                <a:gd name="connsiteY8" fmla="*/ 2295274 h 2540962"/>
                <a:gd name="connsiteX9" fmla="*/ 1171236 w 3640651"/>
                <a:gd name="connsiteY9" fmla="*/ 0 h 254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40651" h="2540962">
                  <a:moveTo>
                    <a:pt x="1171236" y="0"/>
                  </a:moveTo>
                  <a:lnTo>
                    <a:pt x="0" y="0"/>
                  </a:lnTo>
                  <a:lnTo>
                    <a:pt x="0" y="1454905"/>
                  </a:lnTo>
                  <a:lnTo>
                    <a:pt x="985531" y="1454905"/>
                  </a:lnTo>
                  <a:cubicBezTo>
                    <a:pt x="1522808" y="1454905"/>
                    <a:pt x="1874380" y="1817217"/>
                    <a:pt x="1874380" y="2305704"/>
                  </a:cubicBezTo>
                  <a:cubicBezTo>
                    <a:pt x="1874380" y="2388145"/>
                    <a:pt x="1863958" y="2466942"/>
                    <a:pt x="1844998" y="2540962"/>
                  </a:cubicBezTo>
                  <a:cubicBezTo>
                    <a:pt x="1864963" y="2539957"/>
                    <a:pt x="1885681" y="2539957"/>
                    <a:pt x="1906649" y="2539957"/>
                  </a:cubicBezTo>
                  <a:lnTo>
                    <a:pt x="3625584" y="2539957"/>
                  </a:lnTo>
                  <a:cubicBezTo>
                    <a:pt x="3636006" y="2459275"/>
                    <a:pt x="3640651" y="2377840"/>
                    <a:pt x="3640651" y="2295274"/>
                  </a:cubicBezTo>
                  <a:cubicBezTo>
                    <a:pt x="3640651" y="966543"/>
                    <a:pt x="2654242" y="0"/>
                    <a:pt x="1171236" y="0"/>
                  </a:cubicBezTo>
                  <a:close/>
                </a:path>
              </a:pathLst>
            </a:custGeom>
            <a:solidFill>
              <a:srgbClr val="351C5C"/>
            </a:solidFill>
            <a:ln w="9918" cap="rnd">
              <a:noFill/>
              <a:prstDash val="solid"/>
              <a:round/>
            </a:ln>
          </p:spPr>
          <p:txBody>
            <a:bodyPr rtlCol="0" anchor="ctr"/>
            <a:lstStyle/>
            <a:p>
              <a:endParaRPr lang="en-US"/>
            </a:p>
          </p:txBody>
        </p:sp>
        <p:sp>
          <p:nvSpPr>
            <p:cNvPr id="33" name="Freeform 32">
              <a:extLst>
                <a:ext uri="{FF2B5EF4-FFF2-40B4-BE49-F238E27FC236}">
                  <a16:creationId xmlns:a16="http://schemas.microsoft.com/office/drawing/2014/main" id="{391B6736-FC4C-3C1A-71E7-AB77AD24C863}"/>
                </a:ext>
              </a:extLst>
            </p:cNvPr>
            <p:cNvSpPr/>
            <p:nvPr userDrawn="1"/>
          </p:nvSpPr>
          <p:spPr>
            <a:xfrm>
              <a:off x="1509396" y="0"/>
              <a:ext cx="1544753" cy="1157131"/>
            </a:xfrm>
            <a:custGeom>
              <a:avLst/>
              <a:gdLst>
                <a:gd name="connsiteX0" fmla="*/ 105798 w 1544753"/>
                <a:gd name="connsiteY0" fmla="*/ 0 h 1157131"/>
                <a:gd name="connsiteX1" fmla="*/ 1438955 w 1544753"/>
                <a:gd name="connsiteY1" fmla="*/ 0 h 1157131"/>
                <a:gd name="connsiteX2" fmla="*/ 1484056 w 1544753"/>
                <a:gd name="connsiteY2" fmla="*/ 83165 h 1157131"/>
                <a:gd name="connsiteX3" fmla="*/ 1544753 w 1544753"/>
                <a:gd name="connsiteY3" fmla="*/ 384074 h 1157131"/>
                <a:gd name="connsiteX4" fmla="*/ 772377 w 1544753"/>
                <a:gd name="connsiteY4" fmla="*/ 1157131 h 1157131"/>
                <a:gd name="connsiteX5" fmla="*/ 0 w 1544753"/>
                <a:gd name="connsiteY5" fmla="*/ 384074 h 1157131"/>
                <a:gd name="connsiteX6" fmla="*/ 60697 w 1544753"/>
                <a:gd name="connsiteY6" fmla="*/ 83165 h 1157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4753" h="1157131">
                  <a:moveTo>
                    <a:pt x="105798" y="0"/>
                  </a:moveTo>
                  <a:lnTo>
                    <a:pt x="1438955" y="0"/>
                  </a:lnTo>
                  <a:lnTo>
                    <a:pt x="1484056" y="83165"/>
                  </a:lnTo>
                  <a:cubicBezTo>
                    <a:pt x="1523140" y="175652"/>
                    <a:pt x="1544753" y="277337"/>
                    <a:pt x="1544753" y="384074"/>
                  </a:cubicBezTo>
                  <a:cubicBezTo>
                    <a:pt x="1544753" y="811021"/>
                    <a:pt x="1198949" y="1157131"/>
                    <a:pt x="772377" y="1157131"/>
                  </a:cubicBezTo>
                  <a:cubicBezTo>
                    <a:pt x="345805" y="1157131"/>
                    <a:pt x="0" y="811021"/>
                    <a:pt x="0" y="384074"/>
                  </a:cubicBezTo>
                  <a:cubicBezTo>
                    <a:pt x="0" y="277337"/>
                    <a:pt x="21613" y="175652"/>
                    <a:pt x="60697" y="83165"/>
                  </a:cubicBezTo>
                  <a:close/>
                </a:path>
              </a:pathLst>
            </a:custGeom>
            <a:solidFill>
              <a:srgbClr val="BABA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33">
              <a:extLst>
                <a:ext uri="{FF2B5EF4-FFF2-40B4-BE49-F238E27FC236}">
                  <a16:creationId xmlns:a16="http://schemas.microsoft.com/office/drawing/2014/main" id="{AE117247-C8C5-0804-A1E8-12C55133BB69}"/>
                </a:ext>
              </a:extLst>
            </p:cNvPr>
            <p:cNvSpPr/>
            <p:nvPr userDrawn="1"/>
          </p:nvSpPr>
          <p:spPr>
            <a:xfrm>
              <a:off x="1" y="4668477"/>
              <a:ext cx="747813" cy="1040437"/>
            </a:xfrm>
            <a:custGeom>
              <a:avLst/>
              <a:gdLst>
                <a:gd name="connsiteX0" fmla="*/ 0 w 747813"/>
                <a:gd name="connsiteY0" fmla="*/ 0 h 1040437"/>
                <a:gd name="connsiteX1" fmla="*/ 11648 w 747813"/>
                <a:gd name="connsiteY1" fmla="*/ 3619 h 1040437"/>
                <a:gd name="connsiteX2" fmla="*/ 335168 w 747813"/>
                <a:gd name="connsiteY2" fmla="*/ 36273 h 1040437"/>
                <a:gd name="connsiteX3" fmla="*/ 747813 w 747813"/>
                <a:gd name="connsiteY3" fmla="*/ 36273 h 1040437"/>
                <a:gd name="connsiteX4" fmla="*/ 414012 w 747813"/>
                <a:gd name="connsiteY4" fmla="*/ 1040437 h 1040437"/>
                <a:gd name="connsiteX5" fmla="*/ 0 w 747813"/>
                <a:gd name="connsiteY5" fmla="*/ 1040437 h 104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813" h="1040437">
                  <a:moveTo>
                    <a:pt x="0" y="0"/>
                  </a:moveTo>
                  <a:lnTo>
                    <a:pt x="11648" y="3619"/>
                  </a:lnTo>
                  <a:cubicBezTo>
                    <a:pt x="116151" y="25029"/>
                    <a:pt x="224350" y="36273"/>
                    <a:pt x="335168" y="36273"/>
                  </a:cubicBezTo>
                  <a:lnTo>
                    <a:pt x="747813" y="36273"/>
                  </a:lnTo>
                  <a:cubicBezTo>
                    <a:pt x="545069" y="297795"/>
                    <a:pt x="430790" y="639053"/>
                    <a:pt x="414012" y="1040437"/>
                  </a:cubicBezTo>
                  <a:lnTo>
                    <a:pt x="0" y="1040437"/>
                  </a:lnTo>
                  <a:close/>
                </a:path>
              </a:pathLst>
            </a:custGeom>
            <a:solidFill>
              <a:srgbClr val="6E63D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35" name="Graphic 1">
            <a:extLst>
              <a:ext uri="{FF2B5EF4-FFF2-40B4-BE49-F238E27FC236}">
                <a16:creationId xmlns:a16="http://schemas.microsoft.com/office/drawing/2014/main" id="{B0CD9693-D706-4565-B193-20138B6ABD56}"/>
              </a:ext>
            </a:extLst>
          </p:cNvPr>
          <p:cNvPicPr>
            <a:picLocks noChangeAspect="1"/>
          </p:cNvPicPr>
          <p:nvPr userDrawn="1"/>
        </p:nvPicPr>
        <p:blipFill>
          <a:blip r:embed="rId2"/>
          <a:srcRect/>
          <a:stretch/>
        </p:blipFill>
        <p:spPr>
          <a:xfrm>
            <a:off x="6786275" y="777869"/>
            <a:ext cx="3263374" cy="1336886"/>
          </a:xfrm>
          <a:prstGeom prst="rect">
            <a:avLst/>
          </a:prstGeom>
        </p:spPr>
      </p:pic>
      <p:sp>
        <p:nvSpPr>
          <p:cNvPr id="38" name="Freeform 37">
            <a:extLst>
              <a:ext uri="{FF2B5EF4-FFF2-40B4-BE49-F238E27FC236}">
                <a16:creationId xmlns:a16="http://schemas.microsoft.com/office/drawing/2014/main" id="{9CBB3C9A-2D28-868E-47B4-B0E3BE029F1F}"/>
              </a:ext>
            </a:extLst>
          </p:cNvPr>
          <p:cNvSpPr/>
          <p:nvPr userDrawn="1"/>
        </p:nvSpPr>
        <p:spPr>
          <a:xfrm>
            <a:off x="651712" y="403664"/>
            <a:ext cx="3026580" cy="2850432"/>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chemeClr val="bg1"/>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39" name="Text Placeholder 35">
            <a:extLst>
              <a:ext uri="{FF2B5EF4-FFF2-40B4-BE49-F238E27FC236}">
                <a16:creationId xmlns:a16="http://schemas.microsoft.com/office/drawing/2014/main" id="{9204C07D-1661-EDBF-6334-D4DBED3E4254}"/>
              </a:ext>
            </a:extLst>
          </p:cNvPr>
          <p:cNvSpPr>
            <a:spLocks noGrp="1"/>
          </p:cNvSpPr>
          <p:nvPr>
            <p:ph type="body" sz="quarter" idx="12" hasCustomPrompt="1"/>
          </p:nvPr>
        </p:nvSpPr>
        <p:spPr>
          <a:xfrm>
            <a:off x="686881" y="2536159"/>
            <a:ext cx="2956243" cy="303738"/>
          </a:xfrm>
          <a:prstGeom prst="rect">
            <a:avLst/>
          </a:prstGeom>
        </p:spPr>
        <p:txBody>
          <a:bodyPr/>
          <a:lstStyle>
            <a:lvl1pPr marL="0" indent="0" algn="ctr">
              <a:buNone/>
              <a:defRPr sz="1800" b="1">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40" name="Text Placeholder 35">
            <a:extLst>
              <a:ext uri="{FF2B5EF4-FFF2-40B4-BE49-F238E27FC236}">
                <a16:creationId xmlns:a16="http://schemas.microsoft.com/office/drawing/2014/main" id="{B7427C08-FB11-38A5-3D27-ED52A1357E2F}"/>
              </a:ext>
            </a:extLst>
          </p:cNvPr>
          <p:cNvSpPr>
            <a:spLocks noGrp="1"/>
          </p:cNvSpPr>
          <p:nvPr>
            <p:ph type="body" sz="quarter" idx="13" hasCustomPrompt="1"/>
          </p:nvPr>
        </p:nvSpPr>
        <p:spPr>
          <a:xfrm>
            <a:off x="686881" y="2858014"/>
            <a:ext cx="2956243" cy="303738"/>
          </a:xfrm>
          <a:prstGeom prst="rect">
            <a:avLst/>
          </a:prstGeom>
        </p:spPr>
        <p:txBody>
          <a:bodyPr/>
          <a:lstStyle>
            <a:lvl1pPr marL="0" indent="0" algn="ctr">
              <a:buNone/>
              <a:defRPr sz="1800" b="0" i="0">
                <a:solidFill>
                  <a:srgbClr val="6E63D6"/>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41" name="Picture Placeholder 9">
            <a:extLst>
              <a:ext uri="{FF2B5EF4-FFF2-40B4-BE49-F238E27FC236}">
                <a16:creationId xmlns:a16="http://schemas.microsoft.com/office/drawing/2014/main" id="{AAC627E4-B990-02A4-C2E6-CD921244ECBC}"/>
              </a:ext>
            </a:extLst>
          </p:cNvPr>
          <p:cNvSpPr>
            <a:spLocks noGrp="1"/>
          </p:cNvSpPr>
          <p:nvPr>
            <p:ph type="pic" sz="quarter" idx="11" hasCustomPrompt="1"/>
          </p:nvPr>
        </p:nvSpPr>
        <p:spPr>
          <a:xfrm>
            <a:off x="686881" y="438316"/>
            <a:ext cx="2956243" cy="2020920"/>
          </a:xfrm>
          <a:custGeom>
            <a:avLst/>
            <a:gdLst>
              <a:gd name="connsiteX0" fmla="*/ 45577 w 2956243"/>
              <a:gd name="connsiteY0" fmla="*/ 0 h 2020920"/>
              <a:gd name="connsiteX1" fmla="*/ 2910992 w 2956243"/>
              <a:gd name="connsiteY1" fmla="*/ 0 h 2020920"/>
              <a:gd name="connsiteX2" fmla="*/ 2918269 w 2956243"/>
              <a:gd name="connsiteY2" fmla="*/ 1469 h 2020920"/>
              <a:gd name="connsiteX3" fmla="*/ 2951641 w 2956243"/>
              <a:gd name="connsiteY3" fmla="*/ 34835 h 2020920"/>
              <a:gd name="connsiteX4" fmla="*/ 2956243 w 2956243"/>
              <a:gd name="connsiteY4" fmla="*/ 57627 h 2020920"/>
              <a:gd name="connsiteX5" fmla="*/ 2956243 w 2956243"/>
              <a:gd name="connsiteY5" fmla="*/ 2020920 h 2020920"/>
              <a:gd name="connsiteX6" fmla="*/ 0 w 2956243"/>
              <a:gd name="connsiteY6" fmla="*/ 2020920 h 2020920"/>
              <a:gd name="connsiteX7" fmla="*/ 0 w 2956243"/>
              <a:gd name="connsiteY7" fmla="*/ 1936492 h 2020920"/>
              <a:gd name="connsiteX8" fmla="*/ 0 w 2956243"/>
              <a:gd name="connsiteY8" fmla="*/ 841178 h 2020920"/>
              <a:gd name="connsiteX9" fmla="*/ 0 w 2956243"/>
              <a:gd name="connsiteY9" fmla="*/ 59240 h 2020920"/>
              <a:gd name="connsiteX10" fmla="*/ 38300 w 2956243"/>
              <a:gd name="connsiteY10" fmla="*/ 1469 h 20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243" h="2020920">
                <a:moveTo>
                  <a:pt x="45577" y="0"/>
                </a:moveTo>
                <a:lnTo>
                  <a:pt x="2910992" y="0"/>
                </a:lnTo>
                <a:lnTo>
                  <a:pt x="2918269" y="1469"/>
                </a:lnTo>
                <a:cubicBezTo>
                  <a:pt x="2933274" y="7814"/>
                  <a:pt x="2945294" y="19833"/>
                  <a:pt x="2951641" y="34835"/>
                </a:cubicBezTo>
                <a:lnTo>
                  <a:pt x="2956243" y="57627"/>
                </a:lnTo>
                <a:lnTo>
                  <a:pt x="2956243" y="2020920"/>
                </a:lnTo>
                <a:lnTo>
                  <a:pt x="0" y="2020920"/>
                </a:lnTo>
                <a:lnTo>
                  <a:pt x="0" y="1936492"/>
                </a:lnTo>
                <a:lnTo>
                  <a:pt x="0" y="841178"/>
                </a:lnTo>
                <a:lnTo>
                  <a:pt x="0" y="59240"/>
                </a:lnTo>
                <a:cubicBezTo>
                  <a:pt x="0" y="33270"/>
                  <a:pt x="15793" y="10987"/>
                  <a:pt x="38300" y="1469"/>
                </a:cubicBezTo>
                <a:close/>
              </a:path>
            </a:pathLst>
          </a:custGeom>
        </p:spPr>
        <p:txBody>
          <a:bodyPr wrap="square">
            <a:noAutofit/>
          </a:bodyPr>
          <a:lstStyle>
            <a:lvl1pPr>
              <a:defRPr sz="16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2" name="Freeform 41">
            <a:extLst>
              <a:ext uri="{FF2B5EF4-FFF2-40B4-BE49-F238E27FC236}">
                <a16:creationId xmlns:a16="http://schemas.microsoft.com/office/drawing/2014/main" id="{EB519B65-F0F2-9C26-2B31-D185CB9AEEFE}"/>
              </a:ext>
            </a:extLst>
          </p:cNvPr>
          <p:cNvSpPr/>
          <p:nvPr userDrawn="1"/>
        </p:nvSpPr>
        <p:spPr>
          <a:xfrm>
            <a:off x="651712" y="3607664"/>
            <a:ext cx="3026580" cy="2850432"/>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chemeClr val="bg1"/>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43" name="Text Placeholder 35">
            <a:extLst>
              <a:ext uri="{FF2B5EF4-FFF2-40B4-BE49-F238E27FC236}">
                <a16:creationId xmlns:a16="http://schemas.microsoft.com/office/drawing/2014/main" id="{49A8DCEF-6C24-380F-5DC0-759A76A30633}"/>
              </a:ext>
            </a:extLst>
          </p:cNvPr>
          <p:cNvSpPr>
            <a:spLocks noGrp="1"/>
          </p:cNvSpPr>
          <p:nvPr>
            <p:ph type="body" sz="quarter" idx="14" hasCustomPrompt="1"/>
          </p:nvPr>
        </p:nvSpPr>
        <p:spPr>
          <a:xfrm>
            <a:off x="686881" y="5740159"/>
            <a:ext cx="2956243" cy="303738"/>
          </a:xfrm>
          <a:prstGeom prst="rect">
            <a:avLst/>
          </a:prstGeom>
        </p:spPr>
        <p:txBody>
          <a:bodyPr/>
          <a:lstStyle>
            <a:lvl1pPr marL="0" indent="0" algn="ctr">
              <a:buNone/>
              <a:defRPr sz="1800" b="1">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44" name="Text Placeholder 35">
            <a:extLst>
              <a:ext uri="{FF2B5EF4-FFF2-40B4-BE49-F238E27FC236}">
                <a16:creationId xmlns:a16="http://schemas.microsoft.com/office/drawing/2014/main" id="{C4456891-4AE0-11D5-103D-17414AF08E9C}"/>
              </a:ext>
            </a:extLst>
          </p:cNvPr>
          <p:cNvSpPr>
            <a:spLocks noGrp="1"/>
          </p:cNvSpPr>
          <p:nvPr>
            <p:ph type="body" sz="quarter" idx="15" hasCustomPrompt="1"/>
          </p:nvPr>
        </p:nvSpPr>
        <p:spPr>
          <a:xfrm>
            <a:off x="686881" y="6062014"/>
            <a:ext cx="2956243" cy="303738"/>
          </a:xfrm>
          <a:prstGeom prst="rect">
            <a:avLst/>
          </a:prstGeom>
        </p:spPr>
        <p:txBody>
          <a:bodyPr/>
          <a:lstStyle>
            <a:lvl1pPr marL="0" indent="0" algn="ctr">
              <a:buNone/>
              <a:defRPr sz="1800" b="0" i="0">
                <a:solidFill>
                  <a:srgbClr val="6E63D6"/>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45" name="Picture Placeholder 13">
            <a:extLst>
              <a:ext uri="{FF2B5EF4-FFF2-40B4-BE49-F238E27FC236}">
                <a16:creationId xmlns:a16="http://schemas.microsoft.com/office/drawing/2014/main" id="{A023DAEB-567C-BCD0-D2C3-D7B70F5B12C6}"/>
              </a:ext>
            </a:extLst>
          </p:cNvPr>
          <p:cNvSpPr>
            <a:spLocks noGrp="1"/>
          </p:cNvSpPr>
          <p:nvPr>
            <p:ph type="pic" sz="quarter" idx="16" hasCustomPrompt="1"/>
          </p:nvPr>
        </p:nvSpPr>
        <p:spPr>
          <a:xfrm>
            <a:off x="686881" y="3642316"/>
            <a:ext cx="2956243" cy="2020920"/>
          </a:xfrm>
          <a:custGeom>
            <a:avLst/>
            <a:gdLst>
              <a:gd name="connsiteX0" fmla="*/ 45577 w 2956243"/>
              <a:gd name="connsiteY0" fmla="*/ 0 h 2020920"/>
              <a:gd name="connsiteX1" fmla="*/ 2910992 w 2956243"/>
              <a:gd name="connsiteY1" fmla="*/ 0 h 2020920"/>
              <a:gd name="connsiteX2" fmla="*/ 2918269 w 2956243"/>
              <a:gd name="connsiteY2" fmla="*/ 1469 h 2020920"/>
              <a:gd name="connsiteX3" fmla="*/ 2951641 w 2956243"/>
              <a:gd name="connsiteY3" fmla="*/ 34835 h 2020920"/>
              <a:gd name="connsiteX4" fmla="*/ 2956243 w 2956243"/>
              <a:gd name="connsiteY4" fmla="*/ 57627 h 2020920"/>
              <a:gd name="connsiteX5" fmla="*/ 2956243 w 2956243"/>
              <a:gd name="connsiteY5" fmla="*/ 2020920 h 2020920"/>
              <a:gd name="connsiteX6" fmla="*/ 0 w 2956243"/>
              <a:gd name="connsiteY6" fmla="*/ 2020920 h 2020920"/>
              <a:gd name="connsiteX7" fmla="*/ 0 w 2956243"/>
              <a:gd name="connsiteY7" fmla="*/ 1936492 h 2020920"/>
              <a:gd name="connsiteX8" fmla="*/ 0 w 2956243"/>
              <a:gd name="connsiteY8" fmla="*/ 841178 h 2020920"/>
              <a:gd name="connsiteX9" fmla="*/ 0 w 2956243"/>
              <a:gd name="connsiteY9" fmla="*/ 59240 h 2020920"/>
              <a:gd name="connsiteX10" fmla="*/ 38300 w 2956243"/>
              <a:gd name="connsiteY10" fmla="*/ 1469 h 20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243" h="2020920">
                <a:moveTo>
                  <a:pt x="45577" y="0"/>
                </a:moveTo>
                <a:lnTo>
                  <a:pt x="2910992" y="0"/>
                </a:lnTo>
                <a:lnTo>
                  <a:pt x="2918269" y="1469"/>
                </a:lnTo>
                <a:cubicBezTo>
                  <a:pt x="2933274" y="7814"/>
                  <a:pt x="2945294" y="19833"/>
                  <a:pt x="2951641" y="34835"/>
                </a:cubicBezTo>
                <a:lnTo>
                  <a:pt x="2956243" y="57627"/>
                </a:lnTo>
                <a:lnTo>
                  <a:pt x="2956243" y="2020920"/>
                </a:lnTo>
                <a:lnTo>
                  <a:pt x="0" y="2020920"/>
                </a:lnTo>
                <a:lnTo>
                  <a:pt x="0" y="1936492"/>
                </a:lnTo>
                <a:lnTo>
                  <a:pt x="0" y="841178"/>
                </a:lnTo>
                <a:lnTo>
                  <a:pt x="0" y="59240"/>
                </a:lnTo>
                <a:cubicBezTo>
                  <a:pt x="0" y="33270"/>
                  <a:pt x="15793" y="10987"/>
                  <a:pt x="38300" y="1469"/>
                </a:cubicBezTo>
                <a:close/>
              </a:path>
            </a:pathLst>
          </a:custGeom>
        </p:spPr>
        <p:txBody>
          <a:bodyPr wrap="square">
            <a:noAutofit/>
          </a:bodyPr>
          <a:lstStyle>
            <a:lvl1pPr>
              <a:defRPr sz="16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6" name="Title Placeholder 12">
            <a:extLst>
              <a:ext uri="{FF2B5EF4-FFF2-40B4-BE49-F238E27FC236}">
                <a16:creationId xmlns:a16="http://schemas.microsoft.com/office/drawing/2014/main" id="{7FFAA158-3E7F-FFA6-032E-A92417DE86DE}"/>
              </a:ext>
            </a:extLst>
          </p:cNvPr>
          <p:cNvSpPr>
            <a:spLocks noGrp="1"/>
          </p:cNvSpPr>
          <p:nvPr>
            <p:ph type="title" hasCustomPrompt="1"/>
          </p:nvPr>
        </p:nvSpPr>
        <p:spPr>
          <a:xfrm>
            <a:off x="4979092" y="2762643"/>
            <a:ext cx="6877740" cy="666357"/>
          </a:xfrm>
          <a:prstGeom prst="rect">
            <a:avLst/>
          </a:prstGeom>
        </p:spPr>
        <p:txBody>
          <a:bodyPr vert="horz" lIns="91440" tIns="45720" rIns="91440" bIns="45720" rtlCol="0" anchor="t" anchorCtr="0">
            <a:normAutofit/>
          </a:bodyPr>
          <a:lstStyle>
            <a:lvl1pPr algn="ctr">
              <a:defRPr b="1" i="0">
                <a:solidFill>
                  <a:srgbClr val="351C5C"/>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47" name="Text Placeholder 4">
            <a:extLst>
              <a:ext uri="{FF2B5EF4-FFF2-40B4-BE49-F238E27FC236}">
                <a16:creationId xmlns:a16="http://schemas.microsoft.com/office/drawing/2014/main" id="{A3E7AE39-8E9A-936F-AA97-C717ABCB19D7}"/>
              </a:ext>
            </a:extLst>
          </p:cNvPr>
          <p:cNvSpPr>
            <a:spLocks noGrp="1"/>
          </p:cNvSpPr>
          <p:nvPr>
            <p:ph type="body" sz="quarter" idx="17" hasCustomPrompt="1"/>
          </p:nvPr>
        </p:nvSpPr>
        <p:spPr>
          <a:xfrm>
            <a:off x="4979091" y="3428999"/>
            <a:ext cx="6877739" cy="649288"/>
          </a:xfrm>
          <a:prstGeom prst="rect">
            <a:avLst/>
          </a:prstGeom>
        </p:spPr>
        <p:txBody>
          <a:bodyPr/>
          <a:lstStyle>
            <a:lvl1pPr marL="0" indent="0" algn="ctr">
              <a:buNone/>
              <a:defRPr b="0" i="0">
                <a:solidFill>
                  <a:srgbClr val="6E63D6"/>
                </a:solidFill>
                <a:latin typeface="Aptos Light" panose="020B0004020202020204" pitchFamily="34" charset="0"/>
                <a:cs typeface="Segoe UI" panose="020B0502040204020203" pitchFamily="34" charset="0"/>
              </a:defRPr>
            </a:lvl1pPr>
            <a:lvl2pPr marL="457200" indent="0" algn="ctr">
              <a:buNone/>
              <a:defRPr>
                <a:solidFill>
                  <a:srgbClr val="C6C2F5"/>
                </a:solidFill>
                <a:latin typeface="Segoe UI" panose="020B0502040204020203" pitchFamily="34" charset="0"/>
                <a:cs typeface="Segoe UI" panose="020B0502040204020203" pitchFamily="34" charset="0"/>
              </a:defRPr>
            </a:lvl2pPr>
            <a:lvl3pPr marL="914400" indent="0" algn="ctr">
              <a:buNone/>
              <a:defRPr>
                <a:solidFill>
                  <a:srgbClr val="C6C2F5"/>
                </a:solidFill>
                <a:latin typeface="Segoe UI" panose="020B0502040204020203" pitchFamily="34" charset="0"/>
                <a:cs typeface="Segoe UI" panose="020B0502040204020203" pitchFamily="34" charset="0"/>
              </a:defRPr>
            </a:lvl3pPr>
            <a:lvl4pPr marL="1371600" indent="0" algn="ctr">
              <a:buNone/>
              <a:defRPr>
                <a:solidFill>
                  <a:srgbClr val="C6C2F5"/>
                </a:solidFill>
                <a:latin typeface="Segoe UI" panose="020B0502040204020203" pitchFamily="34" charset="0"/>
                <a:cs typeface="Segoe UI" panose="020B0502040204020203" pitchFamily="34" charset="0"/>
              </a:defRPr>
            </a:lvl4pPr>
            <a:lvl5pPr marL="1828800" indent="0" algn="ctr">
              <a:buNone/>
              <a:defRPr>
                <a:solidFill>
                  <a:srgbClr val="C6C2F5"/>
                </a:solidFill>
                <a:latin typeface="Segoe UI" panose="020B0502040204020203" pitchFamily="34" charset="0"/>
                <a:cs typeface="Segoe UI" panose="020B0502040204020203" pitchFamily="34" charset="0"/>
              </a:defRPr>
            </a:lvl5pPr>
          </a:lstStyle>
          <a:p>
            <a:pPr lvl="0"/>
            <a:r>
              <a:rPr lang="en-US"/>
              <a:t>Subtitle if you want</a:t>
            </a:r>
          </a:p>
        </p:txBody>
      </p:sp>
      <p:sp>
        <p:nvSpPr>
          <p:cNvPr id="48" name="Freeform 47">
            <a:extLst>
              <a:ext uri="{FF2B5EF4-FFF2-40B4-BE49-F238E27FC236}">
                <a16:creationId xmlns:a16="http://schemas.microsoft.com/office/drawing/2014/main" id="{C063BC45-F29D-8122-9E7A-D65AE5E6813B}"/>
              </a:ext>
            </a:extLst>
          </p:cNvPr>
          <p:cNvSpPr/>
          <p:nvPr userDrawn="1"/>
        </p:nvSpPr>
        <p:spPr>
          <a:xfrm>
            <a:off x="3411063" y="4888896"/>
            <a:ext cx="43881" cy="68228"/>
          </a:xfrm>
          <a:custGeom>
            <a:avLst/>
            <a:gdLst>
              <a:gd name="connsiteX0" fmla="*/ 46960 w 46960"/>
              <a:gd name="connsiteY0" fmla="*/ 0 h 73015"/>
              <a:gd name="connsiteX1" fmla="*/ 0 w 46960"/>
              <a:gd name="connsiteY1" fmla="*/ 73015 h 73015"/>
              <a:gd name="connsiteX2" fmla="*/ 46960 w 46960"/>
              <a:gd name="connsiteY2" fmla="*/ 0 h 73015"/>
            </a:gdLst>
            <a:ahLst/>
            <a:cxnLst>
              <a:cxn ang="0">
                <a:pos x="connsiteX0" y="connsiteY0"/>
              </a:cxn>
              <a:cxn ang="0">
                <a:pos x="connsiteX1" y="connsiteY1"/>
              </a:cxn>
              <a:cxn ang="0">
                <a:pos x="connsiteX2" y="connsiteY2"/>
              </a:cxn>
            </a:cxnLst>
            <a:rect l="l" t="t" r="r" b="b"/>
            <a:pathLst>
              <a:path w="46960" h="73015">
                <a:moveTo>
                  <a:pt x="46960" y="0"/>
                </a:moveTo>
                <a:cubicBezTo>
                  <a:pt x="31893" y="24632"/>
                  <a:pt x="16323" y="49012"/>
                  <a:pt x="0" y="73015"/>
                </a:cubicBezTo>
                <a:cubicBezTo>
                  <a:pt x="16198" y="49012"/>
                  <a:pt x="31893" y="24632"/>
                  <a:pt x="46960" y="0"/>
                </a:cubicBezTo>
                <a:close/>
              </a:path>
            </a:pathLst>
          </a:custGeom>
          <a:solidFill>
            <a:srgbClr val="27B1A6"/>
          </a:solidFill>
          <a:ln w="0" cap="flat">
            <a:noFill/>
            <a:prstDash val="solid"/>
            <a:miter/>
          </a:ln>
        </p:spPr>
        <p:txBody>
          <a:bodyPr rtlCol="0" anchor="ctr"/>
          <a:lstStyle/>
          <a:p>
            <a:endParaRPr lang="en-US"/>
          </a:p>
        </p:txBody>
      </p:sp>
    </p:spTree>
    <p:extLst>
      <p:ext uri="{BB962C8B-B14F-4D97-AF65-F5344CB8AC3E}">
        <p14:creationId xmlns:p14="http://schemas.microsoft.com/office/powerpoint/2010/main" val="17752424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Grey 3 presenters">
    <p:bg>
      <p:bgPr>
        <a:solidFill>
          <a:srgbClr val="F4F2F6"/>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604B0BC-67DE-D354-75DD-66720B0D1251}"/>
              </a:ext>
            </a:extLst>
          </p:cNvPr>
          <p:cNvGrpSpPr/>
          <p:nvPr userDrawn="1"/>
        </p:nvGrpSpPr>
        <p:grpSpPr>
          <a:xfrm>
            <a:off x="8338751" y="0"/>
            <a:ext cx="3853250" cy="6858000"/>
            <a:chOff x="8338751" y="0"/>
            <a:chExt cx="3853250" cy="6858000"/>
          </a:xfrm>
        </p:grpSpPr>
        <p:sp>
          <p:nvSpPr>
            <p:cNvPr id="9" name="Freeform 8">
              <a:extLst>
                <a:ext uri="{FF2B5EF4-FFF2-40B4-BE49-F238E27FC236}">
                  <a16:creationId xmlns:a16="http://schemas.microsoft.com/office/drawing/2014/main" id="{2E76EE7F-4A3B-A937-A67C-1910A228FEE4}"/>
                </a:ext>
              </a:extLst>
            </p:cNvPr>
            <p:cNvSpPr/>
            <p:nvPr userDrawn="1"/>
          </p:nvSpPr>
          <p:spPr>
            <a:xfrm>
              <a:off x="8338752" y="1669801"/>
              <a:ext cx="3853249" cy="3707910"/>
            </a:xfrm>
            <a:custGeom>
              <a:avLst/>
              <a:gdLst>
                <a:gd name="connsiteX0" fmla="*/ 2807840 w 3853249"/>
                <a:gd name="connsiteY0" fmla="*/ 0 h 3707910"/>
                <a:gd name="connsiteX1" fmla="*/ 2807866 w 3853249"/>
                <a:gd name="connsiteY1" fmla="*/ 0 h 3707910"/>
                <a:gd name="connsiteX2" fmla="*/ 3000058 w 3853249"/>
                <a:gd name="connsiteY2" fmla="*/ 7565 h 3707910"/>
                <a:gd name="connsiteX3" fmla="*/ 3735384 w 3853249"/>
                <a:gd name="connsiteY3" fmla="*/ 181888 h 3707910"/>
                <a:gd name="connsiteX4" fmla="*/ 3853249 w 3853249"/>
                <a:gd name="connsiteY4" fmla="*/ 234940 h 3707910"/>
                <a:gd name="connsiteX5" fmla="*/ 3853249 w 3853249"/>
                <a:gd name="connsiteY5" fmla="*/ 2156594 h 3707910"/>
                <a:gd name="connsiteX6" fmla="*/ 3852241 w 3853249"/>
                <a:gd name="connsiteY6" fmla="*/ 2156482 h 3707910"/>
                <a:gd name="connsiteX7" fmla="*/ 3651982 w 3853249"/>
                <a:gd name="connsiteY7" fmla="*/ 2149237 h 3707910"/>
                <a:gd name="connsiteX8" fmla="*/ 2925104 w 3853249"/>
                <a:gd name="connsiteY8" fmla="*/ 2280324 h 3707910"/>
                <a:gd name="connsiteX9" fmla="*/ 2830686 w 3853249"/>
                <a:gd name="connsiteY9" fmla="*/ 2275086 h 3707910"/>
                <a:gd name="connsiteX10" fmla="*/ 2032088 w 3853249"/>
                <a:gd name="connsiteY10" fmla="*/ 2685673 h 3707910"/>
                <a:gd name="connsiteX11" fmla="*/ 1859099 w 3853249"/>
                <a:gd name="connsiteY11" fmla="*/ 3281608 h 3707910"/>
                <a:gd name="connsiteX12" fmla="*/ 1859099 w 3853249"/>
                <a:gd name="connsiteY12" fmla="*/ 3707910 h 3707910"/>
                <a:gd name="connsiteX13" fmla="*/ 0 w 3853249"/>
                <a:gd name="connsiteY13" fmla="*/ 3707910 h 3707910"/>
                <a:gd name="connsiteX14" fmla="*/ 0 w 3853249"/>
                <a:gd name="connsiteY14" fmla="*/ 3021181 h 3707910"/>
                <a:gd name="connsiteX15" fmla="*/ 69841 w 3853249"/>
                <a:gd name="connsiteY15" fmla="*/ 2290800 h 3707910"/>
                <a:gd name="connsiteX16" fmla="*/ 2552117 w 3853249"/>
                <a:gd name="connsiteY16" fmla="*/ 10349 h 370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53249" h="3707910">
                  <a:moveTo>
                    <a:pt x="2807840" y="0"/>
                  </a:moveTo>
                  <a:lnTo>
                    <a:pt x="2807866" y="0"/>
                  </a:lnTo>
                  <a:lnTo>
                    <a:pt x="3000058" y="7565"/>
                  </a:lnTo>
                  <a:cubicBezTo>
                    <a:pt x="3254712" y="27644"/>
                    <a:pt x="3502278" y="87300"/>
                    <a:pt x="3735384" y="181888"/>
                  </a:cubicBezTo>
                  <a:lnTo>
                    <a:pt x="3853249" y="234940"/>
                  </a:lnTo>
                  <a:lnTo>
                    <a:pt x="3853249" y="2156594"/>
                  </a:lnTo>
                  <a:lnTo>
                    <a:pt x="3852241" y="2156482"/>
                  </a:lnTo>
                  <a:cubicBezTo>
                    <a:pt x="3786695" y="2151681"/>
                    <a:pt x="3719909" y="2149237"/>
                    <a:pt x="3651982" y="2149237"/>
                  </a:cubicBezTo>
                  <a:cubicBezTo>
                    <a:pt x="3386321" y="2149237"/>
                    <a:pt x="3143491" y="2196379"/>
                    <a:pt x="2925104" y="2280324"/>
                  </a:cubicBezTo>
                  <a:cubicBezTo>
                    <a:pt x="2893677" y="2276831"/>
                    <a:pt x="2862249" y="2275086"/>
                    <a:pt x="2830686" y="2275086"/>
                  </a:cubicBezTo>
                  <a:cubicBezTo>
                    <a:pt x="2491691" y="2275086"/>
                    <a:pt x="2203331" y="2428871"/>
                    <a:pt x="2032088" y="2685673"/>
                  </a:cubicBezTo>
                  <a:cubicBezTo>
                    <a:pt x="1921955" y="2848189"/>
                    <a:pt x="1859099" y="3050863"/>
                    <a:pt x="1859099" y="3281608"/>
                  </a:cubicBezTo>
                  <a:lnTo>
                    <a:pt x="1859099" y="3707910"/>
                  </a:lnTo>
                  <a:lnTo>
                    <a:pt x="0" y="3707910"/>
                  </a:lnTo>
                  <a:lnTo>
                    <a:pt x="0" y="3021181"/>
                  </a:lnTo>
                  <a:cubicBezTo>
                    <a:pt x="0" y="2764244"/>
                    <a:pt x="24445" y="2521410"/>
                    <a:pt x="69841" y="2290800"/>
                  </a:cubicBezTo>
                  <a:cubicBezTo>
                    <a:pt x="330357" y="978629"/>
                    <a:pt x="1292649" y="113380"/>
                    <a:pt x="2552117" y="10349"/>
                  </a:cubicBezTo>
                  <a:close/>
                </a:path>
              </a:pathLst>
            </a:custGeom>
            <a:solidFill>
              <a:srgbClr val="932B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060FA280-1486-65C3-9953-A7077F6EBC6F}"/>
                </a:ext>
              </a:extLst>
            </p:cNvPr>
            <p:cNvSpPr/>
            <p:nvPr userDrawn="1"/>
          </p:nvSpPr>
          <p:spPr>
            <a:xfrm rot="16200000">
              <a:off x="9526095" y="2762781"/>
              <a:ext cx="1427586" cy="3802274"/>
            </a:xfrm>
            <a:custGeom>
              <a:avLst/>
              <a:gdLst>
                <a:gd name="connsiteX0" fmla="*/ 1012412 w 1012412"/>
                <a:gd name="connsiteY0" fmla="*/ 2072799 h 2694382"/>
                <a:gd name="connsiteX1" fmla="*/ 302324 w 1012412"/>
                <a:gd name="connsiteY1" fmla="*/ 2694382 h 2694382"/>
                <a:gd name="connsiteX2" fmla="*/ 0 w 1012412"/>
                <a:gd name="connsiteY2" fmla="*/ 2694382 h 2694382"/>
                <a:gd name="connsiteX3" fmla="*/ 0 w 1012412"/>
                <a:gd name="connsiteY3" fmla="*/ 0 h 2694382"/>
                <a:gd name="connsiteX4" fmla="*/ 487013 w 1012412"/>
                <a:gd name="connsiteY4" fmla="*/ 0 h 2694382"/>
                <a:gd name="connsiteX5" fmla="*/ 1004983 w 1012412"/>
                <a:gd name="connsiteY5" fmla="*/ 49491 h 2694382"/>
                <a:gd name="connsiteX6" fmla="*/ 1004983 w 1012412"/>
                <a:gd name="connsiteY6" fmla="*/ 1439986 h 2694382"/>
                <a:gd name="connsiteX7" fmla="*/ 519208 w 1012412"/>
                <a:gd name="connsiteY7" fmla="*/ 1439986 h 2694382"/>
                <a:gd name="connsiteX8" fmla="*/ 1012412 w 1012412"/>
                <a:gd name="connsiteY8" fmla="*/ 2072704 h 269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412" h="2694382">
                  <a:moveTo>
                    <a:pt x="1012412" y="2072799"/>
                  </a:moveTo>
                  <a:cubicBezTo>
                    <a:pt x="981456" y="2426943"/>
                    <a:pt x="697611" y="2694382"/>
                    <a:pt x="302324" y="2694382"/>
                  </a:cubicBezTo>
                  <a:lnTo>
                    <a:pt x="0" y="2694382"/>
                  </a:lnTo>
                  <a:lnTo>
                    <a:pt x="0" y="0"/>
                  </a:lnTo>
                  <a:lnTo>
                    <a:pt x="487013" y="0"/>
                  </a:lnTo>
                  <a:cubicBezTo>
                    <a:pt x="669227" y="0"/>
                    <a:pt x="841439" y="17322"/>
                    <a:pt x="1004983" y="49491"/>
                  </a:cubicBezTo>
                  <a:lnTo>
                    <a:pt x="1004983" y="1439986"/>
                  </a:lnTo>
                  <a:lnTo>
                    <a:pt x="519208" y="1439986"/>
                  </a:lnTo>
                  <a:cubicBezTo>
                    <a:pt x="723710" y="1574943"/>
                    <a:pt x="908304" y="1792892"/>
                    <a:pt x="1012412" y="2072704"/>
                  </a:cubicBezTo>
                  <a:close/>
                </a:path>
              </a:pathLst>
            </a:custGeom>
            <a:solidFill>
              <a:srgbClr val="F1AAB6"/>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6E3A713-9C4B-B296-08F6-0A5417E24A50}"/>
                </a:ext>
              </a:extLst>
            </p:cNvPr>
            <p:cNvSpPr/>
            <p:nvPr userDrawn="1"/>
          </p:nvSpPr>
          <p:spPr>
            <a:xfrm>
              <a:off x="11461424" y="0"/>
              <a:ext cx="730576" cy="1300694"/>
            </a:xfrm>
            <a:custGeom>
              <a:avLst/>
              <a:gdLst>
                <a:gd name="connsiteX0" fmla="*/ 173798 w 730576"/>
                <a:gd name="connsiteY0" fmla="*/ 0 h 1300694"/>
                <a:gd name="connsiteX1" fmla="*/ 730576 w 730576"/>
                <a:gd name="connsiteY1" fmla="*/ 0 h 1300694"/>
                <a:gd name="connsiteX2" fmla="*/ 730576 w 730576"/>
                <a:gd name="connsiteY2" fmla="*/ 1300694 h 1300694"/>
                <a:gd name="connsiteX3" fmla="*/ 597481 w 730576"/>
                <a:gd name="connsiteY3" fmla="*/ 1287848 h 1300694"/>
                <a:gd name="connsiteX4" fmla="*/ 0 w 730576"/>
                <a:gd name="connsiteY4" fmla="*/ 513924 h 1300694"/>
                <a:gd name="connsiteX5" fmla="*/ 122764 w 730576"/>
                <a:gd name="connsiteY5" fmla="*/ 65928 h 1300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0576" h="1300694">
                  <a:moveTo>
                    <a:pt x="173798" y="0"/>
                  </a:moveTo>
                  <a:lnTo>
                    <a:pt x="730576" y="0"/>
                  </a:lnTo>
                  <a:lnTo>
                    <a:pt x="730576" y="1300694"/>
                  </a:lnTo>
                  <a:lnTo>
                    <a:pt x="597481" y="1287848"/>
                  </a:lnTo>
                  <a:cubicBezTo>
                    <a:pt x="240520" y="1216924"/>
                    <a:pt x="0" y="908561"/>
                    <a:pt x="0" y="513924"/>
                  </a:cubicBezTo>
                  <a:cubicBezTo>
                    <a:pt x="0" y="344793"/>
                    <a:pt x="44177" y="191490"/>
                    <a:pt x="122764" y="65928"/>
                  </a:cubicBezTo>
                  <a:close/>
                </a:path>
              </a:pathLst>
            </a:custGeom>
            <a:solidFill>
              <a:srgbClr val="EFBC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20">
              <a:extLst>
                <a:ext uri="{FF2B5EF4-FFF2-40B4-BE49-F238E27FC236}">
                  <a16:creationId xmlns:a16="http://schemas.microsoft.com/office/drawing/2014/main" id="{A2802327-23E3-1387-37C5-0B97A0E6A07A}"/>
                </a:ext>
              </a:extLst>
            </p:cNvPr>
            <p:cNvSpPr/>
            <p:nvPr userDrawn="1"/>
          </p:nvSpPr>
          <p:spPr>
            <a:xfrm>
              <a:off x="11263856" y="3819038"/>
              <a:ext cx="928144" cy="1558673"/>
            </a:xfrm>
            <a:custGeom>
              <a:avLst/>
              <a:gdLst>
                <a:gd name="connsiteX0" fmla="*/ 726878 w 928144"/>
                <a:gd name="connsiteY0" fmla="*/ 0 h 1558673"/>
                <a:gd name="connsiteX1" fmla="*/ 927139 w 928144"/>
                <a:gd name="connsiteY1" fmla="*/ 7244 h 1558673"/>
                <a:gd name="connsiteX2" fmla="*/ 928144 w 928144"/>
                <a:gd name="connsiteY2" fmla="*/ 7355 h 1558673"/>
                <a:gd name="connsiteX3" fmla="*/ 928144 w 928144"/>
                <a:gd name="connsiteY3" fmla="*/ 1558673 h 1558673"/>
                <a:gd name="connsiteX4" fmla="*/ 877169 w 928144"/>
                <a:gd name="connsiteY4" fmla="*/ 1558673 h 1558673"/>
                <a:gd name="connsiteX5" fmla="*/ 877169 w 928144"/>
                <a:gd name="connsiteY5" fmla="*/ 1132371 h 1558673"/>
                <a:gd name="connsiteX6" fmla="*/ 0 w 928144"/>
                <a:gd name="connsiteY6" fmla="*/ 131087 h 1558673"/>
                <a:gd name="connsiteX7" fmla="*/ 726878 w 928144"/>
                <a:gd name="connsiteY7" fmla="*/ 0 h 155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8144" h="1558673">
                  <a:moveTo>
                    <a:pt x="726878" y="0"/>
                  </a:moveTo>
                  <a:cubicBezTo>
                    <a:pt x="794805" y="0"/>
                    <a:pt x="861592" y="2443"/>
                    <a:pt x="927139" y="7244"/>
                  </a:cubicBezTo>
                  <a:lnTo>
                    <a:pt x="928144" y="7355"/>
                  </a:lnTo>
                  <a:lnTo>
                    <a:pt x="928144" y="1558673"/>
                  </a:lnTo>
                  <a:lnTo>
                    <a:pt x="877169" y="1558673"/>
                  </a:lnTo>
                  <a:lnTo>
                    <a:pt x="877169" y="1132371"/>
                  </a:lnTo>
                  <a:cubicBezTo>
                    <a:pt x="877169" y="574983"/>
                    <a:pt x="499762" y="174738"/>
                    <a:pt x="0" y="131087"/>
                  </a:cubicBezTo>
                  <a:cubicBezTo>
                    <a:pt x="218385" y="47277"/>
                    <a:pt x="461351" y="0"/>
                    <a:pt x="726878" y="0"/>
                  </a:cubicBez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1">
              <a:extLst>
                <a:ext uri="{FF2B5EF4-FFF2-40B4-BE49-F238E27FC236}">
                  <a16:creationId xmlns:a16="http://schemas.microsoft.com/office/drawing/2014/main" id="{A449F3FF-3120-3FDA-F691-5A0FE1764A7E}"/>
                </a:ext>
              </a:extLst>
            </p:cNvPr>
            <p:cNvSpPr/>
            <p:nvPr userDrawn="1"/>
          </p:nvSpPr>
          <p:spPr>
            <a:xfrm>
              <a:off x="8366454" y="5772584"/>
              <a:ext cx="3825546" cy="1085416"/>
            </a:xfrm>
            <a:custGeom>
              <a:avLst/>
              <a:gdLst>
                <a:gd name="connsiteX0" fmla="*/ 1332977 w 3825546"/>
                <a:gd name="connsiteY0" fmla="*/ 0 h 1085416"/>
                <a:gd name="connsiteX1" fmla="*/ 3825546 w 3825546"/>
                <a:gd name="connsiteY1" fmla="*/ 0 h 1085416"/>
                <a:gd name="connsiteX2" fmla="*/ 3825546 w 3825546"/>
                <a:gd name="connsiteY2" fmla="*/ 1085416 h 1085416"/>
                <a:gd name="connsiteX3" fmla="*/ 0 w 3825546"/>
                <a:gd name="connsiteY3" fmla="*/ 1085416 h 1085416"/>
                <a:gd name="connsiteX4" fmla="*/ 33218 w 3825546"/>
                <a:gd name="connsiteY4" fmla="*/ 956223 h 1085416"/>
                <a:gd name="connsiteX5" fmla="*/ 1332977 w 3825546"/>
                <a:gd name="connsiteY5" fmla="*/ 0 h 1085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5546" h="1085416">
                  <a:moveTo>
                    <a:pt x="1332977" y="0"/>
                  </a:moveTo>
                  <a:lnTo>
                    <a:pt x="3825546" y="0"/>
                  </a:lnTo>
                  <a:lnTo>
                    <a:pt x="3825546" y="1085416"/>
                  </a:lnTo>
                  <a:lnTo>
                    <a:pt x="0" y="1085416"/>
                  </a:lnTo>
                  <a:lnTo>
                    <a:pt x="33218" y="956223"/>
                  </a:lnTo>
                  <a:cubicBezTo>
                    <a:pt x="205538" y="402189"/>
                    <a:pt x="722309" y="0"/>
                    <a:pt x="1332977" y="0"/>
                  </a:cubicBezTo>
                  <a:close/>
                </a:path>
              </a:pathLst>
            </a:custGeom>
            <a:solidFill>
              <a:srgbClr val="B5821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3" name="Group 22">
            <a:extLst>
              <a:ext uri="{FF2B5EF4-FFF2-40B4-BE49-F238E27FC236}">
                <a16:creationId xmlns:a16="http://schemas.microsoft.com/office/drawing/2014/main" id="{6294DE86-049A-AD6E-1EEE-18A10EC94741}"/>
              </a:ext>
            </a:extLst>
          </p:cNvPr>
          <p:cNvGrpSpPr/>
          <p:nvPr userDrawn="1"/>
        </p:nvGrpSpPr>
        <p:grpSpPr>
          <a:xfrm>
            <a:off x="0" y="1251410"/>
            <a:ext cx="4748030" cy="5616027"/>
            <a:chOff x="0" y="1251410"/>
            <a:chExt cx="4748030" cy="5616027"/>
          </a:xfrm>
        </p:grpSpPr>
        <p:sp>
          <p:nvSpPr>
            <p:cNvPr id="24" name="Freeform 23">
              <a:extLst>
                <a:ext uri="{FF2B5EF4-FFF2-40B4-BE49-F238E27FC236}">
                  <a16:creationId xmlns:a16="http://schemas.microsoft.com/office/drawing/2014/main" id="{166561D0-CEBA-CDE2-930E-9D277F445214}"/>
                </a:ext>
              </a:extLst>
            </p:cNvPr>
            <p:cNvSpPr/>
            <p:nvPr/>
          </p:nvSpPr>
          <p:spPr>
            <a:xfrm>
              <a:off x="3169211" y="4363657"/>
              <a:ext cx="1578819" cy="1522386"/>
            </a:xfrm>
            <a:custGeom>
              <a:avLst/>
              <a:gdLst>
                <a:gd name="connsiteX0" fmla="*/ 0 w 1119663"/>
                <a:gd name="connsiteY0" fmla="*/ 536592 h 1078799"/>
                <a:gd name="connsiteX1" fmla="*/ 559784 w 1119663"/>
                <a:gd name="connsiteY1" fmla="*/ 0 h 1078799"/>
                <a:gd name="connsiteX2" fmla="*/ 1119664 w 1119663"/>
                <a:gd name="connsiteY2" fmla="*/ 536592 h 1078799"/>
                <a:gd name="connsiteX3" fmla="*/ 559784 w 1119663"/>
                <a:gd name="connsiteY3" fmla="*/ 1078800 h 1078799"/>
                <a:gd name="connsiteX4" fmla="*/ 0 w 1119663"/>
                <a:gd name="connsiteY4" fmla="*/ 536592 h 1078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63" h="1078799">
                  <a:moveTo>
                    <a:pt x="0" y="536592"/>
                  </a:moveTo>
                  <a:cubicBezTo>
                    <a:pt x="0" y="222613"/>
                    <a:pt x="239935" y="0"/>
                    <a:pt x="559784" y="0"/>
                  </a:cubicBezTo>
                  <a:cubicBezTo>
                    <a:pt x="879634" y="0"/>
                    <a:pt x="1119664" y="222613"/>
                    <a:pt x="1119664" y="536592"/>
                  </a:cubicBezTo>
                  <a:cubicBezTo>
                    <a:pt x="1119664" y="850572"/>
                    <a:pt x="885444" y="1078800"/>
                    <a:pt x="559784" y="1078800"/>
                  </a:cubicBezTo>
                  <a:cubicBezTo>
                    <a:pt x="234125" y="1078800"/>
                    <a:pt x="0" y="850572"/>
                    <a:pt x="0" y="536592"/>
                  </a:cubicBezTo>
                  <a:close/>
                </a:path>
              </a:pathLst>
            </a:custGeom>
            <a:solidFill>
              <a:srgbClr val="EFBC6E"/>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D32F050A-B0BD-1AAC-3AD9-B75E2F5E8E95}"/>
                </a:ext>
              </a:extLst>
            </p:cNvPr>
            <p:cNvSpPr/>
            <p:nvPr userDrawn="1"/>
          </p:nvSpPr>
          <p:spPr>
            <a:xfrm>
              <a:off x="1" y="5377284"/>
              <a:ext cx="3251275" cy="1490153"/>
            </a:xfrm>
            <a:custGeom>
              <a:avLst/>
              <a:gdLst>
                <a:gd name="connsiteX0" fmla="*/ 0 w 3251275"/>
                <a:gd name="connsiteY0" fmla="*/ 0 h 1490153"/>
                <a:gd name="connsiteX1" fmla="*/ 1761099 w 3251275"/>
                <a:gd name="connsiteY1" fmla="*/ 0 h 1490153"/>
                <a:gd name="connsiteX2" fmla="*/ 3251275 w 3251275"/>
                <a:gd name="connsiteY2" fmla="*/ 1490153 h 1490153"/>
                <a:gd name="connsiteX3" fmla="*/ 3239351 w 3251275"/>
                <a:gd name="connsiteY3" fmla="*/ 1490153 h 1490153"/>
                <a:gd name="connsiteX4" fmla="*/ 3204595 w 3251275"/>
                <a:gd name="connsiteY4" fmla="*/ 1490153 h 1490153"/>
                <a:gd name="connsiteX5" fmla="*/ 3148529 w 3251275"/>
                <a:gd name="connsiteY5" fmla="*/ 1490153 h 1490153"/>
                <a:gd name="connsiteX6" fmla="*/ 3072675 w 3251275"/>
                <a:gd name="connsiteY6" fmla="*/ 1490153 h 1490153"/>
                <a:gd name="connsiteX7" fmla="*/ 2978555 w 3251275"/>
                <a:gd name="connsiteY7" fmla="*/ 1490153 h 1490153"/>
                <a:gd name="connsiteX8" fmla="*/ 2867691 w 3251275"/>
                <a:gd name="connsiteY8" fmla="*/ 1490153 h 1490153"/>
                <a:gd name="connsiteX9" fmla="*/ 2741605 w 3251275"/>
                <a:gd name="connsiteY9" fmla="*/ 1490153 h 1490153"/>
                <a:gd name="connsiteX10" fmla="*/ 2601820 w 3251275"/>
                <a:gd name="connsiteY10" fmla="*/ 1490153 h 1490153"/>
                <a:gd name="connsiteX11" fmla="*/ 2449858 w 3251275"/>
                <a:gd name="connsiteY11" fmla="*/ 1490153 h 1490153"/>
                <a:gd name="connsiteX12" fmla="*/ 2287241 w 3251275"/>
                <a:gd name="connsiteY12" fmla="*/ 1490153 h 1490153"/>
                <a:gd name="connsiteX13" fmla="*/ 2115491 w 3251275"/>
                <a:gd name="connsiteY13" fmla="*/ 1490153 h 1490153"/>
                <a:gd name="connsiteX14" fmla="*/ 1936130 w 3251275"/>
                <a:gd name="connsiteY14" fmla="*/ 1490153 h 1490153"/>
                <a:gd name="connsiteX15" fmla="*/ 1560664 w 3251275"/>
                <a:gd name="connsiteY15" fmla="*/ 1490153 h 1490153"/>
                <a:gd name="connsiteX16" fmla="*/ 1173021 w 3251275"/>
                <a:gd name="connsiteY16" fmla="*/ 1490153 h 1490153"/>
                <a:gd name="connsiteX17" fmla="*/ 785378 w 3251275"/>
                <a:gd name="connsiteY17" fmla="*/ 1490153 h 1490153"/>
                <a:gd name="connsiteX18" fmla="*/ 409912 w 3251275"/>
                <a:gd name="connsiteY18" fmla="*/ 1490153 h 1490153"/>
                <a:gd name="connsiteX19" fmla="*/ 230551 w 3251275"/>
                <a:gd name="connsiteY19" fmla="*/ 1490153 h 1490153"/>
                <a:gd name="connsiteX20" fmla="*/ 58801 w 3251275"/>
                <a:gd name="connsiteY20" fmla="*/ 1490153 h 1490153"/>
                <a:gd name="connsiteX21" fmla="*/ 0 w 3251275"/>
                <a:gd name="connsiteY21" fmla="*/ 1490153 h 1490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251275" h="1490153">
                  <a:moveTo>
                    <a:pt x="0" y="0"/>
                  </a:moveTo>
                  <a:lnTo>
                    <a:pt x="1761099" y="0"/>
                  </a:lnTo>
                  <a:cubicBezTo>
                    <a:pt x="2584154" y="0"/>
                    <a:pt x="3251275" y="667246"/>
                    <a:pt x="3251275" y="1490153"/>
                  </a:cubicBezTo>
                  <a:lnTo>
                    <a:pt x="3239351" y="1490153"/>
                  </a:lnTo>
                  <a:lnTo>
                    <a:pt x="3204595" y="1490153"/>
                  </a:lnTo>
                  <a:lnTo>
                    <a:pt x="3148529" y="1490153"/>
                  </a:lnTo>
                  <a:lnTo>
                    <a:pt x="3072675" y="1490153"/>
                  </a:lnTo>
                  <a:lnTo>
                    <a:pt x="2978555" y="1490153"/>
                  </a:lnTo>
                  <a:lnTo>
                    <a:pt x="2867691" y="1490153"/>
                  </a:lnTo>
                  <a:lnTo>
                    <a:pt x="2741605" y="1490153"/>
                  </a:lnTo>
                  <a:lnTo>
                    <a:pt x="2601820" y="1490153"/>
                  </a:lnTo>
                  <a:lnTo>
                    <a:pt x="2449858" y="1490153"/>
                  </a:lnTo>
                  <a:lnTo>
                    <a:pt x="2287241" y="1490153"/>
                  </a:lnTo>
                  <a:lnTo>
                    <a:pt x="2115491" y="1490153"/>
                  </a:lnTo>
                  <a:lnTo>
                    <a:pt x="1936130" y="1490153"/>
                  </a:lnTo>
                  <a:lnTo>
                    <a:pt x="1560664" y="1490153"/>
                  </a:lnTo>
                  <a:lnTo>
                    <a:pt x="1173021" y="1490153"/>
                  </a:lnTo>
                  <a:lnTo>
                    <a:pt x="785378" y="1490153"/>
                  </a:lnTo>
                  <a:lnTo>
                    <a:pt x="409912" y="1490153"/>
                  </a:lnTo>
                  <a:lnTo>
                    <a:pt x="230551" y="1490153"/>
                  </a:lnTo>
                  <a:lnTo>
                    <a:pt x="58801" y="1490153"/>
                  </a:lnTo>
                  <a:lnTo>
                    <a:pt x="0" y="1490153"/>
                  </a:lnTo>
                  <a:close/>
                </a:path>
              </a:pathLst>
            </a:custGeom>
            <a:solidFill>
              <a:srgbClr val="F2AAB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969AA48B-5CD0-0073-7416-69137FB939E6}"/>
                </a:ext>
              </a:extLst>
            </p:cNvPr>
            <p:cNvSpPr/>
            <p:nvPr userDrawn="1"/>
          </p:nvSpPr>
          <p:spPr>
            <a:xfrm>
              <a:off x="0" y="1251410"/>
              <a:ext cx="2802678" cy="5606590"/>
            </a:xfrm>
            <a:custGeom>
              <a:avLst/>
              <a:gdLst>
                <a:gd name="connsiteX0" fmla="*/ 0 w 2802678"/>
                <a:gd name="connsiteY0" fmla="*/ 0 h 5606590"/>
                <a:gd name="connsiteX1" fmla="*/ 156559 w 2802678"/>
                <a:gd name="connsiteY1" fmla="*/ 7471 h 5606590"/>
                <a:gd name="connsiteX2" fmla="*/ 511878 w 2802678"/>
                <a:gd name="connsiteY2" fmla="*/ 59415 h 5606590"/>
                <a:gd name="connsiteX3" fmla="*/ 2802678 w 2802678"/>
                <a:gd name="connsiteY3" fmla="*/ 2797427 h 5606590"/>
                <a:gd name="connsiteX4" fmla="*/ 1144479 w 2802678"/>
                <a:gd name="connsiteY4" fmla="*/ 5166764 h 5606590"/>
                <a:gd name="connsiteX5" fmla="*/ 1144345 w 2802678"/>
                <a:gd name="connsiteY5" fmla="*/ 5166898 h 5606590"/>
                <a:gd name="connsiteX6" fmla="*/ 1435198 w 2802678"/>
                <a:gd name="connsiteY6" fmla="*/ 5606590 h 5606590"/>
                <a:gd name="connsiteX7" fmla="*/ 0 w 2802678"/>
                <a:gd name="connsiteY7" fmla="*/ 5606590 h 5606590"/>
                <a:gd name="connsiteX8" fmla="*/ 0 w 2802678"/>
                <a:gd name="connsiteY8" fmla="*/ 5242252 h 5606590"/>
                <a:gd name="connsiteX9" fmla="*/ 6501 w 2802678"/>
                <a:gd name="connsiteY9" fmla="*/ 5237132 h 5606590"/>
                <a:gd name="connsiteX10" fmla="*/ 653440 w 2802678"/>
                <a:gd name="connsiteY10" fmla="*/ 3641556 h 5606590"/>
                <a:gd name="connsiteX11" fmla="*/ 522353 w 2802678"/>
                <a:gd name="connsiteY11" fmla="*/ 2914678 h 5606590"/>
                <a:gd name="connsiteX12" fmla="*/ 527592 w 2802678"/>
                <a:gd name="connsiteY12" fmla="*/ 2820260 h 5606590"/>
                <a:gd name="connsiteX13" fmla="*/ 117005 w 2802678"/>
                <a:gd name="connsiteY13" fmla="*/ 2021662 h 5606590"/>
                <a:gd name="connsiteX14" fmla="*/ 0 w 2802678"/>
                <a:gd name="connsiteY14" fmla="*/ 1955121 h 560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02678" h="5606590">
                  <a:moveTo>
                    <a:pt x="0" y="0"/>
                  </a:moveTo>
                  <a:lnTo>
                    <a:pt x="156559" y="7471"/>
                  </a:lnTo>
                  <a:cubicBezTo>
                    <a:pt x="278211" y="19257"/>
                    <a:pt x="396572" y="36717"/>
                    <a:pt x="511878" y="59415"/>
                  </a:cubicBezTo>
                  <a:cubicBezTo>
                    <a:pt x="1911527" y="337299"/>
                    <a:pt x="2802678" y="1413647"/>
                    <a:pt x="2802678" y="2797427"/>
                  </a:cubicBezTo>
                  <a:cubicBezTo>
                    <a:pt x="2802678" y="3828380"/>
                    <a:pt x="2150869" y="4775389"/>
                    <a:pt x="1144479" y="5166764"/>
                  </a:cubicBezTo>
                  <a:lnTo>
                    <a:pt x="1144345" y="5166898"/>
                  </a:lnTo>
                  <a:lnTo>
                    <a:pt x="1435198" y="5606590"/>
                  </a:lnTo>
                  <a:lnTo>
                    <a:pt x="0" y="5606590"/>
                  </a:lnTo>
                  <a:lnTo>
                    <a:pt x="0" y="5242252"/>
                  </a:lnTo>
                  <a:lnTo>
                    <a:pt x="6501" y="5237132"/>
                  </a:lnTo>
                  <a:cubicBezTo>
                    <a:pt x="409058" y="4886083"/>
                    <a:pt x="653440" y="4320822"/>
                    <a:pt x="653440" y="3641556"/>
                  </a:cubicBezTo>
                  <a:cubicBezTo>
                    <a:pt x="653440" y="3375895"/>
                    <a:pt x="606298" y="3133065"/>
                    <a:pt x="522353" y="2914678"/>
                  </a:cubicBezTo>
                  <a:cubicBezTo>
                    <a:pt x="525846" y="2883251"/>
                    <a:pt x="527592" y="2851823"/>
                    <a:pt x="527592" y="2820260"/>
                  </a:cubicBezTo>
                  <a:cubicBezTo>
                    <a:pt x="527592" y="2481265"/>
                    <a:pt x="373806" y="2192905"/>
                    <a:pt x="117005" y="2021662"/>
                  </a:cubicBezTo>
                  <a:lnTo>
                    <a:pt x="0" y="1955121"/>
                  </a:lnTo>
                  <a:close/>
                </a:path>
              </a:pathLst>
            </a:custGeom>
            <a:solidFill>
              <a:srgbClr val="932B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26">
              <a:extLst>
                <a:ext uri="{FF2B5EF4-FFF2-40B4-BE49-F238E27FC236}">
                  <a16:creationId xmlns:a16="http://schemas.microsoft.com/office/drawing/2014/main" id="{2A01B8C5-1D22-793B-ADC6-45533A8E80C7}"/>
                </a:ext>
              </a:extLst>
            </p:cNvPr>
            <p:cNvSpPr/>
            <p:nvPr userDrawn="1"/>
          </p:nvSpPr>
          <p:spPr>
            <a:xfrm>
              <a:off x="0" y="1251410"/>
              <a:ext cx="522353" cy="3680266"/>
            </a:xfrm>
            <a:custGeom>
              <a:avLst/>
              <a:gdLst>
                <a:gd name="connsiteX0" fmla="*/ 0 w 522353"/>
                <a:gd name="connsiteY0" fmla="*/ 2154940 h 3680266"/>
                <a:gd name="connsiteX1" fmla="*/ 36570 w 522353"/>
                <a:gd name="connsiteY1" fmla="*/ 2185993 h 3680266"/>
                <a:gd name="connsiteX2" fmla="*/ 522353 w 522353"/>
                <a:gd name="connsiteY2" fmla="*/ 2914545 h 3680266"/>
                <a:gd name="connsiteX3" fmla="*/ 522353 w 522353"/>
                <a:gd name="connsiteY3" fmla="*/ 2914679 h 3680266"/>
                <a:gd name="connsiteX4" fmla="*/ 71318 w 522353"/>
                <a:gd name="connsiteY4" fmla="*/ 3646080 h 3680266"/>
                <a:gd name="connsiteX5" fmla="*/ 0 w 522353"/>
                <a:gd name="connsiteY5" fmla="*/ 3680266 h 3680266"/>
                <a:gd name="connsiteX6" fmla="*/ 0 w 522353"/>
                <a:gd name="connsiteY6" fmla="*/ 0 h 3680266"/>
                <a:gd name="connsiteX7" fmla="*/ 156559 w 522353"/>
                <a:gd name="connsiteY7" fmla="*/ 7471 h 3680266"/>
                <a:gd name="connsiteX8" fmla="*/ 511878 w 522353"/>
                <a:gd name="connsiteY8" fmla="*/ 59415 h 3680266"/>
                <a:gd name="connsiteX9" fmla="*/ 511878 w 522353"/>
                <a:gd name="connsiteY9" fmla="*/ 2021662 h 3680266"/>
                <a:gd name="connsiteX10" fmla="*/ 0 w 522353"/>
                <a:gd name="connsiteY10" fmla="*/ 2021662 h 36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2353" h="3680266">
                  <a:moveTo>
                    <a:pt x="0" y="2154940"/>
                  </a:moveTo>
                  <a:lnTo>
                    <a:pt x="36570" y="2185993"/>
                  </a:lnTo>
                  <a:cubicBezTo>
                    <a:pt x="238312" y="2371351"/>
                    <a:pt x="412252" y="2618395"/>
                    <a:pt x="522353" y="2914545"/>
                  </a:cubicBezTo>
                  <a:lnTo>
                    <a:pt x="522353" y="2914679"/>
                  </a:lnTo>
                  <a:cubicBezTo>
                    <a:pt x="495072" y="3227031"/>
                    <a:pt x="328495" y="3491587"/>
                    <a:pt x="71318" y="3646080"/>
                  </a:cubicBezTo>
                  <a:lnTo>
                    <a:pt x="0" y="3680266"/>
                  </a:lnTo>
                  <a:close/>
                  <a:moveTo>
                    <a:pt x="0" y="0"/>
                  </a:moveTo>
                  <a:lnTo>
                    <a:pt x="156559" y="7471"/>
                  </a:lnTo>
                  <a:cubicBezTo>
                    <a:pt x="278211" y="19257"/>
                    <a:pt x="396572" y="36717"/>
                    <a:pt x="511878" y="59415"/>
                  </a:cubicBezTo>
                  <a:lnTo>
                    <a:pt x="511878" y="2021662"/>
                  </a:lnTo>
                  <a:lnTo>
                    <a:pt x="0" y="2021662"/>
                  </a:lnTo>
                  <a:close/>
                </a:path>
              </a:pathLst>
            </a:custGeom>
            <a:solidFill>
              <a:srgbClr val="F2AAB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27">
              <a:extLst>
                <a:ext uri="{FF2B5EF4-FFF2-40B4-BE49-F238E27FC236}">
                  <a16:creationId xmlns:a16="http://schemas.microsoft.com/office/drawing/2014/main" id="{C1EACD1B-3DF7-F6C8-6F72-0E511C1748B6}"/>
                </a:ext>
              </a:extLst>
            </p:cNvPr>
            <p:cNvSpPr/>
            <p:nvPr userDrawn="1"/>
          </p:nvSpPr>
          <p:spPr>
            <a:xfrm>
              <a:off x="0" y="4166089"/>
              <a:ext cx="653440" cy="2327678"/>
            </a:xfrm>
            <a:custGeom>
              <a:avLst/>
              <a:gdLst>
                <a:gd name="connsiteX0" fmla="*/ 522353 w 653440"/>
                <a:gd name="connsiteY0" fmla="*/ 0 h 2327678"/>
                <a:gd name="connsiteX1" fmla="*/ 653440 w 653440"/>
                <a:gd name="connsiteY1" fmla="*/ 726878 h 2327678"/>
                <a:gd name="connsiteX2" fmla="*/ 6560 w 653440"/>
                <a:gd name="connsiteY2" fmla="*/ 2322512 h 2327678"/>
                <a:gd name="connsiteX3" fmla="*/ 0 w 653440"/>
                <a:gd name="connsiteY3" fmla="*/ 2327678 h 2327678"/>
                <a:gd name="connsiteX4" fmla="*/ 0 w 653440"/>
                <a:gd name="connsiteY4" fmla="*/ 765586 h 2327678"/>
                <a:gd name="connsiteX5" fmla="*/ 71318 w 653440"/>
                <a:gd name="connsiteY5" fmla="*/ 731400 h 2327678"/>
                <a:gd name="connsiteX6" fmla="*/ 522353 w 653440"/>
                <a:gd name="connsiteY6" fmla="*/ 0 h 2327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3440" h="2327678">
                  <a:moveTo>
                    <a:pt x="522353" y="0"/>
                  </a:moveTo>
                  <a:cubicBezTo>
                    <a:pt x="606163" y="218385"/>
                    <a:pt x="653440" y="461351"/>
                    <a:pt x="653440" y="726878"/>
                  </a:cubicBezTo>
                  <a:cubicBezTo>
                    <a:pt x="653440" y="1406144"/>
                    <a:pt x="409111" y="1971456"/>
                    <a:pt x="6560" y="2322512"/>
                  </a:cubicBezTo>
                  <a:lnTo>
                    <a:pt x="0" y="2327678"/>
                  </a:lnTo>
                  <a:lnTo>
                    <a:pt x="0" y="765586"/>
                  </a:lnTo>
                  <a:lnTo>
                    <a:pt x="71318" y="731400"/>
                  </a:lnTo>
                  <a:cubicBezTo>
                    <a:pt x="328495" y="576908"/>
                    <a:pt x="495071" y="312351"/>
                    <a:pt x="522353" y="0"/>
                  </a:cubicBez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9" name="Graphic 1">
            <a:extLst>
              <a:ext uri="{FF2B5EF4-FFF2-40B4-BE49-F238E27FC236}">
                <a16:creationId xmlns:a16="http://schemas.microsoft.com/office/drawing/2014/main" id="{2E578F70-B33B-AD84-3F3D-4D2339CED1C7}"/>
              </a:ext>
            </a:extLst>
          </p:cNvPr>
          <p:cNvPicPr>
            <a:picLocks noChangeAspect="1"/>
          </p:cNvPicPr>
          <p:nvPr userDrawn="1"/>
        </p:nvPicPr>
        <p:blipFill>
          <a:blip r:embed="rId2"/>
          <a:srcRect/>
          <a:stretch/>
        </p:blipFill>
        <p:spPr>
          <a:xfrm>
            <a:off x="4886314" y="5496593"/>
            <a:ext cx="2418000" cy="990567"/>
          </a:xfrm>
          <a:prstGeom prst="rect">
            <a:avLst/>
          </a:prstGeom>
        </p:spPr>
      </p:pic>
      <p:sp>
        <p:nvSpPr>
          <p:cNvPr id="30" name="Freeform 29">
            <a:extLst>
              <a:ext uri="{FF2B5EF4-FFF2-40B4-BE49-F238E27FC236}">
                <a16:creationId xmlns:a16="http://schemas.microsoft.com/office/drawing/2014/main" id="{9B381E51-F75E-6F48-08C3-3FE4E3831441}"/>
              </a:ext>
            </a:extLst>
          </p:cNvPr>
          <p:cNvSpPr/>
          <p:nvPr userDrawn="1"/>
        </p:nvSpPr>
        <p:spPr>
          <a:xfrm>
            <a:off x="1212175" y="2213241"/>
            <a:ext cx="3026580" cy="2850432"/>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chemeClr val="bg1"/>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31" name="Text Placeholder 35">
            <a:extLst>
              <a:ext uri="{FF2B5EF4-FFF2-40B4-BE49-F238E27FC236}">
                <a16:creationId xmlns:a16="http://schemas.microsoft.com/office/drawing/2014/main" id="{284679EA-F867-F2E7-43B3-6F7C880C15CA}"/>
              </a:ext>
            </a:extLst>
          </p:cNvPr>
          <p:cNvSpPr>
            <a:spLocks noGrp="1"/>
          </p:cNvSpPr>
          <p:nvPr>
            <p:ph type="body" sz="quarter" idx="12" hasCustomPrompt="1"/>
          </p:nvPr>
        </p:nvSpPr>
        <p:spPr>
          <a:xfrm>
            <a:off x="1247344" y="4345736"/>
            <a:ext cx="2956243" cy="303738"/>
          </a:xfrm>
          <a:prstGeom prst="rect">
            <a:avLst/>
          </a:prstGeom>
        </p:spPr>
        <p:txBody>
          <a:bodyPr/>
          <a:lstStyle>
            <a:lvl1pPr marL="0" indent="0" algn="ctr">
              <a:buNone/>
              <a:defRPr sz="1800" b="1" i="0">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32" name="Text Placeholder 35">
            <a:extLst>
              <a:ext uri="{FF2B5EF4-FFF2-40B4-BE49-F238E27FC236}">
                <a16:creationId xmlns:a16="http://schemas.microsoft.com/office/drawing/2014/main" id="{361E3BAE-E0A9-7A31-1FF9-5E720DEA611B}"/>
              </a:ext>
            </a:extLst>
          </p:cNvPr>
          <p:cNvSpPr>
            <a:spLocks noGrp="1"/>
          </p:cNvSpPr>
          <p:nvPr>
            <p:ph type="body" sz="quarter" idx="13" hasCustomPrompt="1"/>
          </p:nvPr>
        </p:nvSpPr>
        <p:spPr>
          <a:xfrm>
            <a:off x="1247344" y="4667591"/>
            <a:ext cx="2956243" cy="303738"/>
          </a:xfrm>
          <a:prstGeom prst="rect">
            <a:avLst/>
          </a:prstGeom>
        </p:spPr>
        <p:txBody>
          <a:bodyPr/>
          <a:lstStyle>
            <a:lvl1pPr marL="0" indent="0" algn="ctr">
              <a:buNone/>
              <a:defRPr sz="1800" b="0" i="0">
                <a:solidFill>
                  <a:srgbClr val="932B48"/>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33" name="Picture Placeholder 9">
            <a:extLst>
              <a:ext uri="{FF2B5EF4-FFF2-40B4-BE49-F238E27FC236}">
                <a16:creationId xmlns:a16="http://schemas.microsoft.com/office/drawing/2014/main" id="{2F9C6A5C-2D94-2F0F-3A83-842F5B7C1043}"/>
              </a:ext>
            </a:extLst>
          </p:cNvPr>
          <p:cNvSpPr>
            <a:spLocks noGrp="1"/>
          </p:cNvSpPr>
          <p:nvPr>
            <p:ph type="pic" sz="quarter" idx="11" hasCustomPrompt="1"/>
          </p:nvPr>
        </p:nvSpPr>
        <p:spPr>
          <a:xfrm>
            <a:off x="1247344" y="2247893"/>
            <a:ext cx="2956243" cy="2020920"/>
          </a:xfrm>
          <a:custGeom>
            <a:avLst/>
            <a:gdLst>
              <a:gd name="connsiteX0" fmla="*/ 45577 w 2956243"/>
              <a:gd name="connsiteY0" fmla="*/ 0 h 2020920"/>
              <a:gd name="connsiteX1" fmla="*/ 2910992 w 2956243"/>
              <a:gd name="connsiteY1" fmla="*/ 0 h 2020920"/>
              <a:gd name="connsiteX2" fmla="*/ 2918269 w 2956243"/>
              <a:gd name="connsiteY2" fmla="*/ 1469 h 2020920"/>
              <a:gd name="connsiteX3" fmla="*/ 2951641 w 2956243"/>
              <a:gd name="connsiteY3" fmla="*/ 34835 h 2020920"/>
              <a:gd name="connsiteX4" fmla="*/ 2956243 w 2956243"/>
              <a:gd name="connsiteY4" fmla="*/ 57627 h 2020920"/>
              <a:gd name="connsiteX5" fmla="*/ 2956243 w 2956243"/>
              <a:gd name="connsiteY5" fmla="*/ 2020920 h 2020920"/>
              <a:gd name="connsiteX6" fmla="*/ 0 w 2956243"/>
              <a:gd name="connsiteY6" fmla="*/ 2020920 h 2020920"/>
              <a:gd name="connsiteX7" fmla="*/ 0 w 2956243"/>
              <a:gd name="connsiteY7" fmla="*/ 1936492 h 2020920"/>
              <a:gd name="connsiteX8" fmla="*/ 0 w 2956243"/>
              <a:gd name="connsiteY8" fmla="*/ 841178 h 2020920"/>
              <a:gd name="connsiteX9" fmla="*/ 0 w 2956243"/>
              <a:gd name="connsiteY9" fmla="*/ 59240 h 2020920"/>
              <a:gd name="connsiteX10" fmla="*/ 38300 w 2956243"/>
              <a:gd name="connsiteY10" fmla="*/ 1469 h 20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243" h="2020920">
                <a:moveTo>
                  <a:pt x="45577" y="0"/>
                </a:moveTo>
                <a:lnTo>
                  <a:pt x="2910992" y="0"/>
                </a:lnTo>
                <a:lnTo>
                  <a:pt x="2918269" y="1469"/>
                </a:lnTo>
                <a:cubicBezTo>
                  <a:pt x="2933274" y="7814"/>
                  <a:pt x="2945294" y="19833"/>
                  <a:pt x="2951641" y="34835"/>
                </a:cubicBezTo>
                <a:lnTo>
                  <a:pt x="2956243" y="57627"/>
                </a:lnTo>
                <a:lnTo>
                  <a:pt x="2956243" y="2020920"/>
                </a:lnTo>
                <a:lnTo>
                  <a:pt x="0" y="2020920"/>
                </a:lnTo>
                <a:lnTo>
                  <a:pt x="0" y="1936492"/>
                </a:lnTo>
                <a:lnTo>
                  <a:pt x="0" y="841178"/>
                </a:lnTo>
                <a:lnTo>
                  <a:pt x="0" y="59240"/>
                </a:lnTo>
                <a:cubicBezTo>
                  <a:pt x="0" y="33270"/>
                  <a:pt x="15793" y="10987"/>
                  <a:pt x="38300" y="1469"/>
                </a:cubicBezTo>
                <a:close/>
              </a:path>
            </a:pathLst>
          </a:custGeom>
        </p:spPr>
        <p:txBody>
          <a:bodyPr wrap="square">
            <a:noAutofit/>
          </a:bodyPr>
          <a:lstStyle>
            <a:lvl1pPr>
              <a:defRPr sz="20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34" name="Freeform 33">
            <a:extLst>
              <a:ext uri="{FF2B5EF4-FFF2-40B4-BE49-F238E27FC236}">
                <a16:creationId xmlns:a16="http://schemas.microsoft.com/office/drawing/2014/main" id="{0F08C23C-559A-B013-F2B4-DB22C2F79EFD}"/>
              </a:ext>
            </a:extLst>
          </p:cNvPr>
          <p:cNvSpPr/>
          <p:nvPr userDrawn="1"/>
        </p:nvSpPr>
        <p:spPr>
          <a:xfrm>
            <a:off x="4582710" y="2213241"/>
            <a:ext cx="3026580" cy="2850432"/>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chemeClr val="bg1"/>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35" name="Text Placeholder 35">
            <a:extLst>
              <a:ext uri="{FF2B5EF4-FFF2-40B4-BE49-F238E27FC236}">
                <a16:creationId xmlns:a16="http://schemas.microsoft.com/office/drawing/2014/main" id="{EA572CC5-43C3-F847-3174-3C4EB776D864}"/>
              </a:ext>
            </a:extLst>
          </p:cNvPr>
          <p:cNvSpPr>
            <a:spLocks noGrp="1"/>
          </p:cNvSpPr>
          <p:nvPr>
            <p:ph type="body" sz="quarter" idx="14" hasCustomPrompt="1"/>
          </p:nvPr>
        </p:nvSpPr>
        <p:spPr>
          <a:xfrm>
            <a:off x="4617193" y="4345736"/>
            <a:ext cx="2956243" cy="303738"/>
          </a:xfrm>
          <a:prstGeom prst="rect">
            <a:avLst/>
          </a:prstGeom>
        </p:spPr>
        <p:txBody>
          <a:bodyPr/>
          <a:lstStyle>
            <a:lvl1pPr marL="0" indent="0" algn="ctr">
              <a:buNone/>
              <a:defRPr sz="1800" b="1" i="0">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38" name="Text Placeholder 35">
            <a:extLst>
              <a:ext uri="{FF2B5EF4-FFF2-40B4-BE49-F238E27FC236}">
                <a16:creationId xmlns:a16="http://schemas.microsoft.com/office/drawing/2014/main" id="{975BCE9F-DA21-4ABE-6AB8-4249B0168241}"/>
              </a:ext>
            </a:extLst>
          </p:cNvPr>
          <p:cNvSpPr>
            <a:spLocks noGrp="1"/>
          </p:cNvSpPr>
          <p:nvPr>
            <p:ph type="body" sz="quarter" idx="15" hasCustomPrompt="1"/>
          </p:nvPr>
        </p:nvSpPr>
        <p:spPr>
          <a:xfrm>
            <a:off x="4617193" y="4667591"/>
            <a:ext cx="2956243" cy="303738"/>
          </a:xfrm>
          <a:prstGeom prst="rect">
            <a:avLst/>
          </a:prstGeom>
        </p:spPr>
        <p:txBody>
          <a:bodyPr/>
          <a:lstStyle>
            <a:lvl1pPr marL="0" indent="0" algn="ctr">
              <a:buNone/>
              <a:defRPr sz="1800" b="0" i="0">
                <a:solidFill>
                  <a:srgbClr val="932B48"/>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39" name="Picture Placeholder 13">
            <a:extLst>
              <a:ext uri="{FF2B5EF4-FFF2-40B4-BE49-F238E27FC236}">
                <a16:creationId xmlns:a16="http://schemas.microsoft.com/office/drawing/2014/main" id="{F74299AC-AC0B-537F-36C6-00E40A71D1A2}"/>
              </a:ext>
            </a:extLst>
          </p:cNvPr>
          <p:cNvSpPr>
            <a:spLocks noGrp="1"/>
          </p:cNvSpPr>
          <p:nvPr>
            <p:ph type="pic" sz="quarter" idx="16" hasCustomPrompt="1"/>
          </p:nvPr>
        </p:nvSpPr>
        <p:spPr>
          <a:xfrm>
            <a:off x="4617878" y="2247893"/>
            <a:ext cx="2956243" cy="2020920"/>
          </a:xfrm>
          <a:custGeom>
            <a:avLst/>
            <a:gdLst>
              <a:gd name="connsiteX0" fmla="*/ 45577 w 2956243"/>
              <a:gd name="connsiteY0" fmla="*/ 0 h 2020920"/>
              <a:gd name="connsiteX1" fmla="*/ 2910992 w 2956243"/>
              <a:gd name="connsiteY1" fmla="*/ 0 h 2020920"/>
              <a:gd name="connsiteX2" fmla="*/ 2918269 w 2956243"/>
              <a:gd name="connsiteY2" fmla="*/ 1469 h 2020920"/>
              <a:gd name="connsiteX3" fmla="*/ 2951641 w 2956243"/>
              <a:gd name="connsiteY3" fmla="*/ 34835 h 2020920"/>
              <a:gd name="connsiteX4" fmla="*/ 2956243 w 2956243"/>
              <a:gd name="connsiteY4" fmla="*/ 57627 h 2020920"/>
              <a:gd name="connsiteX5" fmla="*/ 2956243 w 2956243"/>
              <a:gd name="connsiteY5" fmla="*/ 2020920 h 2020920"/>
              <a:gd name="connsiteX6" fmla="*/ 0 w 2956243"/>
              <a:gd name="connsiteY6" fmla="*/ 2020920 h 2020920"/>
              <a:gd name="connsiteX7" fmla="*/ 0 w 2956243"/>
              <a:gd name="connsiteY7" fmla="*/ 1936492 h 2020920"/>
              <a:gd name="connsiteX8" fmla="*/ 0 w 2956243"/>
              <a:gd name="connsiteY8" fmla="*/ 841178 h 2020920"/>
              <a:gd name="connsiteX9" fmla="*/ 0 w 2956243"/>
              <a:gd name="connsiteY9" fmla="*/ 59240 h 2020920"/>
              <a:gd name="connsiteX10" fmla="*/ 38300 w 2956243"/>
              <a:gd name="connsiteY10" fmla="*/ 1469 h 20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243" h="2020920">
                <a:moveTo>
                  <a:pt x="45577" y="0"/>
                </a:moveTo>
                <a:lnTo>
                  <a:pt x="2910992" y="0"/>
                </a:lnTo>
                <a:lnTo>
                  <a:pt x="2918269" y="1469"/>
                </a:lnTo>
                <a:cubicBezTo>
                  <a:pt x="2933274" y="7814"/>
                  <a:pt x="2945294" y="19833"/>
                  <a:pt x="2951641" y="34835"/>
                </a:cubicBezTo>
                <a:lnTo>
                  <a:pt x="2956243" y="57627"/>
                </a:lnTo>
                <a:lnTo>
                  <a:pt x="2956243" y="2020920"/>
                </a:lnTo>
                <a:lnTo>
                  <a:pt x="0" y="2020920"/>
                </a:lnTo>
                <a:lnTo>
                  <a:pt x="0" y="1936492"/>
                </a:lnTo>
                <a:lnTo>
                  <a:pt x="0" y="841178"/>
                </a:lnTo>
                <a:lnTo>
                  <a:pt x="0" y="59240"/>
                </a:lnTo>
                <a:cubicBezTo>
                  <a:pt x="0" y="33270"/>
                  <a:pt x="15793" y="10987"/>
                  <a:pt x="38300" y="1469"/>
                </a:cubicBezTo>
                <a:close/>
              </a:path>
            </a:pathLst>
          </a:custGeom>
        </p:spPr>
        <p:txBody>
          <a:bodyPr wrap="square">
            <a:noAutofit/>
          </a:bodyPr>
          <a:lstStyle>
            <a:lvl1pPr>
              <a:defRPr sz="20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0" name="Freeform 39">
            <a:extLst>
              <a:ext uri="{FF2B5EF4-FFF2-40B4-BE49-F238E27FC236}">
                <a16:creationId xmlns:a16="http://schemas.microsoft.com/office/drawing/2014/main" id="{9719E4A0-D49D-B2F9-32AF-98BDD004A59B}"/>
              </a:ext>
            </a:extLst>
          </p:cNvPr>
          <p:cNvSpPr/>
          <p:nvPr userDrawn="1"/>
        </p:nvSpPr>
        <p:spPr>
          <a:xfrm>
            <a:off x="7953245" y="2213241"/>
            <a:ext cx="3026580" cy="2850432"/>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chemeClr val="bg1"/>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41" name="Text Placeholder 35">
            <a:extLst>
              <a:ext uri="{FF2B5EF4-FFF2-40B4-BE49-F238E27FC236}">
                <a16:creationId xmlns:a16="http://schemas.microsoft.com/office/drawing/2014/main" id="{C0701C22-9D92-EF82-26D7-D0812BF4576E}"/>
              </a:ext>
            </a:extLst>
          </p:cNvPr>
          <p:cNvSpPr>
            <a:spLocks noGrp="1"/>
          </p:cNvSpPr>
          <p:nvPr>
            <p:ph type="body" sz="quarter" idx="17" hasCustomPrompt="1"/>
          </p:nvPr>
        </p:nvSpPr>
        <p:spPr>
          <a:xfrm>
            <a:off x="7988412" y="4345736"/>
            <a:ext cx="2956243" cy="303738"/>
          </a:xfrm>
          <a:prstGeom prst="rect">
            <a:avLst/>
          </a:prstGeom>
        </p:spPr>
        <p:txBody>
          <a:bodyPr/>
          <a:lstStyle>
            <a:lvl1pPr marL="0" indent="0" algn="ctr">
              <a:buNone/>
              <a:defRPr sz="1800" b="1" i="0">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42" name="Text Placeholder 35">
            <a:extLst>
              <a:ext uri="{FF2B5EF4-FFF2-40B4-BE49-F238E27FC236}">
                <a16:creationId xmlns:a16="http://schemas.microsoft.com/office/drawing/2014/main" id="{FEB85011-2D39-53FD-FC33-3DB3025968E6}"/>
              </a:ext>
            </a:extLst>
          </p:cNvPr>
          <p:cNvSpPr>
            <a:spLocks noGrp="1"/>
          </p:cNvSpPr>
          <p:nvPr>
            <p:ph type="body" sz="quarter" idx="18" hasCustomPrompt="1"/>
          </p:nvPr>
        </p:nvSpPr>
        <p:spPr>
          <a:xfrm>
            <a:off x="7988412" y="4667591"/>
            <a:ext cx="2956243" cy="303738"/>
          </a:xfrm>
          <a:prstGeom prst="rect">
            <a:avLst/>
          </a:prstGeom>
        </p:spPr>
        <p:txBody>
          <a:bodyPr/>
          <a:lstStyle>
            <a:lvl1pPr marL="0" indent="0" algn="ctr">
              <a:buNone/>
              <a:defRPr sz="1800" b="0" i="0">
                <a:solidFill>
                  <a:srgbClr val="932B48"/>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43" name="Picture Placeholder 13">
            <a:extLst>
              <a:ext uri="{FF2B5EF4-FFF2-40B4-BE49-F238E27FC236}">
                <a16:creationId xmlns:a16="http://schemas.microsoft.com/office/drawing/2014/main" id="{93B94ADC-15EC-7290-CCA2-FD0AED7F0AE2}"/>
              </a:ext>
            </a:extLst>
          </p:cNvPr>
          <p:cNvSpPr>
            <a:spLocks noGrp="1"/>
          </p:cNvSpPr>
          <p:nvPr>
            <p:ph type="pic" sz="quarter" idx="19" hasCustomPrompt="1"/>
          </p:nvPr>
        </p:nvSpPr>
        <p:spPr>
          <a:xfrm>
            <a:off x="7988413" y="2247893"/>
            <a:ext cx="2956243" cy="2020920"/>
          </a:xfrm>
          <a:custGeom>
            <a:avLst/>
            <a:gdLst>
              <a:gd name="connsiteX0" fmla="*/ 45577 w 2956243"/>
              <a:gd name="connsiteY0" fmla="*/ 0 h 2020920"/>
              <a:gd name="connsiteX1" fmla="*/ 2910992 w 2956243"/>
              <a:gd name="connsiteY1" fmla="*/ 0 h 2020920"/>
              <a:gd name="connsiteX2" fmla="*/ 2918269 w 2956243"/>
              <a:gd name="connsiteY2" fmla="*/ 1469 h 2020920"/>
              <a:gd name="connsiteX3" fmla="*/ 2951641 w 2956243"/>
              <a:gd name="connsiteY3" fmla="*/ 34835 h 2020920"/>
              <a:gd name="connsiteX4" fmla="*/ 2956243 w 2956243"/>
              <a:gd name="connsiteY4" fmla="*/ 57627 h 2020920"/>
              <a:gd name="connsiteX5" fmla="*/ 2956243 w 2956243"/>
              <a:gd name="connsiteY5" fmla="*/ 2020920 h 2020920"/>
              <a:gd name="connsiteX6" fmla="*/ 0 w 2956243"/>
              <a:gd name="connsiteY6" fmla="*/ 2020920 h 2020920"/>
              <a:gd name="connsiteX7" fmla="*/ 0 w 2956243"/>
              <a:gd name="connsiteY7" fmla="*/ 1936492 h 2020920"/>
              <a:gd name="connsiteX8" fmla="*/ 0 w 2956243"/>
              <a:gd name="connsiteY8" fmla="*/ 841178 h 2020920"/>
              <a:gd name="connsiteX9" fmla="*/ 0 w 2956243"/>
              <a:gd name="connsiteY9" fmla="*/ 59240 h 2020920"/>
              <a:gd name="connsiteX10" fmla="*/ 38300 w 2956243"/>
              <a:gd name="connsiteY10" fmla="*/ 1469 h 20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243" h="2020920">
                <a:moveTo>
                  <a:pt x="45577" y="0"/>
                </a:moveTo>
                <a:lnTo>
                  <a:pt x="2910992" y="0"/>
                </a:lnTo>
                <a:lnTo>
                  <a:pt x="2918269" y="1469"/>
                </a:lnTo>
                <a:cubicBezTo>
                  <a:pt x="2933274" y="7814"/>
                  <a:pt x="2945294" y="19833"/>
                  <a:pt x="2951641" y="34835"/>
                </a:cubicBezTo>
                <a:lnTo>
                  <a:pt x="2956243" y="57627"/>
                </a:lnTo>
                <a:lnTo>
                  <a:pt x="2956243" y="2020920"/>
                </a:lnTo>
                <a:lnTo>
                  <a:pt x="0" y="2020920"/>
                </a:lnTo>
                <a:lnTo>
                  <a:pt x="0" y="1936492"/>
                </a:lnTo>
                <a:lnTo>
                  <a:pt x="0" y="841178"/>
                </a:lnTo>
                <a:lnTo>
                  <a:pt x="0" y="59240"/>
                </a:lnTo>
                <a:cubicBezTo>
                  <a:pt x="0" y="33270"/>
                  <a:pt x="15793" y="10987"/>
                  <a:pt x="38300" y="1469"/>
                </a:cubicBezTo>
                <a:close/>
              </a:path>
            </a:pathLst>
          </a:custGeom>
        </p:spPr>
        <p:txBody>
          <a:bodyPr wrap="square">
            <a:noAutofit/>
          </a:bodyPr>
          <a:lstStyle>
            <a:lvl1pPr>
              <a:defRPr sz="20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4" name="Text Placeholder 6">
            <a:extLst>
              <a:ext uri="{FF2B5EF4-FFF2-40B4-BE49-F238E27FC236}">
                <a16:creationId xmlns:a16="http://schemas.microsoft.com/office/drawing/2014/main" id="{A8766EEF-4F60-4320-7440-8FC9E304BD50}"/>
              </a:ext>
            </a:extLst>
          </p:cNvPr>
          <p:cNvSpPr>
            <a:spLocks noGrp="1"/>
          </p:cNvSpPr>
          <p:nvPr>
            <p:ph type="body" sz="quarter" idx="20" hasCustomPrompt="1"/>
          </p:nvPr>
        </p:nvSpPr>
        <p:spPr>
          <a:xfrm>
            <a:off x="1784888" y="1207778"/>
            <a:ext cx="8622224" cy="831850"/>
          </a:xfrm>
          <a:prstGeom prst="rect">
            <a:avLst/>
          </a:prstGeom>
        </p:spPr>
        <p:txBody>
          <a:bodyPr/>
          <a:lstStyle>
            <a:lvl1pPr marL="0" indent="0" algn="ctr">
              <a:buNone/>
              <a:defRPr b="0" i="0">
                <a:solidFill>
                  <a:srgbClr val="932B48"/>
                </a:solidFill>
                <a:latin typeface="Aptos Light" panose="020B0004020202020204" pitchFamily="34" charset="0"/>
                <a:cs typeface="Segoe UI" panose="020B0502040204020203" pitchFamily="34" charset="0"/>
              </a:defRPr>
            </a:lvl1pPr>
            <a:lvl2pPr marL="457200" indent="0" algn="ctr">
              <a:buNone/>
              <a:defRPr>
                <a:solidFill>
                  <a:srgbClr val="328C85"/>
                </a:solidFill>
                <a:latin typeface="Segoe UI" panose="020B0502040204020203" pitchFamily="34" charset="0"/>
                <a:cs typeface="Segoe UI" panose="020B0502040204020203" pitchFamily="34" charset="0"/>
              </a:defRPr>
            </a:lvl2pPr>
            <a:lvl3pPr marL="914400" indent="0" algn="ctr">
              <a:buNone/>
              <a:defRPr>
                <a:solidFill>
                  <a:srgbClr val="328C85"/>
                </a:solidFill>
                <a:latin typeface="Segoe UI" panose="020B0502040204020203" pitchFamily="34" charset="0"/>
                <a:cs typeface="Segoe UI" panose="020B0502040204020203" pitchFamily="34" charset="0"/>
              </a:defRPr>
            </a:lvl3pPr>
            <a:lvl4pPr marL="1371600" indent="0" algn="ctr">
              <a:buNone/>
              <a:defRPr>
                <a:solidFill>
                  <a:srgbClr val="328C85"/>
                </a:solidFill>
                <a:latin typeface="Segoe UI" panose="020B0502040204020203" pitchFamily="34" charset="0"/>
                <a:cs typeface="Segoe UI" panose="020B0502040204020203" pitchFamily="34" charset="0"/>
              </a:defRPr>
            </a:lvl4pPr>
            <a:lvl5pPr marL="1828800" indent="0" algn="ctr">
              <a:buNone/>
              <a:defRPr>
                <a:solidFill>
                  <a:srgbClr val="328C85"/>
                </a:solidFill>
                <a:latin typeface="Segoe UI" panose="020B0502040204020203" pitchFamily="34" charset="0"/>
                <a:cs typeface="Segoe UI" panose="020B0502040204020203" pitchFamily="34" charset="0"/>
              </a:defRPr>
            </a:lvl5pPr>
          </a:lstStyle>
          <a:p>
            <a:pPr lvl="0"/>
            <a:r>
              <a:rPr lang="en-US"/>
              <a:t>Subtitle if you want</a:t>
            </a:r>
            <a:endParaRPr lang="en-IS"/>
          </a:p>
        </p:txBody>
      </p:sp>
      <p:sp>
        <p:nvSpPr>
          <p:cNvPr id="45" name="Title Placeholder 12">
            <a:extLst>
              <a:ext uri="{FF2B5EF4-FFF2-40B4-BE49-F238E27FC236}">
                <a16:creationId xmlns:a16="http://schemas.microsoft.com/office/drawing/2014/main" id="{21313FD0-E435-CBFA-2EC6-66708C94058C}"/>
              </a:ext>
            </a:extLst>
          </p:cNvPr>
          <p:cNvSpPr>
            <a:spLocks noGrp="1"/>
          </p:cNvSpPr>
          <p:nvPr>
            <p:ph type="title" hasCustomPrompt="1"/>
          </p:nvPr>
        </p:nvSpPr>
        <p:spPr>
          <a:xfrm>
            <a:off x="1784888" y="502551"/>
            <a:ext cx="8622224" cy="666357"/>
          </a:xfrm>
          <a:prstGeom prst="rect">
            <a:avLst/>
          </a:prstGeom>
        </p:spPr>
        <p:txBody>
          <a:bodyPr vert="horz" lIns="91440" tIns="45720" rIns="91440" bIns="45720" rtlCol="0" anchor="t" anchorCtr="0">
            <a:normAutofit/>
          </a:bodyPr>
          <a:lstStyle>
            <a:lvl1pPr algn="ctr">
              <a:defRPr b="1" i="0">
                <a:solidFill>
                  <a:srgbClr val="351C5C"/>
                </a:solidFill>
                <a:latin typeface="Aptos ExtraBold" panose="020B0004020202020204" pitchFamily="34" charset="0"/>
                <a:cs typeface="Segoe UI" panose="020B0502040204020203" pitchFamily="34" charset="0"/>
              </a:defRPr>
            </a:lvl1pPr>
          </a:lstStyle>
          <a:p>
            <a:r>
              <a:rPr lang="en-GB"/>
              <a:t>Presentation title</a:t>
            </a:r>
            <a:endParaRPr lang="en-IS"/>
          </a:p>
        </p:txBody>
      </p:sp>
    </p:spTree>
    <p:extLst>
      <p:ext uri="{BB962C8B-B14F-4D97-AF65-F5344CB8AC3E}">
        <p14:creationId xmlns:p14="http://schemas.microsoft.com/office/powerpoint/2010/main" val="398369122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Eggplant 1 presenter">
    <p:bg>
      <p:bgPr>
        <a:solidFill>
          <a:srgbClr val="351C5C"/>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38C2BF68-2B0F-C43C-101C-44304CD92AEE}"/>
              </a:ext>
            </a:extLst>
          </p:cNvPr>
          <p:cNvSpPr/>
          <p:nvPr userDrawn="1"/>
        </p:nvSpPr>
        <p:spPr>
          <a:xfrm>
            <a:off x="2291830" y="0"/>
            <a:ext cx="3679421" cy="2826578"/>
          </a:xfrm>
          <a:custGeom>
            <a:avLst/>
            <a:gdLst>
              <a:gd name="connsiteX0" fmla="*/ 3009435 w 3679421"/>
              <a:gd name="connsiteY0" fmla="*/ 0 h 2826578"/>
              <a:gd name="connsiteX1" fmla="*/ 3516967 w 3679421"/>
              <a:gd name="connsiteY1" fmla="*/ 0 h 2826578"/>
              <a:gd name="connsiteX2" fmla="*/ 3566685 w 3679421"/>
              <a:gd name="connsiteY2" fmla="*/ 107317 h 2826578"/>
              <a:gd name="connsiteX3" fmla="*/ 3228473 w 3679421"/>
              <a:gd name="connsiteY3" fmla="*/ 1778608 h 2826578"/>
              <a:gd name="connsiteX4" fmla="*/ 1211046 w 3679421"/>
              <a:gd name="connsiteY4" fmla="*/ 1920289 h 2826578"/>
              <a:gd name="connsiteX5" fmla="*/ 368129 w 3679421"/>
              <a:gd name="connsiteY5" fmla="*/ 2763403 h 2826578"/>
              <a:gd name="connsiteX6" fmla="*/ 63162 w 3679421"/>
              <a:gd name="connsiteY6" fmla="*/ 2763403 h 2826578"/>
              <a:gd name="connsiteX7" fmla="*/ 63162 w 3679421"/>
              <a:gd name="connsiteY7" fmla="*/ 2458365 h 2826578"/>
              <a:gd name="connsiteX8" fmla="*/ 1047725 w 3679421"/>
              <a:gd name="connsiteY8" fmla="*/ 1473570 h 2826578"/>
              <a:gd name="connsiteX9" fmla="*/ 1352693 w 3679421"/>
              <a:gd name="connsiteY9" fmla="*/ 1473570 h 2826578"/>
              <a:gd name="connsiteX10" fmla="*/ 2923506 w 3679421"/>
              <a:gd name="connsiteY10" fmla="*/ 1473570 h 2826578"/>
              <a:gd name="connsiteX11" fmla="*/ 3065632 w 3679421"/>
              <a:gd name="connsiteY11" fmla="*/ 76519 h 2826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79421" h="2826578">
                <a:moveTo>
                  <a:pt x="3009435" y="0"/>
                </a:moveTo>
                <a:lnTo>
                  <a:pt x="3516967" y="0"/>
                </a:lnTo>
                <a:lnTo>
                  <a:pt x="3566685" y="107317"/>
                </a:lnTo>
                <a:cubicBezTo>
                  <a:pt x="3792159" y="664414"/>
                  <a:pt x="3679422" y="1327554"/>
                  <a:pt x="3228473" y="1778608"/>
                </a:cubicBezTo>
                <a:cubicBezTo>
                  <a:pt x="2678913" y="2328297"/>
                  <a:pt x="1814788" y="2375214"/>
                  <a:pt x="1211046" y="1920289"/>
                </a:cubicBezTo>
                <a:lnTo>
                  <a:pt x="368129" y="2763403"/>
                </a:lnTo>
                <a:cubicBezTo>
                  <a:pt x="283914" y="2847637"/>
                  <a:pt x="147376" y="2847637"/>
                  <a:pt x="63162" y="2763403"/>
                </a:cubicBezTo>
                <a:cubicBezTo>
                  <a:pt x="-21053" y="2679169"/>
                  <a:pt x="-21053" y="2542599"/>
                  <a:pt x="63162" y="2458365"/>
                </a:cubicBezTo>
                <a:lnTo>
                  <a:pt x="1047725" y="1473570"/>
                </a:lnTo>
                <a:cubicBezTo>
                  <a:pt x="1131940" y="1389336"/>
                  <a:pt x="1268478" y="1389336"/>
                  <a:pt x="1352693" y="1473570"/>
                </a:cubicBezTo>
                <a:cubicBezTo>
                  <a:pt x="1785684" y="1906817"/>
                  <a:pt x="2490359" y="1906817"/>
                  <a:pt x="2923506" y="1473570"/>
                </a:cubicBezTo>
                <a:cubicBezTo>
                  <a:pt x="3302509" y="1094478"/>
                  <a:pt x="3349884" y="507566"/>
                  <a:pt x="3065632" y="76519"/>
                </a:cubicBezTo>
                <a:close/>
              </a:path>
            </a:pathLst>
          </a:custGeom>
          <a:solidFill>
            <a:srgbClr val="BABA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D79954D7-2B7B-BDEF-C656-8CC134F36E3F}"/>
              </a:ext>
            </a:extLst>
          </p:cNvPr>
          <p:cNvSpPr/>
          <p:nvPr userDrawn="1"/>
        </p:nvSpPr>
        <p:spPr>
          <a:xfrm>
            <a:off x="229819" y="0"/>
            <a:ext cx="3980457" cy="3184108"/>
          </a:xfrm>
          <a:custGeom>
            <a:avLst/>
            <a:gdLst>
              <a:gd name="connsiteX0" fmla="*/ 1241789 w 3980457"/>
              <a:gd name="connsiteY0" fmla="*/ 0 h 3184108"/>
              <a:gd name="connsiteX1" fmla="*/ 3980457 w 3980457"/>
              <a:gd name="connsiteY1" fmla="*/ 0 h 3184108"/>
              <a:gd name="connsiteX2" fmla="*/ 797094 w 3980457"/>
              <a:gd name="connsiteY2" fmla="*/ 3184108 h 3184108"/>
              <a:gd name="connsiteX3" fmla="*/ 308373 w 3980457"/>
              <a:gd name="connsiteY3" fmla="*/ 1972470 h 3184108"/>
              <a:gd name="connsiteX4" fmla="*/ 0 w 3980457"/>
              <a:gd name="connsiteY4" fmla="*/ 1242080 h 31841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0457" h="3184108">
                <a:moveTo>
                  <a:pt x="1241789" y="0"/>
                </a:moveTo>
                <a:lnTo>
                  <a:pt x="3980457" y="0"/>
                </a:lnTo>
                <a:lnTo>
                  <a:pt x="797094" y="3184108"/>
                </a:lnTo>
                <a:cubicBezTo>
                  <a:pt x="663807" y="2765415"/>
                  <a:pt x="479743" y="2357097"/>
                  <a:pt x="308373" y="1972470"/>
                </a:cubicBezTo>
                <a:cubicBezTo>
                  <a:pt x="176788" y="1688335"/>
                  <a:pt x="70592" y="1448020"/>
                  <a:pt x="0" y="1242080"/>
                </a:cubicBezTo>
                <a:close/>
              </a:path>
            </a:pathLst>
          </a:custGeom>
          <a:solidFill>
            <a:srgbClr val="EFBC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CBA4E5D3-225E-8DA0-3A3D-52EB2D484899}"/>
              </a:ext>
            </a:extLst>
          </p:cNvPr>
          <p:cNvSpPr/>
          <p:nvPr userDrawn="1"/>
        </p:nvSpPr>
        <p:spPr>
          <a:xfrm>
            <a:off x="1" y="0"/>
            <a:ext cx="1471919" cy="3969474"/>
          </a:xfrm>
          <a:custGeom>
            <a:avLst/>
            <a:gdLst>
              <a:gd name="connsiteX0" fmla="*/ 0 w 1471919"/>
              <a:gd name="connsiteY0" fmla="*/ 0 h 3969474"/>
              <a:gd name="connsiteX1" fmla="*/ 1471919 w 1471919"/>
              <a:gd name="connsiteY1" fmla="*/ 0 h 3969474"/>
              <a:gd name="connsiteX2" fmla="*/ 1139148 w 1471919"/>
              <a:gd name="connsiteY2" fmla="*/ 332849 h 3969474"/>
              <a:gd name="connsiteX3" fmla="*/ 296540 w 1471919"/>
              <a:gd name="connsiteY3" fmla="*/ 368927 h 3969474"/>
              <a:gd name="connsiteX4" fmla="*/ 134614 w 1471919"/>
              <a:gd name="connsiteY4" fmla="*/ 733889 h 3969474"/>
              <a:gd name="connsiteX5" fmla="*/ 229974 w 1471919"/>
              <a:gd name="connsiteY5" fmla="*/ 1242236 h 3969474"/>
              <a:gd name="connsiteX6" fmla="*/ 237714 w 1471919"/>
              <a:gd name="connsiteY6" fmla="*/ 1264068 h 3969474"/>
              <a:gd name="connsiteX7" fmla="*/ 245609 w 1471919"/>
              <a:gd name="connsiteY7" fmla="*/ 1286211 h 3969474"/>
              <a:gd name="connsiteX8" fmla="*/ 253659 w 1471919"/>
              <a:gd name="connsiteY8" fmla="*/ 1308508 h 3969474"/>
              <a:gd name="connsiteX9" fmla="*/ 281834 w 1471919"/>
              <a:gd name="connsiteY9" fmla="*/ 1383451 h 3969474"/>
              <a:gd name="connsiteX10" fmla="*/ 291122 w 1471919"/>
              <a:gd name="connsiteY10" fmla="*/ 1406987 h 3969474"/>
              <a:gd name="connsiteX11" fmla="*/ 300101 w 1471919"/>
              <a:gd name="connsiteY11" fmla="*/ 1429749 h 3969474"/>
              <a:gd name="connsiteX12" fmla="*/ 313414 w 1471919"/>
              <a:gd name="connsiteY12" fmla="*/ 1462730 h 3969474"/>
              <a:gd name="connsiteX13" fmla="*/ 322548 w 1471919"/>
              <a:gd name="connsiteY13" fmla="*/ 1485028 h 3969474"/>
              <a:gd name="connsiteX14" fmla="*/ 323941 w 1471919"/>
              <a:gd name="connsiteY14" fmla="*/ 1488744 h 3969474"/>
              <a:gd name="connsiteX15" fmla="*/ 352735 w 1471919"/>
              <a:gd name="connsiteY15" fmla="*/ 1557494 h 3969474"/>
              <a:gd name="connsiteX16" fmla="*/ 361249 w 1471919"/>
              <a:gd name="connsiteY16" fmla="*/ 1577933 h 3969474"/>
              <a:gd name="connsiteX17" fmla="*/ 377194 w 1471919"/>
              <a:gd name="connsiteY17" fmla="*/ 1614630 h 3969474"/>
              <a:gd name="connsiteX18" fmla="*/ 378278 w 1471919"/>
              <a:gd name="connsiteY18" fmla="*/ 1617418 h 3969474"/>
              <a:gd name="connsiteX19" fmla="*/ 381064 w 1471919"/>
              <a:gd name="connsiteY19" fmla="*/ 1623921 h 3969474"/>
              <a:gd name="connsiteX20" fmla="*/ 398712 w 1471919"/>
              <a:gd name="connsiteY20" fmla="*/ 1664335 h 3969474"/>
              <a:gd name="connsiteX21" fmla="*/ 402582 w 1471919"/>
              <a:gd name="connsiteY21" fmla="*/ 1672851 h 3969474"/>
              <a:gd name="connsiteX22" fmla="*/ 410632 w 1471919"/>
              <a:gd name="connsiteY22" fmla="*/ 1690968 h 3969474"/>
              <a:gd name="connsiteX23" fmla="*/ 430912 w 1471919"/>
              <a:gd name="connsiteY23" fmla="*/ 1736801 h 3969474"/>
              <a:gd name="connsiteX24" fmla="*/ 431531 w 1471919"/>
              <a:gd name="connsiteY24" fmla="*/ 1737885 h 3969474"/>
              <a:gd name="connsiteX25" fmla="*/ 444535 w 1471919"/>
              <a:gd name="connsiteY25" fmla="*/ 1767305 h 3969474"/>
              <a:gd name="connsiteX26" fmla="*/ 468065 w 1471919"/>
              <a:gd name="connsiteY26" fmla="*/ 1818867 h 3969474"/>
              <a:gd name="connsiteX27" fmla="*/ 472245 w 1471919"/>
              <a:gd name="connsiteY27" fmla="*/ 1828158 h 3969474"/>
              <a:gd name="connsiteX28" fmla="*/ 498871 w 1471919"/>
              <a:gd name="connsiteY28" fmla="*/ 1886533 h 3969474"/>
              <a:gd name="connsiteX29" fmla="*/ 507231 w 1471919"/>
              <a:gd name="connsiteY29" fmla="*/ 1904805 h 3969474"/>
              <a:gd name="connsiteX30" fmla="*/ 538347 w 1471919"/>
              <a:gd name="connsiteY30" fmla="*/ 1972470 h 3969474"/>
              <a:gd name="connsiteX31" fmla="*/ 1027068 w 1471919"/>
              <a:gd name="connsiteY31" fmla="*/ 3184109 h 3969474"/>
              <a:gd name="connsiteX32" fmla="*/ 803683 w 1471919"/>
              <a:gd name="connsiteY32" fmla="*/ 3407546 h 3969474"/>
              <a:gd name="connsiteX33" fmla="*/ 140110 w 1471919"/>
              <a:gd name="connsiteY33" fmla="*/ 3902359 h 3969474"/>
              <a:gd name="connsiteX34" fmla="*/ 0 w 1471919"/>
              <a:gd name="connsiteY34" fmla="*/ 3969474 h 3969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471919" h="3969474">
                <a:moveTo>
                  <a:pt x="0" y="0"/>
                </a:moveTo>
                <a:lnTo>
                  <a:pt x="1471919" y="0"/>
                </a:lnTo>
                <a:lnTo>
                  <a:pt x="1139148" y="332849"/>
                </a:lnTo>
                <a:cubicBezTo>
                  <a:pt x="810031" y="150135"/>
                  <a:pt x="514352" y="151064"/>
                  <a:pt x="296540" y="368927"/>
                </a:cubicBezTo>
                <a:cubicBezTo>
                  <a:pt x="193285" y="472206"/>
                  <a:pt x="142509" y="591125"/>
                  <a:pt x="134614" y="733889"/>
                </a:cubicBezTo>
                <a:cubicBezTo>
                  <a:pt x="126719" y="876654"/>
                  <a:pt x="161859" y="1043419"/>
                  <a:pt x="229974" y="1242236"/>
                </a:cubicBezTo>
                <a:cubicBezTo>
                  <a:pt x="232296" y="1249513"/>
                  <a:pt x="235237" y="1256791"/>
                  <a:pt x="237714" y="1264068"/>
                </a:cubicBezTo>
                <a:cubicBezTo>
                  <a:pt x="240191" y="1271501"/>
                  <a:pt x="242823" y="1278933"/>
                  <a:pt x="245609" y="1286211"/>
                </a:cubicBezTo>
                <a:cubicBezTo>
                  <a:pt x="248241" y="1293488"/>
                  <a:pt x="251028" y="1301075"/>
                  <a:pt x="253659" y="1308508"/>
                </a:cubicBezTo>
                <a:cubicBezTo>
                  <a:pt x="262483" y="1333128"/>
                  <a:pt x="271926" y="1358058"/>
                  <a:pt x="281834" y="1383451"/>
                </a:cubicBezTo>
                <a:cubicBezTo>
                  <a:pt x="284775" y="1391349"/>
                  <a:pt x="287871" y="1399245"/>
                  <a:pt x="291122" y="1406987"/>
                </a:cubicBezTo>
                <a:cubicBezTo>
                  <a:pt x="294064" y="1414420"/>
                  <a:pt x="297005" y="1422162"/>
                  <a:pt x="300101" y="1429749"/>
                </a:cubicBezTo>
                <a:cubicBezTo>
                  <a:pt x="304281" y="1440743"/>
                  <a:pt x="308770" y="1451582"/>
                  <a:pt x="313414" y="1462730"/>
                </a:cubicBezTo>
                <a:cubicBezTo>
                  <a:pt x="316356" y="1470163"/>
                  <a:pt x="319451" y="1477441"/>
                  <a:pt x="322548" y="1485028"/>
                </a:cubicBezTo>
                <a:cubicBezTo>
                  <a:pt x="323167" y="1486267"/>
                  <a:pt x="323477" y="1487505"/>
                  <a:pt x="323941" y="1488744"/>
                </a:cubicBezTo>
                <a:cubicBezTo>
                  <a:pt x="333229" y="1511196"/>
                  <a:pt x="342827" y="1534267"/>
                  <a:pt x="352735" y="1557494"/>
                </a:cubicBezTo>
                <a:cubicBezTo>
                  <a:pt x="355521" y="1564307"/>
                  <a:pt x="358308" y="1571120"/>
                  <a:pt x="361249" y="1577933"/>
                </a:cubicBezTo>
                <a:cubicBezTo>
                  <a:pt x="366512" y="1590166"/>
                  <a:pt x="371776" y="1602398"/>
                  <a:pt x="377194" y="1614630"/>
                </a:cubicBezTo>
                <a:cubicBezTo>
                  <a:pt x="377504" y="1615559"/>
                  <a:pt x="377813" y="1616488"/>
                  <a:pt x="378278" y="1617418"/>
                </a:cubicBezTo>
                <a:cubicBezTo>
                  <a:pt x="379207" y="1619585"/>
                  <a:pt x="380135" y="1621753"/>
                  <a:pt x="381064" y="1623921"/>
                </a:cubicBezTo>
                <a:cubicBezTo>
                  <a:pt x="386792" y="1637238"/>
                  <a:pt x="392675" y="1650709"/>
                  <a:pt x="398712" y="1664335"/>
                </a:cubicBezTo>
                <a:cubicBezTo>
                  <a:pt x="399951" y="1667122"/>
                  <a:pt x="401344" y="1669909"/>
                  <a:pt x="402582" y="1672851"/>
                </a:cubicBezTo>
                <a:lnTo>
                  <a:pt x="410632" y="1690968"/>
                </a:lnTo>
                <a:cubicBezTo>
                  <a:pt x="417289" y="1705987"/>
                  <a:pt x="424100" y="1721317"/>
                  <a:pt x="430912" y="1736801"/>
                </a:cubicBezTo>
                <a:cubicBezTo>
                  <a:pt x="431067" y="1737110"/>
                  <a:pt x="431221" y="1737575"/>
                  <a:pt x="431531" y="1737885"/>
                </a:cubicBezTo>
                <a:cubicBezTo>
                  <a:pt x="435866" y="1747640"/>
                  <a:pt x="440200" y="1757550"/>
                  <a:pt x="444535" y="1767305"/>
                </a:cubicBezTo>
                <a:cubicBezTo>
                  <a:pt x="452275" y="1784338"/>
                  <a:pt x="460015" y="1801525"/>
                  <a:pt x="468065" y="1818867"/>
                </a:cubicBezTo>
                <a:cubicBezTo>
                  <a:pt x="469458" y="1821964"/>
                  <a:pt x="470851" y="1825061"/>
                  <a:pt x="472245" y="1828158"/>
                </a:cubicBezTo>
                <a:cubicBezTo>
                  <a:pt x="481069" y="1847358"/>
                  <a:pt x="489893" y="1866868"/>
                  <a:pt x="498871" y="1886533"/>
                </a:cubicBezTo>
                <a:cubicBezTo>
                  <a:pt x="501503" y="1892572"/>
                  <a:pt x="504444" y="1898610"/>
                  <a:pt x="507231" y="1904805"/>
                </a:cubicBezTo>
                <a:cubicBezTo>
                  <a:pt x="517448" y="1927102"/>
                  <a:pt x="527820" y="1949554"/>
                  <a:pt x="538347" y="1972470"/>
                </a:cubicBezTo>
                <a:cubicBezTo>
                  <a:pt x="709717" y="2357098"/>
                  <a:pt x="893781" y="2765416"/>
                  <a:pt x="1027068" y="3184109"/>
                </a:cubicBezTo>
                <a:lnTo>
                  <a:pt x="803683" y="3407546"/>
                </a:lnTo>
                <a:cubicBezTo>
                  <a:pt x="602417" y="3608918"/>
                  <a:pt x="378488" y="3773861"/>
                  <a:pt x="140110" y="3902359"/>
                </a:cubicBezTo>
                <a:lnTo>
                  <a:pt x="0" y="3969474"/>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6">
            <a:extLst>
              <a:ext uri="{FF2B5EF4-FFF2-40B4-BE49-F238E27FC236}">
                <a16:creationId xmlns:a16="http://schemas.microsoft.com/office/drawing/2014/main" id="{A8087A7E-C3A6-3C4D-E015-2AFBFEABF318}"/>
              </a:ext>
            </a:extLst>
          </p:cNvPr>
          <p:cNvSpPr/>
          <p:nvPr userDrawn="1"/>
        </p:nvSpPr>
        <p:spPr>
          <a:xfrm>
            <a:off x="431530" y="1737885"/>
            <a:ext cx="13003" cy="29419"/>
          </a:xfrm>
          <a:custGeom>
            <a:avLst/>
            <a:gdLst>
              <a:gd name="connsiteX0" fmla="*/ 13004 w 13003"/>
              <a:gd name="connsiteY0" fmla="*/ 29420 h 29419"/>
              <a:gd name="connsiteX1" fmla="*/ 0 w 13003"/>
              <a:gd name="connsiteY1" fmla="*/ 0 h 29419"/>
              <a:gd name="connsiteX2" fmla="*/ 8514 w 13003"/>
              <a:gd name="connsiteY2" fmla="*/ 19045 h 29419"/>
              <a:gd name="connsiteX3" fmla="*/ 13004 w 13003"/>
              <a:gd name="connsiteY3" fmla="*/ 29420 h 29419"/>
            </a:gdLst>
            <a:ahLst/>
            <a:cxnLst>
              <a:cxn ang="0">
                <a:pos x="connsiteX0" y="connsiteY0"/>
              </a:cxn>
              <a:cxn ang="0">
                <a:pos x="connsiteX1" y="connsiteY1"/>
              </a:cxn>
              <a:cxn ang="0">
                <a:pos x="connsiteX2" y="connsiteY2"/>
              </a:cxn>
              <a:cxn ang="0">
                <a:pos x="connsiteX3" y="connsiteY3"/>
              </a:cxn>
            </a:cxnLst>
            <a:rect l="l" t="t" r="r" b="b"/>
            <a:pathLst>
              <a:path w="13003" h="29419">
                <a:moveTo>
                  <a:pt x="13004" y="29420"/>
                </a:moveTo>
                <a:cubicBezTo>
                  <a:pt x="8669" y="19665"/>
                  <a:pt x="4335" y="9755"/>
                  <a:pt x="0" y="0"/>
                </a:cubicBezTo>
                <a:cubicBezTo>
                  <a:pt x="2941" y="6348"/>
                  <a:pt x="5573" y="12697"/>
                  <a:pt x="8514" y="19045"/>
                </a:cubicBezTo>
                <a:cubicBezTo>
                  <a:pt x="10062" y="22607"/>
                  <a:pt x="11610" y="25858"/>
                  <a:pt x="13004" y="29420"/>
                </a:cubicBezTo>
                <a:close/>
              </a:path>
            </a:pathLst>
          </a:custGeom>
          <a:solidFill>
            <a:srgbClr val="361D5C"/>
          </a:solidFill>
          <a:ln w="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C2409A2-D986-9D6A-6C23-D79A410A0B72}"/>
              </a:ext>
            </a:extLst>
          </p:cNvPr>
          <p:cNvSpPr/>
          <p:nvPr userDrawn="1"/>
        </p:nvSpPr>
        <p:spPr>
          <a:xfrm>
            <a:off x="361249" y="1577778"/>
            <a:ext cx="15944" cy="36697"/>
          </a:xfrm>
          <a:custGeom>
            <a:avLst/>
            <a:gdLst>
              <a:gd name="connsiteX0" fmla="*/ 15945 w 15944"/>
              <a:gd name="connsiteY0" fmla="*/ 36698 h 36697"/>
              <a:gd name="connsiteX1" fmla="*/ 0 w 15944"/>
              <a:gd name="connsiteY1" fmla="*/ 0 h 36697"/>
              <a:gd name="connsiteX2" fmla="*/ 7740 w 15944"/>
              <a:gd name="connsiteY2" fmla="*/ 17497 h 36697"/>
              <a:gd name="connsiteX3" fmla="*/ 15945 w 15944"/>
              <a:gd name="connsiteY3" fmla="*/ 36543 h 36697"/>
            </a:gdLst>
            <a:ahLst/>
            <a:cxnLst>
              <a:cxn ang="0">
                <a:pos x="connsiteX0" y="connsiteY0"/>
              </a:cxn>
              <a:cxn ang="0">
                <a:pos x="connsiteX1" y="connsiteY1"/>
              </a:cxn>
              <a:cxn ang="0">
                <a:pos x="connsiteX2" y="connsiteY2"/>
              </a:cxn>
              <a:cxn ang="0">
                <a:pos x="connsiteX3" y="connsiteY3"/>
              </a:cxn>
            </a:cxnLst>
            <a:rect l="l" t="t" r="r" b="b"/>
            <a:pathLst>
              <a:path w="15944" h="36697">
                <a:moveTo>
                  <a:pt x="15945" y="36698"/>
                </a:moveTo>
                <a:cubicBezTo>
                  <a:pt x="10527" y="24465"/>
                  <a:pt x="5263" y="12233"/>
                  <a:pt x="0" y="0"/>
                </a:cubicBezTo>
                <a:cubicBezTo>
                  <a:pt x="2477" y="5884"/>
                  <a:pt x="5263" y="11613"/>
                  <a:pt x="7740" y="17497"/>
                </a:cubicBezTo>
                <a:cubicBezTo>
                  <a:pt x="10372" y="23846"/>
                  <a:pt x="13159" y="30349"/>
                  <a:pt x="15945" y="36543"/>
                </a:cubicBezTo>
                <a:close/>
              </a:path>
            </a:pathLst>
          </a:custGeom>
          <a:solidFill>
            <a:srgbClr val="361D5C"/>
          </a:solidFill>
          <a:ln w="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6135532-3616-82AA-9059-E465B736DC73}"/>
              </a:ext>
            </a:extLst>
          </p:cNvPr>
          <p:cNvSpPr/>
          <p:nvPr userDrawn="1"/>
        </p:nvSpPr>
        <p:spPr>
          <a:xfrm>
            <a:off x="323940" y="1488743"/>
            <a:ext cx="28794" cy="68749"/>
          </a:xfrm>
          <a:custGeom>
            <a:avLst/>
            <a:gdLst>
              <a:gd name="connsiteX0" fmla="*/ 19660 w 28794"/>
              <a:gd name="connsiteY0" fmla="*/ 46917 h 68749"/>
              <a:gd name="connsiteX1" fmla="*/ 0 w 28794"/>
              <a:gd name="connsiteY1" fmla="*/ 0 h 68749"/>
              <a:gd name="connsiteX2" fmla="*/ 28794 w 28794"/>
              <a:gd name="connsiteY2" fmla="*/ 68750 h 68749"/>
              <a:gd name="connsiteX3" fmla="*/ 19660 w 28794"/>
              <a:gd name="connsiteY3" fmla="*/ 46917 h 68749"/>
            </a:gdLst>
            <a:ahLst/>
            <a:cxnLst>
              <a:cxn ang="0">
                <a:pos x="connsiteX0" y="connsiteY0"/>
              </a:cxn>
              <a:cxn ang="0">
                <a:pos x="connsiteX1" y="connsiteY1"/>
              </a:cxn>
              <a:cxn ang="0">
                <a:pos x="connsiteX2" y="connsiteY2"/>
              </a:cxn>
              <a:cxn ang="0">
                <a:pos x="connsiteX3" y="connsiteY3"/>
              </a:cxn>
            </a:cxnLst>
            <a:rect l="l" t="t" r="r" b="b"/>
            <a:pathLst>
              <a:path w="28794" h="68749">
                <a:moveTo>
                  <a:pt x="19660" y="46917"/>
                </a:moveTo>
                <a:cubicBezTo>
                  <a:pt x="12849" y="30968"/>
                  <a:pt x="6347" y="15330"/>
                  <a:pt x="0" y="0"/>
                </a:cubicBezTo>
                <a:cubicBezTo>
                  <a:pt x="9288" y="22452"/>
                  <a:pt x="18886" y="45524"/>
                  <a:pt x="28794" y="68750"/>
                </a:cubicBezTo>
                <a:cubicBezTo>
                  <a:pt x="25698" y="61472"/>
                  <a:pt x="22601" y="54195"/>
                  <a:pt x="19660" y="46917"/>
                </a:cubicBezTo>
                <a:close/>
              </a:path>
            </a:pathLst>
          </a:custGeom>
          <a:solidFill>
            <a:srgbClr val="361D5C"/>
          </a:solidFill>
          <a:ln w="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73528E93-1DE9-80F2-ED86-59A2C52F5261}"/>
              </a:ext>
            </a:extLst>
          </p:cNvPr>
          <p:cNvSpPr/>
          <p:nvPr userDrawn="1"/>
        </p:nvSpPr>
        <p:spPr>
          <a:xfrm>
            <a:off x="253659" y="1308353"/>
            <a:ext cx="28329" cy="74943"/>
          </a:xfrm>
          <a:custGeom>
            <a:avLst/>
            <a:gdLst>
              <a:gd name="connsiteX0" fmla="*/ 28175 w 28329"/>
              <a:gd name="connsiteY0" fmla="*/ 74943 h 74943"/>
              <a:gd name="connsiteX1" fmla="*/ 0 w 28329"/>
              <a:gd name="connsiteY1" fmla="*/ 0 h 74943"/>
              <a:gd name="connsiteX2" fmla="*/ 11301 w 28329"/>
              <a:gd name="connsiteY2" fmla="*/ 30039 h 74943"/>
              <a:gd name="connsiteX3" fmla="*/ 19505 w 28329"/>
              <a:gd name="connsiteY3" fmla="*/ 51717 h 74943"/>
              <a:gd name="connsiteX4" fmla="*/ 28329 w 28329"/>
              <a:gd name="connsiteY4" fmla="*/ 74943 h 74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329" h="74943">
                <a:moveTo>
                  <a:pt x="28175" y="74943"/>
                </a:moveTo>
                <a:cubicBezTo>
                  <a:pt x="18267" y="49550"/>
                  <a:pt x="8824" y="24620"/>
                  <a:pt x="0" y="0"/>
                </a:cubicBezTo>
                <a:cubicBezTo>
                  <a:pt x="3870" y="9910"/>
                  <a:pt x="7431" y="20130"/>
                  <a:pt x="11301" y="30039"/>
                </a:cubicBezTo>
                <a:cubicBezTo>
                  <a:pt x="13933" y="37162"/>
                  <a:pt x="16564" y="44440"/>
                  <a:pt x="19505" y="51717"/>
                </a:cubicBezTo>
                <a:cubicBezTo>
                  <a:pt x="22292" y="59305"/>
                  <a:pt x="25233" y="67047"/>
                  <a:pt x="28329" y="74943"/>
                </a:cubicBezTo>
                <a:close/>
              </a:path>
            </a:pathLst>
          </a:custGeom>
          <a:solidFill>
            <a:srgbClr val="361D5C"/>
          </a:solidFill>
          <a:ln w="0" cap="flat">
            <a:noFill/>
            <a:prstDash val="solid"/>
            <a:miter/>
          </a:ln>
        </p:spPr>
        <p:txBody>
          <a:bodyPr rtlCol="0" anchor="ctr"/>
          <a:lstStyle/>
          <a:p>
            <a:endParaRPr lang="en-US"/>
          </a:p>
        </p:txBody>
      </p:sp>
      <p:pic>
        <p:nvPicPr>
          <p:cNvPr id="11" name="Graphic 1">
            <a:extLst>
              <a:ext uri="{FF2B5EF4-FFF2-40B4-BE49-F238E27FC236}">
                <a16:creationId xmlns:a16="http://schemas.microsoft.com/office/drawing/2014/main" id="{AF4CF988-DDCA-D462-1ACB-FFDDE1DA36B2}"/>
              </a:ext>
            </a:extLst>
          </p:cNvPr>
          <p:cNvPicPr>
            <a:picLocks noChangeAspect="1"/>
          </p:cNvPicPr>
          <p:nvPr userDrawn="1"/>
        </p:nvPicPr>
        <p:blipFill>
          <a:blip r:embed="rId2"/>
          <a:srcRect/>
          <a:stretch/>
        </p:blipFill>
        <p:spPr>
          <a:xfrm>
            <a:off x="7124913" y="876784"/>
            <a:ext cx="2643804" cy="1083071"/>
          </a:xfrm>
          <a:prstGeom prst="rect">
            <a:avLst/>
          </a:prstGeom>
        </p:spPr>
      </p:pic>
      <p:sp>
        <p:nvSpPr>
          <p:cNvPr id="12" name="Text Placeholder 35">
            <a:extLst>
              <a:ext uri="{FF2B5EF4-FFF2-40B4-BE49-F238E27FC236}">
                <a16:creationId xmlns:a16="http://schemas.microsoft.com/office/drawing/2014/main" id="{D85D7B1B-CF62-28DD-77B8-3355F3626B6C}"/>
              </a:ext>
            </a:extLst>
          </p:cNvPr>
          <p:cNvSpPr>
            <a:spLocks noGrp="1"/>
          </p:cNvSpPr>
          <p:nvPr>
            <p:ph type="body" sz="quarter" idx="12" hasCustomPrompt="1"/>
          </p:nvPr>
        </p:nvSpPr>
        <p:spPr>
          <a:xfrm>
            <a:off x="465101" y="5394837"/>
            <a:ext cx="4248567" cy="408128"/>
          </a:xfrm>
          <a:prstGeom prst="rect">
            <a:avLst/>
          </a:prstGeom>
        </p:spPr>
        <p:txBody>
          <a:bodyPr/>
          <a:lstStyle>
            <a:lvl1pPr marL="0" indent="0" algn="ctr">
              <a:buNone/>
              <a:defRPr sz="2400" b="1" i="0">
                <a:solidFill>
                  <a:schemeClr val="bg1"/>
                </a:solidFill>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13" name="Text Placeholder 35">
            <a:extLst>
              <a:ext uri="{FF2B5EF4-FFF2-40B4-BE49-F238E27FC236}">
                <a16:creationId xmlns:a16="http://schemas.microsoft.com/office/drawing/2014/main" id="{4B9C31F8-4EE8-CB6A-B2A9-A7139B4DE0B4}"/>
              </a:ext>
            </a:extLst>
          </p:cNvPr>
          <p:cNvSpPr>
            <a:spLocks noGrp="1"/>
          </p:cNvSpPr>
          <p:nvPr>
            <p:ph type="body" sz="quarter" idx="13" hasCustomPrompt="1"/>
          </p:nvPr>
        </p:nvSpPr>
        <p:spPr>
          <a:xfrm>
            <a:off x="465101" y="5847663"/>
            <a:ext cx="4248567" cy="561975"/>
          </a:xfrm>
          <a:prstGeom prst="rect">
            <a:avLst/>
          </a:prstGeom>
        </p:spPr>
        <p:txBody>
          <a:bodyPr/>
          <a:lstStyle>
            <a:lvl1pPr marL="0" indent="0" algn="ctr">
              <a:buNone/>
              <a:defRPr sz="2400" b="0" i="0">
                <a:solidFill>
                  <a:srgbClr val="BABAE6"/>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14" name="Freeform 13">
            <a:extLst>
              <a:ext uri="{FF2B5EF4-FFF2-40B4-BE49-F238E27FC236}">
                <a16:creationId xmlns:a16="http://schemas.microsoft.com/office/drawing/2014/main" id="{D5A0574C-E802-638D-38C6-2B2E6C4E555E}"/>
              </a:ext>
            </a:extLst>
          </p:cNvPr>
          <p:cNvSpPr/>
          <p:nvPr userDrawn="1"/>
        </p:nvSpPr>
        <p:spPr>
          <a:xfrm>
            <a:off x="465101" y="961694"/>
            <a:ext cx="4248567" cy="4001298"/>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15" name="Text Placeholder 6">
            <a:extLst>
              <a:ext uri="{FF2B5EF4-FFF2-40B4-BE49-F238E27FC236}">
                <a16:creationId xmlns:a16="http://schemas.microsoft.com/office/drawing/2014/main" id="{9F9B5E2A-BECF-1AC5-CAF6-A619C422534B}"/>
              </a:ext>
            </a:extLst>
          </p:cNvPr>
          <p:cNvSpPr>
            <a:spLocks noGrp="1"/>
          </p:cNvSpPr>
          <p:nvPr>
            <p:ph type="body" sz="quarter" idx="20" hasCustomPrompt="1"/>
          </p:nvPr>
        </p:nvSpPr>
        <p:spPr>
          <a:xfrm>
            <a:off x="5013633" y="3437530"/>
            <a:ext cx="6877740" cy="666357"/>
          </a:xfrm>
          <a:prstGeom prst="rect">
            <a:avLst/>
          </a:prstGeom>
        </p:spPr>
        <p:txBody>
          <a:bodyPr/>
          <a:lstStyle>
            <a:lvl1pPr marL="0" indent="0" algn="ctr">
              <a:buNone/>
              <a:defRPr b="0" i="0">
                <a:solidFill>
                  <a:srgbClr val="BABAE6"/>
                </a:solidFill>
                <a:latin typeface="Aptos Light" panose="020B0004020202020204" pitchFamily="34" charset="0"/>
                <a:cs typeface="Segoe UI" panose="020B0502040204020203" pitchFamily="34" charset="0"/>
              </a:defRPr>
            </a:lvl1pPr>
            <a:lvl2pPr marL="457200" indent="0" algn="ctr">
              <a:buNone/>
              <a:defRPr>
                <a:solidFill>
                  <a:srgbClr val="328C85"/>
                </a:solidFill>
                <a:latin typeface="Segoe UI" panose="020B0502040204020203" pitchFamily="34" charset="0"/>
                <a:cs typeface="Segoe UI" panose="020B0502040204020203" pitchFamily="34" charset="0"/>
              </a:defRPr>
            </a:lvl2pPr>
            <a:lvl3pPr marL="914400" indent="0" algn="ctr">
              <a:buNone/>
              <a:defRPr>
                <a:solidFill>
                  <a:srgbClr val="328C85"/>
                </a:solidFill>
                <a:latin typeface="Segoe UI" panose="020B0502040204020203" pitchFamily="34" charset="0"/>
                <a:cs typeface="Segoe UI" panose="020B0502040204020203" pitchFamily="34" charset="0"/>
              </a:defRPr>
            </a:lvl3pPr>
            <a:lvl4pPr marL="1371600" indent="0" algn="ctr">
              <a:buNone/>
              <a:defRPr>
                <a:solidFill>
                  <a:srgbClr val="328C85"/>
                </a:solidFill>
                <a:latin typeface="Segoe UI" panose="020B0502040204020203" pitchFamily="34" charset="0"/>
                <a:cs typeface="Segoe UI" panose="020B0502040204020203" pitchFamily="34" charset="0"/>
              </a:defRPr>
            </a:lvl4pPr>
            <a:lvl5pPr marL="1828800" indent="0" algn="ctr">
              <a:buNone/>
              <a:defRPr>
                <a:solidFill>
                  <a:srgbClr val="328C85"/>
                </a:solidFill>
                <a:latin typeface="Segoe UI" panose="020B0502040204020203" pitchFamily="34" charset="0"/>
                <a:cs typeface="Segoe UI" panose="020B0502040204020203" pitchFamily="34" charset="0"/>
              </a:defRPr>
            </a:lvl5pPr>
          </a:lstStyle>
          <a:p>
            <a:pPr lvl="0"/>
            <a:r>
              <a:rPr lang="en-US"/>
              <a:t>Subtitle if you want</a:t>
            </a:r>
            <a:endParaRPr lang="en-IS"/>
          </a:p>
        </p:txBody>
      </p:sp>
      <p:sp>
        <p:nvSpPr>
          <p:cNvPr id="16" name="Title Placeholder 12">
            <a:extLst>
              <a:ext uri="{FF2B5EF4-FFF2-40B4-BE49-F238E27FC236}">
                <a16:creationId xmlns:a16="http://schemas.microsoft.com/office/drawing/2014/main" id="{5EC533F8-F86A-0B97-07F5-1090D908161E}"/>
              </a:ext>
            </a:extLst>
          </p:cNvPr>
          <p:cNvSpPr>
            <a:spLocks noGrp="1"/>
          </p:cNvSpPr>
          <p:nvPr>
            <p:ph type="title" hasCustomPrompt="1"/>
          </p:nvPr>
        </p:nvSpPr>
        <p:spPr>
          <a:xfrm>
            <a:off x="5013633" y="2762643"/>
            <a:ext cx="6877740" cy="666357"/>
          </a:xfrm>
          <a:prstGeom prst="rect">
            <a:avLst/>
          </a:prstGeom>
        </p:spPr>
        <p:txBody>
          <a:bodyPr vert="horz" lIns="91440" tIns="45720" rIns="91440" bIns="45720" rtlCol="0" anchor="t" anchorCtr="0">
            <a:normAutofit/>
          </a:bodyPr>
          <a:lstStyle>
            <a:lvl1pPr algn="ctr">
              <a:defRPr b="1" i="0">
                <a:solidFill>
                  <a:schemeClr val="bg1"/>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17" name="Freeform 16">
            <a:extLst>
              <a:ext uri="{FF2B5EF4-FFF2-40B4-BE49-F238E27FC236}">
                <a16:creationId xmlns:a16="http://schemas.microsoft.com/office/drawing/2014/main" id="{EC297577-9669-1672-8B1F-391F3067C4EA}"/>
              </a:ext>
            </a:extLst>
          </p:cNvPr>
          <p:cNvSpPr/>
          <p:nvPr userDrawn="1"/>
        </p:nvSpPr>
        <p:spPr>
          <a:xfrm>
            <a:off x="0" y="0"/>
            <a:ext cx="1471919" cy="3969474"/>
          </a:xfrm>
          <a:custGeom>
            <a:avLst/>
            <a:gdLst>
              <a:gd name="connsiteX0" fmla="*/ 0 w 1471919"/>
              <a:gd name="connsiteY0" fmla="*/ 0 h 3969474"/>
              <a:gd name="connsiteX1" fmla="*/ 1471919 w 1471919"/>
              <a:gd name="connsiteY1" fmla="*/ 0 h 3969474"/>
              <a:gd name="connsiteX2" fmla="*/ 1139148 w 1471919"/>
              <a:gd name="connsiteY2" fmla="*/ 332849 h 3969474"/>
              <a:gd name="connsiteX3" fmla="*/ 296540 w 1471919"/>
              <a:gd name="connsiteY3" fmla="*/ 368927 h 3969474"/>
              <a:gd name="connsiteX4" fmla="*/ 134614 w 1471919"/>
              <a:gd name="connsiteY4" fmla="*/ 733889 h 3969474"/>
              <a:gd name="connsiteX5" fmla="*/ 229974 w 1471919"/>
              <a:gd name="connsiteY5" fmla="*/ 1242236 h 3969474"/>
              <a:gd name="connsiteX6" fmla="*/ 237714 w 1471919"/>
              <a:gd name="connsiteY6" fmla="*/ 1264068 h 3969474"/>
              <a:gd name="connsiteX7" fmla="*/ 245609 w 1471919"/>
              <a:gd name="connsiteY7" fmla="*/ 1286211 h 3969474"/>
              <a:gd name="connsiteX8" fmla="*/ 253659 w 1471919"/>
              <a:gd name="connsiteY8" fmla="*/ 1308508 h 3969474"/>
              <a:gd name="connsiteX9" fmla="*/ 281834 w 1471919"/>
              <a:gd name="connsiteY9" fmla="*/ 1383451 h 3969474"/>
              <a:gd name="connsiteX10" fmla="*/ 291122 w 1471919"/>
              <a:gd name="connsiteY10" fmla="*/ 1406987 h 3969474"/>
              <a:gd name="connsiteX11" fmla="*/ 300101 w 1471919"/>
              <a:gd name="connsiteY11" fmla="*/ 1429749 h 3969474"/>
              <a:gd name="connsiteX12" fmla="*/ 313414 w 1471919"/>
              <a:gd name="connsiteY12" fmla="*/ 1462730 h 3969474"/>
              <a:gd name="connsiteX13" fmla="*/ 322548 w 1471919"/>
              <a:gd name="connsiteY13" fmla="*/ 1485028 h 3969474"/>
              <a:gd name="connsiteX14" fmla="*/ 323941 w 1471919"/>
              <a:gd name="connsiteY14" fmla="*/ 1488744 h 3969474"/>
              <a:gd name="connsiteX15" fmla="*/ 352735 w 1471919"/>
              <a:gd name="connsiteY15" fmla="*/ 1557494 h 3969474"/>
              <a:gd name="connsiteX16" fmla="*/ 361249 w 1471919"/>
              <a:gd name="connsiteY16" fmla="*/ 1577933 h 3969474"/>
              <a:gd name="connsiteX17" fmla="*/ 377194 w 1471919"/>
              <a:gd name="connsiteY17" fmla="*/ 1614630 h 3969474"/>
              <a:gd name="connsiteX18" fmla="*/ 378278 w 1471919"/>
              <a:gd name="connsiteY18" fmla="*/ 1617418 h 3969474"/>
              <a:gd name="connsiteX19" fmla="*/ 381064 w 1471919"/>
              <a:gd name="connsiteY19" fmla="*/ 1623921 h 3969474"/>
              <a:gd name="connsiteX20" fmla="*/ 398712 w 1471919"/>
              <a:gd name="connsiteY20" fmla="*/ 1664335 h 3969474"/>
              <a:gd name="connsiteX21" fmla="*/ 402582 w 1471919"/>
              <a:gd name="connsiteY21" fmla="*/ 1672851 h 3969474"/>
              <a:gd name="connsiteX22" fmla="*/ 410632 w 1471919"/>
              <a:gd name="connsiteY22" fmla="*/ 1690968 h 3969474"/>
              <a:gd name="connsiteX23" fmla="*/ 430912 w 1471919"/>
              <a:gd name="connsiteY23" fmla="*/ 1736801 h 3969474"/>
              <a:gd name="connsiteX24" fmla="*/ 431531 w 1471919"/>
              <a:gd name="connsiteY24" fmla="*/ 1737885 h 3969474"/>
              <a:gd name="connsiteX25" fmla="*/ 444535 w 1471919"/>
              <a:gd name="connsiteY25" fmla="*/ 1767305 h 3969474"/>
              <a:gd name="connsiteX26" fmla="*/ 468065 w 1471919"/>
              <a:gd name="connsiteY26" fmla="*/ 1818867 h 3969474"/>
              <a:gd name="connsiteX27" fmla="*/ 472245 w 1471919"/>
              <a:gd name="connsiteY27" fmla="*/ 1828158 h 3969474"/>
              <a:gd name="connsiteX28" fmla="*/ 498871 w 1471919"/>
              <a:gd name="connsiteY28" fmla="*/ 1886533 h 3969474"/>
              <a:gd name="connsiteX29" fmla="*/ 507231 w 1471919"/>
              <a:gd name="connsiteY29" fmla="*/ 1904805 h 3969474"/>
              <a:gd name="connsiteX30" fmla="*/ 538347 w 1471919"/>
              <a:gd name="connsiteY30" fmla="*/ 1972470 h 3969474"/>
              <a:gd name="connsiteX31" fmla="*/ 1027068 w 1471919"/>
              <a:gd name="connsiteY31" fmla="*/ 3184109 h 3969474"/>
              <a:gd name="connsiteX32" fmla="*/ 803683 w 1471919"/>
              <a:gd name="connsiteY32" fmla="*/ 3407546 h 3969474"/>
              <a:gd name="connsiteX33" fmla="*/ 140110 w 1471919"/>
              <a:gd name="connsiteY33" fmla="*/ 3902359 h 3969474"/>
              <a:gd name="connsiteX34" fmla="*/ 0 w 1471919"/>
              <a:gd name="connsiteY34" fmla="*/ 3969474 h 3969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471919" h="3969474">
                <a:moveTo>
                  <a:pt x="0" y="0"/>
                </a:moveTo>
                <a:lnTo>
                  <a:pt x="1471919" y="0"/>
                </a:lnTo>
                <a:lnTo>
                  <a:pt x="1139148" y="332849"/>
                </a:lnTo>
                <a:cubicBezTo>
                  <a:pt x="810031" y="150135"/>
                  <a:pt x="514352" y="151064"/>
                  <a:pt x="296540" y="368927"/>
                </a:cubicBezTo>
                <a:cubicBezTo>
                  <a:pt x="193285" y="472206"/>
                  <a:pt x="142509" y="591125"/>
                  <a:pt x="134614" y="733889"/>
                </a:cubicBezTo>
                <a:cubicBezTo>
                  <a:pt x="126719" y="876654"/>
                  <a:pt x="161859" y="1043419"/>
                  <a:pt x="229974" y="1242236"/>
                </a:cubicBezTo>
                <a:cubicBezTo>
                  <a:pt x="232296" y="1249513"/>
                  <a:pt x="235237" y="1256791"/>
                  <a:pt x="237714" y="1264068"/>
                </a:cubicBezTo>
                <a:cubicBezTo>
                  <a:pt x="240191" y="1271501"/>
                  <a:pt x="242823" y="1278933"/>
                  <a:pt x="245609" y="1286211"/>
                </a:cubicBezTo>
                <a:cubicBezTo>
                  <a:pt x="248241" y="1293488"/>
                  <a:pt x="251028" y="1301075"/>
                  <a:pt x="253659" y="1308508"/>
                </a:cubicBezTo>
                <a:cubicBezTo>
                  <a:pt x="262483" y="1333128"/>
                  <a:pt x="271926" y="1358058"/>
                  <a:pt x="281834" y="1383451"/>
                </a:cubicBezTo>
                <a:cubicBezTo>
                  <a:pt x="284775" y="1391349"/>
                  <a:pt x="287871" y="1399245"/>
                  <a:pt x="291122" y="1406987"/>
                </a:cubicBezTo>
                <a:cubicBezTo>
                  <a:pt x="294064" y="1414420"/>
                  <a:pt x="297005" y="1422162"/>
                  <a:pt x="300101" y="1429749"/>
                </a:cubicBezTo>
                <a:cubicBezTo>
                  <a:pt x="304281" y="1440743"/>
                  <a:pt x="308770" y="1451582"/>
                  <a:pt x="313414" y="1462730"/>
                </a:cubicBezTo>
                <a:cubicBezTo>
                  <a:pt x="316356" y="1470163"/>
                  <a:pt x="319451" y="1477441"/>
                  <a:pt x="322548" y="1485028"/>
                </a:cubicBezTo>
                <a:cubicBezTo>
                  <a:pt x="323167" y="1486267"/>
                  <a:pt x="323477" y="1487505"/>
                  <a:pt x="323941" y="1488744"/>
                </a:cubicBezTo>
                <a:cubicBezTo>
                  <a:pt x="333229" y="1511196"/>
                  <a:pt x="342827" y="1534267"/>
                  <a:pt x="352735" y="1557494"/>
                </a:cubicBezTo>
                <a:cubicBezTo>
                  <a:pt x="355521" y="1564307"/>
                  <a:pt x="358308" y="1571120"/>
                  <a:pt x="361249" y="1577933"/>
                </a:cubicBezTo>
                <a:cubicBezTo>
                  <a:pt x="366512" y="1590166"/>
                  <a:pt x="371776" y="1602398"/>
                  <a:pt x="377194" y="1614630"/>
                </a:cubicBezTo>
                <a:cubicBezTo>
                  <a:pt x="377504" y="1615559"/>
                  <a:pt x="377813" y="1616488"/>
                  <a:pt x="378278" y="1617418"/>
                </a:cubicBezTo>
                <a:cubicBezTo>
                  <a:pt x="379207" y="1619585"/>
                  <a:pt x="380135" y="1621753"/>
                  <a:pt x="381064" y="1623921"/>
                </a:cubicBezTo>
                <a:cubicBezTo>
                  <a:pt x="386792" y="1637238"/>
                  <a:pt x="392675" y="1650709"/>
                  <a:pt x="398712" y="1664335"/>
                </a:cubicBezTo>
                <a:cubicBezTo>
                  <a:pt x="399951" y="1667122"/>
                  <a:pt x="401344" y="1669909"/>
                  <a:pt x="402582" y="1672851"/>
                </a:cubicBezTo>
                <a:lnTo>
                  <a:pt x="410632" y="1690968"/>
                </a:lnTo>
                <a:cubicBezTo>
                  <a:pt x="417289" y="1705987"/>
                  <a:pt x="424100" y="1721317"/>
                  <a:pt x="430912" y="1736801"/>
                </a:cubicBezTo>
                <a:cubicBezTo>
                  <a:pt x="431067" y="1737110"/>
                  <a:pt x="431221" y="1737575"/>
                  <a:pt x="431531" y="1737885"/>
                </a:cubicBezTo>
                <a:cubicBezTo>
                  <a:pt x="435866" y="1747640"/>
                  <a:pt x="440200" y="1757550"/>
                  <a:pt x="444535" y="1767305"/>
                </a:cubicBezTo>
                <a:cubicBezTo>
                  <a:pt x="452275" y="1784338"/>
                  <a:pt x="460015" y="1801525"/>
                  <a:pt x="468065" y="1818867"/>
                </a:cubicBezTo>
                <a:cubicBezTo>
                  <a:pt x="469458" y="1821964"/>
                  <a:pt x="470851" y="1825061"/>
                  <a:pt x="472245" y="1828158"/>
                </a:cubicBezTo>
                <a:cubicBezTo>
                  <a:pt x="481069" y="1847358"/>
                  <a:pt x="489893" y="1866868"/>
                  <a:pt x="498871" y="1886533"/>
                </a:cubicBezTo>
                <a:cubicBezTo>
                  <a:pt x="501503" y="1892572"/>
                  <a:pt x="504444" y="1898610"/>
                  <a:pt x="507231" y="1904805"/>
                </a:cubicBezTo>
                <a:cubicBezTo>
                  <a:pt x="517448" y="1927102"/>
                  <a:pt x="527820" y="1949554"/>
                  <a:pt x="538347" y="1972470"/>
                </a:cubicBezTo>
                <a:cubicBezTo>
                  <a:pt x="709717" y="2357098"/>
                  <a:pt x="893781" y="2765416"/>
                  <a:pt x="1027068" y="3184109"/>
                </a:cubicBezTo>
                <a:lnTo>
                  <a:pt x="803683" y="3407546"/>
                </a:lnTo>
                <a:cubicBezTo>
                  <a:pt x="602417" y="3608918"/>
                  <a:pt x="378488" y="3773861"/>
                  <a:pt x="140110" y="3902359"/>
                </a:cubicBezTo>
                <a:lnTo>
                  <a:pt x="0" y="3969474"/>
                </a:lnTo>
                <a:close/>
              </a:path>
            </a:pathLst>
          </a:custGeom>
          <a:solidFill>
            <a:srgbClr val="6E64D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Picture Placeholder 61">
            <a:extLst>
              <a:ext uri="{FF2B5EF4-FFF2-40B4-BE49-F238E27FC236}">
                <a16:creationId xmlns:a16="http://schemas.microsoft.com/office/drawing/2014/main" id="{80079F97-B34C-61D6-A8F8-0E11FEAC3A15}"/>
              </a:ext>
            </a:extLst>
          </p:cNvPr>
          <p:cNvSpPr>
            <a:spLocks noGrp="1"/>
          </p:cNvSpPr>
          <p:nvPr>
            <p:ph type="pic" sz="quarter" idx="11" hasCustomPrompt="1"/>
          </p:nvPr>
        </p:nvSpPr>
        <p:spPr>
          <a:xfrm>
            <a:off x="514469" y="1010337"/>
            <a:ext cx="4149831" cy="3904013"/>
          </a:xfrm>
          <a:custGeom>
            <a:avLst/>
            <a:gdLst>
              <a:gd name="connsiteX0" fmla="*/ 63979 w 4149831"/>
              <a:gd name="connsiteY0" fmla="*/ 0 h 3904013"/>
              <a:gd name="connsiteX1" fmla="*/ 4086310 w 4149831"/>
              <a:gd name="connsiteY1" fmla="*/ 0 h 3904013"/>
              <a:gd name="connsiteX2" fmla="*/ 4096526 w 4149831"/>
              <a:gd name="connsiteY2" fmla="*/ 2062 h 3904013"/>
              <a:gd name="connsiteX3" fmla="*/ 4143371 w 4149831"/>
              <a:gd name="connsiteY3" fmla="*/ 48900 h 3904013"/>
              <a:gd name="connsiteX4" fmla="*/ 4149831 w 4149831"/>
              <a:gd name="connsiteY4" fmla="*/ 80894 h 3904013"/>
              <a:gd name="connsiteX5" fmla="*/ 4149831 w 4149831"/>
              <a:gd name="connsiteY5" fmla="*/ 3818264 h 3904013"/>
              <a:gd name="connsiteX6" fmla="*/ 4143371 w 4149831"/>
              <a:gd name="connsiteY6" fmla="*/ 3850259 h 3904013"/>
              <a:gd name="connsiteX7" fmla="*/ 4062261 w 4149831"/>
              <a:gd name="connsiteY7" fmla="*/ 3904013 h 3904013"/>
              <a:gd name="connsiteX8" fmla="*/ 88028 w 4149831"/>
              <a:gd name="connsiteY8" fmla="*/ 3904013 h 3904013"/>
              <a:gd name="connsiteX9" fmla="*/ 0 w 4149831"/>
              <a:gd name="connsiteY9" fmla="*/ 3816000 h 3904013"/>
              <a:gd name="connsiteX10" fmla="*/ 0 w 4149831"/>
              <a:gd name="connsiteY10" fmla="*/ 2718353 h 3904013"/>
              <a:gd name="connsiteX11" fmla="*/ 0 w 4149831"/>
              <a:gd name="connsiteY11" fmla="*/ 2658391 h 3904013"/>
              <a:gd name="connsiteX12" fmla="*/ 86008 w 4149831"/>
              <a:gd name="connsiteY12" fmla="*/ 2594433 h 3904013"/>
              <a:gd name="connsiteX13" fmla="*/ 294526 w 4149831"/>
              <a:gd name="connsiteY13" fmla="*/ 2405204 h 3904013"/>
              <a:gd name="connsiteX14" fmla="*/ 517913 w 4149831"/>
              <a:gd name="connsiteY14" fmla="*/ 2181767 h 3904013"/>
              <a:gd name="connsiteX15" fmla="*/ 29187 w 4149831"/>
              <a:gd name="connsiteY15" fmla="*/ 970126 h 3904013"/>
              <a:gd name="connsiteX16" fmla="*/ 0 w 4149831"/>
              <a:gd name="connsiteY16" fmla="*/ 906655 h 3904013"/>
              <a:gd name="connsiteX17" fmla="*/ 0 w 4149831"/>
              <a:gd name="connsiteY17" fmla="*/ 83159 h 3904013"/>
              <a:gd name="connsiteX18" fmla="*/ 53764 w 4149831"/>
              <a:gd name="connsiteY18" fmla="*/ 2062 h 3904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149831" h="3904013">
                <a:moveTo>
                  <a:pt x="63979" y="0"/>
                </a:moveTo>
                <a:lnTo>
                  <a:pt x="4086310" y="0"/>
                </a:lnTo>
                <a:lnTo>
                  <a:pt x="4096526" y="2062"/>
                </a:lnTo>
                <a:cubicBezTo>
                  <a:pt x="4117588" y="10969"/>
                  <a:pt x="4134462" y="27840"/>
                  <a:pt x="4143371" y="48900"/>
                </a:cubicBezTo>
                <a:lnTo>
                  <a:pt x="4149831" y="80894"/>
                </a:lnTo>
                <a:lnTo>
                  <a:pt x="4149831" y="3818264"/>
                </a:lnTo>
                <a:lnTo>
                  <a:pt x="4143371" y="3850259"/>
                </a:lnTo>
                <a:cubicBezTo>
                  <a:pt x="4130008" y="3881848"/>
                  <a:pt x="4098723" y="3904013"/>
                  <a:pt x="4062261" y="3904013"/>
                </a:cubicBezTo>
                <a:lnTo>
                  <a:pt x="88028" y="3904013"/>
                </a:lnTo>
                <a:cubicBezTo>
                  <a:pt x="39412" y="3904013"/>
                  <a:pt x="0" y="3864608"/>
                  <a:pt x="0" y="3816000"/>
                </a:cubicBezTo>
                <a:lnTo>
                  <a:pt x="0" y="2718353"/>
                </a:lnTo>
                <a:lnTo>
                  <a:pt x="0" y="2658391"/>
                </a:lnTo>
                <a:lnTo>
                  <a:pt x="86008" y="2594433"/>
                </a:lnTo>
                <a:cubicBezTo>
                  <a:pt x="157829" y="2535404"/>
                  <a:pt x="227437" y="2472328"/>
                  <a:pt x="294526" y="2405204"/>
                </a:cubicBezTo>
                <a:lnTo>
                  <a:pt x="517913" y="2181767"/>
                </a:lnTo>
                <a:cubicBezTo>
                  <a:pt x="384624" y="1763073"/>
                  <a:pt x="200559" y="1354754"/>
                  <a:pt x="29187" y="970126"/>
                </a:cubicBezTo>
                <a:lnTo>
                  <a:pt x="0" y="906655"/>
                </a:lnTo>
                <a:lnTo>
                  <a:pt x="0" y="83159"/>
                </a:lnTo>
                <a:cubicBezTo>
                  <a:pt x="0" y="46703"/>
                  <a:pt x="22169" y="15423"/>
                  <a:pt x="53764" y="2062"/>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Tree>
    <p:extLst>
      <p:ext uri="{BB962C8B-B14F-4D97-AF65-F5344CB8AC3E}">
        <p14:creationId xmlns:p14="http://schemas.microsoft.com/office/powerpoint/2010/main" val="19754773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Eggplant 2 presenters">
    <p:bg>
      <p:bgPr>
        <a:solidFill>
          <a:srgbClr val="351C5C"/>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A88D863-6233-B7DC-9759-066E2097402C}"/>
              </a:ext>
            </a:extLst>
          </p:cNvPr>
          <p:cNvGrpSpPr/>
          <p:nvPr userDrawn="1"/>
        </p:nvGrpSpPr>
        <p:grpSpPr>
          <a:xfrm>
            <a:off x="0" y="0"/>
            <a:ext cx="4686448" cy="6858000"/>
            <a:chOff x="0" y="0"/>
            <a:chExt cx="4686448" cy="6858000"/>
          </a:xfrm>
        </p:grpSpPr>
        <p:sp>
          <p:nvSpPr>
            <p:cNvPr id="7" name="Freeform 6">
              <a:extLst>
                <a:ext uri="{FF2B5EF4-FFF2-40B4-BE49-F238E27FC236}">
                  <a16:creationId xmlns:a16="http://schemas.microsoft.com/office/drawing/2014/main" id="{14400870-6046-4087-CD09-F7F74BD6452E}"/>
                </a:ext>
              </a:extLst>
            </p:cNvPr>
            <p:cNvSpPr/>
            <p:nvPr userDrawn="1"/>
          </p:nvSpPr>
          <p:spPr>
            <a:xfrm>
              <a:off x="0" y="237790"/>
              <a:ext cx="335168" cy="4475427"/>
            </a:xfrm>
            <a:custGeom>
              <a:avLst/>
              <a:gdLst>
                <a:gd name="connsiteX0" fmla="*/ 0 w 335168"/>
                <a:gd name="connsiteY0" fmla="*/ 0 h 4475427"/>
                <a:gd name="connsiteX1" fmla="*/ 60991 w 335168"/>
                <a:gd name="connsiteY1" fmla="*/ 81629 h 4475427"/>
                <a:gd name="connsiteX2" fmla="*/ 335168 w 335168"/>
                <a:gd name="connsiteY2" fmla="*/ 979937 h 4475427"/>
                <a:gd name="connsiteX3" fmla="*/ 335168 w 335168"/>
                <a:gd name="connsiteY3" fmla="*/ 4475427 h 4475427"/>
                <a:gd name="connsiteX4" fmla="*/ 11648 w 335168"/>
                <a:gd name="connsiteY4" fmla="*/ 4442774 h 4475427"/>
                <a:gd name="connsiteX5" fmla="*/ 0 w 335168"/>
                <a:gd name="connsiteY5" fmla="*/ 4439154 h 4475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5168" h="4475427">
                  <a:moveTo>
                    <a:pt x="0" y="0"/>
                  </a:moveTo>
                  <a:lnTo>
                    <a:pt x="60991" y="81629"/>
                  </a:lnTo>
                  <a:cubicBezTo>
                    <a:pt x="234093" y="338063"/>
                    <a:pt x="335168" y="647193"/>
                    <a:pt x="335168" y="979937"/>
                  </a:cubicBezTo>
                  <a:lnTo>
                    <a:pt x="335168" y="4475427"/>
                  </a:lnTo>
                  <a:cubicBezTo>
                    <a:pt x="224351" y="4475427"/>
                    <a:pt x="116151" y="4464183"/>
                    <a:pt x="11648" y="4442774"/>
                  </a:cubicBezTo>
                  <a:lnTo>
                    <a:pt x="0" y="4439154"/>
                  </a:lnTo>
                  <a:close/>
                </a:path>
              </a:pathLst>
            </a:custGeom>
            <a:solidFill>
              <a:srgbClr val="403FA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05076BDE-2EA1-F738-3C14-B7131C990D46}"/>
                </a:ext>
              </a:extLst>
            </p:cNvPr>
            <p:cNvSpPr/>
            <p:nvPr/>
          </p:nvSpPr>
          <p:spPr>
            <a:xfrm>
              <a:off x="1421145" y="1755801"/>
              <a:ext cx="3265303" cy="2373424"/>
            </a:xfrm>
            <a:custGeom>
              <a:avLst/>
              <a:gdLst>
                <a:gd name="connsiteX0" fmla="*/ 3261833 w 3494414"/>
                <a:gd name="connsiteY0" fmla="*/ 2539957 h 2539956"/>
                <a:gd name="connsiteX1" fmla="*/ 2454348 w 3494414"/>
                <a:gd name="connsiteY1" fmla="*/ 2539957 h 2539956"/>
                <a:gd name="connsiteX2" fmla="*/ 2469415 w 3494414"/>
                <a:gd name="connsiteY2" fmla="*/ 2295274 h 2539956"/>
                <a:gd name="connsiteX3" fmla="*/ 0 w 3494414"/>
                <a:gd name="connsiteY3" fmla="*/ 0 h 2539956"/>
                <a:gd name="connsiteX4" fmla="*/ 2995141 w 3494414"/>
                <a:gd name="connsiteY4" fmla="*/ 0 h 2539956"/>
                <a:gd name="connsiteX5" fmla="*/ 3488974 w 3494414"/>
                <a:gd name="connsiteY5" fmla="*/ 2257572 h 2539956"/>
                <a:gd name="connsiteX6" fmla="*/ 3261833 w 3494414"/>
                <a:gd name="connsiteY6" fmla="*/ 2539957 h 253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94414" h="2539956">
                  <a:moveTo>
                    <a:pt x="3261833" y="2539957"/>
                  </a:moveTo>
                  <a:lnTo>
                    <a:pt x="2454348" y="2539957"/>
                  </a:lnTo>
                  <a:cubicBezTo>
                    <a:pt x="2464769" y="2459275"/>
                    <a:pt x="2469415" y="2377840"/>
                    <a:pt x="2469415" y="2295274"/>
                  </a:cubicBezTo>
                  <a:cubicBezTo>
                    <a:pt x="2469415" y="966543"/>
                    <a:pt x="1483005" y="0"/>
                    <a:pt x="0" y="0"/>
                  </a:cubicBezTo>
                  <a:lnTo>
                    <a:pt x="2995141" y="0"/>
                  </a:lnTo>
                  <a:lnTo>
                    <a:pt x="3488974" y="2257572"/>
                  </a:lnTo>
                  <a:cubicBezTo>
                    <a:pt x="3520615" y="2402598"/>
                    <a:pt x="3410246" y="2539957"/>
                    <a:pt x="3261833" y="2539957"/>
                  </a:cubicBezTo>
                  <a:close/>
                </a:path>
              </a:pathLst>
            </a:custGeom>
            <a:solidFill>
              <a:srgbClr val="BABAE6"/>
            </a:solidFill>
            <a:ln w="9918" cap="rnd">
              <a:noFill/>
              <a:prstDash val="solid"/>
              <a:round/>
            </a:ln>
          </p:spPr>
          <p:txBody>
            <a:bodyPr rtlCol="0" anchor="ctr"/>
            <a:lstStyle/>
            <a:p>
              <a:endParaRPr lang="en-US"/>
            </a:p>
          </p:txBody>
        </p:sp>
        <p:sp>
          <p:nvSpPr>
            <p:cNvPr id="17" name="Freeform 16">
              <a:extLst>
                <a:ext uri="{FF2B5EF4-FFF2-40B4-BE49-F238E27FC236}">
                  <a16:creationId xmlns:a16="http://schemas.microsoft.com/office/drawing/2014/main" id="{533A310A-AB9D-EC0F-6298-21ECA1304AFE}"/>
                </a:ext>
              </a:extLst>
            </p:cNvPr>
            <p:cNvSpPr/>
            <p:nvPr/>
          </p:nvSpPr>
          <p:spPr>
            <a:xfrm>
              <a:off x="2252322" y="4739405"/>
              <a:ext cx="1986847" cy="1916965"/>
            </a:xfrm>
            <a:custGeom>
              <a:avLst/>
              <a:gdLst>
                <a:gd name="connsiteX0" fmla="*/ 1058482 w 2126255"/>
                <a:gd name="connsiteY0" fmla="*/ 2051470 h 2051469"/>
                <a:gd name="connsiteX1" fmla="*/ 175786 w 2126255"/>
                <a:gd name="connsiteY1" fmla="*/ 2051470 h 2051469"/>
                <a:gd name="connsiteX2" fmla="*/ 0 w 2126255"/>
                <a:gd name="connsiteY2" fmla="*/ 1875529 h 2051469"/>
                <a:gd name="connsiteX3" fmla="*/ 175786 w 2126255"/>
                <a:gd name="connsiteY3" fmla="*/ 1699588 h 2051469"/>
                <a:gd name="connsiteX4" fmla="*/ 1058482 w 2126255"/>
                <a:gd name="connsiteY4" fmla="*/ 1699588 h 2051469"/>
                <a:gd name="connsiteX5" fmla="*/ 1774684 w 2126255"/>
                <a:gd name="connsiteY5" fmla="*/ 982755 h 2051469"/>
                <a:gd name="connsiteX6" fmla="*/ 1774684 w 2126255"/>
                <a:gd name="connsiteY6" fmla="*/ 175941 h 2051469"/>
                <a:gd name="connsiteX7" fmla="*/ 1950470 w 2126255"/>
                <a:gd name="connsiteY7" fmla="*/ 0 h 2051469"/>
                <a:gd name="connsiteX8" fmla="*/ 2126256 w 2126255"/>
                <a:gd name="connsiteY8" fmla="*/ 175941 h 2051469"/>
                <a:gd name="connsiteX9" fmla="*/ 2126256 w 2126255"/>
                <a:gd name="connsiteY9" fmla="*/ 982755 h 2051469"/>
                <a:gd name="connsiteX10" fmla="*/ 1058482 w 2126255"/>
                <a:gd name="connsiteY10" fmla="*/ 2051470 h 2051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6255" h="2051469">
                  <a:moveTo>
                    <a:pt x="1058482" y="2051470"/>
                  </a:moveTo>
                  <a:lnTo>
                    <a:pt x="175786" y="2051470"/>
                  </a:lnTo>
                  <a:cubicBezTo>
                    <a:pt x="78727" y="2051470"/>
                    <a:pt x="0" y="1972673"/>
                    <a:pt x="0" y="1875529"/>
                  </a:cubicBezTo>
                  <a:cubicBezTo>
                    <a:pt x="0" y="1778385"/>
                    <a:pt x="78727" y="1699588"/>
                    <a:pt x="175786" y="1699588"/>
                  </a:cubicBezTo>
                  <a:lnTo>
                    <a:pt x="1058482" y="1699588"/>
                  </a:lnTo>
                  <a:cubicBezTo>
                    <a:pt x="1453373" y="1699588"/>
                    <a:pt x="1774684" y="1377993"/>
                    <a:pt x="1774684" y="982755"/>
                  </a:cubicBezTo>
                  <a:lnTo>
                    <a:pt x="1774684" y="175941"/>
                  </a:lnTo>
                  <a:cubicBezTo>
                    <a:pt x="1774684" y="78796"/>
                    <a:pt x="1853411" y="0"/>
                    <a:pt x="1950470" y="0"/>
                  </a:cubicBezTo>
                  <a:cubicBezTo>
                    <a:pt x="2047529" y="0"/>
                    <a:pt x="2126256" y="78796"/>
                    <a:pt x="2126256" y="175941"/>
                  </a:cubicBezTo>
                  <a:lnTo>
                    <a:pt x="2126256" y="982755"/>
                  </a:lnTo>
                  <a:cubicBezTo>
                    <a:pt x="2126256" y="1572031"/>
                    <a:pt x="1647239" y="2051470"/>
                    <a:pt x="1058482" y="2051470"/>
                  </a:cubicBezTo>
                  <a:close/>
                </a:path>
              </a:pathLst>
            </a:custGeom>
            <a:solidFill>
              <a:srgbClr val="6E64D6"/>
            </a:solidFill>
            <a:ln w="9918" cap="rnd">
              <a:solidFill>
                <a:srgbClr val="361D5C"/>
              </a:solidFill>
              <a:prstDash val="solid"/>
              <a:round/>
            </a:ln>
          </p:spPr>
          <p:txBody>
            <a:bodyPr rtlCol="0" anchor="ctr"/>
            <a:lstStyle/>
            <a:p>
              <a:endParaRPr lang="en-US"/>
            </a:p>
          </p:txBody>
        </p:sp>
        <p:sp>
          <p:nvSpPr>
            <p:cNvPr id="51" name="Freeform 50">
              <a:extLst>
                <a:ext uri="{FF2B5EF4-FFF2-40B4-BE49-F238E27FC236}">
                  <a16:creationId xmlns:a16="http://schemas.microsoft.com/office/drawing/2014/main" id="{8C06C888-C5C4-7E40-F0D7-A4853B863E5A}"/>
                </a:ext>
              </a:extLst>
            </p:cNvPr>
            <p:cNvSpPr/>
            <p:nvPr/>
          </p:nvSpPr>
          <p:spPr>
            <a:xfrm>
              <a:off x="402847" y="4129225"/>
              <a:ext cx="3311726" cy="2728775"/>
            </a:xfrm>
            <a:custGeom>
              <a:avLst/>
              <a:gdLst>
                <a:gd name="connsiteX0" fmla="*/ 1825160 w 3544094"/>
                <a:gd name="connsiteY0" fmla="*/ 0 h 2920240"/>
                <a:gd name="connsiteX1" fmla="*/ 1763509 w 3544094"/>
                <a:gd name="connsiteY1" fmla="*/ 1005 h 2920240"/>
                <a:gd name="connsiteX2" fmla="*/ 360110 w 3544094"/>
                <a:gd name="connsiteY2" fmla="*/ 624967 h 2920240"/>
                <a:gd name="connsiteX3" fmla="*/ 2888 w 3544094"/>
                <a:gd name="connsiteY3" fmla="*/ 1699588 h 2920240"/>
                <a:gd name="connsiteX4" fmla="*/ 0 w 3544094"/>
                <a:gd name="connsiteY4" fmla="*/ 1817217 h 2920240"/>
                <a:gd name="connsiteX5" fmla="*/ 224629 w 3544094"/>
                <a:gd name="connsiteY5" fmla="*/ 2920240 h 2920240"/>
                <a:gd name="connsiteX6" fmla="*/ 1649750 w 3544094"/>
                <a:gd name="connsiteY6" fmla="*/ 2920240 h 2920240"/>
                <a:gd name="connsiteX7" fmla="*/ 1484010 w 3544094"/>
                <a:gd name="connsiteY7" fmla="*/ 2344537 h 2920240"/>
                <a:gd name="connsiteX8" fmla="*/ 2098005 w 3544094"/>
                <a:gd name="connsiteY8" fmla="*/ 1699588 h 2920240"/>
                <a:gd name="connsiteX9" fmla="*/ 2172839 w 3544094"/>
                <a:gd name="connsiteY9" fmla="*/ 1699588 h 2920240"/>
                <a:gd name="connsiteX10" fmla="*/ 2211010 w 3544094"/>
                <a:gd name="connsiteY10" fmla="*/ 1684885 h 2920240"/>
                <a:gd name="connsiteX11" fmla="*/ 2231476 w 3544094"/>
                <a:gd name="connsiteY11" fmla="*/ 1676590 h 2920240"/>
                <a:gd name="connsiteX12" fmla="*/ 2250059 w 3544094"/>
                <a:gd name="connsiteY12" fmla="*/ 1669050 h 2920240"/>
                <a:gd name="connsiteX13" fmla="*/ 2267010 w 3544094"/>
                <a:gd name="connsiteY13" fmla="*/ 1661886 h 2920240"/>
                <a:gd name="connsiteX14" fmla="*/ 2291871 w 3544094"/>
                <a:gd name="connsiteY14" fmla="*/ 1651079 h 2920240"/>
                <a:gd name="connsiteX15" fmla="*/ 2308822 w 3544094"/>
                <a:gd name="connsiteY15" fmla="*/ 1643539 h 2920240"/>
                <a:gd name="connsiteX16" fmla="*/ 2321002 w 3544094"/>
                <a:gd name="connsiteY16" fmla="*/ 1638009 h 2920240"/>
                <a:gd name="connsiteX17" fmla="*/ 2346114 w 3544094"/>
                <a:gd name="connsiteY17" fmla="*/ 1626447 h 2920240"/>
                <a:gd name="connsiteX18" fmla="*/ 2379639 w 3544094"/>
                <a:gd name="connsiteY18" fmla="*/ 1610235 h 2920240"/>
                <a:gd name="connsiteX19" fmla="*/ 2401612 w 3544094"/>
                <a:gd name="connsiteY19" fmla="*/ 1599176 h 2920240"/>
                <a:gd name="connsiteX20" fmla="*/ 2418689 w 3544094"/>
                <a:gd name="connsiteY20" fmla="*/ 1590379 h 2920240"/>
                <a:gd name="connsiteX21" fmla="*/ 2440285 w 3544094"/>
                <a:gd name="connsiteY21" fmla="*/ 1578943 h 2920240"/>
                <a:gd name="connsiteX22" fmla="*/ 2449200 w 3544094"/>
                <a:gd name="connsiteY22" fmla="*/ 1574168 h 2920240"/>
                <a:gd name="connsiteX23" fmla="*/ 2476446 w 3544094"/>
                <a:gd name="connsiteY23" fmla="*/ 1559338 h 2920240"/>
                <a:gd name="connsiteX24" fmla="*/ 2481469 w 3544094"/>
                <a:gd name="connsiteY24" fmla="*/ 1556448 h 2920240"/>
                <a:gd name="connsiteX25" fmla="*/ 2509971 w 3544094"/>
                <a:gd name="connsiteY25" fmla="*/ 1540236 h 2920240"/>
                <a:gd name="connsiteX26" fmla="*/ 2545380 w 3544094"/>
                <a:gd name="connsiteY26" fmla="*/ 1519249 h 2920240"/>
                <a:gd name="connsiteX27" fmla="*/ 2579658 w 3544094"/>
                <a:gd name="connsiteY27" fmla="*/ 1497885 h 2920240"/>
                <a:gd name="connsiteX28" fmla="*/ 2610295 w 3544094"/>
                <a:gd name="connsiteY28" fmla="*/ 1478154 h 2920240"/>
                <a:gd name="connsiteX29" fmla="*/ 2629129 w 3544094"/>
                <a:gd name="connsiteY29" fmla="*/ 1465587 h 2920240"/>
                <a:gd name="connsiteX30" fmla="*/ 2643443 w 3544094"/>
                <a:gd name="connsiteY30" fmla="*/ 1455910 h 2920240"/>
                <a:gd name="connsiteX31" fmla="*/ 2661398 w 3544094"/>
                <a:gd name="connsiteY31" fmla="*/ 1443594 h 2920240"/>
                <a:gd name="connsiteX32" fmla="*/ 2724179 w 3544094"/>
                <a:gd name="connsiteY32" fmla="*/ 1397975 h 2920240"/>
                <a:gd name="connsiteX33" fmla="*/ 2744520 w 3544094"/>
                <a:gd name="connsiteY33" fmla="*/ 1382518 h 2920240"/>
                <a:gd name="connsiteX34" fmla="*/ 2754565 w 3544094"/>
                <a:gd name="connsiteY34" fmla="*/ 1374726 h 2920240"/>
                <a:gd name="connsiteX35" fmla="*/ 2777668 w 3544094"/>
                <a:gd name="connsiteY35" fmla="*/ 1356378 h 2920240"/>
                <a:gd name="connsiteX36" fmla="*/ 2782942 w 3544094"/>
                <a:gd name="connsiteY36" fmla="*/ 1352105 h 2920240"/>
                <a:gd name="connsiteX37" fmla="*/ 2807929 w 3544094"/>
                <a:gd name="connsiteY37" fmla="*/ 1331620 h 2920240"/>
                <a:gd name="connsiteX38" fmla="*/ 2835427 w 3544094"/>
                <a:gd name="connsiteY38" fmla="*/ 1308371 h 2920240"/>
                <a:gd name="connsiteX39" fmla="*/ 2862422 w 3544094"/>
                <a:gd name="connsiteY39" fmla="*/ 1284619 h 2920240"/>
                <a:gd name="connsiteX40" fmla="*/ 2880628 w 3544094"/>
                <a:gd name="connsiteY40" fmla="*/ 1268030 h 2920240"/>
                <a:gd name="connsiteX41" fmla="*/ 2892557 w 3544094"/>
                <a:gd name="connsiteY41" fmla="*/ 1257223 h 2920240"/>
                <a:gd name="connsiteX42" fmla="*/ 2908126 w 3544094"/>
                <a:gd name="connsiteY42" fmla="*/ 1242645 h 2920240"/>
                <a:gd name="connsiteX43" fmla="*/ 2919929 w 3544094"/>
                <a:gd name="connsiteY43" fmla="*/ 1231334 h 2920240"/>
                <a:gd name="connsiteX44" fmla="*/ 2940772 w 3544094"/>
                <a:gd name="connsiteY44" fmla="*/ 1210975 h 2920240"/>
                <a:gd name="connsiteX45" fmla="*/ 3029419 w 3544094"/>
                <a:gd name="connsiteY45" fmla="*/ 1117978 h 2920240"/>
                <a:gd name="connsiteX46" fmla="*/ 3043858 w 3544094"/>
                <a:gd name="connsiteY46" fmla="*/ 1101767 h 2920240"/>
                <a:gd name="connsiteX47" fmla="*/ 3061311 w 3544094"/>
                <a:gd name="connsiteY47" fmla="*/ 1081784 h 2920240"/>
                <a:gd name="connsiteX48" fmla="*/ 3081903 w 3544094"/>
                <a:gd name="connsiteY48" fmla="*/ 1057279 h 2920240"/>
                <a:gd name="connsiteX49" fmla="*/ 3107141 w 3544094"/>
                <a:gd name="connsiteY49" fmla="*/ 1026363 h 2920240"/>
                <a:gd name="connsiteX50" fmla="*/ 3129491 w 3544094"/>
                <a:gd name="connsiteY50" fmla="*/ 997836 h 2920240"/>
                <a:gd name="connsiteX51" fmla="*/ 3141043 w 3544094"/>
                <a:gd name="connsiteY51" fmla="*/ 982755 h 2920240"/>
                <a:gd name="connsiteX52" fmla="*/ 3160128 w 3544094"/>
                <a:gd name="connsiteY52" fmla="*/ 957244 h 2920240"/>
                <a:gd name="connsiteX53" fmla="*/ 3160379 w 3544094"/>
                <a:gd name="connsiteY53" fmla="*/ 956867 h 2920240"/>
                <a:gd name="connsiteX54" fmla="*/ 3185115 w 3544094"/>
                <a:gd name="connsiteY54" fmla="*/ 922432 h 2920240"/>
                <a:gd name="connsiteX55" fmla="*/ 3185868 w 3544094"/>
                <a:gd name="connsiteY55" fmla="*/ 921427 h 2920240"/>
                <a:gd name="connsiteX56" fmla="*/ 3210227 w 3544094"/>
                <a:gd name="connsiteY56" fmla="*/ 885988 h 2920240"/>
                <a:gd name="connsiteX57" fmla="*/ 3257187 w 3544094"/>
                <a:gd name="connsiteY57" fmla="*/ 812972 h 2920240"/>
                <a:gd name="connsiteX58" fmla="*/ 3271250 w 3544094"/>
                <a:gd name="connsiteY58" fmla="*/ 789723 h 2920240"/>
                <a:gd name="connsiteX59" fmla="*/ 3289708 w 3544094"/>
                <a:gd name="connsiteY59" fmla="*/ 758305 h 2920240"/>
                <a:gd name="connsiteX60" fmla="*/ 3302138 w 3544094"/>
                <a:gd name="connsiteY60" fmla="*/ 736186 h 2920240"/>
                <a:gd name="connsiteX61" fmla="*/ 3313062 w 3544094"/>
                <a:gd name="connsiteY61" fmla="*/ 716330 h 2920240"/>
                <a:gd name="connsiteX62" fmla="*/ 3324362 w 3544094"/>
                <a:gd name="connsiteY62" fmla="*/ 695218 h 2920240"/>
                <a:gd name="connsiteX63" fmla="*/ 3345833 w 3544094"/>
                <a:gd name="connsiteY63" fmla="*/ 653494 h 2920240"/>
                <a:gd name="connsiteX64" fmla="*/ 3361654 w 3544094"/>
                <a:gd name="connsiteY64" fmla="*/ 621071 h 2920240"/>
                <a:gd name="connsiteX65" fmla="*/ 3372201 w 3544094"/>
                <a:gd name="connsiteY65" fmla="*/ 598576 h 2920240"/>
                <a:gd name="connsiteX66" fmla="*/ 3394551 w 3544094"/>
                <a:gd name="connsiteY66" fmla="*/ 548558 h 2920240"/>
                <a:gd name="connsiteX67" fmla="*/ 3403968 w 3544094"/>
                <a:gd name="connsiteY67" fmla="*/ 526314 h 2920240"/>
                <a:gd name="connsiteX68" fmla="*/ 3405852 w 3544094"/>
                <a:gd name="connsiteY68" fmla="*/ 521916 h 2920240"/>
                <a:gd name="connsiteX69" fmla="*/ 3413009 w 3544094"/>
                <a:gd name="connsiteY69" fmla="*/ 504448 h 2920240"/>
                <a:gd name="connsiteX70" fmla="*/ 3423430 w 3544094"/>
                <a:gd name="connsiteY70" fmla="*/ 477931 h 2920240"/>
                <a:gd name="connsiteX71" fmla="*/ 3435861 w 3544094"/>
                <a:gd name="connsiteY71" fmla="*/ 445130 h 2920240"/>
                <a:gd name="connsiteX72" fmla="*/ 3447664 w 3544094"/>
                <a:gd name="connsiteY72" fmla="*/ 411953 h 2920240"/>
                <a:gd name="connsiteX73" fmla="*/ 3458964 w 3544094"/>
                <a:gd name="connsiteY73" fmla="*/ 378650 h 2920240"/>
                <a:gd name="connsiteX74" fmla="*/ 3467502 w 3544094"/>
                <a:gd name="connsiteY74" fmla="*/ 352133 h 2920240"/>
                <a:gd name="connsiteX75" fmla="*/ 3481691 w 3544094"/>
                <a:gd name="connsiteY75" fmla="*/ 304503 h 2920240"/>
                <a:gd name="connsiteX76" fmla="*/ 3488471 w 3544094"/>
                <a:gd name="connsiteY76" fmla="*/ 280625 h 2920240"/>
                <a:gd name="connsiteX77" fmla="*/ 3489852 w 3544094"/>
                <a:gd name="connsiteY77" fmla="*/ 275347 h 2920240"/>
                <a:gd name="connsiteX78" fmla="*/ 3497260 w 3544094"/>
                <a:gd name="connsiteY78" fmla="*/ 246945 h 2920240"/>
                <a:gd name="connsiteX79" fmla="*/ 3498893 w 3544094"/>
                <a:gd name="connsiteY79" fmla="*/ 240788 h 2920240"/>
                <a:gd name="connsiteX80" fmla="*/ 3506678 w 3544094"/>
                <a:gd name="connsiteY80" fmla="*/ 208993 h 2920240"/>
                <a:gd name="connsiteX81" fmla="*/ 3512077 w 3544094"/>
                <a:gd name="connsiteY81" fmla="*/ 185115 h 2920240"/>
                <a:gd name="connsiteX82" fmla="*/ 3516597 w 3544094"/>
                <a:gd name="connsiteY82" fmla="*/ 164379 h 2920240"/>
                <a:gd name="connsiteX83" fmla="*/ 3544095 w 3544094"/>
                <a:gd name="connsiteY83" fmla="*/ 0 h 2920240"/>
                <a:gd name="connsiteX84" fmla="*/ 1825160 w 3544094"/>
                <a:gd name="connsiteY84" fmla="*/ 0 h 2920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544094" h="2920240">
                  <a:moveTo>
                    <a:pt x="1825160" y="0"/>
                  </a:moveTo>
                  <a:cubicBezTo>
                    <a:pt x="1804191" y="0"/>
                    <a:pt x="1783473" y="0"/>
                    <a:pt x="1763509" y="1005"/>
                  </a:cubicBezTo>
                  <a:cubicBezTo>
                    <a:pt x="1132438" y="14201"/>
                    <a:pt x="657690" y="240034"/>
                    <a:pt x="360110" y="624967"/>
                  </a:cubicBezTo>
                  <a:cubicBezTo>
                    <a:pt x="143140" y="904838"/>
                    <a:pt x="20843" y="1270041"/>
                    <a:pt x="2888" y="1699588"/>
                  </a:cubicBezTo>
                  <a:cubicBezTo>
                    <a:pt x="1004" y="1738547"/>
                    <a:pt x="0" y="1777379"/>
                    <a:pt x="0" y="1817217"/>
                  </a:cubicBezTo>
                  <a:cubicBezTo>
                    <a:pt x="0" y="2315129"/>
                    <a:pt x="107104" y="2695539"/>
                    <a:pt x="224629" y="2920240"/>
                  </a:cubicBezTo>
                  <a:lnTo>
                    <a:pt x="1649750" y="2920240"/>
                  </a:lnTo>
                  <a:cubicBezTo>
                    <a:pt x="1541768" y="2754353"/>
                    <a:pt x="1484010" y="2529527"/>
                    <a:pt x="1484010" y="2344537"/>
                  </a:cubicBezTo>
                  <a:cubicBezTo>
                    <a:pt x="1484010" y="1972799"/>
                    <a:pt x="1659293" y="1699588"/>
                    <a:pt x="2098005" y="1699588"/>
                  </a:cubicBezTo>
                  <a:lnTo>
                    <a:pt x="2172839" y="1699588"/>
                  </a:lnTo>
                  <a:cubicBezTo>
                    <a:pt x="2185647" y="1694812"/>
                    <a:pt x="2198328" y="1689911"/>
                    <a:pt x="2211010" y="1684885"/>
                  </a:cubicBezTo>
                  <a:cubicBezTo>
                    <a:pt x="2217916" y="1682245"/>
                    <a:pt x="2224696" y="1679481"/>
                    <a:pt x="2231476" y="1676590"/>
                  </a:cubicBezTo>
                  <a:cubicBezTo>
                    <a:pt x="2237755" y="1674202"/>
                    <a:pt x="2243907" y="1671689"/>
                    <a:pt x="2250059" y="1669050"/>
                  </a:cubicBezTo>
                  <a:cubicBezTo>
                    <a:pt x="2255710" y="1666788"/>
                    <a:pt x="2261360" y="1664400"/>
                    <a:pt x="2267010" y="1661886"/>
                  </a:cubicBezTo>
                  <a:cubicBezTo>
                    <a:pt x="2275297" y="1658493"/>
                    <a:pt x="2283584" y="1654849"/>
                    <a:pt x="2291871" y="1651079"/>
                  </a:cubicBezTo>
                  <a:cubicBezTo>
                    <a:pt x="2297521" y="1648691"/>
                    <a:pt x="2303172" y="1646177"/>
                    <a:pt x="2308822" y="1643539"/>
                  </a:cubicBezTo>
                  <a:cubicBezTo>
                    <a:pt x="2312840" y="1641905"/>
                    <a:pt x="2316984" y="1640020"/>
                    <a:pt x="2321002" y="1638009"/>
                  </a:cubicBezTo>
                  <a:cubicBezTo>
                    <a:pt x="2329414" y="1634238"/>
                    <a:pt x="2337701" y="1630468"/>
                    <a:pt x="2346114" y="1626447"/>
                  </a:cubicBezTo>
                  <a:cubicBezTo>
                    <a:pt x="2357289" y="1621169"/>
                    <a:pt x="2368464" y="1615765"/>
                    <a:pt x="2379639" y="1610235"/>
                  </a:cubicBezTo>
                  <a:cubicBezTo>
                    <a:pt x="2386921" y="1606591"/>
                    <a:pt x="2394330" y="1602946"/>
                    <a:pt x="2401612" y="1599176"/>
                  </a:cubicBezTo>
                  <a:cubicBezTo>
                    <a:pt x="2407388" y="1596412"/>
                    <a:pt x="2413038" y="1593395"/>
                    <a:pt x="2418689" y="1590379"/>
                  </a:cubicBezTo>
                  <a:cubicBezTo>
                    <a:pt x="2425971" y="1586609"/>
                    <a:pt x="2433128" y="1582839"/>
                    <a:pt x="2440285" y="1578943"/>
                  </a:cubicBezTo>
                  <a:cubicBezTo>
                    <a:pt x="2443298" y="1577435"/>
                    <a:pt x="2446312" y="1575927"/>
                    <a:pt x="2449200" y="1574168"/>
                  </a:cubicBezTo>
                  <a:cubicBezTo>
                    <a:pt x="2458366" y="1569392"/>
                    <a:pt x="2467406" y="1564365"/>
                    <a:pt x="2476446" y="1559338"/>
                  </a:cubicBezTo>
                  <a:cubicBezTo>
                    <a:pt x="2478204" y="1558459"/>
                    <a:pt x="2479837" y="1557453"/>
                    <a:pt x="2481469" y="1556448"/>
                  </a:cubicBezTo>
                  <a:cubicBezTo>
                    <a:pt x="2491012" y="1551169"/>
                    <a:pt x="2500554" y="1545766"/>
                    <a:pt x="2509971" y="1540236"/>
                  </a:cubicBezTo>
                  <a:cubicBezTo>
                    <a:pt x="2521900" y="1533324"/>
                    <a:pt x="2533702" y="1526287"/>
                    <a:pt x="2545380" y="1519249"/>
                  </a:cubicBezTo>
                  <a:cubicBezTo>
                    <a:pt x="2556931" y="1512211"/>
                    <a:pt x="2568357" y="1505173"/>
                    <a:pt x="2579658" y="1497885"/>
                  </a:cubicBezTo>
                  <a:cubicBezTo>
                    <a:pt x="2589954" y="1491475"/>
                    <a:pt x="2600124" y="1484815"/>
                    <a:pt x="2610295" y="1478154"/>
                  </a:cubicBezTo>
                  <a:cubicBezTo>
                    <a:pt x="2616573" y="1474007"/>
                    <a:pt x="2622851" y="1469860"/>
                    <a:pt x="2629129" y="1465587"/>
                  </a:cubicBezTo>
                  <a:cubicBezTo>
                    <a:pt x="2633900" y="1462445"/>
                    <a:pt x="2638672" y="1459177"/>
                    <a:pt x="2643443" y="1455910"/>
                  </a:cubicBezTo>
                  <a:cubicBezTo>
                    <a:pt x="2649470" y="1451889"/>
                    <a:pt x="2655371" y="1447742"/>
                    <a:pt x="2661398" y="1443594"/>
                  </a:cubicBezTo>
                  <a:cubicBezTo>
                    <a:pt x="2682618" y="1428765"/>
                    <a:pt x="2703587" y="1413559"/>
                    <a:pt x="2724179" y="1397975"/>
                  </a:cubicBezTo>
                  <a:cubicBezTo>
                    <a:pt x="2730960" y="1392948"/>
                    <a:pt x="2737740" y="1387670"/>
                    <a:pt x="2744520" y="1382518"/>
                  </a:cubicBezTo>
                  <a:cubicBezTo>
                    <a:pt x="2747910" y="1379878"/>
                    <a:pt x="2751300" y="1377365"/>
                    <a:pt x="2754565" y="1374726"/>
                  </a:cubicBezTo>
                  <a:cubicBezTo>
                    <a:pt x="2762350" y="1368694"/>
                    <a:pt x="2770009" y="1362536"/>
                    <a:pt x="2777668" y="1356378"/>
                  </a:cubicBezTo>
                  <a:cubicBezTo>
                    <a:pt x="2779426" y="1354996"/>
                    <a:pt x="2781184" y="1353613"/>
                    <a:pt x="2782942" y="1352105"/>
                  </a:cubicBezTo>
                  <a:cubicBezTo>
                    <a:pt x="2791355" y="1345444"/>
                    <a:pt x="2799642" y="1338533"/>
                    <a:pt x="2807929" y="1331620"/>
                  </a:cubicBezTo>
                  <a:cubicBezTo>
                    <a:pt x="2817094" y="1323955"/>
                    <a:pt x="2826261" y="1316163"/>
                    <a:pt x="2835427" y="1308371"/>
                  </a:cubicBezTo>
                  <a:cubicBezTo>
                    <a:pt x="2844467" y="1300454"/>
                    <a:pt x="2853507" y="1292537"/>
                    <a:pt x="2862422" y="1284619"/>
                  </a:cubicBezTo>
                  <a:cubicBezTo>
                    <a:pt x="2868575" y="1279215"/>
                    <a:pt x="2874602" y="1273686"/>
                    <a:pt x="2880628" y="1268030"/>
                  </a:cubicBezTo>
                  <a:cubicBezTo>
                    <a:pt x="2884646" y="1264512"/>
                    <a:pt x="2888665" y="1260867"/>
                    <a:pt x="2892557" y="1257223"/>
                  </a:cubicBezTo>
                  <a:cubicBezTo>
                    <a:pt x="2897830" y="1252321"/>
                    <a:pt x="2902978" y="1247546"/>
                    <a:pt x="2908126" y="1242645"/>
                  </a:cubicBezTo>
                  <a:cubicBezTo>
                    <a:pt x="2912144" y="1238874"/>
                    <a:pt x="2916037" y="1235104"/>
                    <a:pt x="2919929" y="1231334"/>
                  </a:cubicBezTo>
                  <a:cubicBezTo>
                    <a:pt x="2926961" y="1224548"/>
                    <a:pt x="2933867" y="1217887"/>
                    <a:pt x="2940772" y="1210975"/>
                  </a:cubicBezTo>
                  <a:cubicBezTo>
                    <a:pt x="2971409" y="1180814"/>
                    <a:pt x="3001042" y="1149773"/>
                    <a:pt x="3029419" y="1117978"/>
                  </a:cubicBezTo>
                  <a:cubicBezTo>
                    <a:pt x="3034316" y="1112574"/>
                    <a:pt x="3039212" y="1107170"/>
                    <a:pt x="3043858" y="1101767"/>
                  </a:cubicBezTo>
                  <a:cubicBezTo>
                    <a:pt x="3049760" y="1095231"/>
                    <a:pt x="3055536" y="1088571"/>
                    <a:pt x="3061311" y="1081784"/>
                  </a:cubicBezTo>
                  <a:cubicBezTo>
                    <a:pt x="3068217" y="1073742"/>
                    <a:pt x="3075123" y="1065573"/>
                    <a:pt x="3081903" y="1057279"/>
                  </a:cubicBezTo>
                  <a:cubicBezTo>
                    <a:pt x="3090442" y="1047099"/>
                    <a:pt x="3098854" y="1036668"/>
                    <a:pt x="3107141" y="1026363"/>
                  </a:cubicBezTo>
                  <a:cubicBezTo>
                    <a:pt x="3114801" y="1016938"/>
                    <a:pt x="3122209" y="1007387"/>
                    <a:pt x="3129491" y="997836"/>
                  </a:cubicBezTo>
                  <a:cubicBezTo>
                    <a:pt x="3133509" y="992809"/>
                    <a:pt x="3137402" y="987782"/>
                    <a:pt x="3141043" y="982755"/>
                  </a:cubicBezTo>
                  <a:cubicBezTo>
                    <a:pt x="3147572" y="974335"/>
                    <a:pt x="3153850" y="965789"/>
                    <a:pt x="3160128" y="957244"/>
                  </a:cubicBezTo>
                  <a:cubicBezTo>
                    <a:pt x="3160254" y="957118"/>
                    <a:pt x="3160379" y="956992"/>
                    <a:pt x="3160379" y="956867"/>
                  </a:cubicBezTo>
                  <a:cubicBezTo>
                    <a:pt x="3168792" y="945556"/>
                    <a:pt x="3177079" y="933994"/>
                    <a:pt x="3185115" y="922432"/>
                  </a:cubicBezTo>
                  <a:cubicBezTo>
                    <a:pt x="3185491" y="922181"/>
                    <a:pt x="3185617" y="921804"/>
                    <a:pt x="3185868" y="921427"/>
                  </a:cubicBezTo>
                  <a:cubicBezTo>
                    <a:pt x="3194155" y="909740"/>
                    <a:pt x="3202191" y="897927"/>
                    <a:pt x="3210227" y="885988"/>
                  </a:cubicBezTo>
                  <a:cubicBezTo>
                    <a:pt x="3226425" y="861984"/>
                    <a:pt x="3242120" y="837604"/>
                    <a:pt x="3257187" y="812972"/>
                  </a:cubicBezTo>
                  <a:cubicBezTo>
                    <a:pt x="3261958" y="805306"/>
                    <a:pt x="3266604" y="797514"/>
                    <a:pt x="3271250" y="789723"/>
                  </a:cubicBezTo>
                  <a:cubicBezTo>
                    <a:pt x="3277528" y="779292"/>
                    <a:pt x="3283680" y="768861"/>
                    <a:pt x="3289708" y="758305"/>
                  </a:cubicBezTo>
                  <a:cubicBezTo>
                    <a:pt x="3293977" y="751016"/>
                    <a:pt x="3298120" y="743601"/>
                    <a:pt x="3302138" y="736186"/>
                  </a:cubicBezTo>
                  <a:cubicBezTo>
                    <a:pt x="3305779" y="729652"/>
                    <a:pt x="3309421" y="722991"/>
                    <a:pt x="3313062" y="716330"/>
                  </a:cubicBezTo>
                  <a:cubicBezTo>
                    <a:pt x="3316954" y="709293"/>
                    <a:pt x="3320721" y="702255"/>
                    <a:pt x="3324362" y="695218"/>
                  </a:cubicBezTo>
                  <a:cubicBezTo>
                    <a:pt x="3331771" y="681394"/>
                    <a:pt x="3338802" y="667570"/>
                    <a:pt x="3345833" y="653494"/>
                  </a:cubicBezTo>
                  <a:cubicBezTo>
                    <a:pt x="3351107" y="642812"/>
                    <a:pt x="3356381" y="632005"/>
                    <a:pt x="3361654" y="621071"/>
                  </a:cubicBezTo>
                  <a:cubicBezTo>
                    <a:pt x="3365295" y="613531"/>
                    <a:pt x="3368811" y="606116"/>
                    <a:pt x="3372201" y="598576"/>
                  </a:cubicBezTo>
                  <a:cubicBezTo>
                    <a:pt x="3379861" y="581987"/>
                    <a:pt x="3387269" y="565273"/>
                    <a:pt x="3394551" y="548558"/>
                  </a:cubicBezTo>
                  <a:cubicBezTo>
                    <a:pt x="3397816" y="541144"/>
                    <a:pt x="3400955" y="533729"/>
                    <a:pt x="3403968" y="526314"/>
                  </a:cubicBezTo>
                  <a:cubicBezTo>
                    <a:pt x="3404596" y="524806"/>
                    <a:pt x="3405224" y="523298"/>
                    <a:pt x="3405852" y="521916"/>
                  </a:cubicBezTo>
                  <a:cubicBezTo>
                    <a:pt x="3408237" y="516135"/>
                    <a:pt x="3410623" y="510228"/>
                    <a:pt x="3413009" y="504448"/>
                  </a:cubicBezTo>
                  <a:cubicBezTo>
                    <a:pt x="3416525" y="495650"/>
                    <a:pt x="3420040" y="486853"/>
                    <a:pt x="3423430" y="477931"/>
                  </a:cubicBezTo>
                  <a:cubicBezTo>
                    <a:pt x="3427699" y="466997"/>
                    <a:pt x="3431843" y="456064"/>
                    <a:pt x="3435861" y="445130"/>
                  </a:cubicBezTo>
                  <a:cubicBezTo>
                    <a:pt x="3439879" y="434071"/>
                    <a:pt x="3443897" y="423012"/>
                    <a:pt x="3447664" y="411953"/>
                  </a:cubicBezTo>
                  <a:cubicBezTo>
                    <a:pt x="3451556" y="400894"/>
                    <a:pt x="3455323" y="389709"/>
                    <a:pt x="3458964" y="378650"/>
                  </a:cubicBezTo>
                  <a:cubicBezTo>
                    <a:pt x="3461852" y="369853"/>
                    <a:pt x="3464740" y="360930"/>
                    <a:pt x="3467502" y="352133"/>
                  </a:cubicBezTo>
                  <a:cubicBezTo>
                    <a:pt x="3472399" y="336298"/>
                    <a:pt x="3477171" y="320464"/>
                    <a:pt x="3481691" y="304503"/>
                  </a:cubicBezTo>
                  <a:cubicBezTo>
                    <a:pt x="3484076" y="296586"/>
                    <a:pt x="3486337" y="288669"/>
                    <a:pt x="3488471" y="280625"/>
                  </a:cubicBezTo>
                  <a:cubicBezTo>
                    <a:pt x="3488973" y="278866"/>
                    <a:pt x="3489350" y="277107"/>
                    <a:pt x="3489852" y="275347"/>
                  </a:cubicBezTo>
                  <a:cubicBezTo>
                    <a:pt x="3492489" y="265922"/>
                    <a:pt x="3495000" y="256497"/>
                    <a:pt x="3497260" y="246945"/>
                  </a:cubicBezTo>
                  <a:cubicBezTo>
                    <a:pt x="3497888" y="244935"/>
                    <a:pt x="3498390" y="242798"/>
                    <a:pt x="3498893" y="240788"/>
                  </a:cubicBezTo>
                  <a:cubicBezTo>
                    <a:pt x="3501655" y="230231"/>
                    <a:pt x="3504166" y="219675"/>
                    <a:pt x="3506678" y="208993"/>
                  </a:cubicBezTo>
                  <a:cubicBezTo>
                    <a:pt x="3508561" y="201075"/>
                    <a:pt x="3510319" y="193032"/>
                    <a:pt x="3512077" y="185115"/>
                  </a:cubicBezTo>
                  <a:cubicBezTo>
                    <a:pt x="3513709" y="178203"/>
                    <a:pt x="3515216" y="171291"/>
                    <a:pt x="3516597" y="164379"/>
                  </a:cubicBezTo>
                  <a:cubicBezTo>
                    <a:pt x="3528023" y="110089"/>
                    <a:pt x="3537189" y="55296"/>
                    <a:pt x="3544095" y="0"/>
                  </a:cubicBezTo>
                  <a:lnTo>
                    <a:pt x="1825160" y="0"/>
                  </a:lnTo>
                  <a:close/>
                </a:path>
              </a:pathLst>
            </a:custGeom>
            <a:solidFill>
              <a:srgbClr val="BABAE6"/>
            </a:solidFill>
            <a:ln w="991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1BA0A2C5-E930-30AA-AF2A-ABCE24FD522C}"/>
                </a:ext>
              </a:extLst>
            </p:cNvPr>
            <p:cNvSpPr/>
            <p:nvPr/>
          </p:nvSpPr>
          <p:spPr>
            <a:xfrm>
              <a:off x="326701" y="1755801"/>
              <a:ext cx="3401952" cy="2374364"/>
            </a:xfrm>
            <a:custGeom>
              <a:avLst/>
              <a:gdLst>
                <a:gd name="connsiteX0" fmla="*/ 1171236 w 3640651"/>
                <a:gd name="connsiteY0" fmla="*/ 0 h 2540962"/>
                <a:gd name="connsiteX1" fmla="*/ 0 w 3640651"/>
                <a:gd name="connsiteY1" fmla="*/ 0 h 2540962"/>
                <a:gd name="connsiteX2" fmla="*/ 0 w 3640651"/>
                <a:gd name="connsiteY2" fmla="*/ 1454905 h 2540962"/>
                <a:gd name="connsiteX3" fmla="*/ 985531 w 3640651"/>
                <a:gd name="connsiteY3" fmla="*/ 1454905 h 2540962"/>
                <a:gd name="connsiteX4" fmla="*/ 1874380 w 3640651"/>
                <a:gd name="connsiteY4" fmla="*/ 2305704 h 2540962"/>
                <a:gd name="connsiteX5" fmla="*/ 1844998 w 3640651"/>
                <a:gd name="connsiteY5" fmla="*/ 2540962 h 2540962"/>
                <a:gd name="connsiteX6" fmla="*/ 1906649 w 3640651"/>
                <a:gd name="connsiteY6" fmla="*/ 2539957 h 2540962"/>
                <a:gd name="connsiteX7" fmla="*/ 3625584 w 3640651"/>
                <a:gd name="connsiteY7" fmla="*/ 2539957 h 2540962"/>
                <a:gd name="connsiteX8" fmla="*/ 3640651 w 3640651"/>
                <a:gd name="connsiteY8" fmla="*/ 2295274 h 2540962"/>
                <a:gd name="connsiteX9" fmla="*/ 1171236 w 3640651"/>
                <a:gd name="connsiteY9" fmla="*/ 0 h 254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40651" h="2540962">
                  <a:moveTo>
                    <a:pt x="1171236" y="0"/>
                  </a:moveTo>
                  <a:lnTo>
                    <a:pt x="0" y="0"/>
                  </a:lnTo>
                  <a:lnTo>
                    <a:pt x="0" y="1454905"/>
                  </a:lnTo>
                  <a:lnTo>
                    <a:pt x="985531" y="1454905"/>
                  </a:lnTo>
                  <a:cubicBezTo>
                    <a:pt x="1522808" y="1454905"/>
                    <a:pt x="1874380" y="1817217"/>
                    <a:pt x="1874380" y="2305704"/>
                  </a:cubicBezTo>
                  <a:cubicBezTo>
                    <a:pt x="1874380" y="2388145"/>
                    <a:pt x="1863958" y="2466942"/>
                    <a:pt x="1844998" y="2540962"/>
                  </a:cubicBezTo>
                  <a:cubicBezTo>
                    <a:pt x="1864963" y="2539957"/>
                    <a:pt x="1885681" y="2539957"/>
                    <a:pt x="1906649" y="2539957"/>
                  </a:cubicBezTo>
                  <a:lnTo>
                    <a:pt x="3625584" y="2539957"/>
                  </a:lnTo>
                  <a:cubicBezTo>
                    <a:pt x="3636006" y="2459275"/>
                    <a:pt x="3640651" y="2377840"/>
                    <a:pt x="3640651" y="2295274"/>
                  </a:cubicBezTo>
                  <a:cubicBezTo>
                    <a:pt x="3640651" y="966543"/>
                    <a:pt x="2654242" y="0"/>
                    <a:pt x="1171236" y="0"/>
                  </a:cubicBezTo>
                  <a:close/>
                </a:path>
              </a:pathLst>
            </a:custGeom>
            <a:solidFill>
              <a:srgbClr val="6E64D6"/>
            </a:solidFill>
            <a:ln w="9918" cap="rnd">
              <a:noFill/>
              <a:prstDash val="solid"/>
              <a:round/>
            </a:ln>
          </p:spPr>
          <p:txBody>
            <a:bodyPr rtlCol="0" anchor="ctr"/>
            <a:lstStyle/>
            <a:p>
              <a:endParaRPr lang="en-US"/>
            </a:p>
          </p:txBody>
        </p:sp>
        <p:sp>
          <p:nvSpPr>
            <p:cNvPr id="53" name="Freeform 52">
              <a:extLst>
                <a:ext uri="{FF2B5EF4-FFF2-40B4-BE49-F238E27FC236}">
                  <a16:creationId xmlns:a16="http://schemas.microsoft.com/office/drawing/2014/main" id="{DACF5CCD-75D9-4191-0528-06BD5DD857C3}"/>
                </a:ext>
              </a:extLst>
            </p:cNvPr>
            <p:cNvSpPr/>
            <p:nvPr userDrawn="1"/>
          </p:nvSpPr>
          <p:spPr>
            <a:xfrm>
              <a:off x="1509396" y="0"/>
              <a:ext cx="1544753" cy="1157131"/>
            </a:xfrm>
            <a:custGeom>
              <a:avLst/>
              <a:gdLst>
                <a:gd name="connsiteX0" fmla="*/ 105798 w 1544753"/>
                <a:gd name="connsiteY0" fmla="*/ 0 h 1157131"/>
                <a:gd name="connsiteX1" fmla="*/ 1438955 w 1544753"/>
                <a:gd name="connsiteY1" fmla="*/ 0 h 1157131"/>
                <a:gd name="connsiteX2" fmla="*/ 1484056 w 1544753"/>
                <a:gd name="connsiteY2" fmla="*/ 83165 h 1157131"/>
                <a:gd name="connsiteX3" fmla="*/ 1544753 w 1544753"/>
                <a:gd name="connsiteY3" fmla="*/ 384074 h 1157131"/>
                <a:gd name="connsiteX4" fmla="*/ 772377 w 1544753"/>
                <a:gd name="connsiteY4" fmla="*/ 1157131 h 1157131"/>
                <a:gd name="connsiteX5" fmla="*/ 0 w 1544753"/>
                <a:gd name="connsiteY5" fmla="*/ 384074 h 1157131"/>
                <a:gd name="connsiteX6" fmla="*/ 60697 w 1544753"/>
                <a:gd name="connsiteY6" fmla="*/ 83165 h 1157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4753" h="1157131">
                  <a:moveTo>
                    <a:pt x="105798" y="0"/>
                  </a:moveTo>
                  <a:lnTo>
                    <a:pt x="1438955" y="0"/>
                  </a:lnTo>
                  <a:lnTo>
                    <a:pt x="1484056" y="83165"/>
                  </a:lnTo>
                  <a:cubicBezTo>
                    <a:pt x="1523140" y="175652"/>
                    <a:pt x="1544753" y="277337"/>
                    <a:pt x="1544753" y="384074"/>
                  </a:cubicBezTo>
                  <a:cubicBezTo>
                    <a:pt x="1544753" y="811021"/>
                    <a:pt x="1198949" y="1157131"/>
                    <a:pt x="772377" y="1157131"/>
                  </a:cubicBezTo>
                  <a:cubicBezTo>
                    <a:pt x="345805" y="1157131"/>
                    <a:pt x="0" y="811021"/>
                    <a:pt x="0" y="384074"/>
                  </a:cubicBezTo>
                  <a:cubicBezTo>
                    <a:pt x="0" y="277337"/>
                    <a:pt x="21613" y="175652"/>
                    <a:pt x="60697" y="83165"/>
                  </a:cubicBezTo>
                  <a:close/>
                </a:path>
              </a:pathLst>
            </a:custGeom>
            <a:solidFill>
              <a:srgbClr val="BABA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17A9A595-4C7F-5774-F51F-7EF0AF89B76F}"/>
                </a:ext>
              </a:extLst>
            </p:cNvPr>
            <p:cNvSpPr/>
            <p:nvPr userDrawn="1"/>
          </p:nvSpPr>
          <p:spPr>
            <a:xfrm>
              <a:off x="1" y="4668477"/>
              <a:ext cx="747813" cy="1040437"/>
            </a:xfrm>
            <a:custGeom>
              <a:avLst/>
              <a:gdLst>
                <a:gd name="connsiteX0" fmla="*/ 0 w 747813"/>
                <a:gd name="connsiteY0" fmla="*/ 0 h 1040437"/>
                <a:gd name="connsiteX1" fmla="*/ 11648 w 747813"/>
                <a:gd name="connsiteY1" fmla="*/ 3619 h 1040437"/>
                <a:gd name="connsiteX2" fmla="*/ 335168 w 747813"/>
                <a:gd name="connsiteY2" fmla="*/ 36273 h 1040437"/>
                <a:gd name="connsiteX3" fmla="*/ 747813 w 747813"/>
                <a:gd name="connsiteY3" fmla="*/ 36273 h 1040437"/>
                <a:gd name="connsiteX4" fmla="*/ 414012 w 747813"/>
                <a:gd name="connsiteY4" fmla="*/ 1040437 h 1040437"/>
                <a:gd name="connsiteX5" fmla="*/ 0 w 747813"/>
                <a:gd name="connsiteY5" fmla="*/ 1040437 h 1040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813" h="1040437">
                  <a:moveTo>
                    <a:pt x="0" y="0"/>
                  </a:moveTo>
                  <a:lnTo>
                    <a:pt x="11648" y="3619"/>
                  </a:lnTo>
                  <a:cubicBezTo>
                    <a:pt x="116151" y="25029"/>
                    <a:pt x="224350" y="36273"/>
                    <a:pt x="335168" y="36273"/>
                  </a:cubicBezTo>
                  <a:lnTo>
                    <a:pt x="747813" y="36273"/>
                  </a:lnTo>
                  <a:cubicBezTo>
                    <a:pt x="545069" y="297795"/>
                    <a:pt x="430790" y="639053"/>
                    <a:pt x="414012" y="1040437"/>
                  </a:cubicBezTo>
                  <a:lnTo>
                    <a:pt x="0" y="1040437"/>
                  </a:lnTo>
                  <a:close/>
                </a:path>
              </a:pathLst>
            </a:custGeom>
            <a:solidFill>
              <a:srgbClr val="6E63D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55" name="Graphic 1">
            <a:extLst>
              <a:ext uri="{FF2B5EF4-FFF2-40B4-BE49-F238E27FC236}">
                <a16:creationId xmlns:a16="http://schemas.microsoft.com/office/drawing/2014/main" id="{8278692D-55D6-95B2-0803-20C83123E515}"/>
              </a:ext>
            </a:extLst>
          </p:cNvPr>
          <p:cNvPicPr>
            <a:picLocks noChangeAspect="1"/>
          </p:cNvPicPr>
          <p:nvPr userDrawn="1"/>
        </p:nvPicPr>
        <p:blipFill>
          <a:blip r:embed="rId2"/>
          <a:srcRect/>
          <a:stretch/>
        </p:blipFill>
        <p:spPr>
          <a:xfrm>
            <a:off x="6786275" y="777869"/>
            <a:ext cx="3263373" cy="1336886"/>
          </a:xfrm>
          <a:prstGeom prst="rect">
            <a:avLst/>
          </a:prstGeom>
        </p:spPr>
      </p:pic>
      <p:sp>
        <p:nvSpPr>
          <p:cNvPr id="56" name="Freeform 55">
            <a:extLst>
              <a:ext uri="{FF2B5EF4-FFF2-40B4-BE49-F238E27FC236}">
                <a16:creationId xmlns:a16="http://schemas.microsoft.com/office/drawing/2014/main" id="{839AD738-D6DE-B539-61AF-9176C26078FA}"/>
              </a:ext>
            </a:extLst>
          </p:cNvPr>
          <p:cNvSpPr/>
          <p:nvPr userDrawn="1"/>
        </p:nvSpPr>
        <p:spPr>
          <a:xfrm>
            <a:off x="651712" y="403664"/>
            <a:ext cx="3026580" cy="2850432"/>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57" name="Text Placeholder 35">
            <a:extLst>
              <a:ext uri="{FF2B5EF4-FFF2-40B4-BE49-F238E27FC236}">
                <a16:creationId xmlns:a16="http://schemas.microsoft.com/office/drawing/2014/main" id="{290DBB18-020F-BDFD-482F-E4AB9068F24F}"/>
              </a:ext>
            </a:extLst>
          </p:cNvPr>
          <p:cNvSpPr>
            <a:spLocks noGrp="1"/>
          </p:cNvSpPr>
          <p:nvPr>
            <p:ph type="body" sz="quarter" idx="12" hasCustomPrompt="1"/>
          </p:nvPr>
        </p:nvSpPr>
        <p:spPr>
          <a:xfrm>
            <a:off x="686881" y="2536159"/>
            <a:ext cx="2956243" cy="303738"/>
          </a:xfrm>
          <a:prstGeom prst="rect">
            <a:avLst/>
          </a:prstGeom>
        </p:spPr>
        <p:txBody>
          <a:bodyPr/>
          <a:lstStyle>
            <a:lvl1pPr marL="0" indent="0" algn="ctr">
              <a:buNone/>
              <a:defRPr sz="1800" b="1">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58" name="Text Placeholder 35">
            <a:extLst>
              <a:ext uri="{FF2B5EF4-FFF2-40B4-BE49-F238E27FC236}">
                <a16:creationId xmlns:a16="http://schemas.microsoft.com/office/drawing/2014/main" id="{520ED651-E0BC-367A-06B7-FCAF19237546}"/>
              </a:ext>
            </a:extLst>
          </p:cNvPr>
          <p:cNvSpPr>
            <a:spLocks noGrp="1"/>
          </p:cNvSpPr>
          <p:nvPr>
            <p:ph type="body" sz="quarter" idx="13" hasCustomPrompt="1"/>
          </p:nvPr>
        </p:nvSpPr>
        <p:spPr>
          <a:xfrm>
            <a:off x="686881" y="2858014"/>
            <a:ext cx="2956243" cy="303738"/>
          </a:xfrm>
          <a:prstGeom prst="rect">
            <a:avLst/>
          </a:prstGeom>
        </p:spPr>
        <p:txBody>
          <a:bodyPr/>
          <a:lstStyle>
            <a:lvl1pPr marL="0" indent="0" algn="ctr">
              <a:buNone/>
              <a:defRPr sz="1800" b="0" i="0">
                <a:solidFill>
                  <a:srgbClr val="6E63D6"/>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59" name="Picture Placeholder 9">
            <a:extLst>
              <a:ext uri="{FF2B5EF4-FFF2-40B4-BE49-F238E27FC236}">
                <a16:creationId xmlns:a16="http://schemas.microsoft.com/office/drawing/2014/main" id="{ADFDBDD5-FB42-9FFF-975E-80DF363067A1}"/>
              </a:ext>
            </a:extLst>
          </p:cNvPr>
          <p:cNvSpPr>
            <a:spLocks noGrp="1"/>
          </p:cNvSpPr>
          <p:nvPr>
            <p:ph type="pic" sz="quarter" idx="11" hasCustomPrompt="1"/>
          </p:nvPr>
        </p:nvSpPr>
        <p:spPr>
          <a:xfrm>
            <a:off x="686881" y="438316"/>
            <a:ext cx="2956243" cy="2020920"/>
          </a:xfrm>
          <a:custGeom>
            <a:avLst/>
            <a:gdLst>
              <a:gd name="connsiteX0" fmla="*/ 45577 w 2956243"/>
              <a:gd name="connsiteY0" fmla="*/ 0 h 2020920"/>
              <a:gd name="connsiteX1" fmla="*/ 2910992 w 2956243"/>
              <a:gd name="connsiteY1" fmla="*/ 0 h 2020920"/>
              <a:gd name="connsiteX2" fmla="*/ 2918269 w 2956243"/>
              <a:gd name="connsiteY2" fmla="*/ 1469 h 2020920"/>
              <a:gd name="connsiteX3" fmla="*/ 2951641 w 2956243"/>
              <a:gd name="connsiteY3" fmla="*/ 34835 h 2020920"/>
              <a:gd name="connsiteX4" fmla="*/ 2956243 w 2956243"/>
              <a:gd name="connsiteY4" fmla="*/ 57627 h 2020920"/>
              <a:gd name="connsiteX5" fmla="*/ 2956243 w 2956243"/>
              <a:gd name="connsiteY5" fmla="*/ 2020920 h 2020920"/>
              <a:gd name="connsiteX6" fmla="*/ 0 w 2956243"/>
              <a:gd name="connsiteY6" fmla="*/ 2020920 h 2020920"/>
              <a:gd name="connsiteX7" fmla="*/ 0 w 2956243"/>
              <a:gd name="connsiteY7" fmla="*/ 1936492 h 2020920"/>
              <a:gd name="connsiteX8" fmla="*/ 0 w 2956243"/>
              <a:gd name="connsiteY8" fmla="*/ 841178 h 2020920"/>
              <a:gd name="connsiteX9" fmla="*/ 0 w 2956243"/>
              <a:gd name="connsiteY9" fmla="*/ 59240 h 2020920"/>
              <a:gd name="connsiteX10" fmla="*/ 38300 w 2956243"/>
              <a:gd name="connsiteY10" fmla="*/ 1469 h 20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243" h="2020920">
                <a:moveTo>
                  <a:pt x="45577" y="0"/>
                </a:moveTo>
                <a:lnTo>
                  <a:pt x="2910992" y="0"/>
                </a:lnTo>
                <a:lnTo>
                  <a:pt x="2918269" y="1469"/>
                </a:lnTo>
                <a:cubicBezTo>
                  <a:pt x="2933274" y="7814"/>
                  <a:pt x="2945294" y="19833"/>
                  <a:pt x="2951641" y="34835"/>
                </a:cubicBezTo>
                <a:lnTo>
                  <a:pt x="2956243" y="57627"/>
                </a:lnTo>
                <a:lnTo>
                  <a:pt x="2956243" y="2020920"/>
                </a:lnTo>
                <a:lnTo>
                  <a:pt x="0" y="2020920"/>
                </a:lnTo>
                <a:lnTo>
                  <a:pt x="0" y="1936492"/>
                </a:lnTo>
                <a:lnTo>
                  <a:pt x="0" y="841178"/>
                </a:lnTo>
                <a:lnTo>
                  <a:pt x="0" y="59240"/>
                </a:lnTo>
                <a:cubicBezTo>
                  <a:pt x="0" y="33270"/>
                  <a:pt x="15793" y="10987"/>
                  <a:pt x="38300" y="1469"/>
                </a:cubicBezTo>
                <a:close/>
              </a:path>
            </a:pathLst>
          </a:custGeom>
        </p:spPr>
        <p:txBody>
          <a:bodyPr wrap="square">
            <a:noAutofit/>
          </a:bodyPr>
          <a:lstStyle>
            <a:lvl1pPr>
              <a:defRPr sz="16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60" name="Freeform 59">
            <a:extLst>
              <a:ext uri="{FF2B5EF4-FFF2-40B4-BE49-F238E27FC236}">
                <a16:creationId xmlns:a16="http://schemas.microsoft.com/office/drawing/2014/main" id="{6B386349-FF31-24CE-9955-67EC5368506E}"/>
              </a:ext>
            </a:extLst>
          </p:cNvPr>
          <p:cNvSpPr/>
          <p:nvPr userDrawn="1"/>
        </p:nvSpPr>
        <p:spPr>
          <a:xfrm>
            <a:off x="651712" y="3607664"/>
            <a:ext cx="3026580" cy="2850432"/>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61" name="Text Placeholder 35">
            <a:extLst>
              <a:ext uri="{FF2B5EF4-FFF2-40B4-BE49-F238E27FC236}">
                <a16:creationId xmlns:a16="http://schemas.microsoft.com/office/drawing/2014/main" id="{A8788B00-A7E9-AF03-527D-76DE5F67762F}"/>
              </a:ext>
            </a:extLst>
          </p:cNvPr>
          <p:cNvSpPr>
            <a:spLocks noGrp="1"/>
          </p:cNvSpPr>
          <p:nvPr>
            <p:ph type="body" sz="quarter" idx="14" hasCustomPrompt="1"/>
          </p:nvPr>
        </p:nvSpPr>
        <p:spPr>
          <a:xfrm>
            <a:off x="686881" y="5740159"/>
            <a:ext cx="2956243" cy="303738"/>
          </a:xfrm>
          <a:prstGeom prst="rect">
            <a:avLst/>
          </a:prstGeom>
        </p:spPr>
        <p:txBody>
          <a:bodyPr/>
          <a:lstStyle>
            <a:lvl1pPr marL="0" indent="0" algn="ctr">
              <a:buNone/>
              <a:defRPr sz="1800" b="1">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62" name="Text Placeholder 35">
            <a:extLst>
              <a:ext uri="{FF2B5EF4-FFF2-40B4-BE49-F238E27FC236}">
                <a16:creationId xmlns:a16="http://schemas.microsoft.com/office/drawing/2014/main" id="{D19434DD-A348-3703-6E9A-415A4114418D}"/>
              </a:ext>
            </a:extLst>
          </p:cNvPr>
          <p:cNvSpPr>
            <a:spLocks noGrp="1"/>
          </p:cNvSpPr>
          <p:nvPr>
            <p:ph type="body" sz="quarter" idx="15" hasCustomPrompt="1"/>
          </p:nvPr>
        </p:nvSpPr>
        <p:spPr>
          <a:xfrm>
            <a:off x="686881" y="6062014"/>
            <a:ext cx="2956243" cy="303738"/>
          </a:xfrm>
          <a:prstGeom prst="rect">
            <a:avLst/>
          </a:prstGeom>
        </p:spPr>
        <p:txBody>
          <a:bodyPr/>
          <a:lstStyle>
            <a:lvl1pPr marL="0" indent="0" algn="ctr">
              <a:buNone/>
              <a:defRPr sz="1800" b="0" i="0">
                <a:solidFill>
                  <a:srgbClr val="6E63D6"/>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63" name="Picture Placeholder 13">
            <a:extLst>
              <a:ext uri="{FF2B5EF4-FFF2-40B4-BE49-F238E27FC236}">
                <a16:creationId xmlns:a16="http://schemas.microsoft.com/office/drawing/2014/main" id="{CF5AF1C5-DC02-72B5-6591-1B346CC8304F}"/>
              </a:ext>
            </a:extLst>
          </p:cNvPr>
          <p:cNvSpPr>
            <a:spLocks noGrp="1"/>
          </p:cNvSpPr>
          <p:nvPr>
            <p:ph type="pic" sz="quarter" idx="16" hasCustomPrompt="1"/>
          </p:nvPr>
        </p:nvSpPr>
        <p:spPr>
          <a:xfrm>
            <a:off x="686881" y="3642316"/>
            <a:ext cx="2956243" cy="2020920"/>
          </a:xfrm>
          <a:custGeom>
            <a:avLst/>
            <a:gdLst>
              <a:gd name="connsiteX0" fmla="*/ 45577 w 2956243"/>
              <a:gd name="connsiteY0" fmla="*/ 0 h 2020920"/>
              <a:gd name="connsiteX1" fmla="*/ 2910992 w 2956243"/>
              <a:gd name="connsiteY1" fmla="*/ 0 h 2020920"/>
              <a:gd name="connsiteX2" fmla="*/ 2918269 w 2956243"/>
              <a:gd name="connsiteY2" fmla="*/ 1469 h 2020920"/>
              <a:gd name="connsiteX3" fmla="*/ 2951641 w 2956243"/>
              <a:gd name="connsiteY3" fmla="*/ 34835 h 2020920"/>
              <a:gd name="connsiteX4" fmla="*/ 2956243 w 2956243"/>
              <a:gd name="connsiteY4" fmla="*/ 57627 h 2020920"/>
              <a:gd name="connsiteX5" fmla="*/ 2956243 w 2956243"/>
              <a:gd name="connsiteY5" fmla="*/ 2020920 h 2020920"/>
              <a:gd name="connsiteX6" fmla="*/ 0 w 2956243"/>
              <a:gd name="connsiteY6" fmla="*/ 2020920 h 2020920"/>
              <a:gd name="connsiteX7" fmla="*/ 0 w 2956243"/>
              <a:gd name="connsiteY7" fmla="*/ 1936492 h 2020920"/>
              <a:gd name="connsiteX8" fmla="*/ 0 w 2956243"/>
              <a:gd name="connsiteY8" fmla="*/ 841178 h 2020920"/>
              <a:gd name="connsiteX9" fmla="*/ 0 w 2956243"/>
              <a:gd name="connsiteY9" fmla="*/ 59240 h 2020920"/>
              <a:gd name="connsiteX10" fmla="*/ 38300 w 2956243"/>
              <a:gd name="connsiteY10" fmla="*/ 1469 h 20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243" h="2020920">
                <a:moveTo>
                  <a:pt x="45577" y="0"/>
                </a:moveTo>
                <a:lnTo>
                  <a:pt x="2910992" y="0"/>
                </a:lnTo>
                <a:lnTo>
                  <a:pt x="2918269" y="1469"/>
                </a:lnTo>
                <a:cubicBezTo>
                  <a:pt x="2933274" y="7814"/>
                  <a:pt x="2945294" y="19833"/>
                  <a:pt x="2951641" y="34835"/>
                </a:cubicBezTo>
                <a:lnTo>
                  <a:pt x="2956243" y="57627"/>
                </a:lnTo>
                <a:lnTo>
                  <a:pt x="2956243" y="2020920"/>
                </a:lnTo>
                <a:lnTo>
                  <a:pt x="0" y="2020920"/>
                </a:lnTo>
                <a:lnTo>
                  <a:pt x="0" y="1936492"/>
                </a:lnTo>
                <a:lnTo>
                  <a:pt x="0" y="841178"/>
                </a:lnTo>
                <a:lnTo>
                  <a:pt x="0" y="59240"/>
                </a:lnTo>
                <a:cubicBezTo>
                  <a:pt x="0" y="33270"/>
                  <a:pt x="15793" y="10987"/>
                  <a:pt x="38300" y="1469"/>
                </a:cubicBezTo>
                <a:close/>
              </a:path>
            </a:pathLst>
          </a:custGeom>
        </p:spPr>
        <p:txBody>
          <a:bodyPr wrap="square">
            <a:noAutofit/>
          </a:bodyPr>
          <a:lstStyle>
            <a:lvl1pPr>
              <a:defRPr sz="16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64" name="Title Placeholder 12">
            <a:extLst>
              <a:ext uri="{FF2B5EF4-FFF2-40B4-BE49-F238E27FC236}">
                <a16:creationId xmlns:a16="http://schemas.microsoft.com/office/drawing/2014/main" id="{D07952C5-D802-2691-2921-35B2FDCADE52}"/>
              </a:ext>
            </a:extLst>
          </p:cNvPr>
          <p:cNvSpPr>
            <a:spLocks noGrp="1"/>
          </p:cNvSpPr>
          <p:nvPr>
            <p:ph type="title" hasCustomPrompt="1"/>
          </p:nvPr>
        </p:nvSpPr>
        <p:spPr>
          <a:xfrm>
            <a:off x="4979092" y="2762643"/>
            <a:ext cx="6877740" cy="666357"/>
          </a:xfrm>
          <a:prstGeom prst="rect">
            <a:avLst/>
          </a:prstGeom>
        </p:spPr>
        <p:txBody>
          <a:bodyPr vert="horz" lIns="91440" tIns="45720" rIns="91440" bIns="45720" rtlCol="0" anchor="t" anchorCtr="0">
            <a:normAutofit/>
          </a:bodyPr>
          <a:lstStyle>
            <a:lvl1pPr algn="ctr">
              <a:defRPr b="1" i="0">
                <a:solidFill>
                  <a:schemeClr val="bg1"/>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65" name="Text Placeholder 4">
            <a:extLst>
              <a:ext uri="{FF2B5EF4-FFF2-40B4-BE49-F238E27FC236}">
                <a16:creationId xmlns:a16="http://schemas.microsoft.com/office/drawing/2014/main" id="{FA22D318-5FA2-BFDF-C3EF-D6C4B8A9DE84}"/>
              </a:ext>
            </a:extLst>
          </p:cNvPr>
          <p:cNvSpPr>
            <a:spLocks noGrp="1"/>
          </p:cNvSpPr>
          <p:nvPr>
            <p:ph type="body" sz="quarter" idx="17" hasCustomPrompt="1"/>
          </p:nvPr>
        </p:nvSpPr>
        <p:spPr>
          <a:xfrm>
            <a:off x="4979091" y="3428999"/>
            <a:ext cx="6877739" cy="649288"/>
          </a:xfrm>
          <a:prstGeom prst="rect">
            <a:avLst/>
          </a:prstGeom>
        </p:spPr>
        <p:txBody>
          <a:bodyPr/>
          <a:lstStyle>
            <a:lvl1pPr marL="0" indent="0" algn="ctr">
              <a:buNone/>
              <a:defRPr b="0" i="0">
                <a:solidFill>
                  <a:srgbClr val="BABAE6"/>
                </a:solidFill>
                <a:latin typeface="Aptos Light" panose="020B0004020202020204" pitchFamily="34" charset="0"/>
                <a:cs typeface="Segoe UI" panose="020B0502040204020203" pitchFamily="34" charset="0"/>
              </a:defRPr>
            </a:lvl1pPr>
            <a:lvl2pPr marL="457200" indent="0" algn="ctr">
              <a:buNone/>
              <a:defRPr>
                <a:solidFill>
                  <a:srgbClr val="C6C2F5"/>
                </a:solidFill>
                <a:latin typeface="Segoe UI" panose="020B0502040204020203" pitchFamily="34" charset="0"/>
                <a:cs typeface="Segoe UI" panose="020B0502040204020203" pitchFamily="34" charset="0"/>
              </a:defRPr>
            </a:lvl2pPr>
            <a:lvl3pPr marL="914400" indent="0" algn="ctr">
              <a:buNone/>
              <a:defRPr>
                <a:solidFill>
                  <a:srgbClr val="C6C2F5"/>
                </a:solidFill>
                <a:latin typeface="Segoe UI" panose="020B0502040204020203" pitchFamily="34" charset="0"/>
                <a:cs typeface="Segoe UI" panose="020B0502040204020203" pitchFamily="34" charset="0"/>
              </a:defRPr>
            </a:lvl3pPr>
            <a:lvl4pPr marL="1371600" indent="0" algn="ctr">
              <a:buNone/>
              <a:defRPr>
                <a:solidFill>
                  <a:srgbClr val="C6C2F5"/>
                </a:solidFill>
                <a:latin typeface="Segoe UI" panose="020B0502040204020203" pitchFamily="34" charset="0"/>
                <a:cs typeface="Segoe UI" panose="020B0502040204020203" pitchFamily="34" charset="0"/>
              </a:defRPr>
            </a:lvl4pPr>
            <a:lvl5pPr marL="1828800" indent="0" algn="ctr">
              <a:buNone/>
              <a:defRPr>
                <a:solidFill>
                  <a:srgbClr val="C6C2F5"/>
                </a:solidFill>
                <a:latin typeface="Segoe UI" panose="020B0502040204020203" pitchFamily="34" charset="0"/>
                <a:cs typeface="Segoe UI" panose="020B0502040204020203" pitchFamily="34" charset="0"/>
              </a:defRPr>
            </a:lvl5pPr>
          </a:lstStyle>
          <a:p>
            <a:pPr lvl="0"/>
            <a:r>
              <a:rPr lang="en-US"/>
              <a:t>Subtitle if you want</a:t>
            </a:r>
          </a:p>
        </p:txBody>
      </p:sp>
      <p:sp>
        <p:nvSpPr>
          <p:cNvPr id="66" name="Freeform 65">
            <a:extLst>
              <a:ext uri="{FF2B5EF4-FFF2-40B4-BE49-F238E27FC236}">
                <a16:creationId xmlns:a16="http://schemas.microsoft.com/office/drawing/2014/main" id="{74562481-306F-4BBB-F9F5-E83ED8277934}"/>
              </a:ext>
            </a:extLst>
          </p:cNvPr>
          <p:cNvSpPr/>
          <p:nvPr userDrawn="1"/>
        </p:nvSpPr>
        <p:spPr>
          <a:xfrm>
            <a:off x="3411063" y="4888896"/>
            <a:ext cx="43881" cy="68228"/>
          </a:xfrm>
          <a:custGeom>
            <a:avLst/>
            <a:gdLst>
              <a:gd name="connsiteX0" fmla="*/ 46960 w 46960"/>
              <a:gd name="connsiteY0" fmla="*/ 0 h 73015"/>
              <a:gd name="connsiteX1" fmla="*/ 0 w 46960"/>
              <a:gd name="connsiteY1" fmla="*/ 73015 h 73015"/>
              <a:gd name="connsiteX2" fmla="*/ 46960 w 46960"/>
              <a:gd name="connsiteY2" fmla="*/ 0 h 73015"/>
            </a:gdLst>
            <a:ahLst/>
            <a:cxnLst>
              <a:cxn ang="0">
                <a:pos x="connsiteX0" y="connsiteY0"/>
              </a:cxn>
              <a:cxn ang="0">
                <a:pos x="connsiteX1" y="connsiteY1"/>
              </a:cxn>
              <a:cxn ang="0">
                <a:pos x="connsiteX2" y="connsiteY2"/>
              </a:cxn>
            </a:cxnLst>
            <a:rect l="l" t="t" r="r" b="b"/>
            <a:pathLst>
              <a:path w="46960" h="73015">
                <a:moveTo>
                  <a:pt x="46960" y="0"/>
                </a:moveTo>
                <a:cubicBezTo>
                  <a:pt x="31893" y="24632"/>
                  <a:pt x="16323" y="49012"/>
                  <a:pt x="0" y="73015"/>
                </a:cubicBezTo>
                <a:cubicBezTo>
                  <a:pt x="16198" y="49012"/>
                  <a:pt x="31893" y="24632"/>
                  <a:pt x="46960" y="0"/>
                </a:cubicBezTo>
                <a:close/>
              </a:path>
            </a:pathLst>
          </a:custGeom>
          <a:solidFill>
            <a:srgbClr val="27B1A6"/>
          </a:solidFill>
          <a:ln w="0" cap="flat">
            <a:noFill/>
            <a:prstDash val="solid"/>
            <a:miter/>
          </a:ln>
        </p:spPr>
        <p:txBody>
          <a:bodyPr rtlCol="0" anchor="ctr"/>
          <a:lstStyle/>
          <a:p>
            <a:endParaRPr lang="en-US"/>
          </a:p>
        </p:txBody>
      </p:sp>
      <p:sp>
        <p:nvSpPr>
          <p:cNvPr id="67" name="TextBox 66">
            <a:extLst>
              <a:ext uri="{FF2B5EF4-FFF2-40B4-BE49-F238E27FC236}">
                <a16:creationId xmlns:a16="http://schemas.microsoft.com/office/drawing/2014/main" id="{CB537D96-94C3-FAA1-CCAD-40D92A8D7FCB}"/>
              </a:ext>
            </a:extLst>
          </p:cNvPr>
          <p:cNvSpPr txBox="1"/>
          <p:nvPr userDrawn="1"/>
        </p:nvSpPr>
        <p:spPr>
          <a:xfrm>
            <a:off x="438912" y="1700784"/>
            <a:ext cx="0" cy="0"/>
          </a:xfrm>
          <a:prstGeom prst="rect">
            <a:avLst/>
          </a:prstGeom>
        </p:spPr>
        <p:txBody>
          <a:bodyPr vert="horz" wrap="none" lIns="91440" tIns="45720" rIns="91440" bIns="45720" rtlCol="0" anchor="t" anchorCtr="0">
            <a:normAutofit fontScale="25000" lnSpcReduction="20000"/>
          </a:bodyPr>
          <a:lstStyle/>
          <a:p>
            <a:pPr algn="l"/>
            <a:endParaRPr lang="en-US" sz="2800" b="0">
              <a:solidFill>
                <a:srgbClr val="C4C0F2"/>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4731838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Eggplant 3 presenters">
    <p:bg>
      <p:bgPr>
        <a:solidFill>
          <a:srgbClr val="351C5C"/>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1B85D4D-28B6-BC16-EE3B-EBADB221A7ED}"/>
              </a:ext>
            </a:extLst>
          </p:cNvPr>
          <p:cNvGrpSpPr/>
          <p:nvPr userDrawn="1"/>
        </p:nvGrpSpPr>
        <p:grpSpPr>
          <a:xfrm>
            <a:off x="8338751" y="0"/>
            <a:ext cx="3853250" cy="6858000"/>
            <a:chOff x="8338751" y="0"/>
            <a:chExt cx="3853250" cy="6858000"/>
          </a:xfrm>
        </p:grpSpPr>
        <p:sp>
          <p:nvSpPr>
            <p:cNvPr id="4" name="Freeform 3">
              <a:extLst>
                <a:ext uri="{FF2B5EF4-FFF2-40B4-BE49-F238E27FC236}">
                  <a16:creationId xmlns:a16="http://schemas.microsoft.com/office/drawing/2014/main" id="{B96F1A7D-626C-0903-0EA4-5562F87305C2}"/>
                </a:ext>
              </a:extLst>
            </p:cNvPr>
            <p:cNvSpPr/>
            <p:nvPr userDrawn="1"/>
          </p:nvSpPr>
          <p:spPr>
            <a:xfrm>
              <a:off x="8338752" y="1669801"/>
              <a:ext cx="3853249" cy="3707910"/>
            </a:xfrm>
            <a:custGeom>
              <a:avLst/>
              <a:gdLst>
                <a:gd name="connsiteX0" fmla="*/ 2807840 w 3853249"/>
                <a:gd name="connsiteY0" fmla="*/ 0 h 3707910"/>
                <a:gd name="connsiteX1" fmla="*/ 2807866 w 3853249"/>
                <a:gd name="connsiteY1" fmla="*/ 0 h 3707910"/>
                <a:gd name="connsiteX2" fmla="*/ 3000058 w 3853249"/>
                <a:gd name="connsiteY2" fmla="*/ 7565 h 3707910"/>
                <a:gd name="connsiteX3" fmla="*/ 3735384 w 3853249"/>
                <a:gd name="connsiteY3" fmla="*/ 181888 h 3707910"/>
                <a:gd name="connsiteX4" fmla="*/ 3853249 w 3853249"/>
                <a:gd name="connsiteY4" fmla="*/ 234940 h 3707910"/>
                <a:gd name="connsiteX5" fmla="*/ 3853249 w 3853249"/>
                <a:gd name="connsiteY5" fmla="*/ 2156594 h 3707910"/>
                <a:gd name="connsiteX6" fmla="*/ 3852241 w 3853249"/>
                <a:gd name="connsiteY6" fmla="*/ 2156482 h 3707910"/>
                <a:gd name="connsiteX7" fmla="*/ 3651982 w 3853249"/>
                <a:gd name="connsiteY7" fmla="*/ 2149237 h 3707910"/>
                <a:gd name="connsiteX8" fmla="*/ 2925104 w 3853249"/>
                <a:gd name="connsiteY8" fmla="*/ 2280324 h 3707910"/>
                <a:gd name="connsiteX9" fmla="*/ 2830686 w 3853249"/>
                <a:gd name="connsiteY9" fmla="*/ 2275086 h 3707910"/>
                <a:gd name="connsiteX10" fmla="*/ 2032088 w 3853249"/>
                <a:gd name="connsiteY10" fmla="*/ 2685673 h 3707910"/>
                <a:gd name="connsiteX11" fmla="*/ 1859099 w 3853249"/>
                <a:gd name="connsiteY11" fmla="*/ 3281608 h 3707910"/>
                <a:gd name="connsiteX12" fmla="*/ 1859099 w 3853249"/>
                <a:gd name="connsiteY12" fmla="*/ 3707910 h 3707910"/>
                <a:gd name="connsiteX13" fmla="*/ 0 w 3853249"/>
                <a:gd name="connsiteY13" fmla="*/ 3707910 h 3707910"/>
                <a:gd name="connsiteX14" fmla="*/ 0 w 3853249"/>
                <a:gd name="connsiteY14" fmla="*/ 3021181 h 3707910"/>
                <a:gd name="connsiteX15" fmla="*/ 69841 w 3853249"/>
                <a:gd name="connsiteY15" fmla="*/ 2290800 h 3707910"/>
                <a:gd name="connsiteX16" fmla="*/ 2552117 w 3853249"/>
                <a:gd name="connsiteY16" fmla="*/ 10349 h 370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53249" h="3707910">
                  <a:moveTo>
                    <a:pt x="2807840" y="0"/>
                  </a:moveTo>
                  <a:lnTo>
                    <a:pt x="2807866" y="0"/>
                  </a:lnTo>
                  <a:lnTo>
                    <a:pt x="3000058" y="7565"/>
                  </a:lnTo>
                  <a:cubicBezTo>
                    <a:pt x="3254712" y="27644"/>
                    <a:pt x="3502278" y="87300"/>
                    <a:pt x="3735384" y="181888"/>
                  </a:cubicBezTo>
                  <a:lnTo>
                    <a:pt x="3853249" y="234940"/>
                  </a:lnTo>
                  <a:lnTo>
                    <a:pt x="3853249" y="2156594"/>
                  </a:lnTo>
                  <a:lnTo>
                    <a:pt x="3852241" y="2156482"/>
                  </a:lnTo>
                  <a:cubicBezTo>
                    <a:pt x="3786695" y="2151681"/>
                    <a:pt x="3719909" y="2149237"/>
                    <a:pt x="3651982" y="2149237"/>
                  </a:cubicBezTo>
                  <a:cubicBezTo>
                    <a:pt x="3386321" y="2149237"/>
                    <a:pt x="3143491" y="2196379"/>
                    <a:pt x="2925104" y="2280324"/>
                  </a:cubicBezTo>
                  <a:cubicBezTo>
                    <a:pt x="2893677" y="2276831"/>
                    <a:pt x="2862249" y="2275086"/>
                    <a:pt x="2830686" y="2275086"/>
                  </a:cubicBezTo>
                  <a:cubicBezTo>
                    <a:pt x="2491691" y="2275086"/>
                    <a:pt x="2203331" y="2428871"/>
                    <a:pt x="2032088" y="2685673"/>
                  </a:cubicBezTo>
                  <a:cubicBezTo>
                    <a:pt x="1921955" y="2848189"/>
                    <a:pt x="1859099" y="3050863"/>
                    <a:pt x="1859099" y="3281608"/>
                  </a:cubicBezTo>
                  <a:lnTo>
                    <a:pt x="1859099" y="3707910"/>
                  </a:lnTo>
                  <a:lnTo>
                    <a:pt x="0" y="3707910"/>
                  </a:lnTo>
                  <a:lnTo>
                    <a:pt x="0" y="3021181"/>
                  </a:lnTo>
                  <a:cubicBezTo>
                    <a:pt x="0" y="2764244"/>
                    <a:pt x="24445" y="2521410"/>
                    <a:pt x="69841" y="2290800"/>
                  </a:cubicBezTo>
                  <a:cubicBezTo>
                    <a:pt x="330357" y="978629"/>
                    <a:pt x="1292649" y="113380"/>
                    <a:pt x="2552117" y="10349"/>
                  </a:cubicBezTo>
                  <a:close/>
                </a:path>
              </a:pathLst>
            </a:custGeom>
            <a:solidFill>
              <a:srgbClr val="932B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96A7FC5A-D286-1685-7B81-42E32B894946}"/>
                </a:ext>
              </a:extLst>
            </p:cNvPr>
            <p:cNvSpPr/>
            <p:nvPr userDrawn="1"/>
          </p:nvSpPr>
          <p:spPr>
            <a:xfrm rot="16200000">
              <a:off x="9526095" y="2762781"/>
              <a:ext cx="1427586" cy="3802274"/>
            </a:xfrm>
            <a:custGeom>
              <a:avLst/>
              <a:gdLst>
                <a:gd name="connsiteX0" fmla="*/ 1012412 w 1012412"/>
                <a:gd name="connsiteY0" fmla="*/ 2072799 h 2694382"/>
                <a:gd name="connsiteX1" fmla="*/ 302324 w 1012412"/>
                <a:gd name="connsiteY1" fmla="*/ 2694382 h 2694382"/>
                <a:gd name="connsiteX2" fmla="*/ 0 w 1012412"/>
                <a:gd name="connsiteY2" fmla="*/ 2694382 h 2694382"/>
                <a:gd name="connsiteX3" fmla="*/ 0 w 1012412"/>
                <a:gd name="connsiteY3" fmla="*/ 0 h 2694382"/>
                <a:gd name="connsiteX4" fmla="*/ 487013 w 1012412"/>
                <a:gd name="connsiteY4" fmla="*/ 0 h 2694382"/>
                <a:gd name="connsiteX5" fmla="*/ 1004983 w 1012412"/>
                <a:gd name="connsiteY5" fmla="*/ 49491 h 2694382"/>
                <a:gd name="connsiteX6" fmla="*/ 1004983 w 1012412"/>
                <a:gd name="connsiteY6" fmla="*/ 1439986 h 2694382"/>
                <a:gd name="connsiteX7" fmla="*/ 519208 w 1012412"/>
                <a:gd name="connsiteY7" fmla="*/ 1439986 h 2694382"/>
                <a:gd name="connsiteX8" fmla="*/ 1012412 w 1012412"/>
                <a:gd name="connsiteY8" fmla="*/ 2072704 h 269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2412" h="2694382">
                  <a:moveTo>
                    <a:pt x="1012412" y="2072799"/>
                  </a:moveTo>
                  <a:cubicBezTo>
                    <a:pt x="981456" y="2426943"/>
                    <a:pt x="697611" y="2694382"/>
                    <a:pt x="302324" y="2694382"/>
                  </a:cubicBezTo>
                  <a:lnTo>
                    <a:pt x="0" y="2694382"/>
                  </a:lnTo>
                  <a:lnTo>
                    <a:pt x="0" y="0"/>
                  </a:lnTo>
                  <a:lnTo>
                    <a:pt x="487013" y="0"/>
                  </a:lnTo>
                  <a:cubicBezTo>
                    <a:pt x="669227" y="0"/>
                    <a:pt x="841439" y="17322"/>
                    <a:pt x="1004983" y="49491"/>
                  </a:cubicBezTo>
                  <a:lnTo>
                    <a:pt x="1004983" y="1439986"/>
                  </a:lnTo>
                  <a:lnTo>
                    <a:pt x="519208" y="1439986"/>
                  </a:lnTo>
                  <a:cubicBezTo>
                    <a:pt x="723710" y="1574943"/>
                    <a:pt x="908304" y="1792892"/>
                    <a:pt x="1012412" y="2072704"/>
                  </a:cubicBezTo>
                  <a:close/>
                </a:path>
              </a:pathLst>
            </a:custGeom>
            <a:solidFill>
              <a:srgbClr val="F1AAB6"/>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7AA52B7-0DAE-7FB0-A702-91A9367CFDBE}"/>
                </a:ext>
              </a:extLst>
            </p:cNvPr>
            <p:cNvSpPr/>
            <p:nvPr userDrawn="1"/>
          </p:nvSpPr>
          <p:spPr>
            <a:xfrm>
              <a:off x="11461424" y="0"/>
              <a:ext cx="730576" cy="1300694"/>
            </a:xfrm>
            <a:custGeom>
              <a:avLst/>
              <a:gdLst>
                <a:gd name="connsiteX0" fmla="*/ 173798 w 730576"/>
                <a:gd name="connsiteY0" fmla="*/ 0 h 1300694"/>
                <a:gd name="connsiteX1" fmla="*/ 730576 w 730576"/>
                <a:gd name="connsiteY1" fmla="*/ 0 h 1300694"/>
                <a:gd name="connsiteX2" fmla="*/ 730576 w 730576"/>
                <a:gd name="connsiteY2" fmla="*/ 1300694 h 1300694"/>
                <a:gd name="connsiteX3" fmla="*/ 597481 w 730576"/>
                <a:gd name="connsiteY3" fmla="*/ 1287848 h 1300694"/>
                <a:gd name="connsiteX4" fmla="*/ 0 w 730576"/>
                <a:gd name="connsiteY4" fmla="*/ 513924 h 1300694"/>
                <a:gd name="connsiteX5" fmla="*/ 122764 w 730576"/>
                <a:gd name="connsiteY5" fmla="*/ 65928 h 1300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0576" h="1300694">
                  <a:moveTo>
                    <a:pt x="173798" y="0"/>
                  </a:moveTo>
                  <a:lnTo>
                    <a:pt x="730576" y="0"/>
                  </a:lnTo>
                  <a:lnTo>
                    <a:pt x="730576" y="1300694"/>
                  </a:lnTo>
                  <a:lnTo>
                    <a:pt x="597481" y="1287848"/>
                  </a:lnTo>
                  <a:cubicBezTo>
                    <a:pt x="240520" y="1216924"/>
                    <a:pt x="0" y="908561"/>
                    <a:pt x="0" y="513924"/>
                  </a:cubicBezTo>
                  <a:cubicBezTo>
                    <a:pt x="0" y="344793"/>
                    <a:pt x="44177" y="191490"/>
                    <a:pt x="122764" y="65928"/>
                  </a:cubicBezTo>
                  <a:close/>
                </a:path>
              </a:pathLst>
            </a:custGeom>
            <a:solidFill>
              <a:srgbClr val="EFBC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334C4586-4FF4-4A4E-8C33-E4FA5B5F4AC5}"/>
                </a:ext>
              </a:extLst>
            </p:cNvPr>
            <p:cNvSpPr/>
            <p:nvPr userDrawn="1"/>
          </p:nvSpPr>
          <p:spPr>
            <a:xfrm>
              <a:off x="11263856" y="3819038"/>
              <a:ext cx="928144" cy="1558673"/>
            </a:xfrm>
            <a:custGeom>
              <a:avLst/>
              <a:gdLst>
                <a:gd name="connsiteX0" fmla="*/ 726878 w 928144"/>
                <a:gd name="connsiteY0" fmla="*/ 0 h 1558673"/>
                <a:gd name="connsiteX1" fmla="*/ 927139 w 928144"/>
                <a:gd name="connsiteY1" fmla="*/ 7244 h 1558673"/>
                <a:gd name="connsiteX2" fmla="*/ 928144 w 928144"/>
                <a:gd name="connsiteY2" fmla="*/ 7355 h 1558673"/>
                <a:gd name="connsiteX3" fmla="*/ 928144 w 928144"/>
                <a:gd name="connsiteY3" fmla="*/ 1558673 h 1558673"/>
                <a:gd name="connsiteX4" fmla="*/ 877169 w 928144"/>
                <a:gd name="connsiteY4" fmla="*/ 1558673 h 1558673"/>
                <a:gd name="connsiteX5" fmla="*/ 877169 w 928144"/>
                <a:gd name="connsiteY5" fmla="*/ 1132371 h 1558673"/>
                <a:gd name="connsiteX6" fmla="*/ 0 w 928144"/>
                <a:gd name="connsiteY6" fmla="*/ 131087 h 1558673"/>
                <a:gd name="connsiteX7" fmla="*/ 726878 w 928144"/>
                <a:gd name="connsiteY7" fmla="*/ 0 h 155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8144" h="1558673">
                  <a:moveTo>
                    <a:pt x="726878" y="0"/>
                  </a:moveTo>
                  <a:cubicBezTo>
                    <a:pt x="794805" y="0"/>
                    <a:pt x="861592" y="2443"/>
                    <a:pt x="927139" y="7244"/>
                  </a:cubicBezTo>
                  <a:lnTo>
                    <a:pt x="928144" y="7355"/>
                  </a:lnTo>
                  <a:lnTo>
                    <a:pt x="928144" y="1558673"/>
                  </a:lnTo>
                  <a:lnTo>
                    <a:pt x="877169" y="1558673"/>
                  </a:lnTo>
                  <a:lnTo>
                    <a:pt x="877169" y="1132371"/>
                  </a:lnTo>
                  <a:cubicBezTo>
                    <a:pt x="877169" y="574983"/>
                    <a:pt x="499762" y="174738"/>
                    <a:pt x="0" y="131087"/>
                  </a:cubicBezTo>
                  <a:cubicBezTo>
                    <a:pt x="218385" y="47277"/>
                    <a:pt x="461351" y="0"/>
                    <a:pt x="726878" y="0"/>
                  </a:cubicBez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18">
              <a:extLst>
                <a:ext uri="{FF2B5EF4-FFF2-40B4-BE49-F238E27FC236}">
                  <a16:creationId xmlns:a16="http://schemas.microsoft.com/office/drawing/2014/main" id="{9A17AB0D-9547-640F-545B-1885035D3EEB}"/>
                </a:ext>
              </a:extLst>
            </p:cNvPr>
            <p:cNvSpPr/>
            <p:nvPr userDrawn="1"/>
          </p:nvSpPr>
          <p:spPr>
            <a:xfrm>
              <a:off x="8366454" y="5772584"/>
              <a:ext cx="3825546" cy="1085416"/>
            </a:xfrm>
            <a:custGeom>
              <a:avLst/>
              <a:gdLst>
                <a:gd name="connsiteX0" fmla="*/ 1332977 w 3825546"/>
                <a:gd name="connsiteY0" fmla="*/ 0 h 1085416"/>
                <a:gd name="connsiteX1" fmla="*/ 3825546 w 3825546"/>
                <a:gd name="connsiteY1" fmla="*/ 0 h 1085416"/>
                <a:gd name="connsiteX2" fmla="*/ 3825546 w 3825546"/>
                <a:gd name="connsiteY2" fmla="*/ 1085416 h 1085416"/>
                <a:gd name="connsiteX3" fmla="*/ 0 w 3825546"/>
                <a:gd name="connsiteY3" fmla="*/ 1085416 h 1085416"/>
                <a:gd name="connsiteX4" fmla="*/ 33218 w 3825546"/>
                <a:gd name="connsiteY4" fmla="*/ 956223 h 1085416"/>
                <a:gd name="connsiteX5" fmla="*/ 1332977 w 3825546"/>
                <a:gd name="connsiteY5" fmla="*/ 0 h 1085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25546" h="1085416">
                  <a:moveTo>
                    <a:pt x="1332977" y="0"/>
                  </a:moveTo>
                  <a:lnTo>
                    <a:pt x="3825546" y="0"/>
                  </a:lnTo>
                  <a:lnTo>
                    <a:pt x="3825546" y="1085416"/>
                  </a:lnTo>
                  <a:lnTo>
                    <a:pt x="0" y="1085416"/>
                  </a:lnTo>
                  <a:lnTo>
                    <a:pt x="33218" y="956223"/>
                  </a:lnTo>
                  <a:cubicBezTo>
                    <a:pt x="205538" y="402189"/>
                    <a:pt x="722309" y="0"/>
                    <a:pt x="1332977" y="0"/>
                  </a:cubicBezTo>
                  <a:close/>
                </a:path>
              </a:pathLst>
            </a:custGeom>
            <a:solidFill>
              <a:srgbClr val="B5821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0" name="Group 19">
            <a:extLst>
              <a:ext uri="{FF2B5EF4-FFF2-40B4-BE49-F238E27FC236}">
                <a16:creationId xmlns:a16="http://schemas.microsoft.com/office/drawing/2014/main" id="{E1A02BAC-A386-7F71-F0D3-21C9FE166863}"/>
              </a:ext>
            </a:extLst>
          </p:cNvPr>
          <p:cNvGrpSpPr/>
          <p:nvPr userDrawn="1"/>
        </p:nvGrpSpPr>
        <p:grpSpPr>
          <a:xfrm>
            <a:off x="0" y="1251410"/>
            <a:ext cx="4748030" cy="5616027"/>
            <a:chOff x="0" y="1251410"/>
            <a:chExt cx="4748030" cy="5616027"/>
          </a:xfrm>
        </p:grpSpPr>
        <p:sp>
          <p:nvSpPr>
            <p:cNvPr id="21" name="Freeform 20">
              <a:extLst>
                <a:ext uri="{FF2B5EF4-FFF2-40B4-BE49-F238E27FC236}">
                  <a16:creationId xmlns:a16="http://schemas.microsoft.com/office/drawing/2014/main" id="{3C180D18-38B7-FA8F-CEF9-E52066B2445B}"/>
                </a:ext>
              </a:extLst>
            </p:cNvPr>
            <p:cNvSpPr/>
            <p:nvPr/>
          </p:nvSpPr>
          <p:spPr>
            <a:xfrm>
              <a:off x="3169211" y="4363657"/>
              <a:ext cx="1578819" cy="1522386"/>
            </a:xfrm>
            <a:custGeom>
              <a:avLst/>
              <a:gdLst>
                <a:gd name="connsiteX0" fmla="*/ 0 w 1119663"/>
                <a:gd name="connsiteY0" fmla="*/ 536592 h 1078799"/>
                <a:gd name="connsiteX1" fmla="*/ 559784 w 1119663"/>
                <a:gd name="connsiteY1" fmla="*/ 0 h 1078799"/>
                <a:gd name="connsiteX2" fmla="*/ 1119664 w 1119663"/>
                <a:gd name="connsiteY2" fmla="*/ 536592 h 1078799"/>
                <a:gd name="connsiteX3" fmla="*/ 559784 w 1119663"/>
                <a:gd name="connsiteY3" fmla="*/ 1078800 h 1078799"/>
                <a:gd name="connsiteX4" fmla="*/ 0 w 1119663"/>
                <a:gd name="connsiteY4" fmla="*/ 536592 h 10787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63" h="1078799">
                  <a:moveTo>
                    <a:pt x="0" y="536592"/>
                  </a:moveTo>
                  <a:cubicBezTo>
                    <a:pt x="0" y="222613"/>
                    <a:pt x="239935" y="0"/>
                    <a:pt x="559784" y="0"/>
                  </a:cubicBezTo>
                  <a:cubicBezTo>
                    <a:pt x="879634" y="0"/>
                    <a:pt x="1119664" y="222613"/>
                    <a:pt x="1119664" y="536592"/>
                  </a:cubicBezTo>
                  <a:cubicBezTo>
                    <a:pt x="1119664" y="850572"/>
                    <a:pt x="885444" y="1078800"/>
                    <a:pt x="559784" y="1078800"/>
                  </a:cubicBezTo>
                  <a:cubicBezTo>
                    <a:pt x="234125" y="1078800"/>
                    <a:pt x="0" y="850572"/>
                    <a:pt x="0" y="536592"/>
                  </a:cubicBezTo>
                  <a:close/>
                </a:path>
              </a:pathLst>
            </a:custGeom>
            <a:solidFill>
              <a:srgbClr val="EFBC6E"/>
            </a:solidFill>
            <a:ln w="95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3659FF4-1127-42A7-F757-62BC06D4467B}"/>
                </a:ext>
              </a:extLst>
            </p:cNvPr>
            <p:cNvSpPr/>
            <p:nvPr userDrawn="1"/>
          </p:nvSpPr>
          <p:spPr>
            <a:xfrm>
              <a:off x="1" y="5377284"/>
              <a:ext cx="3251275" cy="1490153"/>
            </a:xfrm>
            <a:custGeom>
              <a:avLst/>
              <a:gdLst>
                <a:gd name="connsiteX0" fmla="*/ 0 w 3251275"/>
                <a:gd name="connsiteY0" fmla="*/ 0 h 1490153"/>
                <a:gd name="connsiteX1" fmla="*/ 1761099 w 3251275"/>
                <a:gd name="connsiteY1" fmla="*/ 0 h 1490153"/>
                <a:gd name="connsiteX2" fmla="*/ 3251275 w 3251275"/>
                <a:gd name="connsiteY2" fmla="*/ 1490153 h 1490153"/>
                <a:gd name="connsiteX3" fmla="*/ 3239351 w 3251275"/>
                <a:gd name="connsiteY3" fmla="*/ 1490153 h 1490153"/>
                <a:gd name="connsiteX4" fmla="*/ 3204595 w 3251275"/>
                <a:gd name="connsiteY4" fmla="*/ 1490153 h 1490153"/>
                <a:gd name="connsiteX5" fmla="*/ 3148529 w 3251275"/>
                <a:gd name="connsiteY5" fmla="*/ 1490153 h 1490153"/>
                <a:gd name="connsiteX6" fmla="*/ 3072675 w 3251275"/>
                <a:gd name="connsiteY6" fmla="*/ 1490153 h 1490153"/>
                <a:gd name="connsiteX7" fmla="*/ 2978555 w 3251275"/>
                <a:gd name="connsiteY7" fmla="*/ 1490153 h 1490153"/>
                <a:gd name="connsiteX8" fmla="*/ 2867691 w 3251275"/>
                <a:gd name="connsiteY8" fmla="*/ 1490153 h 1490153"/>
                <a:gd name="connsiteX9" fmla="*/ 2741605 w 3251275"/>
                <a:gd name="connsiteY9" fmla="*/ 1490153 h 1490153"/>
                <a:gd name="connsiteX10" fmla="*/ 2601820 w 3251275"/>
                <a:gd name="connsiteY10" fmla="*/ 1490153 h 1490153"/>
                <a:gd name="connsiteX11" fmla="*/ 2449858 w 3251275"/>
                <a:gd name="connsiteY11" fmla="*/ 1490153 h 1490153"/>
                <a:gd name="connsiteX12" fmla="*/ 2287241 w 3251275"/>
                <a:gd name="connsiteY12" fmla="*/ 1490153 h 1490153"/>
                <a:gd name="connsiteX13" fmla="*/ 2115491 w 3251275"/>
                <a:gd name="connsiteY13" fmla="*/ 1490153 h 1490153"/>
                <a:gd name="connsiteX14" fmla="*/ 1936130 w 3251275"/>
                <a:gd name="connsiteY14" fmla="*/ 1490153 h 1490153"/>
                <a:gd name="connsiteX15" fmla="*/ 1560664 w 3251275"/>
                <a:gd name="connsiteY15" fmla="*/ 1490153 h 1490153"/>
                <a:gd name="connsiteX16" fmla="*/ 1173021 w 3251275"/>
                <a:gd name="connsiteY16" fmla="*/ 1490153 h 1490153"/>
                <a:gd name="connsiteX17" fmla="*/ 785378 w 3251275"/>
                <a:gd name="connsiteY17" fmla="*/ 1490153 h 1490153"/>
                <a:gd name="connsiteX18" fmla="*/ 409912 w 3251275"/>
                <a:gd name="connsiteY18" fmla="*/ 1490153 h 1490153"/>
                <a:gd name="connsiteX19" fmla="*/ 230551 w 3251275"/>
                <a:gd name="connsiteY19" fmla="*/ 1490153 h 1490153"/>
                <a:gd name="connsiteX20" fmla="*/ 58801 w 3251275"/>
                <a:gd name="connsiteY20" fmla="*/ 1490153 h 1490153"/>
                <a:gd name="connsiteX21" fmla="*/ 0 w 3251275"/>
                <a:gd name="connsiteY21" fmla="*/ 1490153 h 1490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251275" h="1490153">
                  <a:moveTo>
                    <a:pt x="0" y="0"/>
                  </a:moveTo>
                  <a:lnTo>
                    <a:pt x="1761099" y="0"/>
                  </a:lnTo>
                  <a:cubicBezTo>
                    <a:pt x="2584154" y="0"/>
                    <a:pt x="3251275" y="667246"/>
                    <a:pt x="3251275" y="1490153"/>
                  </a:cubicBezTo>
                  <a:lnTo>
                    <a:pt x="3239351" y="1490153"/>
                  </a:lnTo>
                  <a:lnTo>
                    <a:pt x="3204595" y="1490153"/>
                  </a:lnTo>
                  <a:lnTo>
                    <a:pt x="3148529" y="1490153"/>
                  </a:lnTo>
                  <a:lnTo>
                    <a:pt x="3072675" y="1490153"/>
                  </a:lnTo>
                  <a:lnTo>
                    <a:pt x="2978555" y="1490153"/>
                  </a:lnTo>
                  <a:lnTo>
                    <a:pt x="2867691" y="1490153"/>
                  </a:lnTo>
                  <a:lnTo>
                    <a:pt x="2741605" y="1490153"/>
                  </a:lnTo>
                  <a:lnTo>
                    <a:pt x="2601820" y="1490153"/>
                  </a:lnTo>
                  <a:lnTo>
                    <a:pt x="2449858" y="1490153"/>
                  </a:lnTo>
                  <a:lnTo>
                    <a:pt x="2287241" y="1490153"/>
                  </a:lnTo>
                  <a:lnTo>
                    <a:pt x="2115491" y="1490153"/>
                  </a:lnTo>
                  <a:lnTo>
                    <a:pt x="1936130" y="1490153"/>
                  </a:lnTo>
                  <a:lnTo>
                    <a:pt x="1560664" y="1490153"/>
                  </a:lnTo>
                  <a:lnTo>
                    <a:pt x="1173021" y="1490153"/>
                  </a:lnTo>
                  <a:lnTo>
                    <a:pt x="785378" y="1490153"/>
                  </a:lnTo>
                  <a:lnTo>
                    <a:pt x="409912" y="1490153"/>
                  </a:lnTo>
                  <a:lnTo>
                    <a:pt x="230551" y="1490153"/>
                  </a:lnTo>
                  <a:lnTo>
                    <a:pt x="58801" y="1490153"/>
                  </a:lnTo>
                  <a:lnTo>
                    <a:pt x="0" y="1490153"/>
                  </a:lnTo>
                  <a:close/>
                </a:path>
              </a:pathLst>
            </a:custGeom>
            <a:solidFill>
              <a:srgbClr val="F2AAB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2B31277D-1ACD-4633-A20F-CC377798B222}"/>
                </a:ext>
              </a:extLst>
            </p:cNvPr>
            <p:cNvSpPr/>
            <p:nvPr userDrawn="1"/>
          </p:nvSpPr>
          <p:spPr>
            <a:xfrm>
              <a:off x="0" y="1251410"/>
              <a:ext cx="2802678" cy="5606590"/>
            </a:xfrm>
            <a:custGeom>
              <a:avLst/>
              <a:gdLst>
                <a:gd name="connsiteX0" fmla="*/ 0 w 2802678"/>
                <a:gd name="connsiteY0" fmla="*/ 0 h 5606590"/>
                <a:gd name="connsiteX1" fmla="*/ 156559 w 2802678"/>
                <a:gd name="connsiteY1" fmla="*/ 7471 h 5606590"/>
                <a:gd name="connsiteX2" fmla="*/ 511878 w 2802678"/>
                <a:gd name="connsiteY2" fmla="*/ 59415 h 5606590"/>
                <a:gd name="connsiteX3" fmla="*/ 2802678 w 2802678"/>
                <a:gd name="connsiteY3" fmla="*/ 2797427 h 5606590"/>
                <a:gd name="connsiteX4" fmla="*/ 1144479 w 2802678"/>
                <a:gd name="connsiteY4" fmla="*/ 5166764 h 5606590"/>
                <a:gd name="connsiteX5" fmla="*/ 1144345 w 2802678"/>
                <a:gd name="connsiteY5" fmla="*/ 5166898 h 5606590"/>
                <a:gd name="connsiteX6" fmla="*/ 1435198 w 2802678"/>
                <a:gd name="connsiteY6" fmla="*/ 5606590 h 5606590"/>
                <a:gd name="connsiteX7" fmla="*/ 0 w 2802678"/>
                <a:gd name="connsiteY7" fmla="*/ 5606590 h 5606590"/>
                <a:gd name="connsiteX8" fmla="*/ 0 w 2802678"/>
                <a:gd name="connsiteY8" fmla="*/ 5242252 h 5606590"/>
                <a:gd name="connsiteX9" fmla="*/ 6501 w 2802678"/>
                <a:gd name="connsiteY9" fmla="*/ 5237132 h 5606590"/>
                <a:gd name="connsiteX10" fmla="*/ 653440 w 2802678"/>
                <a:gd name="connsiteY10" fmla="*/ 3641556 h 5606590"/>
                <a:gd name="connsiteX11" fmla="*/ 522353 w 2802678"/>
                <a:gd name="connsiteY11" fmla="*/ 2914678 h 5606590"/>
                <a:gd name="connsiteX12" fmla="*/ 527592 w 2802678"/>
                <a:gd name="connsiteY12" fmla="*/ 2820260 h 5606590"/>
                <a:gd name="connsiteX13" fmla="*/ 117005 w 2802678"/>
                <a:gd name="connsiteY13" fmla="*/ 2021662 h 5606590"/>
                <a:gd name="connsiteX14" fmla="*/ 0 w 2802678"/>
                <a:gd name="connsiteY14" fmla="*/ 1955121 h 5606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02678" h="5606590">
                  <a:moveTo>
                    <a:pt x="0" y="0"/>
                  </a:moveTo>
                  <a:lnTo>
                    <a:pt x="156559" y="7471"/>
                  </a:lnTo>
                  <a:cubicBezTo>
                    <a:pt x="278211" y="19257"/>
                    <a:pt x="396572" y="36717"/>
                    <a:pt x="511878" y="59415"/>
                  </a:cubicBezTo>
                  <a:cubicBezTo>
                    <a:pt x="1911527" y="337299"/>
                    <a:pt x="2802678" y="1413647"/>
                    <a:pt x="2802678" y="2797427"/>
                  </a:cubicBezTo>
                  <a:cubicBezTo>
                    <a:pt x="2802678" y="3828380"/>
                    <a:pt x="2150869" y="4775389"/>
                    <a:pt x="1144479" y="5166764"/>
                  </a:cubicBezTo>
                  <a:lnTo>
                    <a:pt x="1144345" y="5166898"/>
                  </a:lnTo>
                  <a:lnTo>
                    <a:pt x="1435198" y="5606590"/>
                  </a:lnTo>
                  <a:lnTo>
                    <a:pt x="0" y="5606590"/>
                  </a:lnTo>
                  <a:lnTo>
                    <a:pt x="0" y="5242252"/>
                  </a:lnTo>
                  <a:lnTo>
                    <a:pt x="6501" y="5237132"/>
                  </a:lnTo>
                  <a:cubicBezTo>
                    <a:pt x="409058" y="4886083"/>
                    <a:pt x="653440" y="4320822"/>
                    <a:pt x="653440" y="3641556"/>
                  </a:cubicBezTo>
                  <a:cubicBezTo>
                    <a:pt x="653440" y="3375895"/>
                    <a:pt x="606298" y="3133065"/>
                    <a:pt x="522353" y="2914678"/>
                  </a:cubicBezTo>
                  <a:cubicBezTo>
                    <a:pt x="525846" y="2883251"/>
                    <a:pt x="527592" y="2851823"/>
                    <a:pt x="527592" y="2820260"/>
                  </a:cubicBezTo>
                  <a:cubicBezTo>
                    <a:pt x="527592" y="2481265"/>
                    <a:pt x="373806" y="2192905"/>
                    <a:pt x="117005" y="2021662"/>
                  </a:cubicBezTo>
                  <a:lnTo>
                    <a:pt x="0" y="1955121"/>
                  </a:lnTo>
                  <a:close/>
                </a:path>
              </a:pathLst>
            </a:custGeom>
            <a:solidFill>
              <a:srgbClr val="932B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23">
              <a:extLst>
                <a:ext uri="{FF2B5EF4-FFF2-40B4-BE49-F238E27FC236}">
                  <a16:creationId xmlns:a16="http://schemas.microsoft.com/office/drawing/2014/main" id="{94683A38-406F-EC40-3871-CE99CCB6DB2A}"/>
                </a:ext>
              </a:extLst>
            </p:cNvPr>
            <p:cNvSpPr/>
            <p:nvPr userDrawn="1"/>
          </p:nvSpPr>
          <p:spPr>
            <a:xfrm>
              <a:off x="0" y="1251410"/>
              <a:ext cx="522353" cy="3680266"/>
            </a:xfrm>
            <a:custGeom>
              <a:avLst/>
              <a:gdLst>
                <a:gd name="connsiteX0" fmla="*/ 0 w 522353"/>
                <a:gd name="connsiteY0" fmla="*/ 2154940 h 3680266"/>
                <a:gd name="connsiteX1" fmla="*/ 36570 w 522353"/>
                <a:gd name="connsiteY1" fmla="*/ 2185993 h 3680266"/>
                <a:gd name="connsiteX2" fmla="*/ 522353 w 522353"/>
                <a:gd name="connsiteY2" fmla="*/ 2914545 h 3680266"/>
                <a:gd name="connsiteX3" fmla="*/ 522353 w 522353"/>
                <a:gd name="connsiteY3" fmla="*/ 2914679 h 3680266"/>
                <a:gd name="connsiteX4" fmla="*/ 71318 w 522353"/>
                <a:gd name="connsiteY4" fmla="*/ 3646080 h 3680266"/>
                <a:gd name="connsiteX5" fmla="*/ 0 w 522353"/>
                <a:gd name="connsiteY5" fmla="*/ 3680266 h 3680266"/>
                <a:gd name="connsiteX6" fmla="*/ 0 w 522353"/>
                <a:gd name="connsiteY6" fmla="*/ 0 h 3680266"/>
                <a:gd name="connsiteX7" fmla="*/ 156559 w 522353"/>
                <a:gd name="connsiteY7" fmla="*/ 7471 h 3680266"/>
                <a:gd name="connsiteX8" fmla="*/ 511878 w 522353"/>
                <a:gd name="connsiteY8" fmla="*/ 59415 h 3680266"/>
                <a:gd name="connsiteX9" fmla="*/ 511878 w 522353"/>
                <a:gd name="connsiteY9" fmla="*/ 2021662 h 3680266"/>
                <a:gd name="connsiteX10" fmla="*/ 0 w 522353"/>
                <a:gd name="connsiteY10" fmla="*/ 2021662 h 3680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2353" h="3680266">
                  <a:moveTo>
                    <a:pt x="0" y="2154940"/>
                  </a:moveTo>
                  <a:lnTo>
                    <a:pt x="36570" y="2185993"/>
                  </a:lnTo>
                  <a:cubicBezTo>
                    <a:pt x="238312" y="2371351"/>
                    <a:pt x="412252" y="2618395"/>
                    <a:pt x="522353" y="2914545"/>
                  </a:cubicBezTo>
                  <a:lnTo>
                    <a:pt x="522353" y="2914679"/>
                  </a:lnTo>
                  <a:cubicBezTo>
                    <a:pt x="495072" y="3227031"/>
                    <a:pt x="328495" y="3491587"/>
                    <a:pt x="71318" y="3646080"/>
                  </a:cubicBezTo>
                  <a:lnTo>
                    <a:pt x="0" y="3680266"/>
                  </a:lnTo>
                  <a:close/>
                  <a:moveTo>
                    <a:pt x="0" y="0"/>
                  </a:moveTo>
                  <a:lnTo>
                    <a:pt x="156559" y="7471"/>
                  </a:lnTo>
                  <a:cubicBezTo>
                    <a:pt x="278211" y="19257"/>
                    <a:pt x="396572" y="36717"/>
                    <a:pt x="511878" y="59415"/>
                  </a:cubicBezTo>
                  <a:lnTo>
                    <a:pt x="511878" y="2021662"/>
                  </a:lnTo>
                  <a:lnTo>
                    <a:pt x="0" y="2021662"/>
                  </a:lnTo>
                  <a:close/>
                </a:path>
              </a:pathLst>
            </a:custGeom>
            <a:solidFill>
              <a:srgbClr val="F2AAB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5">
              <a:extLst>
                <a:ext uri="{FF2B5EF4-FFF2-40B4-BE49-F238E27FC236}">
                  <a16:creationId xmlns:a16="http://schemas.microsoft.com/office/drawing/2014/main" id="{023FFAFE-7940-1D89-2D4D-F93C5E71D91F}"/>
                </a:ext>
              </a:extLst>
            </p:cNvPr>
            <p:cNvSpPr/>
            <p:nvPr userDrawn="1"/>
          </p:nvSpPr>
          <p:spPr>
            <a:xfrm>
              <a:off x="0" y="4166089"/>
              <a:ext cx="653440" cy="2327678"/>
            </a:xfrm>
            <a:custGeom>
              <a:avLst/>
              <a:gdLst>
                <a:gd name="connsiteX0" fmla="*/ 522353 w 653440"/>
                <a:gd name="connsiteY0" fmla="*/ 0 h 2327678"/>
                <a:gd name="connsiteX1" fmla="*/ 653440 w 653440"/>
                <a:gd name="connsiteY1" fmla="*/ 726878 h 2327678"/>
                <a:gd name="connsiteX2" fmla="*/ 6560 w 653440"/>
                <a:gd name="connsiteY2" fmla="*/ 2322512 h 2327678"/>
                <a:gd name="connsiteX3" fmla="*/ 0 w 653440"/>
                <a:gd name="connsiteY3" fmla="*/ 2327678 h 2327678"/>
                <a:gd name="connsiteX4" fmla="*/ 0 w 653440"/>
                <a:gd name="connsiteY4" fmla="*/ 765586 h 2327678"/>
                <a:gd name="connsiteX5" fmla="*/ 71318 w 653440"/>
                <a:gd name="connsiteY5" fmla="*/ 731400 h 2327678"/>
                <a:gd name="connsiteX6" fmla="*/ 522353 w 653440"/>
                <a:gd name="connsiteY6" fmla="*/ 0 h 2327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3440" h="2327678">
                  <a:moveTo>
                    <a:pt x="522353" y="0"/>
                  </a:moveTo>
                  <a:cubicBezTo>
                    <a:pt x="606163" y="218385"/>
                    <a:pt x="653440" y="461351"/>
                    <a:pt x="653440" y="726878"/>
                  </a:cubicBezTo>
                  <a:cubicBezTo>
                    <a:pt x="653440" y="1406144"/>
                    <a:pt x="409111" y="1971456"/>
                    <a:pt x="6560" y="2322512"/>
                  </a:cubicBezTo>
                  <a:lnTo>
                    <a:pt x="0" y="2327678"/>
                  </a:lnTo>
                  <a:lnTo>
                    <a:pt x="0" y="765586"/>
                  </a:lnTo>
                  <a:lnTo>
                    <a:pt x="71318" y="731400"/>
                  </a:lnTo>
                  <a:cubicBezTo>
                    <a:pt x="328495" y="576908"/>
                    <a:pt x="495071" y="312351"/>
                    <a:pt x="522353" y="0"/>
                  </a:cubicBez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pic>
        <p:nvPicPr>
          <p:cNvPr id="28" name="Graphic 1">
            <a:extLst>
              <a:ext uri="{FF2B5EF4-FFF2-40B4-BE49-F238E27FC236}">
                <a16:creationId xmlns:a16="http://schemas.microsoft.com/office/drawing/2014/main" id="{B8046BB7-994E-0C28-D47D-F1403428E663}"/>
              </a:ext>
            </a:extLst>
          </p:cNvPr>
          <p:cNvPicPr>
            <a:picLocks noChangeAspect="1"/>
          </p:cNvPicPr>
          <p:nvPr userDrawn="1"/>
        </p:nvPicPr>
        <p:blipFill>
          <a:blip r:embed="rId2"/>
          <a:srcRect/>
          <a:stretch/>
        </p:blipFill>
        <p:spPr>
          <a:xfrm>
            <a:off x="4886314" y="5496593"/>
            <a:ext cx="2417999" cy="990567"/>
          </a:xfrm>
          <a:prstGeom prst="rect">
            <a:avLst/>
          </a:prstGeom>
        </p:spPr>
      </p:pic>
      <p:sp>
        <p:nvSpPr>
          <p:cNvPr id="29" name="Freeform 28">
            <a:extLst>
              <a:ext uri="{FF2B5EF4-FFF2-40B4-BE49-F238E27FC236}">
                <a16:creationId xmlns:a16="http://schemas.microsoft.com/office/drawing/2014/main" id="{BEAC22BB-E6BB-1012-8953-F7628D79D11B}"/>
              </a:ext>
            </a:extLst>
          </p:cNvPr>
          <p:cNvSpPr/>
          <p:nvPr userDrawn="1"/>
        </p:nvSpPr>
        <p:spPr>
          <a:xfrm>
            <a:off x="1212175" y="2213241"/>
            <a:ext cx="3026580" cy="2850432"/>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30" name="Text Placeholder 35">
            <a:extLst>
              <a:ext uri="{FF2B5EF4-FFF2-40B4-BE49-F238E27FC236}">
                <a16:creationId xmlns:a16="http://schemas.microsoft.com/office/drawing/2014/main" id="{D7EC6643-7164-2C08-44C7-A22BC72A6EFC}"/>
              </a:ext>
            </a:extLst>
          </p:cNvPr>
          <p:cNvSpPr>
            <a:spLocks noGrp="1"/>
          </p:cNvSpPr>
          <p:nvPr>
            <p:ph type="body" sz="quarter" idx="12" hasCustomPrompt="1"/>
          </p:nvPr>
        </p:nvSpPr>
        <p:spPr>
          <a:xfrm>
            <a:off x="1247344" y="4345736"/>
            <a:ext cx="2956243" cy="303738"/>
          </a:xfrm>
          <a:prstGeom prst="rect">
            <a:avLst/>
          </a:prstGeom>
        </p:spPr>
        <p:txBody>
          <a:bodyPr/>
          <a:lstStyle>
            <a:lvl1pPr marL="0" indent="0" algn="ctr">
              <a:buNone/>
              <a:defRPr sz="1800" b="1" i="0">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31" name="Text Placeholder 35">
            <a:extLst>
              <a:ext uri="{FF2B5EF4-FFF2-40B4-BE49-F238E27FC236}">
                <a16:creationId xmlns:a16="http://schemas.microsoft.com/office/drawing/2014/main" id="{FF3B8752-1467-C0A9-B776-B5CC37EC1D8D}"/>
              </a:ext>
            </a:extLst>
          </p:cNvPr>
          <p:cNvSpPr>
            <a:spLocks noGrp="1"/>
          </p:cNvSpPr>
          <p:nvPr>
            <p:ph type="body" sz="quarter" idx="13" hasCustomPrompt="1"/>
          </p:nvPr>
        </p:nvSpPr>
        <p:spPr>
          <a:xfrm>
            <a:off x="1247344" y="4667591"/>
            <a:ext cx="2956243" cy="303738"/>
          </a:xfrm>
          <a:prstGeom prst="rect">
            <a:avLst/>
          </a:prstGeom>
        </p:spPr>
        <p:txBody>
          <a:bodyPr/>
          <a:lstStyle>
            <a:lvl1pPr marL="0" indent="0" algn="ctr">
              <a:buNone/>
              <a:defRPr sz="1800" b="0" i="0">
                <a:solidFill>
                  <a:srgbClr val="932B48"/>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32" name="Picture Placeholder 9">
            <a:extLst>
              <a:ext uri="{FF2B5EF4-FFF2-40B4-BE49-F238E27FC236}">
                <a16:creationId xmlns:a16="http://schemas.microsoft.com/office/drawing/2014/main" id="{8EBC04B3-1A72-5CEC-F334-663ABB2ACD67}"/>
              </a:ext>
            </a:extLst>
          </p:cNvPr>
          <p:cNvSpPr>
            <a:spLocks noGrp="1"/>
          </p:cNvSpPr>
          <p:nvPr>
            <p:ph type="pic" sz="quarter" idx="11" hasCustomPrompt="1"/>
          </p:nvPr>
        </p:nvSpPr>
        <p:spPr>
          <a:xfrm>
            <a:off x="1247344" y="2247893"/>
            <a:ext cx="2956243" cy="2020920"/>
          </a:xfrm>
          <a:custGeom>
            <a:avLst/>
            <a:gdLst>
              <a:gd name="connsiteX0" fmla="*/ 45577 w 2956243"/>
              <a:gd name="connsiteY0" fmla="*/ 0 h 2020920"/>
              <a:gd name="connsiteX1" fmla="*/ 2910992 w 2956243"/>
              <a:gd name="connsiteY1" fmla="*/ 0 h 2020920"/>
              <a:gd name="connsiteX2" fmla="*/ 2918269 w 2956243"/>
              <a:gd name="connsiteY2" fmla="*/ 1469 h 2020920"/>
              <a:gd name="connsiteX3" fmla="*/ 2951641 w 2956243"/>
              <a:gd name="connsiteY3" fmla="*/ 34835 h 2020920"/>
              <a:gd name="connsiteX4" fmla="*/ 2956243 w 2956243"/>
              <a:gd name="connsiteY4" fmla="*/ 57627 h 2020920"/>
              <a:gd name="connsiteX5" fmla="*/ 2956243 w 2956243"/>
              <a:gd name="connsiteY5" fmla="*/ 2020920 h 2020920"/>
              <a:gd name="connsiteX6" fmla="*/ 0 w 2956243"/>
              <a:gd name="connsiteY6" fmla="*/ 2020920 h 2020920"/>
              <a:gd name="connsiteX7" fmla="*/ 0 w 2956243"/>
              <a:gd name="connsiteY7" fmla="*/ 1936492 h 2020920"/>
              <a:gd name="connsiteX8" fmla="*/ 0 w 2956243"/>
              <a:gd name="connsiteY8" fmla="*/ 841178 h 2020920"/>
              <a:gd name="connsiteX9" fmla="*/ 0 w 2956243"/>
              <a:gd name="connsiteY9" fmla="*/ 59240 h 2020920"/>
              <a:gd name="connsiteX10" fmla="*/ 38300 w 2956243"/>
              <a:gd name="connsiteY10" fmla="*/ 1469 h 20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243" h="2020920">
                <a:moveTo>
                  <a:pt x="45577" y="0"/>
                </a:moveTo>
                <a:lnTo>
                  <a:pt x="2910992" y="0"/>
                </a:lnTo>
                <a:lnTo>
                  <a:pt x="2918269" y="1469"/>
                </a:lnTo>
                <a:cubicBezTo>
                  <a:pt x="2933274" y="7814"/>
                  <a:pt x="2945294" y="19833"/>
                  <a:pt x="2951641" y="34835"/>
                </a:cubicBezTo>
                <a:lnTo>
                  <a:pt x="2956243" y="57627"/>
                </a:lnTo>
                <a:lnTo>
                  <a:pt x="2956243" y="2020920"/>
                </a:lnTo>
                <a:lnTo>
                  <a:pt x="0" y="2020920"/>
                </a:lnTo>
                <a:lnTo>
                  <a:pt x="0" y="1936492"/>
                </a:lnTo>
                <a:lnTo>
                  <a:pt x="0" y="841178"/>
                </a:lnTo>
                <a:lnTo>
                  <a:pt x="0" y="59240"/>
                </a:lnTo>
                <a:cubicBezTo>
                  <a:pt x="0" y="33270"/>
                  <a:pt x="15793" y="10987"/>
                  <a:pt x="38300" y="1469"/>
                </a:cubicBezTo>
                <a:close/>
              </a:path>
            </a:pathLst>
          </a:custGeom>
        </p:spPr>
        <p:txBody>
          <a:bodyPr wrap="square">
            <a:noAutofit/>
          </a:bodyPr>
          <a:lstStyle>
            <a:lvl1pPr>
              <a:defRPr sz="20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33" name="Freeform 32">
            <a:extLst>
              <a:ext uri="{FF2B5EF4-FFF2-40B4-BE49-F238E27FC236}">
                <a16:creationId xmlns:a16="http://schemas.microsoft.com/office/drawing/2014/main" id="{E1A661BA-8E7E-096C-C5FD-CC6D1A94A0E4}"/>
              </a:ext>
            </a:extLst>
          </p:cNvPr>
          <p:cNvSpPr/>
          <p:nvPr userDrawn="1"/>
        </p:nvSpPr>
        <p:spPr>
          <a:xfrm>
            <a:off x="4582710" y="2213241"/>
            <a:ext cx="3026580" cy="2850432"/>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34" name="Text Placeholder 35">
            <a:extLst>
              <a:ext uri="{FF2B5EF4-FFF2-40B4-BE49-F238E27FC236}">
                <a16:creationId xmlns:a16="http://schemas.microsoft.com/office/drawing/2014/main" id="{9E35C424-5B06-4531-1964-596A890786D8}"/>
              </a:ext>
            </a:extLst>
          </p:cNvPr>
          <p:cNvSpPr>
            <a:spLocks noGrp="1"/>
          </p:cNvSpPr>
          <p:nvPr>
            <p:ph type="body" sz="quarter" idx="14" hasCustomPrompt="1"/>
          </p:nvPr>
        </p:nvSpPr>
        <p:spPr>
          <a:xfrm>
            <a:off x="4617193" y="4345736"/>
            <a:ext cx="2956243" cy="303738"/>
          </a:xfrm>
          <a:prstGeom prst="rect">
            <a:avLst/>
          </a:prstGeom>
        </p:spPr>
        <p:txBody>
          <a:bodyPr/>
          <a:lstStyle>
            <a:lvl1pPr marL="0" indent="0" algn="ctr">
              <a:buNone/>
              <a:defRPr sz="1800" b="1" i="0">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35" name="Text Placeholder 35">
            <a:extLst>
              <a:ext uri="{FF2B5EF4-FFF2-40B4-BE49-F238E27FC236}">
                <a16:creationId xmlns:a16="http://schemas.microsoft.com/office/drawing/2014/main" id="{A48FA8DD-06DC-D31D-2A1B-9D7C0906AEEC}"/>
              </a:ext>
            </a:extLst>
          </p:cNvPr>
          <p:cNvSpPr>
            <a:spLocks noGrp="1"/>
          </p:cNvSpPr>
          <p:nvPr>
            <p:ph type="body" sz="quarter" idx="15" hasCustomPrompt="1"/>
          </p:nvPr>
        </p:nvSpPr>
        <p:spPr>
          <a:xfrm>
            <a:off x="4617193" y="4667591"/>
            <a:ext cx="2956243" cy="303738"/>
          </a:xfrm>
          <a:prstGeom prst="rect">
            <a:avLst/>
          </a:prstGeom>
        </p:spPr>
        <p:txBody>
          <a:bodyPr/>
          <a:lstStyle>
            <a:lvl1pPr marL="0" indent="0" algn="ctr">
              <a:buNone/>
              <a:defRPr sz="1800" b="0" i="0">
                <a:solidFill>
                  <a:srgbClr val="932B48"/>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38" name="Picture Placeholder 13">
            <a:extLst>
              <a:ext uri="{FF2B5EF4-FFF2-40B4-BE49-F238E27FC236}">
                <a16:creationId xmlns:a16="http://schemas.microsoft.com/office/drawing/2014/main" id="{61F16FED-C9C6-F585-B418-E58F3F9474E7}"/>
              </a:ext>
            </a:extLst>
          </p:cNvPr>
          <p:cNvSpPr>
            <a:spLocks noGrp="1"/>
          </p:cNvSpPr>
          <p:nvPr>
            <p:ph type="pic" sz="quarter" idx="16" hasCustomPrompt="1"/>
          </p:nvPr>
        </p:nvSpPr>
        <p:spPr>
          <a:xfrm>
            <a:off x="4617878" y="2247893"/>
            <a:ext cx="2956243" cy="2020920"/>
          </a:xfrm>
          <a:custGeom>
            <a:avLst/>
            <a:gdLst>
              <a:gd name="connsiteX0" fmla="*/ 45577 w 2956243"/>
              <a:gd name="connsiteY0" fmla="*/ 0 h 2020920"/>
              <a:gd name="connsiteX1" fmla="*/ 2910992 w 2956243"/>
              <a:gd name="connsiteY1" fmla="*/ 0 h 2020920"/>
              <a:gd name="connsiteX2" fmla="*/ 2918269 w 2956243"/>
              <a:gd name="connsiteY2" fmla="*/ 1469 h 2020920"/>
              <a:gd name="connsiteX3" fmla="*/ 2951641 w 2956243"/>
              <a:gd name="connsiteY3" fmla="*/ 34835 h 2020920"/>
              <a:gd name="connsiteX4" fmla="*/ 2956243 w 2956243"/>
              <a:gd name="connsiteY4" fmla="*/ 57627 h 2020920"/>
              <a:gd name="connsiteX5" fmla="*/ 2956243 w 2956243"/>
              <a:gd name="connsiteY5" fmla="*/ 2020920 h 2020920"/>
              <a:gd name="connsiteX6" fmla="*/ 0 w 2956243"/>
              <a:gd name="connsiteY6" fmla="*/ 2020920 h 2020920"/>
              <a:gd name="connsiteX7" fmla="*/ 0 w 2956243"/>
              <a:gd name="connsiteY7" fmla="*/ 1936492 h 2020920"/>
              <a:gd name="connsiteX8" fmla="*/ 0 w 2956243"/>
              <a:gd name="connsiteY8" fmla="*/ 841178 h 2020920"/>
              <a:gd name="connsiteX9" fmla="*/ 0 w 2956243"/>
              <a:gd name="connsiteY9" fmla="*/ 59240 h 2020920"/>
              <a:gd name="connsiteX10" fmla="*/ 38300 w 2956243"/>
              <a:gd name="connsiteY10" fmla="*/ 1469 h 20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243" h="2020920">
                <a:moveTo>
                  <a:pt x="45577" y="0"/>
                </a:moveTo>
                <a:lnTo>
                  <a:pt x="2910992" y="0"/>
                </a:lnTo>
                <a:lnTo>
                  <a:pt x="2918269" y="1469"/>
                </a:lnTo>
                <a:cubicBezTo>
                  <a:pt x="2933274" y="7814"/>
                  <a:pt x="2945294" y="19833"/>
                  <a:pt x="2951641" y="34835"/>
                </a:cubicBezTo>
                <a:lnTo>
                  <a:pt x="2956243" y="57627"/>
                </a:lnTo>
                <a:lnTo>
                  <a:pt x="2956243" y="2020920"/>
                </a:lnTo>
                <a:lnTo>
                  <a:pt x="0" y="2020920"/>
                </a:lnTo>
                <a:lnTo>
                  <a:pt x="0" y="1936492"/>
                </a:lnTo>
                <a:lnTo>
                  <a:pt x="0" y="841178"/>
                </a:lnTo>
                <a:lnTo>
                  <a:pt x="0" y="59240"/>
                </a:lnTo>
                <a:cubicBezTo>
                  <a:pt x="0" y="33270"/>
                  <a:pt x="15793" y="10987"/>
                  <a:pt x="38300" y="1469"/>
                </a:cubicBezTo>
                <a:close/>
              </a:path>
            </a:pathLst>
          </a:custGeom>
        </p:spPr>
        <p:txBody>
          <a:bodyPr wrap="square">
            <a:noAutofit/>
          </a:bodyPr>
          <a:lstStyle>
            <a:lvl1pPr>
              <a:defRPr sz="20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1" name="Freeform 40">
            <a:extLst>
              <a:ext uri="{FF2B5EF4-FFF2-40B4-BE49-F238E27FC236}">
                <a16:creationId xmlns:a16="http://schemas.microsoft.com/office/drawing/2014/main" id="{CACD5D72-5A6A-4ED1-E210-F6F0AFF3D583}"/>
              </a:ext>
            </a:extLst>
          </p:cNvPr>
          <p:cNvSpPr/>
          <p:nvPr userDrawn="1"/>
        </p:nvSpPr>
        <p:spPr>
          <a:xfrm>
            <a:off x="7953245" y="2213241"/>
            <a:ext cx="3026580" cy="2850432"/>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76" name="Text Placeholder 35">
            <a:extLst>
              <a:ext uri="{FF2B5EF4-FFF2-40B4-BE49-F238E27FC236}">
                <a16:creationId xmlns:a16="http://schemas.microsoft.com/office/drawing/2014/main" id="{A3ADDF32-85DB-6C15-2B32-0D0AC3473572}"/>
              </a:ext>
            </a:extLst>
          </p:cNvPr>
          <p:cNvSpPr>
            <a:spLocks noGrp="1"/>
          </p:cNvSpPr>
          <p:nvPr>
            <p:ph type="body" sz="quarter" idx="17" hasCustomPrompt="1"/>
          </p:nvPr>
        </p:nvSpPr>
        <p:spPr>
          <a:xfrm>
            <a:off x="7988412" y="4345736"/>
            <a:ext cx="2956243" cy="303738"/>
          </a:xfrm>
          <a:prstGeom prst="rect">
            <a:avLst/>
          </a:prstGeom>
        </p:spPr>
        <p:txBody>
          <a:bodyPr/>
          <a:lstStyle>
            <a:lvl1pPr marL="0" indent="0" algn="ctr">
              <a:buNone/>
              <a:defRPr sz="1800" b="1" i="0">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77" name="Text Placeholder 35">
            <a:extLst>
              <a:ext uri="{FF2B5EF4-FFF2-40B4-BE49-F238E27FC236}">
                <a16:creationId xmlns:a16="http://schemas.microsoft.com/office/drawing/2014/main" id="{4BE7C2A1-F38D-DAA9-1F6E-D1CBB1994ECD}"/>
              </a:ext>
            </a:extLst>
          </p:cNvPr>
          <p:cNvSpPr>
            <a:spLocks noGrp="1"/>
          </p:cNvSpPr>
          <p:nvPr>
            <p:ph type="body" sz="quarter" idx="18" hasCustomPrompt="1"/>
          </p:nvPr>
        </p:nvSpPr>
        <p:spPr>
          <a:xfrm>
            <a:off x="7988412" y="4667591"/>
            <a:ext cx="2956243" cy="303738"/>
          </a:xfrm>
          <a:prstGeom prst="rect">
            <a:avLst/>
          </a:prstGeom>
        </p:spPr>
        <p:txBody>
          <a:bodyPr/>
          <a:lstStyle>
            <a:lvl1pPr marL="0" indent="0" algn="ctr">
              <a:buNone/>
              <a:defRPr sz="1800" b="0" i="0">
                <a:solidFill>
                  <a:srgbClr val="932B48"/>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78" name="Picture Placeholder 13">
            <a:extLst>
              <a:ext uri="{FF2B5EF4-FFF2-40B4-BE49-F238E27FC236}">
                <a16:creationId xmlns:a16="http://schemas.microsoft.com/office/drawing/2014/main" id="{88B854BC-6CC0-52A0-3629-9454B395A265}"/>
              </a:ext>
            </a:extLst>
          </p:cNvPr>
          <p:cNvSpPr>
            <a:spLocks noGrp="1"/>
          </p:cNvSpPr>
          <p:nvPr>
            <p:ph type="pic" sz="quarter" idx="19" hasCustomPrompt="1"/>
          </p:nvPr>
        </p:nvSpPr>
        <p:spPr>
          <a:xfrm>
            <a:off x="7988413" y="2247893"/>
            <a:ext cx="2956243" cy="2020920"/>
          </a:xfrm>
          <a:custGeom>
            <a:avLst/>
            <a:gdLst>
              <a:gd name="connsiteX0" fmla="*/ 45577 w 2956243"/>
              <a:gd name="connsiteY0" fmla="*/ 0 h 2020920"/>
              <a:gd name="connsiteX1" fmla="*/ 2910992 w 2956243"/>
              <a:gd name="connsiteY1" fmla="*/ 0 h 2020920"/>
              <a:gd name="connsiteX2" fmla="*/ 2918269 w 2956243"/>
              <a:gd name="connsiteY2" fmla="*/ 1469 h 2020920"/>
              <a:gd name="connsiteX3" fmla="*/ 2951641 w 2956243"/>
              <a:gd name="connsiteY3" fmla="*/ 34835 h 2020920"/>
              <a:gd name="connsiteX4" fmla="*/ 2956243 w 2956243"/>
              <a:gd name="connsiteY4" fmla="*/ 57627 h 2020920"/>
              <a:gd name="connsiteX5" fmla="*/ 2956243 w 2956243"/>
              <a:gd name="connsiteY5" fmla="*/ 2020920 h 2020920"/>
              <a:gd name="connsiteX6" fmla="*/ 0 w 2956243"/>
              <a:gd name="connsiteY6" fmla="*/ 2020920 h 2020920"/>
              <a:gd name="connsiteX7" fmla="*/ 0 w 2956243"/>
              <a:gd name="connsiteY7" fmla="*/ 1936492 h 2020920"/>
              <a:gd name="connsiteX8" fmla="*/ 0 w 2956243"/>
              <a:gd name="connsiteY8" fmla="*/ 841178 h 2020920"/>
              <a:gd name="connsiteX9" fmla="*/ 0 w 2956243"/>
              <a:gd name="connsiteY9" fmla="*/ 59240 h 2020920"/>
              <a:gd name="connsiteX10" fmla="*/ 38300 w 2956243"/>
              <a:gd name="connsiteY10" fmla="*/ 1469 h 202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6243" h="2020920">
                <a:moveTo>
                  <a:pt x="45577" y="0"/>
                </a:moveTo>
                <a:lnTo>
                  <a:pt x="2910992" y="0"/>
                </a:lnTo>
                <a:lnTo>
                  <a:pt x="2918269" y="1469"/>
                </a:lnTo>
                <a:cubicBezTo>
                  <a:pt x="2933274" y="7814"/>
                  <a:pt x="2945294" y="19833"/>
                  <a:pt x="2951641" y="34835"/>
                </a:cubicBezTo>
                <a:lnTo>
                  <a:pt x="2956243" y="57627"/>
                </a:lnTo>
                <a:lnTo>
                  <a:pt x="2956243" y="2020920"/>
                </a:lnTo>
                <a:lnTo>
                  <a:pt x="0" y="2020920"/>
                </a:lnTo>
                <a:lnTo>
                  <a:pt x="0" y="1936492"/>
                </a:lnTo>
                <a:lnTo>
                  <a:pt x="0" y="841178"/>
                </a:lnTo>
                <a:lnTo>
                  <a:pt x="0" y="59240"/>
                </a:lnTo>
                <a:cubicBezTo>
                  <a:pt x="0" y="33270"/>
                  <a:pt x="15793" y="10987"/>
                  <a:pt x="38300" y="1469"/>
                </a:cubicBezTo>
                <a:close/>
              </a:path>
            </a:pathLst>
          </a:custGeom>
        </p:spPr>
        <p:txBody>
          <a:bodyPr wrap="square">
            <a:noAutofit/>
          </a:bodyPr>
          <a:lstStyle>
            <a:lvl1pPr>
              <a:defRPr sz="2000">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79" name="Text Placeholder 6">
            <a:extLst>
              <a:ext uri="{FF2B5EF4-FFF2-40B4-BE49-F238E27FC236}">
                <a16:creationId xmlns:a16="http://schemas.microsoft.com/office/drawing/2014/main" id="{8209F2B6-D0C8-6792-7448-F99F43E8A3B8}"/>
              </a:ext>
            </a:extLst>
          </p:cNvPr>
          <p:cNvSpPr>
            <a:spLocks noGrp="1"/>
          </p:cNvSpPr>
          <p:nvPr>
            <p:ph type="body" sz="quarter" idx="20" hasCustomPrompt="1"/>
          </p:nvPr>
        </p:nvSpPr>
        <p:spPr>
          <a:xfrm>
            <a:off x="1784888" y="1207778"/>
            <a:ext cx="8622224" cy="831850"/>
          </a:xfrm>
          <a:prstGeom prst="rect">
            <a:avLst/>
          </a:prstGeom>
        </p:spPr>
        <p:txBody>
          <a:bodyPr/>
          <a:lstStyle>
            <a:lvl1pPr marL="0" indent="0" algn="ctr">
              <a:buNone/>
              <a:defRPr b="0" i="0">
                <a:solidFill>
                  <a:srgbClr val="F2AAB6"/>
                </a:solidFill>
                <a:latin typeface="Aptos Light" panose="020B0004020202020204" pitchFamily="34" charset="0"/>
                <a:cs typeface="Segoe UI" panose="020B0502040204020203" pitchFamily="34" charset="0"/>
              </a:defRPr>
            </a:lvl1pPr>
            <a:lvl2pPr marL="457200" indent="0" algn="ctr">
              <a:buNone/>
              <a:defRPr>
                <a:solidFill>
                  <a:srgbClr val="328C85"/>
                </a:solidFill>
                <a:latin typeface="Segoe UI" panose="020B0502040204020203" pitchFamily="34" charset="0"/>
                <a:cs typeface="Segoe UI" panose="020B0502040204020203" pitchFamily="34" charset="0"/>
              </a:defRPr>
            </a:lvl2pPr>
            <a:lvl3pPr marL="914400" indent="0" algn="ctr">
              <a:buNone/>
              <a:defRPr>
                <a:solidFill>
                  <a:srgbClr val="328C85"/>
                </a:solidFill>
                <a:latin typeface="Segoe UI" panose="020B0502040204020203" pitchFamily="34" charset="0"/>
                <a:cs typeface="Segoe UI" panose="020B0502040204020203" pitchFamily="34" charset="0"/>
              </a:defRPr>
            </a:lvl3pPr>
            <a:lvl4pPr marL="1371600" indent="0" algn="ctr">
              <a:buNone/>
              <a:defRPr>
                <a:solidFill>
                  <a:srgbClr val="328C85"/>
                </a:solidFill>
                <a:latin typeface="Segoe UI" panose="020B0502040204020203" pitchFamily="34" charset="0"/>
                <a:cs typeface="Segoe UI" panose="020B0502040204020203" pitchFamily="34" charset="0"/>
              </a:defRPr>
            </a:lvl4pPr>
            <a:lvl5pPr marL="1828800" indent="0" algn="ctr">
              <a:buNone/>
              <a:defRPr>
                <a:solidFill>
                  <a:srgbClr val="328C85"/>
                </a:solidFill>
                <a:latin typeface="Segoe UI" panose="020B0502040204020203" pitchFamily="34" charset="0"/>
                <a:cs typeface="Segoe UI" panose="020B0502040204020203" pitchFamily="34" charset="0"/>
              </a:defRPr>
            </a:lvl5pPr>
          </a:lstStyle>
          <a:p>
            <a:pPr lvl="0"/>
            <a:r>
              <a:rPr lang="en-US"/>
              <a:t>Subtitle if you want</a:t>
            </a:r>
            <a:endParaRPr lang="en-IS"/>
          </a:p>
        </p:txBody>
      </p:sp>
      <p:sp>
        <p:nvSpPr>
          <p:cNvPr id="80" name="Title Placeholder 12">
            <a:extLst>
              <a:ext uri="{FF2B5EF4-FFF2-40B4-BE49-F238E27FC236}">
                <a16:creationId xmlns:a16="http://schemas.microsoft.com/office/drawing/2014/main" id="{33CF37F4-87E5-37AB-C4FA-CA0542B6E841}"/>
              </a:ext>
            </a:extLst>
          </p:cNvPr>
          <p:cNvSpPr>
            <a:spLocks noGrp="1"/>
          </p:cNvSpPr>
          <p:nvPr>
            <p:ph type="title" hasCustomPrompt="1"/>
          </p:nvPr>
        </p:nvSpPr>
        <p:spPr>
          <a:xfrm>
            <a:off x="1784888" y="502551"/>
            <a:ext cx="8622224" cy="666357"/>
          </a:xfrm>
          <a:prstGeom prst="rect">
            <a:avLst/>
          </a:prstGeom>
        </p:spPr>
        <p:txBody>
          <a:bodyPr vert="horz" lIns="91440" tIns="45720" rIns="91440" bIns="45720" rtlCol="0" anchor="t" anchorCtr="0">
            <a:normAutofit/>
          </a:bodyPr>
          <a:lstStyle>
            <a:lvl1pPr algn="ctr">
              <a:defRPr b="1" i="0">
                <a:solidFill>
                  <a:schemeClr val="bg1"/>
                </a:solidFill>
                <a:latin typeface="Aptos ExtraBold" panose="020B0004020202020204" pitchFamily="34" charset="0"/>
                <a:cs typeface="Segoe UI" panose="020B0502040204020203" pitchFamily="34" charset="0"/>
              </a:defRPr>
            </a:lvl1pPr>
          </a:lstStyle>
          <a:p>
            <a:r>
              <a:rPr lang="en-GB"/>
              <a:t>Presentation title</a:t>
            </a:r>
            <a:endParaRPr lang="en-IS"/>
          </a:p>
        </p:txBody>
      </p:sp>
    </p:spTree>
    <p:extLst>
      <p:ext uri="{BB962C8B-B14F-4D97-AF65-F5344CB8AC3E}">
        <p14:creationId xmlns:p14="http://schemas.microsoft.com/office/powerpoint/2010/main" val="421666658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White 1">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BCDF9311-3FD9-B0EF-EB5A-3BA98D6BA625}"/>
              </a:ext>
            </a:extLst>
          </p:cNvPr>
          <p:cNvPicPr>
            <a:picLocks noChangeAspect="1"/>
          </p:cNvPicPr>
          <p:nvPr userDrawn="1"/>
        </p:nvPicPr>
        <p:blipFill>
          <a:blip r:embed="rId2"/>
          <a:srcRect/>
          <a:stretch/>
        </p:blipFill>
        <p:spPr>
          <a:xfrm>
            <a:off x="6783006" y="599693"/>
            <a:ext cx="2643806" cy="1083071"/>
          </a:xfrm>
          <a:prstGeom prst="rect">
            <a:avLst/>
          </a:prstGeom>
        </p:spPr>
      </p:pic>
      <p:sp>
        <p:nvSpPr>
          <p:cNvPr id="3" name="Title Placeholder 12">
            <a:extLst>
              <a:ext uri="{FF2B5EF4-FFF2-40B4-BE49-F238E27FC236}">
                <a16:creationId xmlns:a16="http://schemas.microsoft.com/office/drawing/2014/main" id="{F99F21D3-8C8C-742B-18C9-E3D7DFC2B895}"/>
              </a:ext>
            </a:extLst>
          </p:cNvPr>
          <p:cNvSpPr>
            <a:spLocks noGrp="1"/>
          </p:cNvSpPr>
          <p:nvPr>
            <p:ph type="title" hasCustomPrompt="1"/>
          </p:nvPr>
        </p:nvSpPr>
        <p:spPr>
          <a:xfrm>
            <a:off x="4666039" y="2115535"/>
            <a:ext cx="6877740" cy="666357"/>
          </a:xfrm>
          <a:prstGeom prst="rect">
            <a:avLst/>
          </a:prstGeom>
        </p:spPr>
        <p:txBody>
          <a:bodyPr vert="horz" lIns="91440" tIns="45720" rIns="91440" bIns="45720" rtlCol="0" anchor="t" anchorCtr="0">
            <a:normAutofit/>
          </a:bodyPr>
          <a:lstStyle>
            <a:lvl1pPr algn="ctr">
              <a:defRPr b="1" i="0">
                <a:solidFill>
                  <a:srgbClr val="361D5C"/>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8" name="Text Placeholder 35">
            <a:extLst>
              <a:ext uri="{FF2B5EF4-FFF2-40B4-BE49-F238E27FC236}">
                <a16:creationId xmlns:a16="http://schemas.microsoft.com/office/drawing/2014/main" id="{795DCB8B-B609-1A2B-6C93-E7ACDB68F99A}"/>
              </a:ext>
            </a:extLst>
          </p:cNvPr>
          <p:cNvSpPr>
            <a:spLocks noGrp="1"/>
          </p:cNvSpPr>
          <p:nvPr>
            <p:ph type="body" sz="quarter" idx="14" hasCustomPrompt="1"/>
          </p:nvPr>
        </p:nvSpPr>
        <p:spPr>
          <a:xfrm>
            <a:off x="8864627" y="5740159"/>
            <a:ext cx="2956243" cy="303738"/>
          </a:xfrm>
          <a:prstGeom prst="rect">
            <a:avLst/>
          </a:prstGeom>
        </p:spPr>
        <p:txBody>
          <a:bodyPr/>
          <a:lstStyle>
            <a:lvl1pPr marL="0" indent="0" algn="r">
              <a:buNone/>
              <a:defRPr sz="1800" b="1" i="0">
                <a:solidFill>
                  <a:srgbClr val="19181A"/>
                </a:solidFill>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9" name="Text Placeholder 35">
            <a:extLst>
              <a:ext uri="{FF2B5EF4-FFF2-40B4-BE49-F238E27FC236}">
                <a16:creationId xmlns:a16="http://schemas.microsoft.com/office/drawing/2014/main" id="{86775C7A-4D90-8D23-E7FF-99D9D68D8B02}"/>
              </a:ext>
            </a:extLst>
          </p:cNvPr>
          <p:cNvSpPr>
            <a:spLocks noGrp="1"/>
          </p:cNvSpPr>
          <p:nvPr>
            <p:ph type="body" sz="quarter" idx="15" hasCustomPrompt="1"/>
          </p:nvPr>
        </p:nvSpPr>
        <p:spPr>
          <a:xfrm>
            <a:off x="8864627" y="6062014"/>
            <a:ext cx="2956243" cy="303738"/>
          </a:xfrm>
          <a:prstGeom prst="rect">
            <a:avLst/>
          </a:prstGeom>
        </p:spPr>
        <p:txBody>
          <a:bodyPr/>
          <a:lstStyle>
            <a:lvl1pPr marL="0" indent="0" algn="r">
              <a:buNone/>
              <a:defRPr sz="1800" b="0" i="0">
                <a:solidFill>
                  <a:srgbClr val="00706E"/>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7" name="Text Placeholder 6">
            <a:extLst>
              <a:ext uri="{FF2B5EF4-FFF2-40B4-BE49-F238E27FC236}">
                <a16:creationId xmlns:a16="http://schemas.microsoft.com/office/drawing/2014/main" id="{95157ED3-C6DB-E7E7-751F-0DC66514D4AF}"/>
              </a:ext>
            </a:extLst>
          </p:cNvPr>
          <p:cNvSpPr>
            <a:spLocks noGrp="1"/>
          </p:cNvSpPr>
          <p:nvPr>
            <p:ph type="body" sz="quarter" idx="16" hasCustomPrompt="1"/>
          </p:nvPr>
        </p:nvSpPr>
        <p:spPr>
          <a:xfrm>
            <a:off x="4666039" y="2748476"/>
            <a:ext cx="6877740" cy="831850"/>
          </a:xfrm>
          <a:prstGeom prst="rect">
            <a:avLst/>
          </a:prstGeom>
        </p:spPr>
        <p:txBody>
          <a:bodyPr/>
          <a:lstStyle>
            <a:lvl1pPr marL="0" indent="0" algn="ctr">
              <a:buNone/>
              <a:defRPr b="0" i="0">
                <a:solidFill>
                  <a:srgbClr val="00706E"/>
                </a:solidFill>
                <a:latin typeface="Aptos Light" panose="020B0004020202020204" pitchFamily="34" charset="0"/>
                <a:cs typeface="Segoe UI" panose="020B0502040204020203" pitchFamily="34" charset="0"/>
              </a:defRPr>
            </a:lvl1pPr>
            <a:lvl2pPr marL="457200" indent="0" algn="ctr">
              <a:buNone/>
              <a:defRPr>
                <a:solidFill>
                  <a:srgbClr val="328C85"/>
                </a:solidFill>
                <a:latin typeface="Segoe UI" panose="020B0502040204020203" pitchFamily="34" charset="0"/>
                <a:cs typeface="Segoe UI" panose="020B0502040204020203" pitchFamily="34" charset="0"/>
              </a:defRPr>
            </a:lvl2pPr>
            <a:lvl3pPr marL="914400" indent="0" algn="ctr">
              <a:buNone/>
              <a:defRPr>
                <a:solidFill>
                  <a:srgbClr val="328C85"/>
                </a:solidFill>
                <a:latin typeface="Segoe UI" panose="020B0502040204020203" pitchFamily="34" charset="0"/>
                <a:cs typeface="Segoe UI" panose="020B0502040204020203" pitchFamily="34" charset="0"/>
              </a:defRPr>
            </a:lvl3pPr>
            <a:lvl4pPr marL="1371600" indent="0" algn="ctr">
              <a:buNone/>
              <a:defRPr>
                <a:solidFill>
                  <a:srgbClr val="328C85"/>
                </a:solidFill>
                <a:latin typeface="Segoe UI" panose="020B0502040204020203" pitchFamily="34" charset="0"/>
                <a:cs typeface="Segoe UI" panose="020B0502040204020203" pitchFamily="34" charset="0"/>
              </a:defRPr>
            </a:lvl4pPr>
            <a:lvl5pPr marL="1828800" indent="0" algn="ctr">
              <a:buNone/>
              <a:defRPr>
                <a:solidFill>
                  <a:srgbClr val="328C85"/>
                </a:solidFill>
                <a:latin typeface="Segoe UI" panose="020B0502040204020203" pitchFamily="34" charset="0"/>
                <a:cs typeface="Segoe UI" panose="020B0502040204020203" pitchFamily="34" charset="0"/>
              </a:defRPr>
            </a:lvl5pPr>
          </a:lstStyle>
          <a:p>
            <a:pPr lvl="0"/>
            <a:r>
              <a:rPr lang="en-US"/>
              <a:t>Subtitle if you want</a:t>
            </a:r>
            <a:endParaRPr lang="en-IS"/>
          </a:p>
        </p:txBody>
      </p:sp>
      <p:sp>
        <p:nvSpPr>
          <p:cNvPr id="14" name="Freeform 13">
            <a:extLst>
              <a:ext uri="{FF2B5EF4-FFF2-40B4-BE49-F238E27FC236}">
                <a16:creationId xmlns:a16="http://schemas.microsoft.com/office/drawing/2014/main" id="{D3CD6DDC-B676-7C3B-3A57-BF6787343D0C}"/>
              </a:ext>
            </a:extLst>
          </p:cNvPr>
          <p:cNvSpPr/>
          <p:nvPr userDrawn="1"/>
        </p:nvSpPr>
        <p:spPr>
          <a:xfrm>
            <a:off x="0" y="332566"/>
            <a:ext cx="4111411" cy="6525435"/>
          </a:xfrm>
          <a:custGeom>
            <a:avLst/>
            <a:gdLst>
              <a:gd name="connsiteX0" fmla="*/ 0 w 4111411"/>
              <a:gd name="connsiteY0" fmla="*/ 0 h 6525435"/>
              <a:gd name="connsiteX1" fmla="*/ 1116601 w 4111411"/>
              <a:gd name="connsiteY1" fmla="*/ 0 h 6525435"/>
              <a:gd name="connsiteX2" fmla="*/ 4111411 w 4111411"/>
              <a:gd name="connsiteY2" fmla="*/ 2784997 h 6525435"/>
              <a:gd name="connsiteX3" fmla="*/ 2430593 w 4111411"/>
              <a:gd name="connsiteY3" fmla="*/ 5143393 h 6525435"/>
              <a:gd name="connsiteX4" fmla="*/ 3338044 w 4111411"/>
              <a:gd name="connsiteY4" fmla="*/ 6523565 h 6525435"/>
              <a:gd name="connsiteX5" fmla="*/ 3339096 w 4111411"/>
              <a:gd name="connsiteY5" fmla="*/ 6525435 h 6525435"/>
              <a:gd name="connsiteX6" fmla="*/ 1070303 w 4111411"/>
              <a:gd name="connsiteY6" fmla="*/ 6525435 h 6525435"/>
              <a:gd name="connsiteX7" fmla="*/ 465562 w 4111411"/>
              <a:gd name="connsiteY7" fmla="*/ 5558224 h 6525435"/>
              <a:gd name="connsiteX8" fmla="*/ 465562 w 4111411"/>
              <a:gd name="connsiteY8" fmla="*/ 3839730 h 6525435"/>
              <a:gd name="connsiteX9" fmla="*/ 891644 w 4111411"/>
              <a:gd name="connsiteY9" fmla="*/ 3839730 h 6525435"/>
              <a:gd name="connsiteX10" fmla="*/ 1968766 w 4111411"/>
              <a:gd name="connsiteY10" fmla="*/ 2796768 h 6525435"/>
              <a:gd name="connsiteX11" fmla="*/ 891644 w 4111411"/>
              <a:gd name="connsiteY11" fmla="*/ 1765735 h 6525435"/>
              <a:gd name="connsiteX12" fmla="*/ 21364 w 4111411"/>
              <a:gd name="connsiteY12" fmla="*/ 1499560 h 6525435"/>
              <a:gd name="connsiteX13" fmla="*/ 0 w 4111411"/>
              <a:gd name="connsiteY13" fmla="*/ 1483564 h 6525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11411" h="6525435">
                <a:moveTo>
                  <a:pt x="0" y="0"/>
                </a:moveTo>
                <a:lnTo>
                  <a:pt x="1116601" y="0"/>
                </a:lnTo>
                <a:cubicBezTo>
                  <a:pt x="2915933" y="0"/>
                  <a:pt x="4111411" y="1173233"/>
                  <a:pt x="4111411" y="2784997"/>
                </a:cubicBezTo>
                <a:cubicBezTo>
                  <a:pt x="4111411" y="3816030"/>
                  <a:pt x="3448616" y="4764192"/>
                  <a:pt x="2430593" y="5143393"/>
                </a:cubicBezTo>
                <a:lnTo>
                  <a:pt x="3338044" y="6523565"/>
                </a:lnTo>
                <a:lnTo>
                  <a:pt x="3339096" y="6525435"/>
                </a:lnTo>
                <a:lnTo>
                  <a:pt x="1070303" y="6525435"/>
                </a:lnTo>
                <a:lnTo>
                  <a:pt x="465562" y="5558224"/>
                </a:lnTo>
                <a:cubicBezTo>
                  <a:pt x="465562" y="5558224"/>
                  <a:pt x="465562" y="3839730"/>
                  <a:pt x="465562" y="3839730"/>
                </a:cubicBezTo>
                <a:lnTo>
                  <a:pt x="891644" y="3839730"/>
                </a:lnTo>
                <a:cubicBezTo>
                  <a:pt x="1542683" y="3839730"/>
                  <a:pt x="1968766" y="3389270"/>
                  <a:pt x="1968766" y="2796768"/>
                </a:cubicBezTo>
                <a:cubicBezTo>
                  <a:pt x="1968766" y="2204266"/>
                  <a:pt x="1542683" y="1765735"/>
                  <a:pt x="891644" y="1765735"/>
                </a:cubicBezTo>
                <a:cubicBezTo>
                  <a:pt x="569283" y="1765735"/>
                  <a:pt x="269798" y="1667607"/>
                  <a:pt x="21364" y="1499560"/>
                </a:cubicBezTo>
                <a:lnTo>
                  <a:pt x="0" y="1483564"/>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9">
            <a:extLst>
              <a:ext uri="{FF2B5EF4-FFF2-40B4-BE49-F238E27FC236}">
                <a16:creationId xmlns:a16="http://schemas.microsoft.com/office/drawing/2014/main" id="{AED5C563-BF5B-29FC-AC22-D20942164068}"/>
              </a:ext>
            </a:extLst>
          </p:cNvPr>
          <p:cNvSpPr/>
          <p:nvPr/>
        </p:nvSpPr>
        <p:spPr>
          <a:xfrm rot="5400000">
            <a:off x="2776765" y="1857800"/>
            <a:ext cx="1716404" cy="6347165"/>
          </a:xfrm>
          <a:custGeom>
            <a:avLst/>
            <a:gdLst>
              <a:gd name="connsiteX0" fmla="*/ 0 w 1716404"/>
              <a:gd name="connsiteY0" fmla="*/ 0 h 6347165"/>
              <a:gd name="connsiteX1" fmla="*/ 237666 w 1716404"/>
              <a:gd name="connsiteY1" fmla="*/ 0 h 6347165"/>
              <a:gd name="connsiteX2" fmla="*/ 1716404 w 1716404"/>
              <a:gd name="connsiteY2" fmla="*/ 1480539 h 6347165"/>
              <a:gd name="connsiteX3" fmla="*/ 1716404 w 1716404"/>
              <a:gd name="connsiteY3" fmla="*/ 6347166 h 6347165"/>
              <a:gd name="connsiteX4" fmla="*/ 0 w 1716404"/>
              <a:gd name="connsiteY4" fmla="*/ 6347166 h 6347165"/>
              <a:gd name="connsiteX5" fmla="*/ 0 w 1716404"/>
              <a:gd name="connsiteY5" fmla="*/ 0 h 6347165"/>
              <a:gd name="connsiteX6" fmla="*/ 0 w 1716404"/>
              <a:gd name="connsiteY6" fmla="*/ 0 h 634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6404" h="6347165">
                <a:moveTo>
                  <a:pt x="0" y="0"/>
                </a:moveTo>
                <a:lnTo>
                  <a:pt x="237666" y="0"/>
                </a:lnTo>
                <a:cubicBezTo>
                  <a:pt x="1053768" y="0"/>
                  <a:pt x="1716404" y="663443"/>
                  <a:pt x="1716404" y="1480539"/>
                </a:cubicBezTo>
                <a:lnTo>
                  <a:pt x="1716404" y="6347166"/>
                </a:lnTo>
                <a:lnTo>
                  <a:pt x="0" y="6347166"/>
                </a:lnTo>
                <a:lnTo>
                  <a:pt x="0" y="0"/>
                </a:lnTo>
                <a:lnTo>
                  <a:pt x="0" y="0"/>
                </a:lnTo>
                <a:close/>
              </a:path>
            </a:pathLst>
          </a:custGeom>
          <a:solidFill>
            <a:srgbClr val="00706E"/>
          </a:solidFill>
          <a:ln w="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17132BCA-8FDC-02C7-9EB5-E5160C6C3658}"/>
              </a:ext>
            </a:extLst>
          </p:cNvPr>
          <p:cNvSpPr/>
          <p:nvPr userDrawn="1"/>
        </p:nvSpPr>
        <p:spPr>
          <a:xfrm>
            <a:off x="0" y="2657475"/>
            <a:ext cx="1320110" cy="693430"/>
          </a:xfrm>
          <a:custGeom>
            <a:avLst/>
            <a:gdLst>
              <a:gd name="connsiteX0" fmla="*/ 0 w 1320110"/>
              <a:gd name="connsiteY0" fmla="*/ 0 h 693430"/>
              <a:gd name="connsiteX1" fmla="*/ 98524 w 1320110"/>
              <a:gd name="connsiteY1" fmla="*/ 47589 h 693430"/>
              <a:gd name="connsiteX2" fmla="*/ 1098808 w 1320110"/>
              <a:gd name="connsiteY2" fmla="*/ 250287 h 693430"/>
              <a:gd name="connsiteX3" fmla="*/ 1320110 w 1320110"/>
              <a:gd name="connsiteY3" fmla="*/ 471859 h 693430"/>
              <a:gd name="connsiteX4" fmla="*/ 1098808 w 1320110"/>
              <a:gd name="connsiteY4" fmla="*/ 693430 h 693430"/>
              <a:gd name="connsiteX5" fmla="*/ 203276 w 1320110"/>
              <a:gd name="connsiteY5" fmla="*/ 557497 h 693430"/>
              <a:gd name="connsiteX6" fmla="*/ 0 w 1320110"/>
              <a:gd name="connsiteY6" fmla="*/ 482863 h 693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0110" h="693430">
                <a:moveTo>
                  <a:pt x="0" y="0"/>
                </a:moveTo>
                <a:lnTo>
                  <a:pt x="98524" y="47589"/>
                </a:lnTo>
                <a:cubicBezTo>
                  <a:pt x="406156" y="178084"/>
                  <a:pt x="744216" y="250287"/>
                  <a:pt x="1098808" y="250287"/>
                </a:cubicBezTo>
                <a:cubicBezTo>
                  <a:pt x="1220977" y="250287"/>
                  <a:pt x="1320110" y="349541"/>
                  <a:pt x="1320110" y="471859"/>
                </a:cubicBezTo>
                <a:cubicBezTo>
                  <a:pt x="1320110" y="594177"/>
                  <a:pt x="1220977" y="693430"/>
                  <a:pt x="1098808" y="693430"/>
                </a:cubicBezTo>
                <a:cubicBezTo>
                  <a:pt x="787110" y="693430"/>
                  <a:pt x="486309" y="645826"/>
                  <a:pt x="203276" y="557497"/>
                </a:cubicBezTo>
                <a:lnTo>
                  <a:pt x="0" y="482863"/>
                </a:lnTo>
                <a:close/>
              </a:path>
            </a:pathLst>
          </a:custGeom>
          <a:solidFill>
            <a:srgbClr val="EFBC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38374620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White 2">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BCDF9311-3FD9-B0EF-EB5A-3BA98D6BA625}"/>
              </a:ext>
            </a:extLst>
          </p:cNvPr>
          <p:cNvPicPr>
            <a:picLocks noChangeAspect="1"/>
          </p:cNvPicPr>
          <p:nvPr userDrawn="1"/>
        </p:nvPicPr>
        <p:blipFill>
          <a:blip r:embed="rId2"/>
          <a:srcRect/>
          <a:stretch/>
        </p:blipFill>
        <p:spPr>
          <a:xfrm>
            <a:off x="2536257" y="599693"/>
            <a:ext cx="2643806" cy="1083071"/>
          </a:xfrm>
          <a:prstGeom prst="rect">
            <a:avLst/>
          </a:prstGeom>
        </p:spPr>
      </p:pic>
      <p:sp>
        <p:nvSpPr>
          <p:cNvPr id="3" name="Title Placeholder 12">
            <a:extLst>
              <a:ext uri="{FF2B5EF4-FFF2-40B4-BE49-F238E27FC236}">
                <a16:creationId xmlns:a16="http://schemas.microsoft.com/office/drawing/2014/main" id="{F99F21D3-8C8C-742B-18C9-E3D7DFC2B895}"/>
              </a:ext>
            </a:extLst>
          </p:cNvPr>
          <p:cNvSpPr>
            <a:spLocks noGrp="1"/>
          </p:cNvSpPr>
          <p:nvPr>
            <p:ph type="title" hasCustomPrompt="1"/>
          </p:nvPr>
        </p:nvSpPr>
        <p:spPr>
          <a:xfrm>
            <a:off x="419290" y="2115535"/>
            <a:ext cx="6877740" cy="666357"/>
          </a:xfrm>
          <a:prstGeom prst="rect">
            <a:avLst/>
          </a:prstGeom>
        </p:spPr>
        <p:txBody>
          <a:bodyPr vert="horz" lIns="91440" tIns="45720" rIns="91440" bIns="45720" rtlCol="0" anchor="t" anchorCtr="0">
            <a:normAutofit/>
          </a:bodyPr>
          <a:lstStyle>
            <a:lvl1pPr algn="ctr">
              <a:defRPr b="1" i="0">
                <a:solidFill>
                  <a:srgbClr val="361D5C"/>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8" name="Text Placeholder 35">
            <a:extLst>
              <a:ext uri="{FF2B5EF4-FFF2-40B4-BE49-F238E27FC236}">
                <a16:creationId xmlns:a16="http://schemas.microsoft.com/office/drawing/2014/main" id="{795DCB8B-B609-1A2B-6C93-E7ACDB68F99A}"/>
              </a:ext>
            </a:extLst>
          </p:cNvPr>
          <p:cNvSpPr>
            <a:spLocks noGrp="1"/>
          </p:cNvSpPr>
          <p:nvPr>
            <p:ph type="body" sz="quarter" idx="14" hasCustomPrompt="1"/>
          </p:nvPr>
        </p:nvSpPr>
        <p:spPr>
          <a:xfrm>
            <a:off x="419290" y="5740159"/>
            <a:ext cx="2956243" cy="303738"/>
          </a:xfrm>
          <a:prstGeom prst="rect">
            <a:avLst/>
          </a:prstGeom>
        </p:spPr>
        <p:txBody>
          <a:bodyPr/>
          <a:lstStyle>
            <a:lvl1pPr marL="0" indent="0" algn="l">
              <a:buNone/>
              <a:defRPr sz="1800" b="1" i="0">
                <a:solidFill>
                  <a:srgbClr val="19181A"/>
                </a:solidFill>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9" name="Text Placeholder 35">
            <a:extLst>
              <a:ext uri="{FF2B5EF4-FFF2-40B4-BE49-F238E27FC236}">
                <a16:creationId xmlns:a16="http://schemas.microsoft.com/office/drawing/2014/main" id="{86775C7A-4D90-8D23-E7FF-99D9D68D8B02}"/>
              </a:ext>
            </a:extLst>
          </p:cNvPr>
          <p:cNvSpPr>
            <a:spLocks noGrp="1"/>
          </p:cNvSpPr>
          <p:nvPr>
            <p:ph type="body" sz="quarter" idx="15" hasCustomPrompt="1"/>
          </p:nvPr>
        </p:nvSpPr>
        <p:spPr>
          <a:xfrm>
            <a:off x="419290" y="6062014"/>
            <a:ext cx="2956243" cy="303738"/>
          </a:xfrm>
          <a:prstGeom prst="rect">
            <a:avLst/>
          </a:prstGeom>
        </p:spPr>
        <p:txBody>
          <a:bodyPr/>
          <a:lstStyle>
            <a:lvl1pPr marL="0" indent="0" algn="l">
              <a:buNone/>
              <a:defRPr sz="1800" b="0" i="0">
                <a:solidFill>
                  <a:srgbClr val="D24A74"/>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6" name="Text Placeholder 5">
            <a:extLst>
              <a:ext uri="{FF2B5EF4-FFF2-40B4-BE49-F238E27FC236}">
                <a16:creationId xmlns:a16="http://schemas.microsoft.com/office/drawing/2014/main" id="{A0185EE6-9878-8360-0C6C-C30D3753B4BC}"/>
              </a:ext>
            </a:extLst>
          </p:cNvPr>
          <p:cNvSpPr>
            <a:spLocks noGrp="1"/>
          </p:cNvSpPr>
          <p:nvPr>
            <p:ph type="body" sz="quarter" idx="16" hasCustomPrompt="1"/>
          </p:nvPr>
        </p:nvSpPr>
        <p:spPr>
          <a:xfrm>
            <a:off x="419290" y="2751703"/>
            <a:ext cx="6877740" cy="654050"/>
          </a:xfrm>
          <a:prstGeom prst="rect">
            <a:avLst/>
          </a:prstGeom>
        </p:spPr>
        <p:txBody>
          <a:bodyPr/>
          <a:lstStyle>
            <a:lvl1pPr marL="0" indent="0" algn="ctr">
              <a:buNone/>
              <a:defRPr b="0" i="0">
                <a:solidFill>
                  <a:srgbClr val="D24A74"/>
                </a:solidFill>
                <a:latin typeface="Aptos Light" panose="020B0004020202020204" pitchFamily="34" charset="0"/>
                <a:cs typeface="Segoe UI" panose="020B0502040204020203" pitchFamily="34" charset="0"/>
              </a:defRPr>
            </a:lvl1pPr>
            <a:lvl2pPr marL="457200" indent="0" algn="ctr">
              <a:buNone/>
              <a:defRPr>
                <a:solidFill>
                  <a:srgbClr val="943267"/>
                </a:solidFill>
                <a:latin typeface="Segoe UI" panose="020B0502040204020203" pitchFamily="34" charset="0"/>
                <a:cs typeface="Segoe UI" panose="020B0502040204020203" pitchFamily="34" charset="0"/>
              </a:defRPr>
            </a:lvl2pPr>
            <a:lvl3pPr marL="914400" indent="0" algn="ctr">
              <a:buNone/>
              <a:defRPr>
                <a:solidFill>
                  <a:srgbClr val="943267"/>
                </a:solidFill>
                <a:latin typeface="Segoe UI" panose="020B0502040204020203" pitchFamily="34" charset="0"/>
                <a:cs typeface="Segoe UI" panose="020B0502040204020203" pitchFamily="34" charset="0"/>
              </a:defRPr>
            </a:lvl3pPr>
            <a:lvl4pPr marL="1371600" indent="0" algn="ctr">
              <a:buNone/>
              <a:defRPr>
                <a:solidFill>
                  <a:srgbClr val="943267"/>
                </a:solidFill>
                <a:latin typeface="Segoe UI" panose="020B0502040204020203" pitchFamily="34" charset="0"/>
                <a:cs typeface="Segoe UI" panose="020B0502040204020203" pitchFamily="34" charset="0"/>
              </a:defRPr>
            </a:lvl4pPr>
            <a:lvl5pPr marL="1828800" indent="0" algn="ctr">
              <a:buNone/>
              <a:defRPr>
                <a:solidFill>
                  <a:srgbClr val="943267"/>
                </a:solidFill>
                <a:latin typeface="Segoe UI" panose="020B0502040204020203" pitchFamily="34" charset="0"/>
                <a:cs typeface="Segoe UI" panose="020B0502040204020203" pitchFamily="34" charset="0"/>
              </a:defRPr>
            </a:lvl5pPr>
          </a:lstStyle>
          <a:p>
            <a:pPr lvl="0"/>
            <a:r>
              <a:rPr lang="en-US"/>
              <a:t>Subtitle if you want</a:t>
            </a:r>
            <a:endParaRPr lang="en-IS"/>
          </a:p>
        </p:txBody>
      </p:sp>
      <p:grpSp>
        <p:nvGrpSpPr>
          <p:cNvPr id="21" name="Group 20">
            <a:extLst>
              <a:ext uri="{FF2B5EF4-FFF2-40B4-BE49-F238E27FC236}">
                <a16:creationId xmlns:a16="http://schemas.microsoft.com/office/drawing/2014/main" id="{F29BBF9C-C781-E29A-2AAF-7E8EAB395066}"/>
              </a:ext>
            </a:extLst>
          </p:cNvPr>
          <p:cNvGrpSpPr/>
          <p:nvPr userDrawn="1"/>
        </p:nvGrpSpPr>
        <p:grpSpPr>
          <a:xfrm>
            <a:off x="5775614" y="0"/>
            <a:ext cx="6416386" cy="6858000"/>
            <a:chOff x="5775614" y="0"/>
            <a:chExt cx="6416386" cy="6858000"/>
          </a:xfrm>
        </p:grpSpPr>
        <p:sp>
          <p:nvSpPr>
            <p:cNvPr id="20" name="Freeform 19">
              <a:extLst>
                <a:ext uri="{FF2B5EF4-FFF2-40B4-BE49-F238E27FC236}">
                  <a16:creationId xmlns:a16="http://schemas.microsoft.com/office/drawing/2014/main" id="{FCF4E3FE-EA47-5EED-F391-B15A1FFC19E5}"/>
                </a:ext>
              </a:extLst>
            </p:cNvPr>
            <p:cNvSpPr/>
            <p:nvPr userDrawn="1"/>
          </p:nvSpPr>
          <p:spPr>
            <a:xfrm>
              <a:off x="7240492" y="1321550"/>
              <a:ext cx="4951508" cy="5536450"/>
            </a:xfrm>
            <a:custGeom>
              <a:avLst/>
              <a:gdLst>
                <a:gd name="connsiteX0" fmla="*/ 4951508 w 4951508"/>
                <a:gd name="connsiteY0" fmla="*/ 0 h 5536450"/>
                <a:gd name="connsiteX1" fmla="*/ 4951508 w 4951508"/>
                <a:gd name="connsiteY1" fmla="*/ 3609684 h 5536450"/>
                <a:gd name="connsiteX2" fmla="*/ 3638432 w 4951508"/>
                <a:gd name="connsiteY2" fmla="*/ 4924499 h 5536450"/>
                <a:gd name="connsiteX3" fmla="*/ 3027290 w 4951508"/>
                <a:gd name="connsiteY3" fmla="*/ 5536450 h 5536450"/>
                <a:gd name="connsiteX4" fmla="*/ 0 w 4951508"/>
                <a:gd name="connsiteY4" fmla="*/ 5536450 h 5536450"/>
                <a:gd name="connsiteX5" fmla="*/ 16375 w 4951508"/>
                <a:gd name="connsiteY5" fmla="*/ 5422832 h 5536450"/>
                <a:gd name="connsiteX6" fmla="*/ 562874 w 4951508"/>
                <a:gd name="connsiteY6" fmla="*/ 4394301 h 5536450"/>
                <a:gd name="connsiteX7" fmla="*/ 1077650 w 4951508"/>
                <a:gd name="connsiteY7" fmla="*/ 3878842 h 5536450"/>
                <a:gd name="connsiteX8" fmla="*/ 3156041 w 4951508"/>
                <a:gd name="connsiteY8" fmla="*/ 1797698 h 5536450"/>
                <a:gd name="connsiteX9" fmla="*/ 3156041 w 4951508"/>
                <a:gd name="connsiteY9" fmla="*/ 1797846 h 553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51508" h="5536450">
                  <a:moveTo>
                    <a:pt x="4951508" y="0"/>
                  </a:moveTo>
                  <a:lnTo>
                    <a:pt x="4951508" y="3609684"/>
                  </a:lnTo>
                  <a:lnTo>
                    <a:pt x="3638432" y="4924499"/>
                  </a:lnTo>
                  <a:lnTo>
                    <a:pt x="3027290" y="5536450"/>
                  </a:lnTo>
                  <a:lnTo>
                    <a:pt x="0" y="5536450"/>
                  </a:lnTo>
                  <a:lnTo>
                    <a:pt x="16375" y="5422832"/>
                  </a:lnTo>
                  <a:cubicBezTo>
                    <a:pt x="89241" y="5045994"/>
                    <a:pt x="271408" y="4686154"/>
                    <a:pt x="562874" y="4394301"/>
                  </a:cubicBezTo>
                  <a:lnTo>
                    <a:pt x="1077650" y="3878842"/>
                  </a:lnTo>
                  <a:lnTo>
                    <a:pt x="3156041" y="1797698"/>
                  </a:lnTo>
                  <a:lnTo>
                    <a:pt x="3156041" y="1797846"/>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87B5BFEB-6E49-45B8-73AD-5B13C2C0FBD5}"/>
                </a:ext>
              </a:extLst>
            </p:cNvPr>
            <p:cNvSpPr/>
            <p:nvPr/>
          </p:nvSpPr>
          <p:spPr>
            <a:xfrm>
              <a:off x="5775614" y="3119100"/>
              <a:ext cx="4621066" cy="3005461"/>
            </a:xfrm>
            <a:custGeom>
              <a:avLst/>
              <a:gdLst>
                <a:gd name="connsiteX0" fmla="*/ 1488981 w 4621066"/>
                <a:gd name="connsiteY0" fmla="*/ 813355 h 3005461"/>
                <a:gd name="connsiteX1" fmla="*/ 0 w 4621066"/>
                <a:gd name="connsiteY1" fmla="*/ 2304308 h 3005461"/>
                <a:gd name="connsiteX2" fmla="*/ 49903 w 4621066"/>
                <a:gd name="connsiteY2" fmla="*/ 2355603 h 3005461"/>
                <a:gd name="connsiteX3" fmla="*/ 1718179 w 4621066"/>
                <a:gd name="connsiteY3" fmla="*/ 3001953 h 3005461"/>
                <a:gd name="connsiteX4" fmla="*/ 2027899 w 4621066"/>
                <a:gd name="connsiteY4" fmla="*/ 2596602 h 3005461"/>
                <a:gd name="connsiteX5" fmla="*/ 2542676 w 4621066"/>
                <a:gd name="connsiteY5" fmla="*/ 2081144 h 3005461"/>
                <a:gd name="connsiteX6" fmla="*/ 4621067 w 4621066"/>
                <a:gd name="connsiteY6" fmla="*/ 0 h 3005461"/>
                <a:gd name="connsiteX7" fmla="*/ 2995626 w 4621066"/>
                <a:gd name="connsiteY7" fmla="*/ 585769 h 3005461"/>
                <a:gd name="connsiteX8" fmla="*/ 1489128 w 4621066"/>
                <a:gd name="connsiteY8" fmla="*/ 813207 h 3005461"/>
                <a:gd name="connsiteX9" fmla="*/ 1489128 w 4621066"/>
                <a:gd name="connsiteY9" fmla="*/ 813207 h 300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21066" h="3005461">
                  <a:moveTo>
                    <a:pt x="1488981" y="813355"/>
                  </a:moveTo>
                  <a:lnTo>
                    <a:pt x="0" y="2304308"/>
                  </a:lnTo>
                  <a:cubicBezTo>
                    <a:pt x="16340" y="2321553"/>
                    <a:pt x="32974" y="2338652"/>
                    <a:pt x="49903" y="2355603"/>
                  </a:cubicBezTo>
                  <a:cubicBezTo>
                    <a:pt x="573806" y="2880201"/>
                    <a:pt x="1152764" y="3031433"/>
                    <a:pt x="1718179" y="3001953"/>
                  </a:cubicBezTo>
                  <a:cubicBezTo>
                    <a:pt x="1802528" y="2857501"/>
                    <a:pt x="1904247" y="2720566"/>
                    <a:pt x="2027899" y="2596602"/>
                  </a:cubicBezTo>
                  <a:lnTo>
                    <a:pt x="2542676" y="2081144"/>
                  </a:lnTo>
                  <a:lnTo>
                    <a:pt x="4621067" y="0"/>
                  </a:lnTo>
                  <a:cubicBezTo>
                    <a:pt x="4058595" y="107160"/>
                    <a:pt x="3504956" y="358625"/>
                    <a:pt x="2995626" y="585769"/>
                  </a:cubicBezTo>
                  <a:cubicBezTo>
                    <a:pt x="2212936" y="948078"/>
                    <a:pt x="1783686" y="1108155"/>
                    <a:pt x="1489128" y="813207"/>
                  </a:cubicBezTo>
                  <a:lnTo>
                    <a:pt x="1489128" y="813207"/>
                  </a:lnTo>
                  <a:close/>
                </a:path>
              </a:pathLst>
            </a:custGeom>
            <a:solidFill>
              <a:srgbClr val="EFBC6E"/>
            </a:solidFill>
            <a:ln w="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67165D4-5EF7-E276-8952-5324BF3B15CC}"/>
                </a:ext>
              </a:extLst>
            </p:cNvPr>
            <p:cNvSpPr/>
            <p:nvPr/>
          </p:nvSpPr>
          <p:spPr>
            <a:xfrm>
              <a:off x="7615679" y="3145190"/>
              <a:ext cx="435138" cy="435715"/>
            </a:xfrm>
            <a:custGeom>
              <a:avLst/>
              <a:gdLst>
                <a:gd name="connsiteX0" fmla="*/ 435139 w 435138"/>
                <a:gd name="connsiteY0" fmla="*/ 217858 h 435715"/>
                <a:gd name="connsiteX1" fmla="*/ 217569 w 435138"/>
                <a:gd name="connsiteY1" fmla="*/ 435715 h 435715"/>
                <a:gd name="connsiteX2" fmla="*/ 0 w 435138"/>
                <a:gd name="connsiteY2" fmla="*/ 217858 h 435715"/>
                <a:gd name="connsiteX3" fmla="*/ 217569 w 435138"/>
                <a:gd name="connsiteY3" fmla="*/ 0 h 435715"/>
                <a:gd name="connsiteX4" fmla="*/ 435139 w 435138"/>
                <a:gd name="connsiteY4" fmla="*/ 217858 h 43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138" h="435715">
                  <a:moveTo>
                    <a:pt x="435139" y="217858"/>
                  </a:moveTo>
                  <a:cubicBezTo>
                    <a:pt x="435139" y="338177"/>
                    <a:pt x="337729" y="435715"/>
                    <a:pt x="217569" y="435715"/>
                  </a:cubicBezTo>
                  <a:cubicBezTo>
                    <a:pt x="97409" y="435715"/>
                    <a:pt x="0" y="338177"/>
                    <a:pt x="0" y="217858"/>
                  </a:cubicBezTo>
                  <a:cubicBezTo>
                    <a:pt x="0" y="97538"/>
                    <a:pt x="97409" y="0"/>
                    <a:pt x="217569" y="0"/>
                  </a:cubicBezTo>
                  <a:cubicBezTo>
                    <a:pt x="337729" y="0"/>
                    <a:pt x="435139" y="97538"/>
                    <a:pt x="435139" y="217858"/>
                  </a:cubicBezTo>
                  <a:close/>
                </a:path>
              </a:pathLst>
            </a:custGeom>
            <a:solidFill>
              <a:srgbClr val="361D5C"/>
            </a:solidFill>
            <a:ln w="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60635D0-0125-43D5-58C9-D3919A8E8F10}"/>
                </a:ext>
              </a:extLst>
            </p:cNvPr>
            <p:cNvSpPr/>
            <p:nvPr userDrawn="1"/>
          </p:nvSpPr>
          <p:spPr>
            <a:xfrm>
              <a:off x="9422377" y="0"/>
              <a:ext cx="1876721" cy="2313971"/>
            </a:xfrm>
            <a:custGeom>
              <a:avLst/>
              <a:gdLst>
                <a:gd name="connsiteX0" fmla="*/ 908300 w 1876721"/>
                <a:gd name="connsiteY0" fmla="*/ 0 h 2313971"/>
                <a:gd name="connsiteX1" fmla="*/ 1648453 w 1876721"/>
                <a:gd name="connsiteY1" fmla="*/ 0 h 2313971"/>
                <a:gd name="connsiteX2" fmla="*/ 1697099 w 1876721"/>
                <a:gd name="connsiteY2" fmla="*/ 83519 h 2313971"/>
                <a:gd name="connsiteX3" fmla="*/ 1414006 w 1876721"/>
                <a:gd name="connsiteY3" fmla="*/ 1968347 h 2313971"/>
                <a:gd name="connsiteX4" fmla="*/ 212370 w 1876721"/>
                <a:gd name="connsiteY4" fmla="*/ 2095112 h 2313971"/>
                <a:gd name="connsiteX5" fmla="*/ 366346 w 1876721"/>
                <a:gd name="connsiteY5" fmla="*/ 712792 h 2313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6721" h="2313971">
                  <a:moveTo>
                    <a:pt x="908300" y="0"/>
                  </a:moveTo>
                  <a:lnTo>
                    <a:pt x="1648453" y="0"/>
                  </a:lnTo>
                  <a:lnTo>
                    <a:pt x="1697099" y="83519"/>
                  </a:lnTo>
                  <a:cubicBezTo>
                    <a:pt x="2028756" y="727389"/>
                    <a:pt x="1882017" y="1499716"/>
                    <a:pt x="1414006" y="1968347"/>
                  </a:cubicBezTo>
                  <a:cubicBezTo>
                    <a:pt x="1005658" y="2377236"/>
                    <a:pt x="545053" y="2428236"/>
                    <a:pt x="212370" y="2095112"/>
                  </a:cubicBezTo>
                  <a:cubicBezTo>
                    <a:pt x="-120314" y="1761987"/>
                    <a:pt x="-57016" y="1263480"/>
                    <a:pt x="366346" y="712792"/>
                  </a:cubicBez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7FA52F09-F783-3FFB-DF8E-11540068B632}"/>
                </a:ext>
              </a:extLst>
            </p:cNvPr>
            <p:cNvSpPr/>
            <p:nvPr userDrawn="1"/>
          </p:nvSpPr>
          <p:spPr>
            <a:xfrm>
              <a:off x="8613436" y="3088254"/>
              <a:ext cx="3578564" cy="3769746"/>
            </a:xfrm>
            <a:custGeom>
              <a:avLst/>
              <a:gdLst>
                <a:gd name="connsiteX0" fmla="*/ 2260935 w 3578564"/>
                <a:gd name="connsiteY0" fmla="*/ 999 h 3769746"/>
                <a:gd name="connsiteX1" fmla="*/ 3573667 w 3578564"/>
                <a:gd name="connsiteY1" fmla="*/ 354909 h 3769746"/>
                <a:gd name="connsiteX2" fmla="*/ 3578564 w 3578564"/>
                <a:gd name="connsiteY2" fmla="*/ 357727 h 3769746"/>
                <a:gd name="connsiteX3" fmla="*/ 3578564 w 3578564"/>
                <a:gd name="connsiteY3" fmla="*/ 3769746 h 3769746"/>
                <a:gd name="connsiteX4" fmla="*/ 1654495 w 3578564"/>
                <a:gd name="connsiteY4" fmla="*/ 3769746 h 3769746"/>
                <a:gd name="connsiteX5" fmla="*/ 2265636 w 3578564"/>
                <a:gd name="connsiteY5" fmla="*/ 3157795 h 3769746"/>
                <a:gd name="connsiteX6" fmla="*/ 2137125 w 3578564"/>
                <a:gd name="connsiteY6" fmla="*/ 1946018 h 3769746"/>
                <a:gd name="connsiteX7" fmla="*/ 0 w 3578564"/>
                <a:gd name="connsiteY7" fmla="*/ 1816453 h 3769746"/>
                <a:gd name="connsiteX8" fmla="*/ 1784422 w 3578564"/>
                <a:gd name="connsiteY8" fmla="*/ 29668 h 3769746"/>
                <a:gd name="connsiteX9" fmla="*/ 2260935 w 3578564"/>
                <a:gd name="connsiteY9" fmla="*/ 999 h 376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8564" h="3769746">
                  <a:moveTo>
                    <a:pt x="2260935" y="999"/>
                  </a:moveTo>
                  <a:cubicBezTo>
                    <a:pt x="2693616" y="12568"/>
                    <a:pt x="3145306" y="125017"/>
                    <a:pt x="3573667" y="354909"/>
                  </a:cubicBezTo>
                  <a:lnTo>
                    <a:pt x="3578564" y="357727"/>
                  </a:lnTo>
                  <a:lnTo>
                    <a:pt x="3578564" y="3769746"/>
                  </a:lnTo>
                  <a:lnTo>
                    <a:pt x="1654495" y="3769746"/>
                  </a:lnTo>
                  <a:lnTo>
                    <a:pt x="2265636" y="3157795"/>
                  </a:lnTo>
                  <a:cubicBezTo>
                    <a:pt x="2600233" y="2822754"/>
                    <a:pt x="2548711" y="2358149"/>
                    <a:pt x="2137125" y="1946018"/>
                  </a:cubicBezTo>
                  <a:cubicBezTo>
                    <a:pt x="1605420" y="1413609"/>
                    <a:pt x="685387" y="1296131"/>
                    <a:pt x="0" y="1816453"/>
                  </a:cubicBezTo>
                  <a:lnTo>
                    <a:pt x="1784422" y="29668"/>
                  </a:lnTo>
                  <a:cubicBezTo>
                    <a:pt x="1939098" y="6508"/>
                    <a:pt x="2098680" y="-3340"/>
                    <a:pt x="2260935" y="999"/>
                  </a:cubicBez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64394918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White 3">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E2EE0049-CBD7-A979-2C21-AB7628A4603F}"/>
              </a:ext>
            </a:extLst>
          </p:cNvPr>
          <p:cNvSpPr/>
          <p:nvPr/>
        </p:nvSpPr>
        <p:spPr>
          <a:xfrm>
            <a:off x="7760776" y="2744641"/>
            <a:ext cx="4112273" cy="2798670"/>
          </a:xfrm>
          <a:custGeom>
            <a:avLst/>
            <a:gdLst>
              <a:gd name="connsiteX0" fmla="*/ 1537811 w 4112273"/>
              <a:gd name="connsiteY0" fmla="*/ 1033500 h 2798670"/>
              <a:gd name="connsiteX1" fmla="*/ 0 w 4112273"/>
              <a:gd name="connsiteY1" fmla="*/ 395859 h 2798670"/>
              <a:gd name="connsiteX2" fmla="*/ 2329207 w 4112273"/>
              <a:gd name="connsiteY2" fmla="*/ 2728356 h 2798670"/>
              <a:gd name="connsiteX3" fmla="*/ 2668559 w 4112273"/>
              <a:gd name="connsiteY3" fmla="*/ 2728356 h 2798670"/>
              <a:gd name="connsiteX4" fmla="*/ 4112273 w 4112273"/>
              <a:gd name="connsiteY4" fmla="*/ 1282603 h 2798670"/>
              <a:gd name="connsiteX5" fmla="*/ 3470923 w 4112273"/>
              <a:gd name="connsiteY5" fmla="*/ 0 h 2798670"/>
              <a:gd name="connsiteX6" fmla="*/ 3075622 w 4112273"/>
              <a:gd name="connsiteY6" fmla="*/ 395859 h 2798670"/>
              <a:gd name="connsiteX7" fmla="*/ 1537811 w 4112273"/>
              <a:gd name="connsiteY7" fmla="*/ 1033659 h 2798670"/>
              <a:gd name="connsiteX8" fmla="*/ 1537811 w 4112273"/>
              <a:gd name="connsiteY8" fmla="*/ 1033659 h 2798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2273" h="2798670">
                <a:moveTo>
                  <a:pt x="1537811" y="1033500"/>
                </a:moveTo>
                <a:cubicBezTo>
                  <a:pt x="981179" y="1033500"/>
                  <a:pt x="424706" y="821006"/>
                  <a:pt x="0" y="395859"/>
                </a:cubicBezTo>
                <a:lnTo>
                  <a:pt x="2329207" y="2728356"/>
                </a:lnTo>
                <a:cubicBezTo>
                  <a:pt x="2422827" y="2822108"/>
                  <a:pt x="2574781" y="2822108"/>
                  <a:pt x="2668559" y="2728356"/>
                </a:cubicBezTo>
                <a:lnTo>
                  <a:pt x="4112273" y="1282603"/>
                </a:lnTo>
                <a:cubicBezTo>
                  <a:pt x="3744152" y="881809"/>
                  <a:pt x="3527031" y="445043"/>
                  <a:pt x="3470923" y="0"/>
                </a:cubicBezTo>
                <a:lnTo>
                  <a:pt x="3075622" y="395859"/>
                </a:lnTo>
                <a:cubicBezTo>
                  <a:pt x="2651075" y="821006"/>
                  <a:pt x="2094284" y="1033659"/>
                  <a:pt x="1537811" y="1033659"/>
                </a:cubicBezTo>
                <a:lnTo>
                  <a:pt x="1537811" y="1033659"/>
                </a:lnTo>
                <a:close/>
              </a:path>
            </a:pathLst>
          </a:custGeom>
          <a:solidFill>
            <a:srgbClr val="00706E"/>
          </a:solidFill>
          <a:ln w="10914" cap="rnd">
            <a:noFill/>
            <a:prstDash val="solid"/>
            <a:round/>
          </a:ln>
        </p:spPr>
        <p:txBody>
          <a:bodyPr rtlCol="0" anchor="ctr"/>
          <a:lstStyle/>
          <a:p>
            <a:endParaRPr lang="en-US"/>
          </a:p>
        </p:txBody>
      </p:sp>
      <p:pic>
        <p:nvPicPr>
          <p:cNvPr id="2" name="Graphic 1">
            <a:extLst>
              <a:ext uri="{FF2B5EF4-FFF2-40B4-BE49-F238E27FC236}">
                <a16:creationId xmlns:a16="http://schemas.microsoft.com/office/drawing/2014/main" id="{BCDF9311-3FD9-B0EF-EB5A-3BA98D6BA625}"/>
              </a:ext>
            </a:extLst>
          </p:cNvPr>
          <p:cNvPicPr>
            <a:picLocks noChangeAspect="1"/>
          </p:cNvPicPr>
          <p:nvPr userDrawn="1"/>
        </p:nvPicPr>
        <p:blipFill>
          <a:blip r:embed="rId2"/>
          <a:srcRect/>
          <a:stretch/>
        </p:blipFill>
        <p:spPr>
          <a:xfrm>
            <a:off x="197539" y="904158"/>
            <a:ext cx="3720006" cy="1523952"/>
          </a:xfrm>
          <a:prstGeom prst="rect">
            <a:avLst/>
          </a:prstGeom>
        </p:spPr>
      </p:pic>
      <p:sp>
        <p:nvSpPr>
          <p:cNvPr id="3" name="Title Placeholder 12">
            <a:extLst>
              <a:ext uri="{FF2B5EF4-FFF2-40B4-BE49-F238E27FC236}">
                <a16:creationId xmlns:a16="http://schemas.microsoft.com/office/drawing/2014/main" id="{F99F21D3-8C8C-742B-18C9-E3D7DFC2B895}"/>
              </a:ext>
            </a:extLst>
          </p:cNvPr>
          <p:cNvSpPr>
            <a:spLocks noGrp="1"/>
          </p:cNvSpPr>
          <p:nvPr>
            <p:ph type="title" hasCustomPrompt="1"/>
          </p:nvPr>
        </p:nvSpPr>
        <p:spPr>
          <a:xfrm>
            <a:off x="419290" y="3196189"/>
            <a:ext cx="6877740" cy="666357"/>
          </a:xfrm>
          <a:prstGeom prst="rect">
            <a:avLst/>
          </a:prstGeom>
        </p:spPr>
        <p:txBody>
          <a:bodyPr vert="horz" lIns="91440" tIns="45720" rIns="91440" bIns="45720" rtlCol="0" anchor="t" anchorCtr="0">
            <a:normAutofit/>
          </a:bodyPr>
          <a:lstStyle>
            <a:lvl1pPr algn="l">
              <a:defRPr b="1" i="0">
                <a:solidFill>
                  <a:srgbClr val="361D5C"/>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8" name="Text Placeholder 35">
            <a:extLst>
              <a:ext uri="{FF2B5EF4-FFF2-40B4-BE49-F238E27FC236}">
                <a16:creationId xmlns:a16="http://schemas.microsoft.com/office/drawing/2014/main" id="{795DCB8B-B609-1A2B-6C93-E7ACDB68F99A}"/>
              </a:ext>
            </a:extLst>
          </p:cNvPr>
          <p:cNvSpPr>
            <a:spLocks noGrp="1"/>
          </p:cNvSpPr>
          <p:nvPr>
            <p:ph type="body" sz="quarter" idx="14" hasCustomPrompt="1"/>
          </p:nvPr>
        </p:nvSpPr>
        <p:spPr>
          <a:xfrm>
            <a:off x="419290" y="5740159"/>
            <a:ext cx="2956243" cy="303738"/>
          </a:xfrm>
          <a:prstGeom prst="rect">
            <a:avLst/>
          </a:prstGeom>
        </p:spPr>
        <p:txBody>
          <a:bodyPr/>
          <a:lstStyle>
            <a:lvl1pPr marL="0" indent="0" algn="l">
              <a:buNone/>
              <a:defRPr sz="1800" b="1" i="0">
                <a:latin typeface="Aptos ExtraBold"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9" name="Text Placeholder 35">
            <a:extLst>
              <a:ext uri="{FF2B5EF4-FFF2-40B4-BE49-F238E27FC236}">
                <a16:creationId xmlns:a16="http://schemas.microsoft.com/office/drawing/2014/main" id="{86775C7A-4D90-8D23-E7FF-99D9D68D8B02}"/>
              </a:ext>
            </a:extLst>
          </p:cNvPr>
          <p:cNvSpPr>
            <a:spLocks noGrp="1"/>
          </p:cNvSpPr>
          <p:nvPr>
            <p:ph type="body" sz="quarter" idx="15" hasCustomPrompt="1"/>
          </p:nvPr>
        </p:nvSpPr>
        <p:spPr>
          <a:xfrm>
            <a:off x="419290" y="6062014"/>
            <a:ext cx="2956243" cy="303738"/>
          </a:xfrm>
          <a:prstGeom prst="rect">
            <a:avLst/>
          </a:prstGeom>
        </p:spPr>
        <p:txBody>
          <a:bodyPr/>
          <a:lstStyle>
            <a:lvl1pPr marL="0" indent="0" algn="l">
              <a:buNone/>
              <a:defRPr sz="1800" b="0" i="0">
                <a:solidFill>
                  <a:srgbClr val="D24A74"/>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7" name="Text Placeholder 5">
            <a:extLst>
              <a:ext uri="{FF2B5EF4-FFF2-40B4-BE49-F238E27FC236}">
                <a16:creationId xmlns:a16="http://schemas.microsoft.com/office/drawing/2014/main" id="{71596B60-8239-95A9-1F8A-68D7E931B22E}"/>
              </a:ext>
            </a:extLst>
          </p:cNvPr>
          <p:cNvSpPr>
            <a:spLocks noGrp="1"/>
          </p:cNvSpPr>
          <p:nvPr>
            <p:ph type="body" sz="quarter" idx="16" hasCustomPrompt="1"/>
          </p:nvPr>
        </p:nvSpPr>
        <p:spPr>
          <a:xfrm>
            <a:off x="419290" y="3823800"/>
            <a:ext cx="6877740" cy="654050"/>
          </a:xfrm>
          <a:prstGeom prst="rect">
            <a:avLst/>
          </a:prstGeom>
        </p:spPr>
        <p:txBody>
          <a:bodyPr/>
          <a:lstStyle>
            <a:lvl1pPr marL="0" indent="0" algn="l">
              <a:buNone/>
              <a:defRPr b="0" i="0">
                <a:solidFill>
                  <a:srgbClr val="D24A74"/>
                </a:solidFill>
                <a:latin typeface="Aptos Light" panose="020B0004020202020204" pitchFamily="34" charset="0"/>
                <a:cs typeface="Segoe UI" panose="020B0502040204020203" pitchFamily="34" charset="0"/>
              </a:defRPr>
            </a:lvl1pPr>
            <a:lvl2pPr marL="457200" indent="0" algn="ctr">
              <a:buNone/>
              <a:defRPr>
                <a:solidFill>
                  <a:srgbClr val="943267"/>
                </a:solidFill>
                <a:latin typeface="Segoe UI" panose="020B0502040204020203" pitchFamily="34" charset="0"/>
                <a:cs typeface="Segoe UI" panose="020B0502040204020203" pitchFamily="34" charset="0"/>
              </a:defRPr>
            </a:lvl2pPr>
            <a:lvl3pPr marL="914400" indent="0" algn="ctr">
              <a:buNone/>
              <a:defRPr>
                <a:solidFill>
                  <a:srgbClr val="943267"/>
                </a:solidFill>
                <a:latin typeface="Segoe UI" panose="020B0502040204020203" pitchFamily="34" charset="0"/>
                <a:cs typeface="Segoe UI" panose="020B0502040204020203" pitchFamily="34" charset="0"/>
              </a:defRPr>
            </a:lvl3pPr>
            <a:lvl4pPr marL="1371600" indent="0" algn="ctr">
              <a:buNone/>
              <a:defRPr>
                <a:solidFill>
                  <a:srgbClr val="943267"/>
                </a:solidFill>
                <a:latin typeface="Segoe UI" panose="020B0502040204020203" pitchFamily="34" charset="0"/>
                <a:cs typeface="Segoe UI" panose="020B0502040204020203" pitchFamily="34" charset="0"/>
              </a:defRPr>
            </a:lvl4pPr>
            <a:lvl5pPr marL="1828800" indent="0" algn="ctr">
              <a:buNone/>
              <a:defRPr>
                <a:solidFill>
                  <a:srgbClr val="943267"/>
                </a:solidFill>
                <a:latin typeface="Segoe UI" panose="020B0502040204020203" pitchFamily="34" charset="0"/>
                <a:cs typeface="Segoe UI" panose="020B0502040204020203" pitchFamily="34" charset="0"/>
              </a:defRPr>
            </a:lvl5pPr>
          </a:lstStyle>
          <a:p>
            <a:pPr lvl="0"/>
            <a:r>
              <a:rPr lang="en-US"/>
              <a:t>Subtitle if you want</a:t>
            </a:r>
            <a:endParaRPr lang="en-IS"/>
          </a:p>
        </p:txBody>
      </p:sp>
      <p:sp>
        <p:nvSpPr>
          <p:cNvPr id="21" name="Freeform 20">
            <a:extLst>
              <a:ext uri="{FF2B5EF4-FFF2-40B4-BE49-F238E27FC236}">
                <a16:creationId xmlns:a16="http://schemas.microsoft.com/office/drawing/2014/main" id="{16E2A451-D7FE-7868-A674-C0B555D7E77D}"/>
              </a:ext>
            </a:extLst>
          </p:cNvPr>
          <p:cNvSpPr/>
          <p:nvPr userDrawn="1"/>
        </p:nvSpPr>
        <p:spPr>
          <a:xfrm>
            <a:off x="4624863" y="-1"/>
            <a:ext cx="6211694" cy="3778143"/>
          </a:xfrm>
          <a:custGeom>
            <a:avLst/>
            <a:gdLst>
              <a:gd name="connsiteX0" fmla="*/ 0 w 6211694"/>
              <a:gd name="connsiteY0" fmla="*/ 0 h 3778143"/>
              <a:gd name="connsiteX1" fmla="*/ 3075781 w 6211694"/>
              <a:gd name="connsiteY1" fmla="*/ 0 h 3778143"/>
              <a:gd name="connsiteX2" fmla="*/ 6211694 w 6211694"/>
              <a:gd name="connsiteY2" fmla="*/ 3140343 h 3778143"/>
              <a:gd name="connsiteX3" fmla="*/ 4673884 w 6211694"/>
              <a:gd name="connsiteY3" fmla="*/ 3778143 h 3778143"/>
              <a:gd name="connsiteX4" fmla="*/ 3136073 w 6211694"/>
              <a:gd name="connsiteY4" fmla="*/ 3140502 h 3778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1694" h="3778143">
                <a:moveTo>
                  <a:pt x="0" y="0"/>
                </a:moveTo>
                <a:lnTo>
                  <a:pt x="3075781" y="0"/>
                </a:lnTo>
                <a:lnTo>
                  <a:pt x="6211694" y="3140343"/>
                </a:lnTo>
                <a:cubicBezTo>
                  <a:pt x="5787147" y="3565489"/>
                  <a:pt x="5230515" y="3778143"/>
                  <a:pt x="4673884" y="3778143"/>
                </a:cubicBezTo>
                <a:cubicBezTo>
                  <a:pt x="4117093" y="3778301"/>
                  <a:pt x="3560620" y="3565649"/>
                  <a:pt x="3136073" y="3140502"/>
                </a:cubicBez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22">
            <a:extLst>
              <a:ext uri="{FF2B5EF4-FFF2-40B4-BE49-F238E27FC236}">
                <a16:creationId xmlns:a16="http://schemas.microsoft.com/office/drawing/2014/main" id="{E2744673-5B00-A568-37AF-ABE2BB663FAE}"/>
              </a:ext>
            </a:extLst>
          </p:cNvPr>
          <p:cNvSpPr/>
          <p:nvPr userDrawn="1"/>
        </p:nvSpPr>
        <p:spPr>
          <a:xfrm>
            <a:off x="8006032" y="1"/>
            <a:ext cx="4185969" cy="1608795"/>
          </a:xfrm>
          <a:custGeom>
            <a:avLst/>
            <a:gdLst>
              <a:gd name="connsiteX0" fmla="*/ 305387 w 4185969"/>
              <a:gd name="connsiteY0" fmla="*/ 0 h 1608795"/>
              <a:gd name="connsiteX1" fmla="*/ 4185969 w 4185969"/>
              <a:gd name="connsiteY1" fmla="*/ 0 h 1608795"/>
              <a:gd name="connsiteX2" fmla="*/ 4185969 w 4185969"/>
              <a:gd name="connsiteY2" fmla="*/ 663533 h 1608795"/>
              <a:gd name="connsiteX3" fmla="*/ 3978281 w 4185969"/>
              <a:gd name="connsiteY3" fmla="*/ 871514 h 1608795"/>
              <a:gd name="connsiteX4" fmla="*/ 3923921 w 4185969"/>
              <a:gd name="connsiteY4" fmla="*/ 927701 h 1608795"/>
              <a:gd name="connsiteX5" fmla="*/ 3739861 w 4185969"/>
              <a:gd name="connsiteY5" fmla="*/ 690695 h 1608795"/>
              <a:gd name="connsiteX6" fmla="*/ 2183294 w 4185969"/>
              <a:gd name="connsiteY6" fmla="*/ 725394 h 1608795"/>
              <a:gd name="connsiteX7" fmla="*/ 1301139 w 4185969"/>
              <a:gd name="connsiteY7" fmla="*/ 1608795 h 1608795"/>
              <a:gd name="connsiteX8" fmla="*/ 0 w 4185969"/>
              <a:gd name="connsiteY8" fmla="*/ 305818 h 160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85969" h="1608795">
                <a:moveTo>
                  <a:pt x="305387" y="0"/>
                </a:moveTo>
                <a:lnTo>
                  <a:pt x="4185969" y="0"/>
                </a:lnTo>
                <a:lnTo>
                  <a:pt x="4185969" y="663533"/>
                </a:lnTo>
                <a:lnTo>
                  <a:pt x="3978281" y="871514"/>
                </a:lnTo>
                <a:cubicBezTo>
                  <a:pt x="3959366" y="890296"/>
                  <a:pt x="3940928" y="908919"/>
                  <a:pt x="3923921" y="927701"/>
                </a:cubicBezTo>
                <a:cubicBezTo>
                  <a:pt x="3874807" y="844454"/>
                  <a:pt x="3813612" y="764550"/>
                  <a:pt x="3739861" y="690695"/>
                </a:cubicBezTo>
                <a:cubicBezTo>
                  <a:pt x="3302916" y="253133"/>
                  <a:pt x="2664267" y="243742"/>
                  <a:pt x="2183294" y="725394"/>
                </a:cubicBezTo>
                <a:lnTo>
                  <a:pt x="1301139" y="1608795"/>
                </a:lnTo>
                <a:lnTo>
                  <a:pt x="0" y="305818"/>
                </a:ln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24">
            <a:extLst>
              <a:ext uri="{FF2B5EF4-FFF2-40B4-BE49-F238E27FC236}">
                <a16:creationId xmlns:a16="http://schemas.microsoft.com/office/drawing/2014/main" id="{CB9ECD90-57D1-907F-9754-DBF15BF27B00}"/>
              </a:ext>
            </a:extLst>
          </p:cNvPr>
          <p:cNvSpPr/>
          <p:nvPr userDrawn="1"/>
        </p:nvSpPr>
        <p:spPr>
          <a:xfrm>
            <a:off x="11201968" y="648202"/>
            <a:ext cx="990032" cy="3699714"/>
          </a:xfrm>
          <a:custGeom>
            <a:avLst/>
            <a:gdLst>
              <a:gd name="connsiteX0" fmla="*/ 990032 w 990032"/>
              <a:gd name="connsiteY0" fmla="*/ 0 h 3699714"/>
              <a:gd name="connsiteX1" fmla="*/ 990032 w 990032"/>
              <a:gd name="connsiteY1" fmla="*/ 3699714 h 3699714"/>
              <a:gd name="connsiteX2" fmla="*/ 925427 w 990032"/>
              <a:gd name="connsiteY2" fmla="*/ 3644716 h 3699714"/>
              <a:gd name="connsiteX3" fmla="*/ 759088 w 990032"/>
              <a:gd name="connsiteY3" fmla="*/ 3486802 h 3699714"/>
              <a:gd name="connsiteX4" fmla="*/ 656409 w 990032"/>
              <a:gd name="connsiteY4" fmla="*/ 3378884 h 3699714"/>
              <a:gd name="connsiteX5" fmla="*/ 15058 w 990032"/>
              <a:gd name="connsiteY5" fmla="*/ 2096281 h 3699714"/>
              <a:gd name="connsiteX6" fmla="*/ 713312 w 990032"/>
              <a:gd name="connsiteY6" fmla="*/ 279499 h 3699714"/>
              <a:gd name="connsiteX7" fmla="*/ 767672 w 990032"/>
              <a:gd name="connsiteY7" fmla="*/ 223312 h 3699714"/>
              <a:gd name="connsiteX8" fmla="*/ 767830 w 990032"/>
              <a:gd name="connsiteY8" fmla="*/ 222516 h 369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0032" h="3699714">
                <a:moveTo>
                  <a:pt x="990032" y="0"/>
                </a:moveTo>
                <a:lnTo>
                  <a:pt x="990032" y="3699714"/>
                </a:lnTo>
                <a:lnTo>
                  <a:pt x="925427" y="3644716"/>
                </a:lnTo>
                <a:cubicBezTo>
                  <a:pt x="870284" y="3595156"/>
                  <a:pt x="814759" y="3542552"/>
                  <a:pt x="759088" y="3486802"/>
                </a:cubicBezTo>
                <a:cubicBezTo>
                  <a:pt x="723325" y="3451147"/>
                  <a:pt x="689629" y="3415493"/>
                  <a:pt x="656409" y="3378884"/>
                </a:cubicBezTo>
                <a:cubicBezTo>
                  <a:pt x="288288" y="2978090"/>
                  <a:pt x="71166" y="2541483"/>
                  <a:pt x="15058" y="2096281"/>
                </a:cubicBezTo>
                <a:cubicBezTo>
                  <a:pt x="-62826" y="1484744"/>
                  <a:pt x="160177" y="856973"/>
                  <a:pt x="713312" y="279499"/>
                </a:cubicBezTo>
                <a:cubicBezTo>
                  <a:pt x="730319" y="260717"/>
                  <a:pt x="748916" y="242094"/>
                  <a:pt x="767672" y="223312"/>
                </a:cubicBezTo>
                <a:lnTo>
                  <a:pt x="767830" y="222516"/>
                </a:lnTo>
                <a:close/>
              </a:path>
            </a:pathLst>
          </a:custGeom>
          <a:solidFill>
            <a:srgbClr val="BABA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597126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4">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415E5872-73FA-15FE-4080-43F2E0AD6385}"/>
              </a:ext>
            </a:extLst>
          </p:cNvPr>
          <p:cNvSpPr/>
          <p:nvPr userDrawn="1"/>
        </p:nvSpPr>
        <p:spPr>
          <a:xfrm rot="5400000">
            <a:off x="-318722" y="1648582"/>
            <a:ext cx="5868430" cy="4550407"/>
          </a:xfrm>
          <a:custGeom>
            <a:avLst/>
            <a:gdLst>
              <a:gd name="connsiteX0" fmla="*/ 0 w 5868430"/>
              <a:gd name="connsiteY0" fmla="*/ 4343372 h 4550407"/>
              <a:gd name="connsiteX1" fmla="*/ 0 w 5868430"/>
              <a:gd name="connsiteY1" fmla="*/ 207034 h 4550407"/>
              <a:gd name="connsiteX2" fmla="*/ 206925 w 5868430"/>
              <a:gd name="connsiteY2" fmla="*/ 0 h 4550407"/>
              <a:gd name="connsiteX3" fmla="*/ 572802 w 5868430"/>
              <a:gd name="connsiteY3" fmla="*/ 0 h 4550407"/>
              <a:gd name="connsiteX4" fmla="*/ 5502553 w 5868430"/>
              <a:gd name="connsiteY4" fmla="*/ 0 h 4550407"/>
              <a:gd name="connsiteX5" fmla="*/ 5868430 w 5868430"/>
              <a:gd name="connsiteY5" fmla="*/ 0 h 4550407"/>
              <a:gd name="connsiteX6" fmla="*/ 5868429 w 5868430"/>
              <a:gd name="connsiteY6" fmla="*/ 4550407 h 4550407"/>
              <a:gd name="connsiteX7" fmla="*/ 5502552 w 5868430"/>
              <a:gd name="connsiteY7" fmla="*/ 4550407 h 4550407"/>
              <a:gd name="connsiteX8" fmla="*/ 572802 w 5868430"/>
              <a:gd name="connsiteY8" fmla="*/ 4550407 h 4550407"/>
              <a:gd name="connsiteX9" fmla="*/ 206925 w 5868430"/>
              <a:gd name="connsiteY9" fmla="*/ 4550407 h 4550407"/>
              <a:gd name="connsiteX10" fmla="*/ 0 w 5868430"/>
              <a:gd name="connsiteY10" fmla="*/ 4343372 h 4550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68430" h="4550407">
                <a:moveTo>
                  <a:pt x="0" y="4343372"/>
                </a:moveTo>
                <a:lnTo>
                  <a:pt x="0" y="207034"/>
                </a:lnTo>
                <a:cubicBezTo>
                  <a:pt x="0" y="92692"/>
                  <a:pt x="92643" y="0"/>
                  <a:pt x="206925" y="0"/>
                </a:cubicBezTo>
                <a:lnTo>
                  <a:pt x="572802" y="0"/>
                </a:lnTo>
                <a:lnTo>
                  <a:pt x="5502553" y="0"/>
                </a:lnTo>
                <a:lnTo>
                  <a:pt x="5868430" y="0"/>
                </a:lnTo>
                <a:lnTo>
                  <a:pt x="5868429" y="4550407"/>
                </a:lnTo>
                <a:lnTo>
                  <a:pt x="5502552" y="4550407"/>
                </a:lnTo>
                <a:lnTo>
                  <a:pt x="572802" y="4550407"/>
                </a:lnTo>
                <a:lnTo>
                  <a:pt x="206925" y="4550407"/>
                </a:lnTo>
                <a:cubicBezTo>
                  <a:pt x="92643" y="4550407"/>
                  <a:pt x="0" y="4457714"/>
                  <a:pt x="0" y="4343372"/>
                </a:cubicBezTo>
                <a:close/>
              </a:path>
            </a:pathLst>
          </a:custGeom>
          <a:solidFill>
            <a:srgbClr val="5C3E8C"/>
          </a:solidFill>
          <a:ln w="12700" cap="flat">
            <a:noFill/>
            <a:prstDash val="solid"/>
            <a:miter/>
          </a:ln>
          <a:effectLst>
            <a:outerShdw blurRad="165100" dist="165100" dir="5400000" algn="ctr" rotWithShape="0">
              <a:srgbClr val="000000">
                <a:alpha val="14720"/>
              </a:srgbClr>
            </a:outerShdw>
          </a:effectLst>
        </p:spPr>
        <p:txBody>
          <a:bodyPr rtlCol="0" anchor="ctr"/>
          <a:lstStyle/>
          <a:p>
            <a:endParaRPr lang="en-IS"/>
          </a:p>
        </p:txBody>
      </p:sp>
      <p:sp>
        <p:nvSpPr>
          <p:cNvPr id="28" name="Title Placeholder 12">
            <a:extLst>
              <a:ext uri="{FF2B5EF4-FFF2-40B4-BE49-F238E27FC236}">
                <a16:creationId xmlns:a16="http://schemas.microsoft.com/office/drawing/2014/main" id="{EA64A310-8E4A-0B0F-5EEE-90ED080B24E2}"/>
              </a:ext>
            </a:extLst>
          </p:cNvPr>
          <p:cNvSpPr>
            <a:spLocks noGrp="1"/>
          </p:cNvSpPr>
          <p:nvPr>
            <p:ph type="title" hasCustomPrompt="1"/>
          </p:nvPr>
        </p:nvSpPr>
        <p:spPr>
          <a:xfrm>
            <a:off x="340291" y="212186"/>
            <a:ext cx="11511073" cy="588637"/>
          </a:xfrm>
          <a:prstGeom prst="rect">
            <a:avLst/>
          </a:prstGeom>
        </p:spPr>
        <p:txBody>
          <a:bodyPr vert="horz" lIns="91440" tIns="45720" rIns="91440" bIns="45720" rtlCol="0" anchor="t" anchorCtr="0">
            <a:normAutofit/>
          </a:bodyPr>
          <a:lstStyle>
            <a:lvl1pPr>
              <a:defRPr b="1" i="0">
                <a:solidFill>
                  <a:schemeClr val="bg1"/>
                </a:solidFill>
                <a:latin typeface="Aptos ExtraBold" panose="020B0004020202020204" pitchFamily="34" charset="0"/>
              </a:defRPr>
            </a:lvl1pPr>
          </a:lstStyle>
          <a:p>
            <a:r>
              <a:rPr lang="en-GB"/>
              <a:t>Insert slide title</a:t>
            </a:r>
            <a:endParaRPr lang="en-IS"/>
          </a:p>
        </p:txBody>
      </p:sp>
      <p:grpSp>
        <p:nvGrpSpPr>
          <p:cNvPr id="45" name="Group 44">
            <a:extLst>
              <a:ext uri="{FF2B5EF4-FFF2-40B4-BE49-F238E27FC236}">
                <a16:creationId xmlns:a16="http://schemas.microsoft.com/office/drawing/2014/main" id="{97AF0AAD-D10F-BDD4-F69E-52C5991EF942}"/>
              </a:ext>
            </a:extLst>
          </p:cNvPr>
          <p:cNvGrpSpPr/>
          <p:nvPr userDrawn="1"/>
        </p:nvGrpSpPr>
        <p:grpSpPr>
          <a:xfrm>
            <a:off x="0" y="4971882"/>
            <a:ext cx="2921093" cy="1901616"/>
            <a:chOff x="0" y="4956384"/>
            <a:chExt cx="2921093" cy="1901616"/>
          </a:xfrm>
        </p:grpSpPr>
        <p:sp>
          <p:nvSpPr>
            <p:cNvPr id="46" name="Freeform 45">
              <a:extLst>
                <a:ext uri="{FF2B5EF4-FFF2-40B4-BE49-F238E27FC236}">
                  <a16:creationId xmlns:a16="http://schemas.microsoft.com/office/drawing/2014/main" id="{E04B65D0-31A6-7B52-774B-70CEFD870180}"/>
                </a:ext>
              </a:extLst>
            </p:cNvPr>
            <p:cNvSpPr/>
            <p:nvPr userDrawn="1"/>
          </p:nvSpPr>
          <p:spPr>
            <a:xfrm>
              <a:off x="33101" y="5929605"/>
              <a:ext cx="2887992" cy="928395"/>
            </a:xfrm>
            <a:custGeom>
              <a:avLst/>
              <a:gdLst>
                <a:gd name="connsiteX0" fmla="*/ 1668240 w 2887992"/>
                <a:gd name="connsiteY0" fmla="*/ 497 h 928395"/>
                <a:gd name="connsiteX1" fmla="*/ 2535886 w 2887992"/>
                <a:gd name="connsiteY1" fmla="*/ 358962 h 928395"/>
                <a:gd name="connsiteX2" fmla="*/ 2788363 w 2887992"/>
                <a:gd name="connsiteY2" fmla="*/ 692850 h 928395"/>
                <a:gd name="connsiteX3" fmla="*/ 2882666 w 2887992"/>
                <a:gd name="connsiteY3" fmla="*/ 909552 h 928395"/>
                <a:gd name="connsiteX4" fmla="*/ 2887992 w 2887992"/>
                <a:gd name="connsiteY4" fmla="*/ 928395 h 928395"/>
                <a:gd name="connsiteX5" fmla="*/ 897907 w 2887992"/>
                <a:gd name="connsiteY5" fmla="*/ 928395 h 928395"/>
                <a:gd name="connsiteX6" fmla="*/ 805477 w 2887992"/>
                <a:gd name="connsiteY6" fmla="*/ 843657 h 928395"/>
                <a:gd name="connsiteX7" fmla="*/ 0 w 2887992"/>
                <a:gd name="connsiteY7" fmla="*/ 536617 h 928395"/>
                <a:gd name="connsiteX8" fmla="*/ 563820 w 2887992"/>
                <a:gd name="connsiteY8" fmla="*/ 337159 h 928395"/>
                <a:gd name="connsiteX9" fmla="*/ 1668240 w 2887992"/>
                <a:gd name="connsiteY9" fmla="*/ 497 h 92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7992" h="928395">
                  <a:moveTo>
                    <a:pt x="1668240" y="497"/>
                  </a:moveTo>
                  <a:cubicBezTo>
                    <a:pt x="1964035" y="-7637"/>
                    <a:pt x="2259350" y="82948"/>
                    <a:pt x="2535886" y="358962"/>
                  </a:cubicBezTo>
                  <a:cubicBezTo>
                    <a:pt x="2639391" y="462272"/>
                    <a:pt x="2724101" y="574455"/>
                    <a:pt x="2788363" y="692850"/>
                  </a:cubicBezTo>
                  <a:cubicBezTo>
                    <a:pt x="2826439" y="762687"/>
                    <a:pt x="2857937" y="835085"/>
                    <a:pt x="2882666" y="909552"/>
                  </a:cubicBezTo>
                  <a:lnTo>
                    <a:pt x="2887992" y="928395"/>
                  </a:lnTo>
                  <a:lnTo>
                    <a:pt x="897907" y="928395"/>
                  </a:lnTo>
                  <a:lnTo>
                    <a:pt x="805477" y="843657"/>
                  </a:lnTo>
                  <a:cubicBezTo>
                    <a:pt x="548640" y="628282"/>
                    <a:pt x="273980" y="535065"/>
                    <a:pt x="0" y="536617"/>
                  </a:cubicBezTo>
                  <a:cubicBezTo>
                    <a:pt x="138304" y="525906"/>
                    <a:pt x="318010" y="450674"/>
                    <a:pt x="563820" y="337159"/>
                  </a:cubicBezTo>
                  <a:cubicBezTo>
                    <a:pt x="906828" y="184606"/>
                    <a:pt x="1287931" y="10956"/>
                    <a:pt x="1668240" y="497"/>
                  </a:cubicBezTo>
                  <a:close/>
                </a:path>
              </a:pathLst>
            </a:custGeom>
            <a:solidFill>
              <a:srgbClr val="00BCB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7" name="Freeform 46">
              <a:extLst>
                <a:ext uri="{FF2B5EF4-FFF2-40B4-BE49-F238E27FC236}">
                  <a16:creationId xmlns:a16="http://schemas.microsoft.com/office/drawing/2014/main" id="{B6AB660F-BF16-4002-F5D3-7F1ADE4BD3F3}"/>
                </a:ext>
              </a:extLst>
            </p:cNvPr>
            <p:cNvSpPr/>
            <p:nvPr userDrawn="1"/>
          </p:nvSpPr>
          <p:spPr>
            <a:xfrm>
              <a:off x="0" y="6466140"/>
              <a:ext cx="931144" cy="391860"/>
            </a:xfrm>
            <a:custGeom>
              <a:avLst/>
              <a:gdLst>
                <a:gd name="connsiteX0" fmla="*/ 30435 w 931144"/>
                <a:gd name="connsiteY0" fmla="*/ 20 h 391860"/>
                <a:gd name="connsiteX1" fmla="*/ 33101 w 931144"/>
                <a:gd name="connsiteY1" fmla="*/ 20 h 391860"/>
                <a:gd name="connsiteX2" fmla="*/ 33165 w 931144"/>
                <a:gd name="connsiteY2" fmla="*/ 20 h 391860"/>
                <a:gd name="connsiteX3" fmla="*/ 838642 w 931144"/>
                <a:gd name="connsiteY3" fmla="*/ 307041 h 391860"/>
                <a:gd name="connsiteX4" fmla="*/ 931144 w 931144"/>
                <a:gd name="connsiteY4" fmla="*/ 391860 h 391860"/>
                <a:gd name="connsiteX5" fmla="*/ 0 w 931144"/>
                <a:gd name="connsiteY5" fmla="*/ 391860 h 391860"/>
                <a:gd name="connsiteX6" fmla="*/ 0 w 931144"/>
                <a:gd name="connsiteY6" fmla="*/ 740 h 391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31144" h="391860">
                  <a:moveTo>
                    <a:pt x="30435" y="20"/>
                  </a:moveTo>
                  <a:lnTo>
                    <a:pt x="33101" y="20"/>
                  </a:lnTo>
                  <a:lnTo>
                    <a:pt x="33165" y="20"/>
                  </a:lnTo>
                  <a:cubicBezTo>
                    <a:pt x="307145" y="-1533"/>
                    <a:pt x="581805" y="91636"/>
                    <a:pt x="838642" y="307041"/>
                  </a:cubicBezTo>
                  <a:lnTo>
                    <a:pt x="931144" y="391860"/>
                  </a:lnTo>
                  <a:lnTo>
                    <a:pt x="0" y="391860"/>
                  </a:lnTo>
                  <a:lnTo>
                    <a:pt x="0" y="740"/>
                  </a:lnTo>
                  <a:close/>
                </a:path>
              </a:pathLst>
            </a:custGeom>
            <a:solidFill>
              <a:srgbClr val="0070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47">
              <a:extLst>
                <a:ext uri="{FF2B5EF4-FFF2-40B4-BE49-F238E27FC236}">
                  <a16:creationId xmlns:a16="http://schemas.microsoft.com/office/drawing/2014/main" id="{8DE69734-5420-E228-204D-0121F2D0E803}"/>
                </a:ext>
              </a:extLst>
            </p:cNvPr>
            <p:cNvSpPr/>
            <p:nvPr userDrawn="1"/>
          </p:nvSpPr>
          <p:spPr>
            <a:xfrm>
              <a:off x="0" y="4956384"/>
              <a:ext cx="257766" cy="952588"/>
            </a:xfrm>
            <a:custGeom>
              <a:avLst/>
              <a:gdLst>
                <a:gd name="connsiteX0" fmla="*/ 0 w 257766"/>
                <a:gd name="connsiteY0" fmla="*/ 0 h 952588"/>
                <a:gd name="connsiteX1" fmla="*/ 5683 w 257766"/>
                <a:gd name="connsiteY1" fmla="*/ 3079 h 952588"/>
                <a:gd name="connsiteX2" fmla="*/ 257766 w 257766"/>
                <a:gd name="connsiteY2" fmla="*/ 476294 h 952588"/>
                <a:gd name="connsiteX3" fmla="*/ 5683 w 257766"/>
                <a:gd name="connsiteY3" fmla="*/ 949509 h 952588"/>
                <a:gd name="connsiteX4" fmla="*/ 0 w 257766"/>
                <a:gd name="connsiteY4" fmla="*/ 952588 h 952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766" h="952588">
                  <a:moveTo>
                    <a:pt x="0" y="0"/>
                  </a:moveTo>
                  <a:lnTo>
                    <a:pt x="5683" y="3079"/>
                  </a:lnTo>
                  <a:cubicBezTo>
                    <a:pt x="157772" y="105634"/>
                    <a:pt x="257766" y="279309"/>
                    <a:pt x="257766" y="476294"/>
                  </a:cubicBezTo>
                  <a:cubicBezTo>
                    <a:pt x="257766" y="673279"/>
                    <a:pt x="157772" y="846954"/>
                    <a:pt x="5683" y="949509"/>
                  </a:cubicBezTo>
                  <a:lnTo>
                    <a:pt x="0" y="952588"/>
                  </a:lnTo>
                  <a:close/>
                </a:path>
              </a:pathLst>
            </a:custGeom>
            <a:solidFill>
              <a:srgbClr val="70E3D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9" name="Picture 48" descr="A black background with white text&#10;&#10;Description automatically generated">
              <a:extLst>
                <a:ext uri="{FF2B5EF4-FFF2-40B4-BE49-F238E27FC236}">
                  <a16:creationId xmlns:a16="http://schemas.microsoft.com/office/drawing/2014/main" id="{0252694B-2ECA-8073-2611-132237F40951}"/>
                </a:ext>
              </a:extLst>
            </p:cNvPr>
            <p:cNvPicPr>
              <a:picLocks noChangeAspect="1"/>
            </p:cNvPicPr>
            <p:nvPr userDrawn="1"/>
          </p:nvPicPr>
          <p:blipFill>
            <a:blip r:embed="rId2"/>
            <a:stretch>
              <a:fillRect/>
            </a:stretch>
          </p:blipFill>
          <p:spPr>
            <a:xfrm>
              <a:off x="932069" y="6128121"/>
              <a:ext cx="1480989" cy="606708"/>
            </a:xfrm>
            <a:prstGeom prst="rect">
              <a:avLst/>
            </a:prstGeom>
          </p:spPr>
        </p:pic>
      </p:grpSp>
      <p:sp>
        <p:nvSpPr>
          <p:cNvPr id="27" name="Text Placeholder 8">
            <a:extLst>
              <a:ext uri="{FF2B5EF4-FFF2-40B4-BE49-F238E27FC236}">
                <a16:creationId xmlns:a16="http://schemas.microsoft.com/office/drawing/2014/main" id="{A83F39A0-32C9-BA62-1FE4-8D3886A53051}"/>
              </a:ext>
            </a:extLst>
          </p:cNvPr>
          <p:cNvSpPr>
            <a:spLocks noGrp="1"/>
          </p:cNvSpPr>
          <p:nvPr>
            <p:ph type="body" sz="quarter" idx="11" hasCustomPrompt="1"/>
          </p:nvPr>
        </p:nvSpPr>
        <p:spPr>
          <a:xfrm>
            <a:off x="565732" y="1201826"/>
            <a:ext cx="4111419" cy="4650800"/>
          </a:xfrm>
          <a:prstGeom prst="rect">
            <a:avLst/>
          </a:prstGeom>
        </p:spPr>
        <p:txBody>
          <a:bodyPr/>
          <a:lstStyle>
            <a:lvl1pPr>
              <a:defRPr sz="2000" b="0" i="0">
                <a:solidFill>
                  <a:schemeClr val="bg1"/>
                </a:solidFill>
                <a:latin typeface="Aptos Light" panose="020B0004020202020204" pitchFamily="34" charset="0"/>
                <a:cs typeface="Segoe UI" panose="020B0502040204020203" pitchFamily="34" charset="0"/>
              </a:defRPr>
            </a:lvl1pPr>
            <a:lvl2pPr>
              <a:defRPr>
                <a:solidFill>
                  <a:srgbClr val="323133"/>
                </a:solidFill>
                <a:latin typeface="Segoe UI" panose="020B0502040204020203" pitchFamily="34" charset="0"/>
                <a:cs typeface="Segoe UI" panose="020B0502040204020203" pitchFamily="34" charset="0"/>
              </a:defRPr>
            </a:lvl2pPr>
            <a:lvl3pPr>
              <a:defRPr>
                <a:solidFill>
                  <a:srgbClr val="323133"/>
                </a:solidFill>
                <a:latin typeface="Segoe UI" panose="020B0502040204020203" pitchFamily="34" charset="0"/>
                <a:cs typeface="Segoe UI" panose="020B0502040204020203" pitchFamily="34" charset="0"/>
              </a:defRPr>
            </a:lvl3pPr>
            <a:lvl4pPr>
              <a:defRPr>
                <a:solidFill>
                  <a:srgbClr val="323133"/>
                </a:solidFill>
                <a:latin typeface="Segoe UI" panose="020B0502040204020203" pitchFamily="34" charset="0"/>
                <a:cs typeface="Segoe UI" panose="020B0502040204020203" pitchFamily="34" charset="0"/>
              </a:defRPr>
            </a:lvl4pPr>
            <a:lvl5pPr>
              <a:defRPr>
                <a:solidFill>
                  <a:srgbClr val="323133"/>
                </a:solidFill>
                <a:latin typeface="Segoe UI" panose="020B0502040204020203" pitchFamily="34" charset="0"/>
                <a:cs typeface="Segoe UI" panose="020B0502040204020203" pitchFamily="34" charset="0"/>
              </a:defRPr>
            </a:lvl5pPr>
          </a:lstStyle>
          <a:p>
            <a:pPr lvl="0"/>
            <a:r>
              <a:rPr lang="en-GB"/>
              <a:t>Click to edit text</a:t>
            </a:r>
          </a:p>
        </p:txBody>
      </p:sp>
      <p:sp>
        <p:nvSpPr>
          <p:cNvPr id="50" name="Text Placeholder 41">
            <a:extLst>
              <a:ext uri="{FF2B5EF4-FFF2-40B4-BE49-F238E27FC236}">
                <a16:creationId xmlns:a16="http://schemas.microsoft.com/office/drawing/2014/main" id="{86F9C807-CA55-86E4-CE79-6B74C25A5669}"/>
              </a:ext>
            </a:extLst>
          </p:cNvPr>
          <p:cNvSpPr>
            <a:spLocks noGrp="1"/>
          </p:cNvSpPr>
          <p:nvPr>
            <p:ph type="body" sz="quarter" idx="12"/>
          </p:nvPr>
        </p:nvSpPr>
        <p:spPr>
          <a:xfrm>
            <a:off x="5268930" y="962526"/>
            <a:ext cx="6582433"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755349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Grey 1">
    <p:bg>
      <p:bgPr>
        <a:solidFill>
          <a:srgbClr val="F4F2F6"/>
        </a:solidFill>
        <a:effectLst/>
      </p:bgPr>
    </p:bg>
    <p:spTree>
      <p:nvGrpSpPr>
        <p:cNvPr id="1" name=""/>
        <p:cNvGrpSpPr/>
        <p:nvPr/>
      </p:nvGrpSpPr>
      <p:grpSpPr>
        <a:xfrm>
          <a:off x="0" y="0"/>
          <a:ext cx="0" cy="0"/>
          <a:chOff x="0" y="0"/>
          <a:chExt cx="0" cy="0"/>
        </a:xfrm>
      </p:grpSpPr>
      <p:pic>
        <p:nvPicPr>
          <p:cNvPr id="3" name="Graphic 1">
            <a:extLst>
              <a:ext uri="{FF2B5EF4-FFF2-40B4-BE49-F238E27FC236}">
                <a16:creationId xmlns:a16="http://schemas.microsoft.com/office/drawing/2014/main" id="{8AA45524-17BE-B268-19FB-17BB9EC451D5}"/>
              </a:ext>
            </a:extLst>
          </p:cNvPr>
          <p:cNvPicPr>
            <a:picLocks noChangeAspect="1"/>
          </p:cNvPicPr>
          <p:nvPr userDrawn="1"/>
        </p:nvPicPr>
        <p:blipFill>
          <a:blip r:embed="rId2"/>
          <a:srcRect/>
          <a:stretch/>
        </p:blipFill>
        <p:spPr>
          <a:xfrm>
            <a:off x="6783006" y="599693"/>
            <a:ext cx="2643806" cy="1083071"/>
          </a:xfrm>
          <a:prstGeom prst="rect">
            <a:avLst/>
          </a:prstGeom>
        </p:spPr>
      </p:pic>
      <p:sp>
        <p:nvSpPr>
          <p:cNvPr id="5" name="Title Placeholder 12">
            <a:extLst>
              <a:ext uri="{FF2B5EF4-FFF2-40B4-BE49-F238E27FC236}">
                <a16:creationId xmlns:a16="http://schemas.microsoft.com/office/drawing/2014/main" id="{869FEF21-848F-98A9-C4EC-8499DFE1343D}"/>
              </a:ext>
            </a:extLst>
          </p:cNvPr>
          <p:cNvSpPr>
            <a:spLocks noGrp="1"/>
          </p:cNvSpPr>
          <p:nvPr>
            <p:ph type="title" hasCustomPrompt="1"/>
          </p:nvPr>
        </p:nvSpPr>
        <p:spPr>
          <a:xfrm>
            <a:off x="4666039" y="2115535"/>
            <a:ext cx="6877740" cy="666357"/>
          </a:xfrm>
          <a:prstGeom prst="rect">
            <a:avLst/>
          </a:prstGeom>
        </p:spPr>
        <p:txBody>
          <a:bodyPr vert="horz" lIns="91440" tIns="45720" rIns="91440" bIns="45720" rtlCol="0" anchor="t" anchorCtr="0">
            <a:normAutofit/>
          </a:bodyPr>
          <a:lstStyle>
            <a:lvl1pPr algn="ctr">
              <a:defRPr b="1" i="0">
                <a:solidFill>
                  <a:srgbClr val="361D5C"/>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8" name="Text Placeholder 35">
            <a:extLst>
              <a:ext uri="{FF2B5EF4-FFF2-40B4-BE49-F238E27FC236}">
                <a16:creationId xmlns:a16="http://schemas.microsoft.com/office/drawing/2014/main" id="{B94BE46C-A4C5-370E-1EFE-F264FA3A4BF6}"/>
              </a:ext>
            </a:extLst>
          </p:cNvPr>
          <p:cNvSpPr>
            <a:spLocks noGrp="1"/>
          </p:cNvSpPr>
          <p:nvPr>
            <p:ph type="body" sz="quarter" idx="14" hasCustomPrompt="1"/>
          </p:nvPr>
        </p:nvSpPr>
        <p:spPr>
          <a:xfrm>
            <a:off x="8864627" y="5740159"/>
            <a:ext cx="2956243" cy="303738"/>
          </a:xfrm>
          <a:prstGeom prst="rect">
            <a:avLst/>
          </a:prstGeom>
        </p:spPr>
        <p:txBody>
          <a:bodyPr/>
          <a:lstStyle>
            <a:lvl1pPr marL="0" indent="0" algn="r">
              <a:buNone/>
              <a:defRPr sz="1800" b="1" i="0">
                <a:solidFill>
                  <a:srgbClr val="19181A"/>
                </a:solidFill>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9" name="Text Placeholder 35">
            <a:extLst>
              <a:ext uri="{FF2B5EF4-FFF2-40B4-BE49-F238E27FC236}">
                <a16:creationId xmlns:a16="http://schemas.microsoft.com/office/drawing/2014/main" id="{30AA5687-9CF4-DB7F-4C54-227400EE4DCC}"/>
              </a:ext>
            </a:extLst>
          </p:cNvPr>
          <p:cNvSpPr>
            <a:spLocks noGrp="1"/>
          </p:cNvSpPr>
          <p:nvPr>
            <p:ph type="body" sz="quarter" idx="15" hasCustomPrompt="1"/>
          </p:nvPr>
        </p:nvSpPr>
        <p:spPr>
          <a:xfrm>
            <a:off x="8864627" y="6062014"/>
            <a:ext cx="2956243" cy="303738"/>
          </a:xfrm>
          <a:prstGeom prst="rect">
            <a:avLst/>
          </a:prstGeom>
        </p:spPr>
        <p:txBody>
          <a:bodyPr/>
          <a:lstStyle>
            <a:lvl1pPr marL="0" indent="0" algn="r">
              <a:buNone/>
              <a:defRPr sz="1800" b="0" i="0">
                <a:solidFill>
                  <a:srgbClr val="00706E"/>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12" name="Text Placeholder 6">
            <a:extLst>
              <a:ext uri="{FF2B5EF4-FFF2-40B4-BE49-F238E27FC236}">
                <a16:creationId xmlns:a16="http://schemas.microsoft.com/office/drawing/2014/main" id="{ABAAC34C-551C-0BD3-B5D7-852F5F49A3B4}"/>
              </a:ext>
            </a:extLst>
          </p:cNvPr>
          <p:cNvSpPr>
            <a:spLocks noGrp="1"/>
          </p:cNvSpPr>
          <p:nvPr>
            <p:ph type="body" sz="quarter" idx="16" hasCustomPrompt="1"/>
          </p:nvPr>
        </p:nvSpPr>
        <p:spPr>
          <a:xfrm>
            <a:off x="4666039" y="2748476"/>
            <a:ext cx="6877740" cy="831850"/>
          </a:xfrm>
          <a:prstGeom prst="rect">
            <a:avLst/>
          </a:prstGeom>
        </p:spPr>
        <p:txBody>
          <a:bodyPr/>
          <a:lstStyle>
            <a:lvl1pPr marL="0" indent="0" algn="ctr">
              <a:buNone/>
              <a:defRPr b="0" i="0">
                <a:solidFill>
                  <a:srgbClr val="00706E"/>
                </a:solidFill>
                <a:latin typeface="Aptos Light" panose="020B0004020202020204" pitchFamily="34" charset="0"/>
                <a:cs typeface="Segoe UI" panose="020B0502040204020203" pitchFamily="34" charset="0"/>
              </a:defRPr>
            </a:lvl1pPr>
            <a:lvl2pPr marL="457200" indent="0" algn="ctr">
              <a:buNone/>
              <a:defRPr>
                <a:solidFill>
                  <a:srgbClr val="328C85"/>
                </a:solidFill>
                <a:latin typeface="Segoe UI" panose="020B0502040204020203" pitchFamily="34" charset="0"/>
                <a:cs typeface="Segoe UI" panose="020B0502040204020203" pitchFamily="34" charset="0"/>
              </a:defRPr>
            </a:lvl2pPr>
            <a:lvl3pPr marL="914400" indent="0" algn="ctr">
              <a:buNone/>
              <a:defRPr>
                <a:solidFill>
                  <a:srgbClr val="328C85"/>
                </a:solidFill>
                <a:latin typeface="Segoe UI" panose="020B0502040204020203" pitchFamily="34" charset="0"/>
                <a:cs typeface="Segoe UI" panose="020B0502040204020203" pitchFamily="34" charset="0"/>
              </a:defRPr>
            </a:lvl3pPr>
            <a:lvl4pPr marL="1371600" indent="0" algn="ctr">
              <a:buNone/>
              <a:defRPr>
                <a:solidFill>
                  <a:srgbClr val="328C85"/>
                </a:solidFill>
                <a:latin typeface="Segoe UI" panose="020B0502040204020203" pitchFamily="34" charset="0"/>
                <a:cs typeface="Segoe UI" panose="020B0502040204020203" pitchFamily="34" charset="0"/>
              </a:defRPr>
            </a:lvl4pPr>
            <a:lvl5pPr marL="1828800" indent="0" algn="ctr">
              <a:buNone/>
              <a:defRPr>
                <a:solidFill>
                  <a:srgbClr val="328C85"/>
                </a:solidFill>
                <a:latin typeface="Segoe UI" panose="020B0502040204020203" pitchFamily="34" charset="0"/>
                <a:cs typeface="Segoe UI" panose="020B0502040204020203" pitchFamily="34" charset="0"/>
              </a:defRPr>
            </a:lvl5pPr>
          </a:lstStyle>
          <a:p>
            <a:pPr lvl="0"/>
            <a:r>
              <a:rPr lang="en-US"/>
              <a:t>Subtitle if you want</a:t>
            </a:r>
            <a:endParaRPr lang="en-IS"/>
          </a:p>
        </p:txBody>
      </p:sp>
      <p:sp>
        <p:nvSpPr>
          <p:cNvPr id="13" name="Freeform 12">
            <a:extLst>
              <a:ext uri="{FF2B5EF4-FFF2-40B4-BE49-F238E27FC236}">
                <a16:creationId xmlns:a16="http://schemas.microsoft.com/office/drawing/2014/main" id="{DF0F46FD-8444-11BD-E13B-055D63222BB4}"/>
              </a:ext>
            </a:extLst>
          </p:cNvPr>
          <p:cNvSpPr/>
          <p:nvPr userDrawn="1"/>
        </p:nvSpPr>
        <p:spPr>
          <a:xfrm>
            <a:off x="0" y="332566"/>
            <a:ext cx="4111411" cy="6525435"/>
          </a:xfrm>
          <a:custGeom>
            <a:avLst/>
            <a:gdLst>
              <a:gd name="connsiteX0" fmla="*/ 0 w 4111411"/>
              <a:gd name="connsiteY0" fmla="*/ 0 h 6525435"/>
              <a:gd name="connsiteX1" fmla="*/ 1116601 w 4111411"/>
              <a:gd name="connsiteY1" fmla="*/ 0 h 6525435"/>
              <a:gd name="connsiteX2" fmla="*/ 4111411 w 4111411"/>
              <a:gd name="connsiteY2" fmla="*/ 2784997 h 6525435"/>
              <a:gd name="connsiteX3" fmla="*/ 2430593 w 4111411"/>
              <a:gd name="connsiteY3" fmla="*/ 5143393 h 6525435"/>
              <a:gd name="connsiteX4" fmla="*/ 3338044 w 4111411"/>
              <a:gd name="connsiteY4" fmla="*/ 6523565 h 6525435"/>
              <a:gd name="connsiteX5" fmla="*/ 3339096 w 4111411"/>
              <a:gd name="connsiteY5" fmla="*/ 6525435 h 6525435"/>
              <a:gd name="connsiteX6" fmla="*/ 1070303 w 4111411"/>
              <a:gd name="connsiteY6" fmla="*/ 6525435 h 6525435"/>
              <a:gd name="connsiteX7" fmla="*/ 465562 w 4111411"/>
              <a:gd name="connsiteY7" fmla="*/ 5558224 h 6525435"/>
              <a:gd name="connsiteX8" fmla="*/ 465562 w 4111411"/>
              <a:gd name="connsiteY8" fmla="*/ 3839730 h 6525435"/>
              <a:gd name="connsiteX9" fmla="*/ 891644 w 4111411"/>
              <a:gd name="connsiteY9" fmla="*/ 3839730 h 6525435"/>
              <a:gd name="connsiteX10" fmla="*/ 1968766 w 4111411"/>
              <a:gd name="connsiteY10" fmla="*/ 2796768 h 6525435"/>
              <a:gd name="connsiteX11" fmla="*/ 891644 w 4111411"/>
              <a:gd name="connsiteY11" fmla="*/ 1765735 h 6525435"/>
              <a:gd name="connsiteX12" fmla="*/ 21364 w 4111411"/>
              <a:gd name="connsiteY12" fmla="*/ 1499560 h 6525435"/>
              <a:gd name="connsiteX13" fmla="*/ 0 w 4111411"/>
              <a:gd name="connsiteY13" fmla="*/ 1483564 h 6525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11411" h="6525435">
                <a:moveTo>
                  <a:pt x="0" y="0"/>
                </a:moveTo>
                <a:lnTo>
                  <a:pt x="1116601" y="0"/>
                </a:lnTo>
                <a:cubicBezTo>
                  <a:pt x="2915933" y="0"/>
                  <a:pt x="4111411" y="1173233"/>
                  <a:pt x="4111411" y="2784997"/>
                </a:cubicBezTo>
                <a:cubicBezTo>
                  <a:pt x="4111411" y="3816030"/>
                  <a:pt x="3448616" y="4764192"/>
                  <a:pt x="2430593" y="5143393"/>
                </a:cubicBezTo>
                <a:lnTo>
                  <a:pt x="3338044" y="6523565"/>
                </a:lnTo>
                <a:lnTo>
                  <a:pt x="3339096" y="6525435"/>
                </a:lnTo>
                <a:lnTo>
                  <a:pt x="1070303" y="6525435"/>
                </a:lnTo>
                <a:lnTo>
                  <a:pt x="465562" y="5558224"/>
                </a:lnTo>
                <a:cubicBezTo>
                  <a:pt x="465562" y="5558224"/>
                  <a:pt x="465562" y="3839730"/>
                  <a:pt x="465562" y="3839730"/>
                </a:cubicBezTo>
                <a:lnTo>
                  <a:pt x="891644" y="3839730"/>
                </a:lnTo>
                <a:cubicBezTo>
                  <a:pt x="1542683" y="3839730"/>
                  <a:pt x="1968766" y="3389270"/>
                  <a:pt x="1968766" y="2796768"/>
                </a:cubicBezTo>
                <a:cubicBezTo>
                  <a:pt x="1968766" y="2204266"/>
                  <a:pt x="1542683" y="1765735"/>
                  <a:pt x="891644" y="1765735"/>
                </a:cubicBezTo>
                <a:cubicBezTo>
                  <a:pt x="569283" y="1765735"/>
                  <a:pt x="269798" y="1667607"/>
                  <a:pt x="21364" y="1499560"/>
                </a:cubicBezTo>
                <a:lnTo>
                  <a:pt x="0" y="1483564"/>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AAB2157E-75E1-AE31-325B-073D1A204563}"/>
              </a:ext>
            </a:extLst>
          </p:cNvPr>
          <p:cNvSpPr/>
          <p:nvPr userDrawn="1"/>
        </p:nvSpPr>
        <p:spPr>
          <a:xfrm rot="5400000">
            <a:off x="2776765" y="1857800"/>
            <a:ext cx="1716404" cy="6347165"/>
          </a:xfrm>
          <a:custGeom>
            <a:avLst/>
            <a:gdLst>
              <a:gd name="connsiteX0" fmla="*/ 0 w 1716404"/>
              <a:gd name="connsiteY0" fmla="*/ 0 h 6347165"/>
              <a:gd name="connsiteX1" fmla="*/ 237666 w 1716404"/>
              <a:gd name="connsiteY1" fmla="*/ 0 h 6347165"/>
              <a:gd name="connsiteX2" fmla="*/ 1716404 w 1716404"/>
              <a:gd name="connsiteY2" fmla="*/ 1480539 h 6347165"/>
              <a:gd name="connsiteX3" fmla="*/ 1716404 w 1716404"/>
              <a:gd name="connsiteY3" fmla="*/ 6347166 h 6347165"/>
              <a:gd name="connsiteX4" fmla="*/ 0 w 1716404"/>
              <a:gd name="connsiteY4" fmla="*/ 6347166 h 6347165"/>
              <a:gd name="connsiteX5" fmla="*/ 0 w 1716404"/>
              <a:gd name="connsiteY5" fmla="*/ 0 h 6347165"/>
              <a:gd name="connsiteX6" fmla="*/ 0 w 1716404"/>
              <a:gd name="connsiteY6" fmla="*/ 0 h 634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6404" h="6347165">
                <a:moveTo>
                  <a:pt x="0" y="0"/>
                </a:moveTo>
                <a:lnTo>
                  <a:pt x="237666" y="0"/>
                </a:lnTo>
                <a:cubicBezTo>
                  <a:pt x="1053768" y="0"/>
                  <a:pt x="1716404" y="663443"/>
                  <a:pt x="1716404" y="1480539"/>
                </a:cubicBezTo>
                <a:lnTo>
                  <a:pt x="1716404" y="6347166"/>
                </a:lnTo>
                <a:lnTo>
                  <a:pt x="0" y="6347166"/>
                </a:lnTo>
                <a:lnTo>
                  <a:pt x="0" y="0"/>
                </a:lnTo>
                <a:lnTo>
                  <a:pt x="0" y="0"/>
                </a:lnTo>
                <a:close/>
              </a:path>
            </a:pathLst>
          </a:custGeom>
          <a:solidFill>
            <a:srgbClr val="00706E"/>
          </a:solidFill>
          <a:ln w="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F72B881-1C15-4D2F-3F10-B07906724C5C}"/>
              </a:ext>
            </a:extLst>
          </p:cNvPr>
          <p:cNvSpPr/>
          <p:nvPr userDrawn="1"/>
        </p:nvSpPr>
        <p:spPr>
          <a:xfrm>
            <a:off x="0" y="2657475"/>
            <a:ext cx="1320110" cy="693430"/>
          </a:xfrm>
          <a:custGeom>
            <a:avLst/>
            <a:gdLst>
              <a:gd name="connsiteX0" fmla="*/ 0 w 1320110"/>
              <a:gd name="connsiteY0" fmla="*/ 0 h 693430"/>
              <a:gd name="connsiteX1" fmla="*/ 98524 w 1320110"/>
              <a:gd name="connsiteY1" fmla="*/ 47589 h 693430"/>
              <a:gd name="connsiteX2" fmla="*/ 1098808 w 1320110"/>
              <a:gd name="connsiteY2" fmla="*/ 250287 h 693430"/>
              <a:gd name="connsiteX3" fmla="*/ 1320110 w 1320110"/>
              <a:gd name="connsiteY3" fmla="*/ 471859 h 693430"/>
              <a:gd name="connsiteX4" fmla="*/ 1098808 w 1320110"/>
              <a:gd name="connsiteY4" fmla="*/ 693430 h 693430"/>
              <a:gd name="connsiteX5" fmla="*/ 203276 w 1320110"/>
              <a:gd name="connsiteY5" fmla="*/ 557497 h 693430"/>
              <a:gd name="connsiteX6" fmla="*/ 0 w 1320110"/>
              <a:gd name="connsiteY6" fmla="*/ 482863 h 693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0110" h="693430">
                <a:moveTo>
                  <a:pt x="0" y="0"/>
                </a:moveTo>
                <a:lnTo>
                  <a:pt x="98524" y="47589"/>
                </a:lnTo>
                <a:cubicBezTo>
                  <a:pt x="406156" y="178084"/>
                  <a:pt x="744216" y="250287"/>
                  <a:pt x="1098808" y="250287"/>
                </a:cubicBezTo>
                <a:cubicBezTo>
                  <a:pt x="1220977" y="250287"/>
                  <a:pt x="1320110" y="349541"/>
                  <a:pt x="1320110" y="471859"/>
                </a:cubicBezTo>
                <a:cubicBezTo>
                  <a:pt x="1320110" y="594177"/>
                  <a:pt x="1220977" y="693430"/>
                  <a:pt x="1098808" y="693430"/>
                </a:cubicBezTo>
                <a:cubicBezTo>
                  <a:pt x="787110" y="693430"/>
                  <a:pt x="486309" y="645826"/>
                  <a:pt x="203276" y="557497"/>
                </a:cubicBezTo>
                <a:lnTo>
                  <a:pt x="0" y="482863"/>
                </a:lnTo>
                <a:close/>
              </a:path>
            </a:pathLst>
          </a:custGeom>
          <a:solidFill>
            <a:srgbClr val="EFBC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37247176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Grey 2">
    <p:bg>
      <p:bgPr>
        <a:solidFill>
          <a:srgbClr val="F4F2F6"/>
        </a:solidFill>
        <a:effectLst/>
      </p:bgPr>
    </p:bg>
    <p:spTree>
      <p:nvGrpSpPr>
        <p:cNvPr id="1" name=""/>
        <p:cNvGrpSpPr/>
        <p:nvPr/>
      </p:nvGrpSpPr>
      <p:grpSpPr>
        <a:xfrm>
          <a:off x="0" y="0"/>
          <a:ext cx="0" cy="0"/>
          <a:chOff x="0" y="0"/>
          <a:chExt cx="0" cy="0"/>
        </a:xfrm>
      </p:grpSpPr>
      <p:pic>
        <p:nvPicPr>
          <p:cNvPr id="3" name="Graphic 1">
            <a:extLst>
              <a:ext uri="{FF2B5EF4-FFF2-40B4-BE49-F238E27FC236}">
                <a16:creationId xmlns:a16="http://schemas.microsoft.com/office/drawing/2014/main" id="{855AF4E8-3A3C-833E-2C4C-4D6EC6C3DC6B}"/>
              </a:ext>
            </a:extLst>
          </p:cNvPr>
          <p:cNvPicPr>
            <a:picLocks noChangeAspect="1"/>
          </p:cNvPicPr>
          <p:nvPr userDrawn="1"/>
        </p:nvPicPr>
        <p:blipFill>
          <a:blip r:embed="rId2"/>
          <a:srcRect/>
          <a:stretch/>
        </p:blipFill>
        <p:spPr>
          <a:xfrm>
            <a:off x="2536257" y="599693"/>
            <a:ext cx="2643806" cy="1083071"/>
          </a:xfrm>
          <a:prstGeom prst="rect">
            <a:avLst/>
          </a:prstGeom>
        </p:spPr>
      </p:pic>
      <p:sp>
        <p:nvSpPr>
          <p:cNvPr id="5" name="Title Placeholder 12">
            <a:extLst>
              <a:ext uri="{FF2B5EF4-FFF2-40B4-BE49-F238E27FC236}">
                <a16:creationId xmlns:a16="http://schemas.microsoft.com/office/drawing/2014/main" id="{FAA16868-F415-BE21-7A44-0FD73ADF9629}"/>
              </a:ext>
            </a:extLst>
          </p:cNvPr>
          <p:cNvSpPr>
            <a:spLocks noGrp="1"/>
          </p:cNvSpPr>
          <p:nvPr>
            <p:ph type="title" hasCustomPrompt="1"/>
          </p:nvPr>
        </p:nvSpPr>
        <p:spPr>
          <a:xfrm>
            <a:off x="419290" y="2115535"/>
            <a:ext cx="6877740" cy="666357"/>
          </a:xfrm>
          <a:prstGeom prst="rect">
            <a:avLst/>
          </a:prstGeom>
        </p:spPr>
        <p:txBody>
          <a:bodyPr vert="horz" lIns="91440" tIns="45720" rIns="91440" bIns="45720" rtlCol="0" anchor="t" anchorCtr="0">
            <a:normAutofit/>
          </a:bodyPr>
          <a:lstStyle>
            <a:lvl1pPr algn="ctr">
              <a:defRPr b="1" i="0">
                <a:solidFill>
                  <a:srgbClr val="361D5C"/>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8" name="Text Placeholder 35">
            <a:extLst>
              <a:ext uri="{FF2B5EF4-FFF2-40B4-BE49-F238E27FC236}">
                <a16:creationId xmlns:a16="http://schemas.microsoft.com/office/drawing/2014/main" id="{C6763B3A-19CA-BD9A-9199-9C0FD8BB2294}"/>
              </a:ext>
            </a:extLst>
          </p:cNvPr>
          <p:cNvSpPr>
            <a:spLocks noGrp="1"/>
          </p:cNvSpPr>
          <p:nvPr>
            <p:ph type="body" sz="quarter" idx="14" hasCustomPrompt="1"/>
          </p:nvPr>
        </p:nvSpPr>
        <p:spPr>
          <a:xfrm>
            <a:off x="419290" y="5740159"/>
            <a:ext cx="2956243" cy="303738"/>
          </a:xfrm>
          <a:prstGeom prst="rect">
            <a:avLst/>
          </a:prstGeom>
        </p:spPr>
        <p:txBody>
          <a:bodyPr/>
          <a:lstStyle>
            <a:lvl1pPr marL="0" indent="0" algn="l">
              <a:buNone/>
              <a:defRPr sz="1800" b="1" i="0">
                <a:solidFill>
                  <a:srgbClr val="19181A"/>
                </a:solidFill>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9" name="Text Placeholder 35">
            <a:extLst>
              <a:ext uri="{FF2B5EF4-FFF2-40B4-BE49-F238E27FC236}">
                <a16:creationId xmlns:a16="http://schemas.microsoft.com/office/drawing/2014/main" id="{F2AB6BBD-8E84-7D9A-A60B-3B9BE6193D7A}"/>
              </a:ext>
            </a:extLst>
          </p:cNvPr>
          <p:cNvSpPr>
            <a:spLocks noGrp="1"/>
          </p:cNvSpPr>
          <p:nvPr>
            <p:ph type="body" sz="quarter" idx="15" hasCustomPrompt="1"/>
          </p:nvPr>
        </p:nvSpPr>
        <p:spPr>
          <a:xfrm>
            <a:off x="419290" y="6062014"/>
            <a:ext cx="2956243" cy="303738"/>
          </a:xfrm>
          <a:prstGeom prst="rect">
            <a:avLst/>
          </a:prstGeom>
        </p:spPr>
        <p:txBody>
          <a:bodyPr/>
          <a:lstStyle>
            <a:lvl1pPr marL="0" indent="0" algn="l">
              <a:buNone/>
              <a:defRPr sz="1800" b="0" i="0">
                <a:solidFill>
                  <a:srgbClr val="D24A74"/>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12" name="Text Placeholder 5">
            <a:extLst>
              <a:ext uri="{FF2B5EF4-FFF2-40B4-BE49-F238E27FC236}">
                <a16:creationId xmlns:a16="http://schemas.microsoft.com/office/drawing/2014/main" id="{96BDBD39-D3B3-A45C-9E72-79CB3EEA5983}"/>
              </a:ext>
            </a:extLst>
          </p:cNvPr>
          <p:cNvSpPr>
            <a:spLocks noGrp="1"/>
          </p:cNvSpPr>
          <p:nvPr>
            <p:ph type="body" sz="quarter" idx="16" hasCustomPrompt="1"/>
          </p:nvPr>
        </p:nvSpPr>
        <p:spPr>
          <a:xfrm>
            <a:off x="419290" y="2751703"/>
            <a:ext cx="6877740" cy="654050"/>
          </a:xfrm>
          <a:prstGeom prst="rect">
            <a:avLst/>
          </a:prstGeom>
        </p:spPr>
        <p:txBody>
          <a:bodyPr/>
          <a:lstStyle>
            <a:lvl1pPr marL="0" indent="0" algn="ctr">
              <a:buNone/>
              <a:defRPr b="0" i="0">
                <a:solidFill>
                  <a:srgbClr val="D24A74"/>
                </a:solidFill>
                <a:latin typeface="Aptos Light" panose="020B0004020202020204" pitchFamily="34" charset="0"/>
                <a:cs typeface="Segoe UI" panose="020B0502040204020203" pitchFamily="34" charset="0"/>
              </a:defRPr>
            </a:lvl1pPr>
            <a:lvl2pPr marL="457200" indent="0" algn="ctr">
              <a:buNone/>
              <a:defRPr>
                <a:solidFill>
                  <a:srgbClr val="943267"/>
                </a:solidFill>
                <a:latin typeface="Segoe UI" panose="020B0502040204020203" pitchFamily="34" charset="0"/>
                <a:cs typeface="Segoe UI" panose="020B0502040204020203" pitchFamily="34" charset="0"/>
              </a:defRPr>
            </a:lvl2pPr>
            <a:lvl3pPr marL="914400" indent="0" algn="ctr">
              <a:buNone/>
              <a:defRPr>
                <a:solidFill>
                  <a:srgbClr val="943267"/>
                </a:solidFill>
                <a:latin typeface="Segoe UI" panose="020B0502040204020203" pitchFamily="34" charset="0"/>
                <a:cs typeface="Segoe UI" panose="020B0502040204020203" pitchFamily="34" charset="0"/>
              </a:defRPr>
            </a:lvl3pPr>
            <a:lvl4pPr marL="1371600" indent="0" algn="ctr">
              <a:buNone/>
              <a:defRPr>
                <a:solidFill>
                  <a:srgbClr val="943267"/>
                </a:solidFill>
                <a:latin typeface="Segoe UI" panose="020B0502040204020203" pitchFamily="34" charset="0"/>
                <a:cs typeface="Segoe UI" panose="020B0502040204020203" pitchFamily="34" charset="0"/>
              </a:defRPr>
            </a:lvl4pPr>
            <a:lvl5pPr marL="1828800" indent="0" algn="ctr">
              <a:buNone/>
              <a:defRPr>
                <a:solidFill>
                  <a:srgbClr val="943267"/>
                </a:solidFill>
                <a:latin typeface="Segoe UI" panose="020B0502040204020203" pitchFamily="34" charset="0"/>
                <a:cs typeface="Segoe UI" panose="020B0502040204020203" pitchFamily="34" charset="0"/>
              </a:defRPr>
            </a:lvl5pPr>
          </a:lstStyle>
          <a:p>
            <a:pPr lvl="0"/>
            <a:r>
              <a:rPr lang="en-US"/>
              <a:t>Subtitle if you want</a:t>
            </a:r>
            <a:endParaRPr lang="en-IS"/>
          </a:p>
        </p:txBody>
      </p:sp>
      <p:grpSp>
        <p:nvGrpSpPr>
          <p:cNvPr id="13" name="Group 12">
            <a:extLst>
              <a:ext uri="{FF2B5EF4-FFF2-40B4-BE49-F238E27FC236}">
                <a16:creationId xmlns:a16="http://schemas.microsoft.com/office/drawing/2014/main" id="{63A2FAD2-1AEE-641D-E972-927C9DEB1600}"/>
              </a:ext>
            </a:extLst>
          </p:cNvPr>
          <p:cNvGrpSpPr/>
          <p:nvPr userDrawn="1"/>
        </p:nvGrpSpPr>
        <p:grpSpPr>
          <a:xfrm>
            <a:off x="5775614" y="0"/>
            <a:ext cx="6416386" cy="6858000"/>
            <a:chOff x="5775614" y="0"/>
            <a:chExt cx="6416386" cy="6858000"/>
          </a:xfrm>
        </p:grpSpPr>
        <p:sp>
          <p:nvSpPr>
            <p:cNvPr id="14" name="Freeform 13">
              <a:extLst>
                <a:ext uri="{FF2B5EF4-FFF2-40B4-BE49-F238E27FC236}">
                  <a16:creationId xmlns:a16="http://schemas.microsoft.com/office/drawing/2014/main" id="{331A1D15-AF00-2DD3-7B1E-12F592FBD67C}"/>
                </a:ext>
              </a:extLst>
            </p:cNvPr>
            <p:cNvSpPr/>
            <p:nvPr userDrawn="1"/>
          </p:nvSpPr>
          <p:spPr>
            <a:xfrm>
              <a:off x="7240492" y="1321550"/>
              <a:ext cx="4951508" cy="5536450"/>
            </a:xfrm>
            <a:custGeom>
              <a:avLst/>
              <a:gdLst>
                <a:gd name="connsiteX0" fmla="*/ 4951508 w 4951508"/>
                <a:gd name="connsiteY0" fmla="*/ 0 h 5536450"/>
                <a:gd name="connsiteX1" fmla="*/ 4951508 w 4951508"/>
                <a:gd name="connsiteY1" fmla="*/ 3609684 h 5536450"/>
                <a:gd name="connsiteX2" fmla="*/ 3638432 w 4951508"/>
                <a:gd name="connsiteY2" fmla="*/ 4924499 h 5536450"/>
                <a:gd name="connsiteX3" fmla="*/ 3027290 w 4951508"/>
                <a:gd name="connsiteY3" fmla="*/ 5536450 h 5536450"/>
                <a:gd name="connsiteX4" fmla="*/ 0 w 4951508"/>
                <a:gd name="connsiteY4" fmla="*/ 5536450 h 5536450"/>
                <a:gd name="connsiteX5" fmla="*/ 16375 w 4951508"/>
                <a:gd name="connsiteY5" fmla="*/ 5422832 h 5536450"/>
                <a:gd name="connsiteX6" fmla="*/ 562874 w 4951508"/>
                <a:gd name="connsiteY6" fmla="*/ 4394301 h 5536450"/>
                <a:gd name="connsiteX7" fmla="*/ 1077650 w 4951508"/>
                <a:gd name="connsiteY7" fmla="*/ 3878842 h 5536450"/>
                <a:gd name="connsiteX8" fmla="*/ 3156041 w 4951508"/>
                <a:gd name="connsiteY8" fmla="*/ 1797698 h 5536450"/>
                <a:gd name="connsiteX9" fmla="*/ 3156041 w 4951508"/>
                <a:gd name="connsiteY9" fmla="*/ 1797846 h 553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51508" h="5536450">
                  <a:moveTo>
                    <a:pt x="4951508" y="0"/>
                  </a:moveTo>
                  <a:lnTo>
                    <a:pt x="4951508" y="3609684"/>
                  </a:lnTo>
                  <a:lnTo>
                    <a:pt x="3638432" y="4924499"/>
                  </a:lnTo>
                  <a:lnTo>
                    <a:pt x="3027290" y="5536450"/>
                  </a:lnTo>
                  <a:lnTo>
                    <a:pt x="0" y="5536450"/>
                  </a:lnTo>
                  <a:lnTo>
                    <a:pt x="16375" y="5422832"/>
                  </a:lnTo>
                  <a:cubicBezTo>
                    <a:pt x="89241" y="5045994"/>
                    <a:pt x="271408" y="4686154"/>
                    <a:pt x="562874" y="4394301"/>
                  </a:cubicBezTo>
                  <a:lnTo>
                    <a:pt x="1077650" y="3878842"/>
                  </a:lnTo>
                  <a:lnTo>
                    <a:pt x="3156041" y="1797698"/>
                  </a:lnTo>
                  <a:lnTo>
                    <a:pt x="3156041" y="1797846"/>
                  </a:ln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5D7FE854-E4D0-DA12-94CE-96FA0EFBF544}"/>
                </a:ext>
              </a:extLst>
            </p:cNvPr>
            <p:cNvSpPr/>
            <p:nvPr/>
          </p:nvSpPr>
          <p:spPr>
            <a:xfrm>
              <a:off x="5775614" y="3119100"/>
              <a:ext cx="4621066" cy="3005461"/>
            </a:xfrm>
            <a:custGeom>
              <a:avLst/>
              <a:gdLst>
                <a:gd name="connsiteX0" fmla="*/ 1488981 w 4621066"/>
                <a:gd name="connsiteY0" fmla="*/ 813355 h 3005461"/>
                <a:gd name="connsiteX1" fmla="*/ 0 w 4621066"/>
                <a:gd name="connsiteY1" fmla="*/ 2304308 h 3005461"/>
                <a:gd name="connsiteX2" fmla="*/ 49903 w 4621066"/>
                <a:gd name="connsiteY2" fmla="*/ 2355603 h 3005461"/>
                <a:gd name="connsiteX3" fmla="*/ 1718179 w 4621066"/>
                <a:gd name="connsiteY3" fmla="*/ 3001953 h 3005461"/>
                <a:gd name="connsiteX4" fmla="*/ 2027899 w 4621066"/>
                <a:gd name="connsiteY4" fmla="*/ 2596602 h 3005461"/>
                <a:gd name="connsiteX5" fmla="*/ 2542676 w 4621066"/>
                <a:gd name="connsiteY5" fmla="*/ 2081144 h 3005461"/>
                <a:gd name="connsiteX6" fmla="*/ 4621067 w 4621066"/>
                <a:gd name="connsiteY6" fmla="*/ 0 h 3005461"/>
                <a:gd name="connsiteX7" fmla="*/ 2995626 w 4621066"/>
                <a:gd name="connsiteY7" fmla="*/ 585769 h 3005461"/>
                <a:gd name="connsiteX8" fmla="*/ 1489128 w 4621066"/>
                <a:gd name="connsiteY8" fmla="*/ 813207 h 3005461"/>
                <a:gd name="connsiteX9" fmla="*/ 1489128 w 4621066"/>
                <a:gd name="connsiteY9" fmla="*/ 813207 h 300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21066" h="3005461">
                  <a:moveTo>
                    <a:pt x="1488981" y="813355"/>
                  </a:moveTo>
                  <a:lnTo>
                    <a:pt x="0" y="2304308"/>
                  </a:lnTo>
                  <a:cubicBezTo>
                    <a:pt x="16340" y="2321553"/>
                    <a:pt x="32974" y="2338652"/>
                    <a:pt x="49903" y="2355603"/>
                  </a:cubicBezTo>
                  <a:cubicBezTo>
                    <a:pt x="573806" y="2880201"/>
                    <a:pt x="1152764" y="3031433"/>
                    <a:pt x="1718179" y="3001953"/>
                  </a:cubicBezTo>
                  <a:cubicBezTo>
                    <a:pt x="1802528" y="2857501"/>
                    <a:pt x="1904247" y="2720566"/>
                    <a:pt x="2027899" y="2596602"/>
                  </a:cubicBezTo>
                  <a:lnTo>
                    <a:pt x="2542676" y="2081144"/>
                  </a:lnTo>
                  <a:lnTo>
                    <a:pt x="4621067" y="0"/>
                  </a:lnTo>
                  <a:cubicBezTo>
                    <a:pt x="4058595" y="107160"/>
                    <a:pt x="3504956" y="358625"/>
                    <a:pt x="2995626" y="585769"/>
                  </a:cubicBezTo>
                  <a:cubicBezTo>
                    <a:pt x="2212936" y="948078"/>
                    <a:pt x="1783686" y="1108155"/>
                    <a:pt x="1489128" y="813207"/>
                  </a:cubicBezTo>
                  <a:lnTo>
                    <a:pt x="1489128" y="813207"/>
                  </a:lnTo>
                  <a:close/>
                </a:path>
              </a:pathLst>
            </a:custGeom>
            <a:solidFill>
              <a:srgbClr val="EFBC6E"/>
            </a:solidFill>
            <a:ln w="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67952E75-EEE1-DEC8-936D-5D94ED430C75}"/>
                </a:ext>
              </a:extLst>
            </p:cNvPr>
            <p:cNvSpPr/>
            <p:nvPr/>
          </p:nvSpPr>
          <p:spPr>
            <a:xfrm>
              <a:off x="7615679" y="3145190"/>
              <a:ext cx="435138" cy="435715"/>
            </a:xfrm>
            <a:custGeom>
              <a:avLst/>
              <a:gdLst>
                <a:gd name="connsiteX0" fmla="*/ 435139 w 435138"/>
                <a:gd name="connsiteY0" fmla="*/ 217858 h 435715"/>
                <a:gd name="connsiteX1" fmla="*/ 217569 w 435138"/>
                <a:gd name="connsiteY1" fmla="*/ 435715 h 435715"/>
                <a:gd name="connsiteX2" fmla="*/ 0 w 435138"/>
                <a:gd name="connsiteY2" fmla="*/ 217858 h 435715"/>
                <a:gd name="connsiteX3" fmla="*/ 217569 w 435138"/>
                <a:gd name="connsiteY3" fmla="*/ 0 h 435715"/>
                <a:gd name="connsiteX4" fmla="*/ 435139 w 435138"/>
                <a:gd name="connsiteY4" fmla="*/ 217858 h 43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138" h="435715">
                  <a:moveTo>
                    <a:pt x="435139" y="217858"/>
                  </a:moveTo>
                  <a:cubicBezTo>
                    <a:pt x="435139" y="338177"/>
                    <a:pt x="337729" y="435715"/>
                    <a:pt x="217569" y="435715"/>
                  </a:cubicBezTo>
                  <a:cubicBezTo>
                    <a:pt x="97409" y="435715"/>
                    <a:pt x="0" y="338177"/>
                    <a:pt x="0" y="217858"/>
                  </a:cubicBezTo>
                  <a:cubicBezTo>
                    <a:pt x="0" y="97538"/>
                    <a:pt x="97409" y="0"/>
                    <a:pt x="217569" y="0"/>
                  </a:cubicBezTo>
                  <a:cubicBezTo>
                    <a:pt x="337729" y="0"/>
                    <a:pt x="435139" y="97538"/>
                    <a:pt x="435139" y="217858"/>
                  </a:cubicBezTo>
                  <a:close/>
                </a:path>
              </a:pathLst>
            </a:custGeom>
            <a:solidFill>
              <a:srgbClr val="361D5C"/>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FA46722-46AC-CB1B-27CF-83A2A59FC77B}"/>
                </a:ext>
              </a:extLst>
            </p:cNvPr>
            <p:cNvSpPr/>
            <p:nvPr userDrawn="1"/>
          </p:nvSpPr>
          <p:spPr>
            <a:xfrm>
              <a:off x="9422377" y="0"/>
              <a:ext cx="1876721" cy="2313971"/>
            </a:xfrm>
            <a:custGeom>
              <a:avLst/>
              <a:gdLst>
                <a:gd name="connsiteX0" fmla="*/ 908300 w 1876721"/>
                <a:gd name="connsiteY0" fmla="*/ 0 h 2313971"/>
                <a:gd name="connsiteX1" fmla="*/ 1648453 w 1876721"/>
                <a:gd name="connsiteY1" fmla="*/ 0 h 2313971"/>
                <a:gd name="connsiteX2" fmla="*/ 1697099 w 1876721"/>
                <a:gd name="connsiteY2" fmla="*/ 83519 h 2313971"/>
                <a:gd name="connsiteX3" fmla="*/ 1414006 w 1876721"/>
                <a:gd name="connsiteY3" fmla="*/ 1968347 h 2313971"/>
                <a:gd name="connsiteX4" fmla="*/ 212370 w 1876721"/>
                <a:gd name="connsiteY4" fmla="*/ 2095112 h 2313971"/>
                <a:gd name="connsiteX5" fmla="*/ 366346 w 1876721"/>
                <a:gd name="connsiteY5" fmla="*/ 712792 h 2313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6721" h="2313971">
                  <a:moveTo>
                    <a:pt x="908300" y="0"/>
                  </a:moveTo>
                  <a:lnTo>
                    <a:pt x="1648453" y="0"/>
                  </a:lnTo>
                  <a:lnTo>
                    <a:pt x="1697099" y="83519"/>
                  </a:lnTo>
                  <a:cubicBezTo>
                    <a:pt x="2028756" y="727389"/>
                    <a:pt x="1882017" y="1499716"/>
                    <a:pt x="1414006" y="1968347"/>
                  </a:cubicBezTo>
                  <a:cubicBezTo>
                    <a:pt x="1005658" y="2377236"/>
                    <a:pt x="545053" y="2428236"/>
                    <a:pt x="212370" y="2095112"/>
                  </a:cubicBezTo>
                  <a:cubicBezTo>
                    <a:pt x="-120314" y="1761987"/>
                    <a:pt x="-57016" y="1263480"/>
                    <a:pt x="366346" y="712792"/>
                  </a:cubicBez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17">
              <a:extLst>
                <a:ext uri="{FF2B5EF4-FFF2-40B4-BE49-F238E27FC236}">
                  <a16:creationId xmlns:a16="http://schemas.microsoft.com/office/drawing/2014/main" id="{79ED007C-1A0A-96F6-376B-C8ADA78B6831}"/>
                </a:ext>
              </a:extLst>
            </p:cNvPr>
            <p:cNvSpPr/>
            <p:nvPr userDrawn="1"/>
          </p:nvSpPr>
          <p:spPr>
            <a:xfrm>
              <a:off x="8613436" y="3088254"/>
              <a:ext cx="3578564" cy="3769746"/>
            </a:xfrm>
            <a:custGeom>
              <a:avLst/>
              <a:gdLst>
                <a:gd name="connsiteX0" fmla="*/ 2260935 w 3578564"/>
                <a:gd name="connsiteY0" fmla="*/ 999 h 3769746"/>
                <a:gd name="connsiteX1" fmla="*/ 3573667 w 3578564"/>
                <a:gd name="connsiteY1" fmla="*/ 354909 h 3769746"/>
                <a:gd name="connsiteX2" fmla="*/ 3578564 w 3578564"/>
                <a:gd name="connsiteY2" fmla="*/ 357727 h 3769746"/>
                <a:gd name="connsiteX3" fmla="*/ 3578564 w 3578564"/>
                <a:gd name="connsiteY3" fmla="*/ 3769746 h 3769746"/>
                <a:gd name="connsiteX4" fmla="*/ 1654495 w 3578564"/>
                <a:gd name="connsiteY4" fmla="*/ 3769746 h 3769746"/>
                <a:gd name="connsiteX5" fmla="*/ 2265636 w 3578564"/>
                <a:gd name="connsiteY5" fmla="*/ 3157795 h 3769746"/>
                <a:gd name="connsiteX6" fmla="*/ 2137125 w 3578564"/>
                <a:gd name="connsiteY6" fmla="*/ 1946018 h 3769746"/>
                <a:gd name="connsiteX7" fmla="*/ 0 w 3578564"/>
                <a:gd name="connsiteY7" fmla="*/ 1816453 h 3769746"/>
                <a:gd name="connsiteX8" fmla="*/ 1784422 w 3578564"/>
                <a:gd name="connsiteY8" fmla="*/ 29668 h 3769746"/>
                <a:gd name="connsiteX9" fmla="*/ 2260935 w 3578564"/>
                <a:gd name="connsiteY9" fmla="*/ 999 h 376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8564" h="3769746">
                  <a:moveTo>
                    <a:pt x="2260935" y="999"/>
                  </a:moveTo>
                  <a:cubicBezTo>
                    <a:pt x="2693616" y="12568"/>
                    <a:pt x="3145306" y="125017"/>
                    <a:pt x="3573667" y="354909"/>
                  </a:cubicBezTo>
                  <a:lnTo>
                    <a:pt x="3578564" y="357727"/>
                  </a:lnTo>
                  <a:lnTo>
                    <a:pt x="3578564" y="3769746"/>
                  </a:lnTo>
                  <a:lnTo>
                    <a:pt x="1654495" y="3769746"/>
                  </a:lnTo>
                  <a:lnTo>
                    <a:pt x="2265636" y="3157795"/>
                  </a:lnTo>
                  <a:cubicBezTo>
                    <a:pt x="2600233" y="2822754"/>
                    <a:pt x="2548711" y="2358149"/>
                    <a:pt x="2137125" y="1946018"/>
                  </a:cubicBezTo>
                  <a:cubicBezTo>
                    <a:pt x="1605420" y="1413609"/>
                    <a:pt x="685387" y="1296131"/>
                    <a:pt x="0" y="1816453"/>
                  </a:cubicBezTo>
                  <a:lnTo>
                    <a:pt x="1784422" y="29668"/>
                  </a:lnTo>
                  <a:cubicBezTo>
                    <a:pt x="1939098" y="6508"/>
                    <a:pt x="2098680" y="-3340"/>
                    <a:pt x="2260935" y="999"/>
                  </a:cubicBez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417759439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Grey 3">
    <p:bg>
      <p:bgPr>
        <a:solidFill>
          <a:srgbClr val="F4F2F6"/>
        </a:soli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7F0C2C0-70F2-61B4-3A41-0EED9281B488}"/>
              </a:ext>
            </a:extLst>
          </p:cNvPr>
          <p:cNvSpPr/>
          <p:nvPr userDrawn="1"/>
        </p:nvSpPr>
        <p:spPr>
          <a:xfrm>
            <a:off x="7760776" y="2744641"/>
            <a:ext cx="4112273" cy="2798670"/>
          </a:xfrm>
          <a:custGeom>
            <a:avLst/>
            <a:gdLst>
              <a:gd name="connsiteX0" fmla="*/ 1537811 w 4112273"/>
              <a:gd name="connsiteY0" fmla="*/ 1033500 h 2798670"/>
              <a:gd name="connsiteX1" fmla="*/ 0 w 4112273"/>
              <a:gd name="connsiteY1" fmla="*/ 395859 h 2798670"/>
              <a:gd name="connsiteX2" fmla="*/ 2329207 w 4112273"/>
              <a:gd name="connsiteY2" fmla="*/ 2728356 h 2798670"/>
              <a:gd name="connsiteX3" fmla="*/ 2668559 w 4112273"/>
              <a:gd name="connsiteY3" fmla="*/ 2728356 h 2798670"/>
              <a:gd name="connsiteX4" fmla="*/ 4112273 w 4112273"/>
              <a:gd name="connsiteY4" fmla="*/ 1282603 h 2798670"/>
              <a:gd name="connsiteX5" fmla="*/ 3470923 w 4112273"/>
              <a:gd name="connsiteY5" fmla="*/ 0 h 2798670"/>
              <a:gd name="connsiteX6" fmla="*/ 3075622 w 4112273"/>
              <a:gd name="connsiteY6" fmla="*/ 395859 h 2798670"/>
              <a:gd name="connsiteX7" fmla="*/ 1537811 w 4112273"/>
              <a:gd name="connsiteY7" fmla="*/ 1033659 h 2798670"/>
              <a:gd name="connsiteX8" fmla="*/ 1537811 w 4112273"/>
              <a:gd name="connsiteY8" fmla="*/ 1033659 h 2798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2273" h="2798670">
                <a:moveTo>
                  <a:pt x="1537811" y="1033500"/>
                </a:moveTo>
                <a:cubicBezTo>
                  <a:pt x="981179" y="1033500"/>
                  <a:pt x="424706" y="821006"/>
                  <a:pt x="0" y="395859"/>
                </a:cubicBezTo>
                <a:lnTo>
                  <a:pt x="2329207" y="2728356"/>
                </a:lnTo>
                <a:cubicBezTo>
                  <a:pt x="2422827" y="2822108"/>
                  <a:pt x="2574781" y="2822108"/>
                  <a:pt x="2668559" y="2728356"/>
                </a:cubicBezTo>
                <a:lnTo>
                  <a:pt x="4112273" y="1282603"/>
                </a:lnTo>
                <a:cubicBezTo>
                  <a:pt x="3744152" y="881809"/>
                  <a:pt x="3527031" y="445043"/>
                  <a:pt x="3470923" y="0"/>
                </a:cubicBezTo>
                <a:lnTo>
                  <a:pt x="3075622" y="395859"/>
                </a:lnTo>
                <a:cubicBezTo>
                  <a:pt x="2651075" y="821006"/>
                  <a:pt x="2094284" y="1033659"/>
                  <a:pt x="1537811" y="1033659"/>
                </a:cubicBezTo>
                <a:lnTo>
                  <a:pt x="1537811" y="1033659"/>
                </a:lnTo>
                <a:close/>
              </a:path>
            </a:pathLst>
          </a:custGeom>
          <a:solidFill>
            <a:srgbClr val="00706E"/>
          </a:solidFill>
          <a:ln w="10914" cap="rnd">
            <a:noFill/>
            <a:prstDash val="solid"/>
            <a:round/>
          </a:ln>
        </p:spPr>
        <p:txBody>
          <a:bodyPr rtlCol="0" anchor="ctr"/>
          <a:lstStyle/>
          <a:p>
            <a:endParaRPr lang="en-US"/>
          </a:p>
        </p:txBody>
      </p:sp>
      <p:pic>
        <p:nvPicPr>
          <p:cNvPr id="5" name="Graphic 1">
            <a:extLst>
              <a:ext uri="{FF2B5EF4-FFF2-40B4-BE49-F238E27FC236}">
                <a16:creationId xmlns:a16="http://schemas.microsoft.com/office/drawing/2014/main" id="{13B6C10A-B3B8-B0FD-643F-F908A754E93C}"/>
              </a:ext>
            </a:extLst>
          </p:cNvPr>
          <p:cNvPicPr>
            <a:picLocks noChangeAspect="1"/>
          </p:cNvPicPr>
          <p:nvPr userDrawn="1"/>
        </p:nvPicPr>
        <p:blipFill>
          <a:blip r:embed="rId2"/>
          <a:srcRect/>
          <a:stretch/>
        </p:blipFill>
        <p:spPr>
          <a:xfrm>
            <a:off x="197539" y="904158"/>
            <a:ext cx="3720006" cy="1523952"/>
          </a:xfrm>
          <a:prstGeom prst="rect">
            <a:avLst/>
          </a:prstGeom>
        </p:spPr>
      </p:pic>
      <p:sp>
        <p:nvSpPr>
          <p:cNvPr id="8" name="Title Placeholder 12">
            <a:extLst>
              <a:ext uri="{FF2B5EF4-FFF2-40B4-BE49-F238E27FC236}">
                <a16:creationId xmlns:a16="http://schemas.microsoft.com/office/drawing/2014/main" id="{9C110132-4CF0-773F-DC5F-C36CFE0ED5B6}"/>
              </a:ext>
            </a:extLst>
          </p:cNvPr>
          <p:cNvSpPr>
            <a:spLocks noGrp="1"/>
          </p:cNvSpPr>
          <p:nvPr>
            <p:ph type="title" hasCustomPrompt="1"/>
          </p:nvPr>
        </p:nvSpPr>
        <p:spPr>
          <a:xfrm>
            <a:off x="419290" y="3196189"/>
            <a:ext cx="6877740" cy="666357"/>
          </a:xfrm>
          <a:prstGeom prst="rect">
            <a:avLst/>
          </a:prstGeom>
        </p:spPr>
        <p:txBody>
          <a:bodyPr vert="horz" lIns="91440" tIns="45720" rIns="91440" bIns="45720" rtlCol="0" anchor="t" anchorCtr="0">
            <a:normAutofit/>
          </a:bodyPr>
          <a:lstStyle>
            <a:lvl1pPr algn="l">
              <a:defRPr b="1" i="0">
                <a:solidFill>
                  <a:srgbClr val="361D5C"/>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9" name="Text Placeholder 35">
            <a:extLst>
              <a:ext uri="{FF2B5EF4-FFF2-40B4-BE49-F238E27FC236}">
                <a16:creationId xmlns:a16="http://schemas.microsoft.com/office/drawing/2014/main" id="{01CA0750-5D64-36B5-82BF-82AB5A3D5444}"/>
              </a:ext>
            </a:extLst>
          </p:cNvPr>
          <p:cNvSpPr>
            <a:spLocks noGrp="1"/>
          </p:cNvSpPr>
          <p:nvPr>
            <p:ph type="body" sz="quarter" idx="14" hasCustomPrompt="1"/>
          </p:nvPr>
        </p:nvSpPr>
        <p:spPr>
          <a:xfrm>
            <a:off x="419290" y="5740159"/>
            <a:ext cx="2956243" cy="303738"/>
          </a:xfrm>
          <a:prstGeom prst="rect">
            <a:avLst/>
          </a:prstGeom>
        </p:spPr>
        <p:txBody>
          <a:bodyPr/>
          <a:lstStyle>
            <a:lvl1pPr marL="0" indent="0" algn="l">
              <a:buNone/>
              <a:defRPr sz="1800" b="1" i="0">
                <a:latin typeface="Aptos ExtraBold"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12" name="Text Placeholder 35">
            <a:extLst>
              <a:ext uri="{FF2B5EF4-FFF2-40B4-BE49-F238E27FC236}">
                <a16:creationId xmlns:a16="http://schemas.microsoft.com/office/drawing/2014/main" id="{C32A223C-3D19-7C65-24E6-FF163B49B5C6}"/>
              </a:ext>
            </a:extLst>
          </p:cNvPr>
          <p:cNvSpPr>
            <a:spLocks noGrp="1"/>
          </p:cNvSpPr>
          <p:nvPr>
            <p:ph type="body" sz="quarter" idx="15" hasCustomPrompt="1"/>
          </p:nvPr>
        </p:nvSpPr>
        <p:spPr>
          <a:xfrm>
            <a:off x="419290" y="6062014"/>
            <a:ext cx="2956243" cy="303738"/>
          </a:xfrm>
          <a:prstGeom prst="rect">
            <a:avLst/>
          </a:prstGeom>
        </p:spPr>
        <p:txBody>
          <a:bodyPr/>
          <a:lstStyle>
            <a:lvl1pPr marL="0" indent="0" algn="l">
              <a:buNone/>
              <a:defRPr sz="1800" b="0" i="0">
                <a:solidFill>
                  <a:srgbClr val="D24A74"/>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13" name="Text Placeholder 5">
            <a:extLst>
              <a:ext uri="{FF2B5EF4-FFF2-40B4-BE49-F238E27FC236}">
                <a16:creationId xmlns:a16="http://schemas.microsoft.com/office/drawing/2014/main" id="{19D3613A-7486-6A89-61C0-B179F2146026}"/>
              </a:ext>
            </a:extLst>
          </p:cNvPr>
          <p:cNvSpPr>
            <a:spLocks noGrp="1"/>
          </p:cNvSpPr>
          <p:nvPr>
            <p:ph type="body" sz="quarter" idx="16" hasCustomPrompt="1"/>
          </p:nvPr>
        </p:nvSpPr>
        <p:spPr>
          <a:xfrm>
            <a:off x="419290" y="3823800"/>
            <a:ext cx="6877740" cy="654050"/>
          </a:xfrm>
          <a:prstGeom prst="rect">
            <a:avLst/>
          </a:prstGeom>
        </p:spPr>
        <p:txBody>
          <a:bodyPr/>
          <a:lstStyle>
            <a:lvl1pPr marL="0" indent="0" algn="l">
              <a:buNone/>
              <a:defRPr b="0" i="0">
                <a:solidFill>
                  <a:srgbClr val="D24A74"/>
                </a:solidFill>
                <a:latin typeface="Aptos Light" panose="020B0004020202020204" pitchFamily="34" charset="0"/>
                <a:cs typeface="Segoe UI" panose="020B0502040204020203" pitchFamily="34" charset="0"/>
              </a:defRPr>
            </a:lvl1pPr>
            <a:lvl2pPr marL="457200" indent="0" algn="ctr">
              <a:buNone/>
              <a:defRPr>
                <a:solidFill>
                  <a:srgbClr val="943267"/>
                </a:solidFill>
                <a:latin typeface="Segoe UI" panose="020B0502040204020203" pitchFamily="34" charset="0"/>
                <a:cs typeface="Segoe UI" panose="020B0502040204020203" pitchFamily="34" charset="0"/>
              </a:defRPr>
            </a:lvl2pPr>
            <a:lvl3pPr marL="914400" indent="0" algn="ctr">
              <a:buNone/>
              <a:defRPr>
                <a:solidFill>
                  <a:srgbClr val="943267"/>
                </a:solidFill>
                <a:latin typeface="Segoe UI" panose="020B0502040204020203" pitchFamily="34" charset="0"/>
                <a:cs typeface="Segoe UI" panose="020B0502040204020203" pitchFamily="34" charset="0"/>
              </a:defRPr>
            </a:lvl3pPr>
            <a:lvl4pPr marL="1371600" indent="0" algn="ctr">
              <a:buNone/>
              <a:defRPr>
                <a:solidFill>
                  <a:srgbClr val="943267"/>
                </a:solidFill>
                <a:latin typeface="Segoe UI" panose="020B0502040204020203" pitchFamily="34" charset="0"/>
                <a:cs typeface="Segoe UI" panose="020B0502040204020203" pitchFamily="34" charset="0"/>
              </a:defRPr>
            </a:lvl4pPr>
            <a:lvl5pPr marL="1828800" indent="0" algn="ctr">
              <a:buNone/>
              <a:defRPr>
                <a:solidFill>
                  <a:srgbClr val="943267"/>
                </a:solidFill>
                <a:latin typeface="Segoe UI" panose="020B0502040204020203" pitchFamily="34" charset="0"/>
                <a:cs typeface="Segoe UI" panose="020B0502040204020203" pitchFamily="34" charset="0"/>
              </a:defRPr>
            </a:lvl5pPr>
          </a:lstStyle>
          <a:p>
            <a:pPr lvl="0"/>
            <a:r>
              <a:rPr lang="en-US"/>
              <a:t>Subtitle if you want</a:t>
            </a:r>
            <a:endParaRPr lang="en-IS"/>
          </a:p>
        </p:txBody>
      </p:sp>
      <p:sp>
        <p:nvSpPr>
          <p:cNvPr id="14" name="Freeform 13">
            <a:extLst>
              <a:ext uri="{FF2B5EF4-FFF2-40B4-BE49-F238E27FC236}">
                <a16:creationId xmlns:a16="http://schemas.microsoft.com/office/drawing/2014/main" id="{6743ECF4-4B92-9A18-D816-36EE8DB9C3F3}"/>
              </a:ext>
            </a:extLst>
          </p:cNvPr>
          <p:cNvSpPr/>
          <p:nvPr userDrawn="1"/>
        </p:nvSpPr>
        <p:spPr>
          <a:xfrm>
            <a:off x="4624863" y="-1"/>
            <a:ext cx="6211694" cy="3778143"/>
          </a:xfrm>
          <a:custGeom>
            <a:avLst/>
            <a:gdLst>
              <a:gd name="connsiteX0" fmla="*/ 0 w 6211694"/>
              <a:gd name="connsiteY0" fmla="*/ 0 h 3778143"/>
              <a:gd name="connsiteX1" fmla="*/ 3075781 w 6211694"/>
              <a:gd name="connsiteY1" fmla="*/ 0 h 3778143"/>
              <a:gd name="connsiteX2" fmla="*/ 6211694 w 6211694"/>
              <a:gd name="connsiteY2" fmla="*/ 3140343 h 3778143"/>
              <a:gd name="connsiteX3" fmla="*/ 4673884 w 6211694"/>
              <a:gd name="connsiteY3" fmla="*/ 3778143 h 3778143"/>
              <a:gd name="connsiteX4" fmla="*/ 3136073 w 6211694"/>
              <a:gd name="connsiteY4" fmla="*/ 3140502 h 3778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1694" h="3778143">
                <a:moveTo>
                  <a:pt x="0" y="0"/>
                </a:moveTo>
                <a:lnTo>
                  <a:pt x="3075781" y="0"/>
                </a:lnTo>
                <a:lnTo>
                  <a:pt x="6211694" y="3140343"/>
                </a:lnTo>
                <a:cubicBezTo>
                  <a:pt x="5787147" y="3565489"/>
                  <a:pt x="5230515" y="3778143"/>
                  <a:pt x="4673884" y="3778143"/>
                </a:cubicBezTo>
                <a:cubicBezTo>
                  <a:pt x="4117093" y="3778301"/>
                  <a:pt x="3560620" y="3565649"/>
                  <a:pt x="3136073" y="3140502"/>
                </a:cubicBezTo>
                <a:close/>
              </a:path>
            </a:pathLst>
          </a:custGeom>
          <a:solidFill>
            <a:srgbClr val="351C5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14">
            <a:extLst>
              <a:ext uri="{FF2B5EF4-FFF2-40B4-BE49-F238E27FC236}">
                <a16:creationId xmlns:a16="http://schemas.microsoft.com/office/drawing/2014/main" id="{6C1B1B76-F0B6-6087-53C0-1488C949AEE7}"/>
              </a:ext>
            </a:extLst>
          </p:cNvPr>
          <p:cNvSpPr/>
          <p:nvPr userDrawn="1"/>
        </p:nvSpPr>
        <p:spPr>
          <a:xfrm>
            <a:off x="8006032" y="1"/>
            <a:ext cx="4185969" cy="1608795"/>
          </a:xfrm>
          <a:custGeom>
            <a:avLst/>
            <a:gdLst>
              <a:gd name="connsiteX0" fmla="*/ 305387 w 4185969"/>
              <a:gd name="connsiteY0" fmla="*/ 0 h 1608795"/>
              <a:gd name="connsiteX1" fmla="*/ 4185969 w 4185969"/>
              <a:gd name="connsiteY1" fmla="*/ 0 h 1608795"/>
              <a:gd name="connsiteX2" fmla="*/ 4185969 w 4185969"/>
              <a:gd name="connsiteY2" fmla="*/ 663533 h 1608795"/>
              <a:gd name="connsiteX3" fmla="*/ 3978281 w 4185969"/>
              <a:gd name="connsiteY3" fmla="*/ 871514 h 1608795"/>
              <a:gd name="connsiteX4" fmla="*/ 3923921 w 4185969"/>
              <a:gd name="connsiteY4" fmla="*/ 927701 h 1608795"/>
              <a:gd name="connsiteX5" fmla="*/ 3739861 w 4185969"/>
              <a:gd name="connsiteY5" fmla="*/ 690695 h 1608795"/>
              <a:gd name="connsiteX6" fmla="*/ 2183294 w 4185969"/>
              <a:gd name="connsiteY6" fmla="*/ 725394 h 1608795"/>
              <a:gd name="connsiteX7" fmla="*/ 1301139 w 4185969"/>
              <a:gd name="connsiteY7" fmla="*/ 1608795 h 1608795"/>
              <a:gd name="connsiteX8" fmla="*/ 0 w 4185969"/>
              <a:gd name="connsiteY8" fmla="*/ 305818 h 160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85969" h="1608795">
                <a:moveTo>
                  <a:pt x="305387" y="0"/>
                </a:moveTo>
                <a:lnTo>
                  <a:pt x="4185969" y="0"/>
                </a:lnTo>
                <a:lnTo>
                  <a:pt x="4185969" y="663533"/>
                </a:lnTo>
                <a:lnTo>
                  <a:pt x="3978281" y="871514"/>
                </a:lnTo>
                <a:cubicBezTo>
                  <a:pt x="3959366" y="890296"/>
                  <a:pt x="3940928" y="908919"/>
                  <a:pt x="3923921" y="927701"/>
                </a:cubicBezTo>
                <a:cubicBezTo>
                  <a:pt x="3874807" y="844454"/>
                  <a:pt x="3813612" y="764550"/>
                  <a:pt x="3739861" y="690695"/>
                </a:cubicBezTo>
                <a:cubicBezTo>
                  <a:pt x="3302916" y="253133"/>
                  <a:pt x="2664267" y="243742"/>
                  <a:pt x="2183294" y="725394"/>
                </a:cubicBezTo>
                <a:lnTo>
                  <a:pt x="1301139" y="1608795"/>
                </a:lnTo>
                <a:lnTo>
                  <a:pt x="0" y="305818"/>
                </a:ln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15">
            <a:extLst>
              <a:ext uri="{FF2B5EF4-FFF2-40B4-BE49-F238E27FC236}">
                <a16:creationId xmlns:a16="http://schemas.microsoft.com/office/drawing/2014/main" id="{C6B33C40-1160-634C-07D7-34BBF76F2855}"/>
              </a:ext>
            </a:extLst>
          </p:cNvPr>
          <p:cNvSpPr/>
          <p:nvPr userDrawn="1"/>
        </p:nvSpPr>
        <p:spPr>
          <a:xfrm>
            <a:off x="11201968" y="648202"/>
            <a:ext cx="990032" cy="3699714"/>
          </a:xfrm>
          <a:custGeom>
            <a:avLst/>
            <a:gdLst>
              <a:gd name="connsiteX0" fmla="*/ 990032 w 990032"/>
              <a:gd name="connsiteY0" fmla="*/ 0 h 3699714"/>
              <a:gd name="connsiteX1" fmla="*/ 990032 w 990032"/>
              <a:gd name="connsiteY1" fmla="*/ 3699714 h 3699714"/>
              <a:gd name="connsiteX2" fmla="*/ 925427 w 990032"/>
              <a:gd name="connsiteY2" fmla="*/ 3644716 h 3699714"/>
              <a:gd name="connsiteX3" fmla="*/ 759088 w 990032"/>
              <a:gd name="connsiteY3" fmla="*/ 3486802 h 3699714"/>
              <a:gd name="connsiteX4" fmla="*/ 656409 w 990032"/>
              <a:gd name="connsiteY4" fmla="*/ 3378884 h 3699714"/>
              <a:gd name="connsiteX5" fmla="*/ 15058 w 990032"/>
              <a:gd name="connsiteY5" fmla="*/ 2096281 h 3699714"/>
              <a:gd name="connsiteX6" fmla="*/ 713312 w 990032"/>
              <a:gd name="connsiteY6" fmla="*/ 279499 h 3699714"/>
              <a:gd name="connsiteX7" fmla="*/ 767672 w 990032"/>
              <a:gd name="connsiteY7" fmla="*/ 223312 h 3699714"/>
              <a:gd name="connsiteX8" fmla="*/ 767830 w 990032"/>
              <a:gd name="connsiteY8" fmla="*/ 222516 h 369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0032" h="3699714">
                <a:moveTo>
                  <a:pt x="990032" y="0"/>
                </a:moveTo>
                <a:lnTo>
                  <a:pt x="990032" y="3699714"/>
                </a:lnTo>
                <a:lnTo>
                  <a:pt x="925427" y="3644716"/>
                </a:lnTo>
                <a:cubicBezTo>
                  <a:pt x="870284" y="3595156"/>
                  <a:pt x="814759" y="3542552"/>
                  <a:pt x="759088" y="3486802"/>
                </a:cubicBezTo>
                <a:cubicBezTo>
                  <a:pt x="723325" y="3451147"/>
                  <a:pt x="689629" y="3415493"/>
                  <a:pt x="656409" y="3378884"/>
                </a:cubicBezTo>
                <a:cubicBezTo>
                  <a:pt x="288288" y="2978090"/>
                  <a:pt x="71166" y="2541483"/>
                  <a:pt x="15058" y="2096281"/>
                </a:cubicBezTo>
                <a:cubicBezTo>
                  <a:pt x="-62826" y="1484744"/>
                  <a:pt x="160177" y="856973"/>
                  <a:pt x="713312" y="279499"/>
                </a:cubicBezTo>
                <a:cubicBezTo>
                  <a:pt x="730319" y="260717"/>
                  <a:pt x="748916" y="242094"/>
                  <a:pt x="767672" y="223312"/>
                </a:cubicBezTo>
                <a:lnTo>
                  <a:pt x="767830" y="222516"/>
                </a:lnTo>
                <a:close/>
              </a:path>
            </a:pathLst>
          </a:custGeom>
          <a:solidFill>
            <a:srgbClr val="BABA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9683675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Eggplant 1">
    <p:bg>
      <p:bgPr>
        <a:solidFill>
          <a:srgbClr val="351C5C"/>
        </a:solidFill>
        <a:effectLst/>
      </p:bgPr>
    </p:bg>
    <p:spTree>
      <p:nvGrpSpPr>
        <p:cNvPr id="1" name=""/>
        <p:cNvGrpSpPr/>
        <p:nvPr/>
      </p:nvGrpSpPr>
      <p:grpSpPr>
        <a:xfrm>
          <a:off x="0" y="0"/>
          <a:ext cx="0" cy="0"/>
          <a:chOff x="0" y="0"/>
          <a:chExt cx="0" cy="0"/>
        </a:xfrm>
      </p:grpSpPr>
      <p:pic>
        <p:nvPicPr>
          <p:cNvPr id="3" name="Graphic 1">
            <a:extLst>
              <a:ext uri="{FF2B5EF4-FFF2-40B4-BE49-F238E27FC236}">
                <a16:creationId xmlns:a16="http://schemas.microsoft.com/office/drawing/2014/main" id="{8E934261-CA95-E73A-4E09-A74E6B08723B}"/>
              </a:ext>
            </a:extLst>
          </p:cNvPr>
          <p:cNvPicPr>
            <a:picLocks noChangeAspect="1"/>
          </p:cNvPicPr>
          <p:nvPr userDrawn="1"/>
        </p:nvPicPr>
        <p:blipFill>
          <a:blip r:embed="rId2"/>
          <a:srcRect/>
          <a:stretch/>
        </p:blipFill>
        <p:spPr>
          <a:xfrm>
            <a:off x="6783007" y="599693"/>
            <a:ext cx="2643804" cy="1083071"/>
          </a:xfrm>
          <a:prstGeom prst="rect">
            <a:avLst/>
          </a:prstGeom>
        </p:spPr>
      </p:pic>
      <p:sp>
        <p:nvSpPr>
          <p:cNvPr id="5" name="Title Placeholder 12">
            <a:extLst>
              <a:ext uri="{FF2B5EF4-FFF2-40B4-BE49-F238E27FC236}">
                <a16:creationId xmlns:a16="http://schemas.microsoft.com/office/drawing/2014/main" id="{53FE2419-6ACB-4558-633C-C86312D670B4}"/>
              </a:ext>
            </a:extLst>
          </p:cNvPr>
          <p:cNvSpPr>
            <a:spLocks noGrp="1"/>
          </p:cNvSpPr>
          <p:nvPr>
            <p:ph type="title" hasCustomPrompt="1"/>
          </p:nvPr>
        </p:nvSpPr>
        <p:spPr>
          <a:xfrm>
            <a:off x="4666039" y="2115535"/>
            <a:ext cx="6877740" cy="666357"/>
          </a:xfrm>
          <a:prstGeom prst="rect">
            <a:avLst/>
          </a:prstGeom>
        </p:spPr>
        <p:txBody>
          <a:bodyPr vert="horz" lIns="91440" tIns="45720" rIns="91440" bIns="45720" rtlCol="0" anchor="t" anchorCtr="0">
            <a:normAutofit/>
          </a:bodyPr>
          <a:lstStyle>
            <a:lvl1pPr algn="ctr">
              <a:defRPr b="1" i="0">
                <a:solidFill>
                  <a:schemeClr val="bg1"/>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8" name="Text Placeholder 35">
            <a:extLst>
              <a:ext uri="{FF2B5EF4-FFF2-40B4-BE49-F238E27FC236}">
                <a16:creationId xmlns:a16="http://schemas.microsoft.com/office/drawing/2014/main" id="{4417E0CB-4845-07AE-3F5B-FCF0FA8C224E}"/>
              </a:ext>
            </a:extLst>
          </p:cNvPr>
          <p:cNvSpPr>
            <a:spLocks noGrp="1"/>
          </p:cNvSpPr>
          <p:nvPr>
            <p:ph type="body" sz="quarter" idx="14" hasCustomPrompt="1"/>
          </p:nvPr>
        </p:nvSpPr>
        <p:spPr>
          <a:xfrm>
            <a:off x="8864627" y="5740159"/>
            <a:ext cx="2956243" cy="303738"/>
          </a:xfrm>
          <a:prstGeom prst="rect">
            <a:avLst/>
          </a:prstGeom>
        </p:spPr>
        <p:txBody>
          <a:bodyPr/>
          <a:lstStyle>
            <a:lvl1pPr marL="0" indent="0" algn="r">
              <a:buNone/>
              <a:defRPr sz="1800" b="1" i="0">
                <a:solidFill>
                  <a:schemeClr val="bg1"/>
                </a:solidFill>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9" name="Text Placeholder 35">
            <a:extLst>
              <a:ext uri="{FF2B5EF4-FFF2-40B4-BE49-F238E27FC236}">
                <a16:creationId xmlns:a16="http://schemas.microsoft.com/office/drawing/2014/main" id="{A567F80C-2D8C-4424-6CFD-293BF52AEB2E}"/>
              </a:ext>
            </a:extLst>
          </p:cNvPr>
          <p:cNvSpPr>
            <a:spLocks noGrp="1"/>
          </p:cNvSpPr>
          <p:nvPr>
            <p:ph type="body" sz="quarter" idx="15" hasCustomPrompt="1"/>
          </p:nvPr>
        </p:nvSpPr>
        <p:spPr>
          <a:xfrm>
            <a:off x="8864627" y="6062014"/>
            <a:ext cx="2956243" cy="303738"/>
          </a:xfrm>
          <a:prstGeom prst="rect">
            <a:avLst/>
          </a:prstGeom>
        </p:spPr>
        <p:txBody>
          <a:bodyPr/>
          <a:lstStyle>
            <a:lvl1pPr marL="0" indent="0" algn="r">
              <a:buNone/>
              <a:defRPr sz="1800" b="0" i="0">
                <a:solidFill>
                  <a:srgbClr val="BABAE6"/>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10" name="Text Placeholder 6">
            <a:extLst>
              <a:ext uri="{FF2B5EF4-FFF2-40B4-BE49-F238E27FC236}">
                <a16:creationId xmlns:a16="http://schemas.microsoft.com/office/drawing/2014/main" id="{FF3416FD-2869-5402-6A18-D233672F596F}"/>
              </a:ext>
            </a:extLst>
          </p:cNvPr>
          <p:cNvSpPr>
            <a:spLocks noGrp="1"/>
          </p:cNvSpPr>
          <p:nvPr>
            <p:ph type="body" sz="quarter" idx="16" hasCustomPrompt="1"/>
          </p:nvPr>
        </p:nvSpPr>
        <p:spPr>
          <a:xfrm>
            <a:off x="4666039" y="2748476"/>
            <a:ext cx="6877740" cy="831850"/>
          </a:xfrm>
          <a:prstGeom prst="rect">
            <a:avLst/>
          </a:prstGeom>
        </p:spPr>
        <p:txBody>
          <a:bodyPr/>
          <a:lstStyle>
            <a:lvl1pPr marL="0" indent="0" algn="ctr">
              <a:buNone/>
              <a:defRPr b="0" i="0">
                <a:solidFill>
                  <a:srgbClr val="BABAE6"/>
                </a:solidFill>
                <a:latin typeface="Aptos Light" panose="020B0004020202020204" pitchFamily="34" charset="0"/>
                <a:cs typeface="Segoe UI" panose="020B0502040204020203" pitchFamily="34" charset="0"/>
              </a:defRPr>
            </a:lvl1pPr>
            <a:lvl2pPr marL="457200" indent="0" algn="ctr">
              <a:buNone/>
              <a:defRPr>
                <a:solidFill>
                  <a:srgbClr val="328C85"/>
                </a:solidFill>
                <a:latin typeface="Segoe UI" panose="020B0502040204020203" pitchFamily="34" charset="0"/>
                <a:cs typeface="Segoe UI" panose="020B0502040204020203" pitchFamily="34" charset="0"/>
              </a:defRPr>
            </a:lvl2pPr>
            <a:lvl3pPr marL="914400" indent="0" algn="ctr">
              <a:buNone/>
              <a:defRPr>
                <a:solidFill>
                  <a:srgbClr val="328C85"/>
                </a:solidFill>
                <a:latin typeface="Segoe UI" panose="020B0502040204020203" pitchFamily="34" charset="0"/>
                <a:cs typeface="Segoe UI" panose="020B0502040204020203" pitchFamily="34" charset="0"/>
              </a:defRPr>
            </a:lvl3pPr>
            <a:lvl4pPr marL="1371600" indent="0" algn="ctr">
              <a:buNone/>
              <a:defRPr>
                <a:solidFill>
                  <a:srgbClr val="328C85"/>
                </a:solidFill>
                <a:latin typeface="Segoe UI" panose="020B0502040204020203" pitchFamily="34" charset="0"/>
                <a:cs typeface="Segoe UI" panose="020B0502040204020203" pitchFamily="34" charset="0"/>
              </a:defRPr>
            </a:lvl4pPr>
            <a:lvl5pPr marL="1828800" indent="0" algn="ctr">
              <a:buNone/>
              <a:defRPr>
                <a:solidFill>
                  <a:srgbClr val="328C85"/>
                </a:solidFill>
                <a:latin typeface="Segoe UI" panose="020B0502040204020203" pitchFamily="34" charset="0"/>
                <a:cs typeface="Segoe UI" panose="020B0502040204020203" pitchFamily="34" charset="0"/>
              </a:defRPr>
            </a:lvl5pPr>
          </a:lstStyle>
          <a:p>
            <a:pPr lvl="0"/>
            <a:r>
              <a:rPr lang="en-US"/>
              <a:t>Subtitle if you want</a:t>
            </a:r>
            <a:endParaRPr lang="en-IS"/>
          </a:p>
        </p:txBody>
      </p:sp>
      <p:grpSp>
        <p:nvGrpSpPr>
          <p:cNvPr id="2" name="Group 1">
            <a:extLst>
              <a:ext uri="{FF2B5EF4-FFF2-40B4-BE49-F238E27FC236}">
                <a16:creationId xmlns:a16="http://schemas.microsoft.com/office/drawing/2014/main" id="{3F745B4A-93F3-BC30-4AA7-145C55B125B6}"/>
              </a:ext>
            </a:extLst>
          </p:cNvPr>
          <p:cNvGrpSpPr/>
          <p:nvPr userDrawn="1"/>
        </p:nvGrpSpPr>
        <p:grpSpPr>
          <a:xfrm>
            <a:off x="-25399" y="308170"/>
            <a:ext cx="6844834" cy="6574228"/>
            <a:chOff x="0" y="332566"/>
            <a:chExt cx="6794035" cy="6525435"/>
          </a:xfrm>
        </p:grpSpPr>
        <p:sp>
          <p:nvSpPr>
            <p:cNvPr id="11" name="Freeform 10">
              <a:extLst>
                <a:ext uri="{FF2B5EF4-FFF2-40B4-BE49-F238E27FC236}">
                  <a16:creationId xmlns:a16="http://schemas.microsoft.com/office/drawing/2014/main" id="{E6CD6CF1-25D7-4735-B3E8-5CCAE94AB7F5}"/>
                </a:ext>
              </a:extLst>
            </p:cNvPr>
            <p:cNvSpPr/>
            <p:nvPr userDrawn="1"/>
          </p:nvSpPr>
          <p:spPr>
            <a:xfrm>
              <a:off x="0" y="332566"/>
              <a:ext cx="4111411" cy="6525435"/>
            </a:xfrm>
            <a:custGeom>
              <a:avLst/>
              <a:gdLst>
                <a:gd name="connsiteX0" fmla="*/ 0 w 4111411"/>
                <a:gd name="connsiteY0" fmla="*/ 0 h 6525435"/>
                <a:gd name="connsiteX1" fmla="*/ 1116601 w 4111411"/>
                <a:gd name="connsiteY1" fmla="*/ 0 h 6525435"/>
                <a:gd name="connsiteX2" fmla="*/ 4111411 w 4111411"/>
                <a:gd name="connsiteY2" fmla="*/ 2784997 h 6525435"/>
                <a:gd name="connsiteX3" fmla="*/ 2430593 w 4111411"/>
                <a:gd name="connsiteY3" fmla="*/ 5143393 h 6525435"/>
                <a:gd name="connsiteX4" fmla="*/ 3338044 w 4111411"/>
                <a:gd name="connsiteY4" fmla="*/ 6523565 h 6525435"/>
                <a:gd name="connsiteX5" fmla="*/ 3339096 w 4111411"/>
                <a:gd name="connsiteY5" fmla="*/ 6525435 h 6525435"/>
                <a:gd name="connsiteX6" fmla="*/ 1070303 w 4111411"/>
                <a:gd name="connsiteY6" fmla="*/ 6525435 h 6525435"/>
                <a:gd name="connsiteX7" fmla="*/ 465562 w 4111411"/>
                <a:gd name="connsiteY7" fmla="*/ 5558224 h 6525435"/>
                <a:gd name="connsiteX8" fmla="*/ 465562 w 4111411"/>
                <a:gd name="connsiteY8" fmla="*/ 3839730 h 6525435"/>
                <a:gd name="connsiteX9" fmla="*/ 891644 w 4111411"/>
                <a:gd name="connsiteY9" fmla="*/ 3839730 h 6525435"/>
                <a:gd name="connsiteX10" fmla="*/ 1968766 w 4111411"/>
                <a:gd name="connsiteY10" fmla="*/ 2796768 h 6525435"/>
                <a:gd name="connsiteX11" fmla="*/ 891644 w 4111411"/>
                <a:gd name="connsiteY11" fmla="*/ 1765735 h 6525435"/>
                <a:gd name="connsiteX12" fmla="*/ 21364 w 4111411"/>
                <a:gd name="connsiteY12" fmla="*/ 1499560 h 6525435"/>
                <a:gd name="connsiteX13" fmla="*/ 0 w 4111411"/>
                <a:gd name="connsiteY13" fmla="*/ 1483564 h 6525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11411" h="6525435">
                  <a:moveTo>
                    <a:pt x="0" y="0"/>
                  </a:moveTo>
                  <a:lnTo>
                    <a:pt x="1116601" y="0"/>
                  </a:lnTo>
                  <a:cubicBezTo>
                    <a:pt x="2915933" y="0"/>
                    <a:pt x="4111411" y="1173233"/>
                    <a:pt x="4111411" y="2784997"/>
                  </a:cubicBezTo>
                  <a:cubicBezTo>
                    <a:pt x="4111411" y="3816030"/>
                    <a:pt x="3448616" y="4764192"/>
                    <a:pt x="2430593" y="5143393"/>
                  </a:cubicBezTo>
                  <a:lnTo>
                    <a:pt x="3338044" y="6523565"/>
                  </a:lnTo>
                  <a:lnTo>
                    <a:pt x="3339096" y="6525435"/>
                  </a:lnTo>
                  <a:lnTo>
                    <a:pt x="1070303" y="6525435"/>
                  </a:lnTo>
                  <a:lnTo>
                    <a:pt x="465562" y="5558224"/>
                  </a:lnTo>
                  <a:cubicBezTo>
                    <a:pt x="465562" y="5558224"/>
                    <a:pt x="465562" y="3839730"/>
                    <a:pt x="465562" y="3839730"/>
                  </a:cubicBezTo>
                  <a:lnTo>
                    <a:pt x="891644" y="3839730"/>
                  </a:lnTo>
                  <a:cubicBezTo>
                    <a:pt x="1542683" y="3839730"/>
                    <a:pt x="1968766" y="3389270"/>
                    <a:pt x="1968766" y="2796768"/>
                  </a:cubicBezTo>
                  <a:cubicBezTo>
                    <a:pt x="1968766" y="2204266"/>
                    <a:pt x="1542683" y="1765735"/>
                    <a:pt x="891644" y="1765735"/>
                  </a:cubicBezTo>
                  <a:cubicBezTo>
                    <a:pt x="569283" y="1765735"/>
                    <a:pt x="269798" y="1667607"/>
                    <a:pt x="21364" y="1499560"/>
                  </a:cubicBezTo>
                  <a:lnTo>
                    <a:pt x="0" y="1483564"/>
                  </a:lnTo>
                  <a:close/>
                </a:path>
              </a:pathLst>
            </a:custGeom>
            <a:noFill/>
            <a:ln>
              <a:solidFill>
                <a:srgbClr val="BABAE6"/>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F9DD7689-C025-9CB8-27B6-7DAB6DE215C2}"/>
                </a:ext>
              </a:extLst>
            </p:cNvPr>
            <p:cNvSpPr/>
            <p:nvPr userDrawn="1"/>
          </p:nvSpPr>
          <p:spPr>
            <a:xfrm rot="5400000">
              <a:off x="2762251" y="1843286"/>
              <a:ext cx="1716404" cy="6347165"/>
            </a:xfrm>
            <a:custGeom>
              <a:avLst/>
              <a:gdLst>
                <a:gd name="connsiteX0" fmla="*/ 0 w 1716404"/>
                <a:gd name="connsiteY0" fmla="*/ 0 h 6347165"/>
                <a:gd name="connsiteX1" fmla="*/ 237666 w 1716404"/>
                <a:gd name="connsiteY1" fmla="*/ 0 h 6347165"/>
                <a:gd name="connsiteX2" fmla="*/ 1716404 w 1716404"/>
                <a:gd name="connsiteY2" fmla="*/ 1480539 h 6347165"/>
                <a:gd name="connsiteX3" fmla="*/ 1716404 w 1716404"/>
                <a:gd name="connsiteY3" fmla="*/ 6347166 h 6347165"/>
                <a:gd name="connsiteX4" fmla="*/ 0 w 1716404"/>
                <a:gd name="connsiteY4" fmla="*/ 6347166 h 6347165"/>
                <a:gd name="connsiteX5" fmla="*/ 0 w 1716404"/>
                <a:gd name="connsiteY5" fmla="*/ 0 h 6347165"/>
                <a:gd name="connsiteX6" fmla="*/ 0 w 1716404"/>
                <a:gd name="connsiteY6" fmla="*/ 0 h 634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6404" h="6347165">
                  <a:moveTo>
                    <a:pt x="0" y="0"/>
                  </a:moveTo>
                  <a:lnTo>
                    <a:pt x="237666" y="0"/>
                  </a:lnTo>
                  <a:cubicBezTo>
                    <a:pt x="1053768" y="0"/>
                    <a:pt x="1716404" y="663443"/>
                    <a:pt x="1716404" y="1480539"/>
                  </a:cubicBezTo>
                  <a:lnTo>
                    <a:pt x="1716404" y="6347166"/>
                  </a:lnTo>
                  <a:lnTo>
                    <a:pt x="0" y="6347166"/>
                  </a:lnTo>
                  <a:lnTo>
                    <a:pt x="0" y="0"/>
                  </a:lnTo>
                  <a:lnTo>
                    <a:pt x="0" y="0"/>
                  </a:lnTo>
                  <a:close/>
                </a:path>
              </a:pathLst>
            </a:custGeom>
            <a:solidFill>
              <a:srgbClr val="6E64D6"/>
            </a:solidFill>
            <a:ln w="0" cap="flat">
              <a:solidFill>
                <a:srgbClr val="6E64D6"/>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BBCD0D8-ED91-DA8A-AE2F-4088A61BCFC0}"/>
                </a:ext>
              </a:extLst>
            </p:cNvPr>
            <p:cNvSpPr/>
            <p:nvPr userDrawn="1"/>
          </p:nvSpPr>
          <p:spPr>
            <a:xfrm>
              <a:off x="0" y="2657475"/>
              <a:ext cx="1320110" cy="693430"/>
            </a:xfrm>
            <a:custGeom>
              <a:avLst/>
              <a:gdLst>
                <a:gd name="connsiteX0" fmla="*/ 0 w 1320110"/>
                <a:gd name="connsiteY0" fmla="*/ 0 h 693430"/>
                <a:gd name="connsiteX1" fmla="*/ 98524 w 1320110"/>
                <a:gd name="connsiteY1" fmla="*/ 47589 h 693430"/>
                <a:gd name="connsiteX2" fmla="*/ 1098808 w 1320110"/>
                <a:gd name="connsiteY2" fmla="*/ 250287 h 693430"/>
                <a:gd name="connsiteX3" fmla="*/ 1320110 w 1320110"/>
                <a:gd name="connsiteY3" fmla="*/ 471859 h 693430"/>
                <a:gd name="connsiteX4" fmla="*/ 1098808 w 1320110"/>
                <a:gd name="connsiteY4" fmla="*/ 693430 h 693430"/>
                <a:gd name="connsiteX5" fmla="*/ 203276 w 1320110"/>
                <a:gd name="connsiteY5" fmla="*/ 557497 h 693430"/>
                <a:gd name="connsiteX6" fmla="*/ 0 w 1320110"/>
                <a:gd name="connsiteY6" fmla="*/ 482863 h 693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0110" h="693430">
                  <a:moveTo>
                    <a:pt x="0" y="0"/>
                  </a:moveTo>
                  <a:lnTo>
                    <a:pt x="98524" y="47589"/>
                  </a:lnTo>
                  <a:cubicBezTo>
                    <a:pt x="406156" y="178084"/>
                    <a:pt x="744216" y="250287"/>
                    <a:pt x="1098808" y="250287"/>
                  </a:cubicBezTo>
                  <a:cubicBezTo>
                    <a:pt x="1220977" y="250287"/>
                    <a:pt x="1320110" y="349541"/>
                    <a:pt x="1320110" y="471859"/>
                  </a:cubicBezTo>
                  <a:cubicBezTo>
                    <a:pt x="1320110" y="594177"/>
                    <a:pt x="1220977" y="693430"/>
                    <a:pt x="1098808" y="693430"/>
                  </a:cubicBezTo>
                  <a:cubicBezTo>
                    <a:pt x="787110" y="693430"/>
                    <a:pt x="486309" y="645826"/>
                    <a:pt x="203276" y="557497"/>
                  </a:cubicBezTo>
                  <a:lnTo>
                    <a:pt x="0" y="482863"/>
                  </a:lnTo>
                  <a:close/>
                </a:path>
              </a:pathLst>
            </a:custGeom>
            <a:solidFill>
              <a:srgbClr val="BABAE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56454493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Eggplant 2">
    <p:bg>
      <p:bgPr>
        <a:solidFill>
          <a:srgbClr val="351C5C"/>
        </a:solidFill>
        <a:effectLst/>
      </p:bgPr>
    </p:bg>
    <p:spTree>
      <p:nvGrpSpPr>
        <p:cNvPr id="1" name=""/>
        <p:cNvGrpSpPr/>
        <p:nvPr/>
      </p:nvGrpSpPr>
      <p:grpSpPr>
        <a:xfrm>
          <a:off x="0" y="0"/>
          <a:ext cx="0" cy="0"/>
          <a:chOff x="0" y="0"/>
          <a:chExt cx="0" cy="0"/>
        </a:xfrm>
      </p:grpSpPr>
      <p:pic>
        <p:nvPicPr>
          <p:cNvPr id="3" name="Graphic 1">
            <a:extLst>
              <a:ext uri="{FF2B5EF4-FFF2-40B4-BE49-F238E27FC236}">
                <a16:creationId xmlns:a16="http://schemas.microsoft.com/office/drawing/2014/main" id="{7E8F26E2-190B-49A9-1570-11F546904F06}"/>
              </a:ext>
            </a:extLst>
          </p:cNvPr>
          <p:cNvPicPr>
            <a:picLocks noChangeAspect="1"/>
          </p:cNvPicPr>
          <p:nvPr userDrawn="1"/>
        </p:nvPicPr>
        <p:blipFill>
          <a:blip r:embed="rId2"/>
          <a:srcRect/>
          <a:stretch/>
        </p:blipFill>
        <p:spPr>
          <a:xfrm>
            <a:off x="2536258" y="599693"/>
            <a:ext cx="2643804" cy="1083071"/>
          </a:xfrm>
          <a:prstGeom prst="rect">
            <a:avLst/>
          </a:prstGeom>
        </p:spPr>
      </p:pic>
      <p:sp>
        <p:nvSpPr>
          <p:cNvPr id="5" name="Title Placeholder 12">
            <a:extLst>
              <a:ext uri="{FF2B5EF4-FFF2-40B4-BE49-F238E27FC236}">
                <a16:creationId xmlns:a16="http://schemas.microsoft.com/office/drawing/2014/main" id="{1A3CDC46-C07F-28F6-36F5-D81B16994827}"/>
              </a:ext>
            </a:extLst>
          </p:cNvPr>
          <p:cNvSpPr>
            <a:spLocks noGrp="1"/>
          </p:cNvSpPr>
          <p:nvPr>
            <p:ph type="title" hasCustomPrompt="1"/>
          </p:nvPr>
        </p:nvSpPr>
        <p:spPr>
          <a:xfrm>
            <a:off x="419290" y="2115535"/>
            <a:ext cx="6877740" cy="666357"/>
          </a:xfrm>
          <a:prstGeom prst="rect">
            <a:avLst/>
          </a:prstGeom>
        </p:spPr>
        <p:txBody>
          <a:bodyPr vert="horz" lIns="91440" tIns="45720" rIns="91440" bIns="45720" rtlCol="0" anchor="t" anchorCtr="0">
            <a:normAutofit/>
          </a:bodyPr>
          <a:lstStyle>
            <a:lvl1pPr algn="ctr">
              <a:defRPr b="1" i="0">
                <a:solidFill>
                  <a:schemeClr val="bg1"/>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8" name="Text Placeholder 35">
            <a:extLst>
              <a:ext uri="{FF2B5EF4-FFF2-40B4-BE49-F238E27FC236}">
                <a16:creationId xmlns:a16="http://schemas.microsoft.com/office/drawing/2014/main" id="{2823CC15-BBBE-E93C-445F-B2E18768892E}"/>
              </a:ext>
            </a:extLst>
          </p:cNvPr>
          <p:cNvSpPr>
            <a:spLocks noGrp="1"/>
          </p:cNvSpPr>
          <p:nvPr>
            <p:ph type="body" sz="quarter" idx="14" hasCustomPrompt="1"/>
          </p:nvPr>
        </p:nvSpPr>
        <p:spPr>
          <a:xfrm>
            <a:off x="419290" y="5740159"/>
            <a:ext cx="2956243" cy="303738"/>
          </a:xfrm>
          <a:prstGeom prst="rect">
            <a:avLst/>
          </a:prstGeom>
        </p:spPr>
        <p:txBody>
          <a:bodyPr/>
          <a:lstStyle>
            <a:lvl1pPr marL="0" indent="0" algn="l">
              <a:buNone/>
              <a:defRPr sz="1800" b="1" i="0">
                <a:solidFill>
                  <a:schemeClr val="bg1"/>
                </a:solidFill>
                <a:latin typeface="Aptos"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9" name="Text Placeholder 35">
            <a:extLst>
              <a:ext uri="{FF2B5EF4-FFF2-40B4-BE49-F238E27FC236}">
                <a16:creationId xmlns:a16="http://schemas.microsoft.com/office/drawing/2014/main" id="{0FE3E5C7-CFE8-304D-585D-274FE5B4177C}"/>
              </a:ext>
            </a:extLst>
          </p:cNvPr>
          <p:cNvSpPr>
            <a:spLocks noGrp="1"/>
          </p:cNvSpPr>
          <p:nvPr>
            <p:ph type="body" sz="quarter" idx="15" hasCustomPrompt="1"/>
          </p:nvPr>
        </p:nvSpPr>
        <p:spPr>
          <a:xfrm>
            <a:off x="419290" y="6062014"/>
            <a:ext cx="2956243" cy="303738"/>
          </a:xfrm>
          <a:prstGeom prst="rect">
            <a:avLst/>
          </a:prstGeom>
        </p:spPr>
        <p:txBody>
          <a:bodyPr/>
          <a:lstStyle>
            <a:lvl1pPr marL="0" indent="0" algn="l">
              <a:buNone/>
              <a:defRPr sz="1800" b="0" i="0">
                <a:solidFill>
                  <a:srgbClr val="D24A74"/>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11" name="Text Placeholder 5">
            <a:extLst>
              <a:ext uri="{FF2B5EF4-FFF2-40B4-BE49-F238E27FC236}">
                <a16:creationId xmlns:a16="http://schemas.microsoft.com/office/drawing/2014/main" id="{F021BE40-ED22-1044-4B50-FB98192A3BC9}"/>
              </a:ext>
            </a:extLst>
          </p:cNvPr>
          <p:cNvSpPr>
            <a:spLocks noGrp="1"/>
          </p:cNvSpPr>
          <p:nvPr>
            <p:ph type="body" sz="quarter" idx="16" hasCustomPrompt="1"/>
          </p:nvPr>
        </p:nvSpPr>
        <p:spPr>
          <a:xfrm>
            <a:off x="419290" y="2751703"/>
            <a:ext cx="6877740" cy="654050"/>
          </a:xfrm>
          <a:prstGeom prst="rect">
            <a:avLst/>
          </a:prstGeom>
        </p:spPr>
        <p:txBody>
          <a:bodyPr/>
          <a:lstStyle>
            <a:lvl1pPr marL="0" indent="0" algn="ctr">
              <a:buNone/>
              <a:defRPr b="0" i="0">
                <a:solidFill>
                  <a:srgbClr val="D24A74"/>
                </a:solidFill>
                <a:latin typeface="Aptos Light" panose="020B0004020202020204" pitchFamily="34" charset="0"/>
                <a:cs typeface="Segoe UI" panose="020B0502040204020203" pitchFamily="34" charset="0"/>
              </a:defRPr>
            </a:lvl1pPr>
            <a:lvl2pPr marL="457200" indent="0" algn="ctr">
              <a:buNone/>
              <a:defRPr>
                <a:solidFill>
                  <a:srgbClr val="943267"/>
                </a:solidFill>
                <a:latin typeface="Segoe UI" panose="020B0502040204020203" pitchFamily="34" charset="0"/>
                <a:cs typeface="Segoe UI" panose="020B0502040204020203" pitchFamily="34" charset="0"/>
              </a:defRPr>
            </a:lvl2pPr>
            <a:lvl3pPr marL="914400" indent="0" algn="ctr">
              <a:buNone/>
              <a:defRPr>
                <a:solidFill>
                  <a:srgbClr val="943267"/>
                </a:solidFill>
                <a:latin typeface="Segoe UI" panose="020B0502040204020203" pitchFamily="34" charset="0"/>
                <a:cs typeface="Segoe UI" panose="020B0502040204020203" pitchFamily="34" charset="0"/>
              </a:defRPr>
            </a:lvl3pPr>
            <a:lvl4pPr marL="1371600" indent="0" algn="ctr">
              <a:buNone/>
              <a:defRPr>
                <a:solidFill>
                  <a:srgbClr val="943267"/>
                </a:solidFill>
                <a:latin typeface="Segoe UI" panose="020B0502040204020203" pitchFamily="34" charset="0"/>
                <a:cs typeface="Segoe UI" panose="020B0502040204020203" pitchFamily="34" charset="0"/>
              </a:defRPr>
            </a:lvl4pPr>
            <a:lvl5pPr marL="1828800" indent="0" algn="ctr">
              <a:buNone/>
              <a:defRPr>
                <a:solidFill>
                  <a:srgbClr val="943267"/>
                </a:solidFill>
                <a:latin typeface="Segoe UI" panose="020B0502040204020203" pitchFamily="34" charset="0"/>
                <a:cs typeface="Segoe UI" panose="020B0502040204020203" pitchFamily="34" charset="0"/>
              </a:defRPr>
            </a:lvl5pPr>
          </a:lstStyle>
          <a:p>
            <a:pPr lvl="0"/>
            <a:r>
              <a:rPr lang="en-US"/>
              <a:t>Subtitle if you want</a:t>
            </a:r>
            <a:endParaRPr lang="en-IS"/>
          </a:p>
        </p:txBody>
      </p:sp>
      <p:grpSp>
        <p:nvGrpSpPr>
          <p:cNvPr id="12" name="Group 11">
            <a:extLst>
              <a:ext uri="{FF2B5EF4-FFF2-40B4-BE49-F238E27FC236}">
                <a16:creationId xmlns:a16="http://schemas.microsoft.com/office/drawing/2014/main" id="{9E4B6962-F49E-5F40-7350-756FDC599EB7}"/>
              </a:ext>
            </a:extLst>
          </p:cNvPr>
          <p:cNvGrpSpPr/>
          <p:nvPr userDrawn="1"/>
        </p:nvGrpSpPr>
        <p:grpSpPr>
          <a:xfrm>
            <a:off x="5729188" y="-49621"/>
            <a:ext cx="6509238" cy="6957242"/>
            <a:chOff x="5775614" y="0"/>
            <a:chExt cx="6416386" cy="6858000"/>
          </a:xfrm>
        </p:grpSpPr>
        <p:sp>
          <p:nvSpPr>
            <p:cNvPr id="13" name="Freeform 12">
              <a:extLst>
                <a:ext uri="{FF2B5EF4-FFF2-40B4-BE49-F238E27FC236}">
                  <a16:creationId xmlns:a16="http://schemas.microsoft.com/office/drawing/2014/main" id="{FCBF98EB-FEF6-D49A-FE21-73022BDF84CF}"/>
                </a:ext>
              </a:extLst>
            </p:cNvPr>
            <p:cNvSpPr/>
            <p:nvPr userDrawn="1"/>
          </p:nvSpPr>
          <p:spPr>
            <a:xfrm>
              <a:off x="7240492" y="1321550"/>
              <a:ext cx="4951508" cy="5536450"/>
            </a:xfrm>
            <a:custGeom>
              <a:avLst/>
              <a:gdLst>
                <a:gd name="connsiteX0" fmla="*/ 4951508 w 4951508"/>
                <a:gd name="connsiteY0" fmla="*/ 0 h 5536450"/>
                <a:gd name="connsiteX1" fmla="*/ 4951508 w 4951508"/>
                <a:gd name="connsiteY1" fmla="*/ 3609684 h 5536450"/>
                <a:gd name="connsiteX2" fmla="*/ 3638432 w 4951508"/>
                <a:gd name="connsiteY2" fmla="*/ 4924499 h 5536450"/>
                <a:gd name="connsiteX3" fmla="*/ 3027290 w 4951508"/>
                <a:gd name="connsiteY3" fmla="*/ 5536450 h 5536450"/>
                <a:gd name="connsiteX4" fmla="*/ 0 w 4951508"/>
                <a:gd name="connsiteY4" fmla="*/ 5536450 h 5536450"/>
                <a:gd name="connsiteX5" fmla="*/ 16375 w 4951508"/>
                <a:gd name="connsiteY5" fmla="*/ 5422832 h 5536450"/>
                <a:gd name="connsiteX6" fmla="*/ 562874 w 4951508"/>
                <a:gd name="connsiteY6" fmla="*/ 4394301 h 5536450"/>
                <a:gd name="connsiteX7" fmla="*/ 1077650 w 4951508"/>
                <a:gd name="connsiteY7" fmla="*/ 3878842 h 5536450"/>
                <a:gd name="connsiteX8" fmla="*/ 3156041 w 4951508"/>
                <a:gd name="connsiteY8" fmla="*/ 1797698 h 5536450"/>
                <a:gd name="connsiteX9" fmla="*/ 3156041 w 4951508"/>
                <a:gd name="connsiteY9" fmla="*/ 1797846 h 553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51508" h="5536450">
                  <a:moveTo>
                    <a:pt x="4951508" y="0"/>
                  </a:moveTo>
                  <a:lnTo>
                    <a:pt x="4951508" y="3609684"/>
                  </a:lnTo>
                  <a:lnTo>
                    <a:pt x="3638432" y="4924499"/>
                  </a:lnTo>
                  <a:lnTo>
                    <a:pt x="3027290" y="5536450"/>
                  </a:lnTo>
                  <a:lnTo>
                    <a:pt x="0" y="5536450"/>
                  </a:lnTo>
                  <a:lnTo>
                    <a:pt x="16375" y="5422832"/>
                  </a:lnTo>
                  <a:cubicBezTo>
                    <a:pt x="89241" y="5045994"/>
                    <a:pt x="271408" y="4686154"/>
                    <a:pt x="562874" y="4394301"/>
                  </a:cubicBezTo>
                  <a:lnTo>
                    <a:pt x="1077650" y="3878842"/>
                  </a:lnTo>
                  <a:lnTo>
                    <a:pt x="3156041" y="1797698"/>
                  </a:lnTo>
                  <a:lnTo>
                    <a:pt x="3156041" y="1797846"/>
                  </a:lnTo>
                  <a:close/>
                </a:path>
              </a:pathLst>
            </a:custGeom>
            <a:solidFill>
              <a:srgbClr val="351C5C"/>
            </a:solidFill>
            <a:ln>
              <a:solidFill>
                <a:srgbClr val="EFBC6E"/>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DAB03D0E-94CC-5B1E-475C-D2542F41BF65}"/>
                </a:ext>
              </a:extLst>
            </p:cNvPr>
            <p:cNvSpPr/>
            <p:nvPr/>
          </p:nvSpPr>
          <p:spPr>
            <a:xfrm>
              <a:off x="5775614" y="3119100"/>
              <a:ext cx="4621066" cy="3005461"/>
            </a:xfrm>
            <a:custGeom>
              <a:avLst/>
              <a:gdLst>
                <a:gd name="connsiteX0" fmla="*/ 1488981 w 4621066"/>
                <a:gd name="connsiteY0" fmla="*/ 813355 h 3005461"/>
                <a:gd name="connsiteX1" fmla="*/ 0 w 4621066"/>
                <a:gd name="connsiteY1" fmla="*/ 2304308 h 3005461"/>
                <a:gd name="connsiteX2" fmla="*/ 49903 w 4621066"/>
                <a:gd name="connsiteY2" fmla="*/ 2355603 h 3005461"/>
                <a:gd name="connsiteX3" fmla="*/ 1718179 w 4621066"/>
                <a:gd name="connsiteY3" fmla="*/ 3001953 h 3005461"/>
                <a:gd name="connsiteX4" fmla="*/ 2027899 w 4621066"/>
                <a:gd name="connsiteY4" fmla="*/ 2596602 h 3005461"/>
                <a:gd name="connsiteX5" fmla="*/ 2542676 w 4621066"/>
                <a:gd name="connsiteY5" fmla="*/ 2081144 h 3005461"/>
                <a:gd name="connsiteX6" fmla="*/ 4621067 w 4621066"/>
                <a:gd name="connsiteY6" fmla="*/ 0 h 3005461"/>
                <a:gd name="connsiteX7" fmla="*/ 2995626 w 4621066"/>
                <a:gd name="connsiteY7" fmla="*/ 585769 h 3005461"/>
                <a:gd name="connsiteX8" fmla="*/ 1489128 w 4621066"/>
                <a:gd name="connsiteY8" fmla="*/ 813207 h 3005461"/>
                <a:gd name="connsiteX9" fmla="*/ 1489128 w 4621066"/>
                <a:gd name="connsiteY9" fmla="*/ 813207 h 3005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21066" h="3005461">
                  <a:moveTo>
                    <a:pt x="1488981" y="813355"/>
                  </a:moveTo>
                  <a:lnTo>
                    <a:pt x="0" y="2304308"/>
                  </a:lnTo>
                  <a:cubicBezTo>
                    <a:pt x="16340" y="2321553"/>
                    <a:pt x="32974" y="2338652"/>
                    <a:pt x="49903" y="2355603"/>
                  </a:cubicBezTo>
                  <a:cubicBezTo>
                    <a:pt x="573806" y="2880201"/>
                    <a:pt x="1152764" y="3031433"/>
                    <a:pt x="1718179" y="3001953"/>
                  </a:cubicBezTo>
                  <a:cubicBezTo>
                    <a:pt x="1802528" y="2857501"/>
                    <a:pt x="1904247" y="2720566"/>
                    <a:pt x="2027899" y="2596602"/>
                  </a:cubicBezTo>
                  <a:lnTo>
                    <a:pt x="2542676" y="2081144"/>
                  </a:lnTo>
                  <a:lnTo>
                    <a:pt x="4621067" y="0"/>
                  </a:lnTo>
                  <a:cubicBezTo>
                    <a:pt x="4058595" y="107160"/>
                    <a:pt x="3504956" y="358625"/>
                    <a:pt x="2995626" y="585769"/>
                  </a:cubicBezTo>
                  <a:cubicBezTo>
                    <a:pt x="2212936" y="948078"/>
                    <a:pt x="1783686" y="1108155"/>
                    <a:pt x="1489128" y="813207"/>
                  </a:cubicBezTo>
                  <a:lnTo>
                    <a:pt x="1489128" y="813207"/>
                  </a:lnTo>
                  <a:close/>
                </a:path>
              </a:pathLst>
            </a:custGeom>
            <a:solidFill>
              <a:srgbClr val="EFBC6E"/>
            </a:solidFill>
            <a:ln w="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6CA9AE1-5ABD-C75C-8548-7C230A221FF9}"/>
                </a:ext>
              </a:extLst>
            </p:cNvPr>
            <p:cNvSpPr/>
            <p:nvPr/>
          </p:nvSpPr>
          <p:spPr>
            <a:xfrm>
              <a:off x="7615679" y="3145190"/>
              <a:ext cx="435138" cy="435715"/>
            </a:xfrm>
            <a:custGeom>
              <a:avLst/>
              <a:gdLst>
                <a:gd name="connsiteX0" fmla="*/ 435139 w 435138"/>
                <a:gd name="connsiteY0" fmla="*/ 217858 h 435715"/>
                <a:gd name="connsiteX1" fmla="*/ 217569 w 435138"/>
                <a:gd name="connsiteY1" fmla="*/ 435715 h 435715"/>
                <a:gd name="connsiteX2" fmla="*/ 0 w 435138"/>
                <a:gd name="connsiteY2" fmla="*/ 217858 h 435715"/>
                <a:gd name="connsiteX3" fmla="*/ 217569 w 435138"/>
                <a:gd name="connsiteY3" fmla="*/ 0 h 435715"/>
                <a:gd name="connsiteX4" fmla="*/ 435139 w 435138"/>
                <a:gd name="connsiteY4" fmla="*/ 217858 h 435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138" h="435715">
                  <a:moveTo>
                    <a:pt x="435139" y="217858"/>
                  </a:moveTo>
                  <a:cubicBezTo>
                    <a:pt x="435139" y="338177"/>
                    <a:pt x="337729" y="435715"/>
                    <a:pt x="217569" y="435715"/>
                  </a:cubicBezTo>
                  <a:cubicBezTo>
                    <a:pt x="97409" y="435715"/>
                    <a:pt x="0" y="338177"/>
                    <a:pt x="0" y="217858"/>
                  </a:cubicBezTo>
                  <a:cubicBezTo>
                    <a:pt x="0" y="97538"/>
                    <a:pt x="97409" y="0"/>
                    <a:pt x="217569" y="0"/>
                  </a:cubicBezTo>
                  <a:cubicBezTo>
                    <a:pt x="337729" y="0"/>
                    <a:pt x="435139" y="97538"/>
                    <a:pt x="435139" y="217858"/>
                  </a:cubicBezTo>
                  <a:close/>
                </a:path>
              </a:pathLst>
            </a:custGeom>
            <a:solidFill>
              <a:srgbClr val="361D5C"/>
            </a:solidFill>
            <a:ln w="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AAB1725-5C8F-96F3-2792-6A40CC9A5D44}"/>
                </a:ext>
              </a:extLst>
            </p:cNvPr>
            <p:cNvSpPr/>
            <p:nvPr userDrawn="1"/>
          </p:nvSpPr>
          <p:spPr>
            <a:xfrm>
              <a:off x="9422377" y="0"/>
              <a:ext cx="1876721" cy="2313971"/>
            </a:xfrm>
            <a:custGeom>
              <a:avLst/>
              <a:gdLst>
                <a:gd name="connsiteX0" fmla="*/ 908300 w 1876721"/>
                <a:gd name="connsiteY0" fmla="*/ 0 h 2313971"/>
                <a:gd name="connsiteX1" fmla="*/ 1648453 w 1876721"/>
                <a:gd name="connsiteY1" fmla="*/ 0 h 2313971"/>
                <a:gd name="connsiteX2" fmla="*/ 1697099 w 1876721"/>
                <a:gd name="connsiteY2" fmla="*/ 83519 h 2313971"/>
                <a:gd name="connsiteX3" fmla="*/ 1414006 w 1876721"/>
                <a:gd name="connsiteY3" fmla="*/ 1968347 h 2313971"/>
                <a:gd name="connsiteX4" fmla="*/ 212370 w 1876721"/>
                <a:gd name="connsiteY4" fmla="*/ 2095112 h 2313971"/>
                <a:gd name="connsiteX5" fmla="*/ 366346 w 1876721"/>
                <a:gd name="connsiteY5" fmla="*/ 712792 h 2313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6721" h="2313971">
                  <a:moveTo>
                    <a:pt x="908300" y="0"/>
                  </a:moveTo>
                  <a:lnTo>
                    <a:pt x="1648453" y="0"/>
                  </a:lnTo>
                  <a:lnTo>
                    <a:pt x="1697099" y="83519"/>
                  </a:lnTo>
                  <a:cubicBezTo>
                    <a:pt x="2028756" y="727389"/>
                    <a:pt x="1882017" y="1499716"/>
                    <a:pt x="1414006" y="1968347"/>
                  </a:cubicBezTo>
                  <a:cubicBezTo>
                    <a:pt x="1005658" y="2377236"/>
                    <a:pt x="545053" y="2428236"/>
                    <a:pt x="212370" y="2095112"/>
                  </a:cubicBezTo>
                  <a:cubicBezTo>
                    <a:pt x="-120314" y="1761987"/>
                    <a:pt x="-57016" y="1263480"/>
                    <a:pt x="366346" y="712792"/>
                  </a:cubicBezTo>
                  <a:close/>
                </a:path>
              </a:pathLst>
            </a:custGeom>
            <a:solidFill>
              <a:srgbClr val="D24A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16">
              <a:extLst>
                <a:ext uri="{FF2B5EF4-FFF2-40B4-BE49-F238E27FC236}">
                  <a16:creationId xmlns:a16="http://schemas.microsoft.com/office/drawing/2014/main" id="{E7650DF4-12B8-D232-F597-F05B69ACC1A4}"/>
                </a:ext>
              </a:extLst>
            </p:cNvPr>
            <p:cNvSpPr/>
            <p:nvPr userDrawn="1"/>
          </p:nvSpPr>
          <p:spPr>
            <a:xfrm>
              <a:off x="8613436" y="3088254"/>
              <a:ext cx="3578564" cy="3769746"/>
            </a:xfrm>
            <a:custGeom>
              <a:avLst/>
              <a:gdLst>
                <a:gd name="connsiteX0" fmla="*/ 2260935 w 3578564"/>
                <a:gd name="connsiteY0" fmla="*/ 999 h 3769746"/>
                <a:gd name="connsiteX1" fmla="*/ 3573667 w 3578564"/>
                <a:gd name="connsiteY1" fmla="*/ 354909 h 3769746"/>
                <a:gd name="connsiteX2" fmla="*/ 3578564 w 3578564"/>
                <a:gd name="connsiteY2" fmla="*/ 357727 h 3769746"/>
                <a:gd name="connsiteX3" fmla="*/ 3578564 w 3578564"/>
                <a:gd name="connsiteY3" fmla="*/ 3769746 h 3769746"/>
                <a:gd name="connsiteX4" fmla="*/ 1654495 w 3578564"/>
                <a:gd name="connsiteY4" fmla="*/ 3769746 h 3769746"/>
                <a:gd name="connsiteX5" fmla="*/ 2265636 w 3578564"/>
                <a:gd name="connsiteY5" fmla="*/ 3157795 h 3769746"/>
                <a:gd name="connsiteX6" fmla="*/ 2137125 w 3578564"/>
                <a:gd name="connsiteY6" fmla="*/ 1946018 h 3769746"/>
                <a:gd name="connsiteX7" fmla="*/ 0 w 3578564"/>
                <a:gd name="connsiteY7" fmla="*/ 1816453 h 3769746"/>
                <a:gd name="connsiteX8" fmla="*/ 1784422 w 3578564"/>
                <a:gd name="connsiteY8" fmla="*/ 29668 h 3769746"/>
                <a:gd name="connsiteX9" fmla="*/ 2260935 w 3578564"/>
                <a:gd name="connsiteY9" fmla="*/ 999 h 3769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8564" h="3769746">
                  <a:moveTo>
                    <a:pt x="2260935" y="999"/>
                  </a:moveTo>
                  <a:cubicBezTo>
                    <a:pt x="2693616" y="12568"/>
                    <a:pt x="3145306" y="125017"/>
                    <a:pt x="3573667" y="354909"/>
                  </a:cubicBezTo>
                  <a:lnTo>
                    <a:pt x="3578564" y="357727"/>
                  </a:lnTo>
                  <a:lnTo>
                    <a:pt x="3578564" y="3769746"/>
                  </a:lnTo>
                  <a:lnTo>
                    <a:pt x="1654495" y="3769746"/>
                  </a:lnTo>
                  <a:lnTo>
                    <a:pt x="2265636" y="3157795"/>
                  </a:lnTo>
                  <a:cubicBezTo>
                    <a:pt x="2600233" y="2822754"/>
                    <a:pt x="2548711" y="2358149"/>
                    <a:pt x="2137125" y="1946018"/>
                  </a:cubicBezTo>
                  <a:cubicBezTo>
                    <a:pt x="1605420" y="1413609"/>
                    <a:pt x="685387" y="1296131"/>
                    <a:pt x="0" y="1816453"/>
                  </a:cubicBezTo>
                  <a:lnTo>
                    <a:pt x="1784422" y="29668"/>
                  </a:lnTo>
                  <a:cubicBezTo>
                    <a:pt x="1939098" y="6508"/>
                    <a:pt x="2098680" y="-3340"/>
                    <a:pt x="2260935" y="999"/>
                  </a:cubicBezTo>
                  <a:close/>
                </a:path>
              </a:pathLst>
            </a:custGeom>
            <a:solidFill>
              <a:srgbClr val="D24A74"/>
            </a:solidFill>
            <a:ln>
              <a:solidFill>
                <a:srgbClr val="D24A74"/>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60642116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Eggplant 3">
    <p:bg>
      <p:bgPr>
        <a:solidFill>
          <a:srgbClr val="351C5C"/>
        </a:solidFill>
        <a:effectLst/>
      </p:bgPr>
    </p:bg>
    <p:spTree>
      <p:nvGrpSpPr>
        <p:cNvPr id="1" name=""/>
        <p:cNvGrpSpPr/>
        <p:nvPr/>
      </p:nvGrpSpPr>
      <p:grpSpPr>
        <a:xfrm>
          <a:off x="0" y="0"/>
          <a:ext cx="0" cy="0"/>
          <a:chOff x="0" y="0"/>
          <a:chExt cx="0" cy="0"/>
        </a:xfrm>
      </p:grpSpPr>
      <p:pic>
        <p:nvPicPr>
          <p:cNvPr id="5" name="Graphic 1">
            <a:extLst>
              <a:ext uri="{FF2B5EF4-FFF2-40B4-BE49-F238E27FC236}">
                <a16:creationId xmlns:a16="http://schemas.microsoft.com/office/drawing/2014/main" id="{26579BE9-7EB7-AA31-2FFC-4674F2187558}"/>
              </a:ext>
            </a:extLst>
          </p:cNvPr>
          <p:cNvPicPr>
            <a:picLocks noChangeAspect="1"/>
          </p:cNvPicPr>
          <p:nvPr userDrawn="1"/>
        </p:nvPicPr>
        <p:blipFill>
          <a:blip r:embed="rId2"/>
          <a:srcRect/>
          <a:stretch/>
        </p:blipFill>
        <p:spPr>
          <a:xfrm>
            <a:off x="197539" y="904158"/>
            <a:ext cx="3720005" cy="1523952"/>
          </a:xfrm>
          <a:prstGeom prst="rect">
            <a:avLst/>
          </a:prstGeom>
        </p:spPr>
      </p:pic>
      <p:sp>
        <p:nvSpPr>
          <p:cNvPr id="8" name="Title Placeholder 12">
            <a:extLst>
              <a:ext uri="{FF2B5EF4-FFF2-40B4-BE49-F238E27FC236}">
                <a16:creationId xmlns:a16="http://schemas.microsoft.com/office/drawing/2014/main" id="{C260D525-6DAA-6210-A292-6FE1509B60A4}"/>
              </a:ext>
            </a:extLst>
          </p:cNvPr>
          <p:cNvSpPr>
            <a:spLocks noGrp="1"/>
          </p:cNvSpPr>
          <p:nvPr>
            <p:ph type="title" hasCustomPrompt="1"/>
          </p:nvPr>
        </p:nvSpPr>
        <p:spPr>
          <a:xfrm>
            <a:off x="419290" y="3196189"/>
            <a:ext cx="6877740" cy="666357"/>
          </a:xfrm>
          <a:prstGeom prst="rect">
            <a:avLst/>
          </a:prstGeom>
        </p:spPr>
        <p:txBody>
          <a:bodyPr vert="horz" lIns="91440" tIns="45720" rIns="91440" bIns="45720" rtlCol="0" anchor="t" anchorCtr="0">
            <a:normAutofit/>
          </a:bodyPr>
          <a:lstStyle>
            <a:lvl1pPr algn="l">
              <a:defRPr b="1" i="0">
                <a:solidFill>
                  <a:schemeClr val="bg1"/>
                </a:solidFill>
                <a:latin typeface="Aptos ExtraBold" panose="020B0004020202020204" pitchFamily="34" charset="0"/>
                <a:cs typeface="Segoe UI" panose="020B0502040204020203" pitchFamily="34" charset="0"/>
              </a:defRPr>
            </a:lvl1pPr>
          </a:lstStyle>
          <a:p>
            <a:r>
              <a:rPr lang="en-GB"/>
              <a:t>Presentation title</a:t>
            </a:r>
            <a:endParaRPr lang="en-IS"/>
          </a:p>
        </p:txBody>
      </p:sp>
      <p:sp>
        <p:nvSpPr>
          <p:cNvPr id="9" name="Text Placeholder 35">
            <a:extLst>
              <a:ext uri="{FF2B5EF4-FFF2-40B4-BE49-F238E27FC236}">
                <a16:creationId xmlns:a16="http://schemas.microsoft.com/office/drawing/2014/main" id="{85FBAC99-2641-196F-A1D6-FF23432C586B}"/>
              </a:ext>
            </a:extLst>
          </p:cNvPr>
          <p:cNvSpPr>
            <a:spLocks noGrp="1"/>
          </p:cNvSpPr>
          <p:nvPr>
            <p:ph type="body" sz="quarter" idx="14" hasCustomPrompt="1"/>
          </p:nvPr>
        </p:nvSpPr>
        <p:spPr>
          <a:xfrm>
            <a:off x="419290" y="5740159"/>
            <a:ext cx="2956243" cy="303738"/>
          </a:xfrm>
          <a:prstGeom prst="rect">
            <a:avLst/>
          </a:prstGeom>
        </p:spPr>
        <p:txBody>
          <a:bodyPr/>
          <a:lstStyle>
            <a:lvl1pPr marL="0" indent="0" algn="l">
              <a:buNone/>
              <a:defRPr sz="1800" b="1" i="0">
                <a:solidFill>
                  <a:schemeClr val="bg1"/>
                </a:solidFill>
                <a:latin typeface="Aptos ExtraBold"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Your name</a:t>
            </a:r>
            <a:endParaRPr lang="en-IS"/>
          </a:p>
        </p:txBody>
      </p:sp>
      <p:sp>
        <p:nvSpPr>
          <p:cNvPr id="10" name="Text Placeholder 35">
            <a:extLst>
              <a:ext uri="{FF2B5EF4-FFF2-40B4-BE49-F238E27FC236}">
                <a16:creationId xmlns:a16="http://schemas.microsoft.com/office/drawing/2014/main" id="{8B6C5F60-18DB-37C3-2B6C-78A2E9F50AD6}"/>
              </a:ext>
            </a:extLst>
          </p:cNvPr>
          <p:cNvSpPr>
            <a:spLocks noGrp="1"/>
          </p:cNvSpPr>
          <p:nvPr>
            <p:ph type="body" sz="quarter" idx="15" hasCustomPrompt="1"/>
          </p:nvPr>
        </p:nvSpPr>
        <p:spPr>
          <a:xfrm>
            <a:off x="419290" y="6062014"/>
            <a:ext cx="2956243" cy="303738"/>
          </a:xfrm>
          <a:prstGeom prst="rect">
            <a:avLst/>
          </a:prstGeom>
        </p:spPr>
        <p:txBody>
          <a:bodyPr/>
          <a:lstStyle>
            <a:lvl1pPr marL="0" indent="0" algn="l">
              <a:buNone/>
              <a:defRPr sz="1800" b="0" i="0">
                <a:solidFill>
                  <a:srgbClr val="71E3DF"/>
                </a:solidFill>
                <a:latin typeface="Aptos Light" panose="020B0004020202020204" pitchFamily="34" charset="0"/>
                <a:cs typeface="Segoe UI" panose="020B0502040204020203" pitchFamily="34" charset="0"/>
              </a:defRPr>
            </a:lvl1pPr>
            <a:lvl2pPr algn="r">
              <a:defRPr/>
            </a:lvl2pPr>
            <a:lvl3pPr algn="r">
              <a:defRPr/>
            </a:lvl3pPr>
            <a:lvl4pPr algn="r">
              <a:defRPr/>
            </a:lvl4pPr>
            <a:lvl5pPr algn="r">
              <a:defRPr/>
            </a:lvl5pPr>
          </a:lstStyle>
          <a:p>
            <a:pPr lvl="0"/>
            <a:r>
              <a:rPr lang="en-US"/>
              <a:t>Job title</a:t>
            </a:r>
            <a:endParaRPr lang="en-IS"/>
          </a:p>
        </p:txBody>
      </p:sp>
      <p:sp>
        <p:nvSpPr>
          <p:cNvPr id="12" name="Text Placeholder 5">
            <a:extLst>
              <a:ext uri="{FF2B5EF4-FFF2-40B4-BE49-F238E27FC236}">
                <a16:creationId xmlns:a16="http://schemas.microsoft.com/office/drawing/2014/main" id="{733EF5F3-F92F-E864-DA1F-E92F84083B44}"/>
              </a:ext>
            </a:extLst>
          </p:cNvPr>
          <p:cNvSpPr>
            <a:spLocks noGrp="1"/>
          </p:cNvSpPr>
          <p:nvPr>
            <p:ph type="body" sz="quarter" idx="16" hasCustomPrompt="1"/>
          </p:nvPr>
        </p:nvSpPr>
        <p:spPr>
          <a:xfrm>
            <a:off x="419290" y="3823800"/>
            <a:ext cx="6877740" cy="654050"/>
          </a:xfrm>
          <a:prstGeom prst="rect">
            <a:avLst/>
          </a:prstGeom>
        </p:spPr>
        <p:txBody>
          <a:bodyPr/>
          <a:lstStyle>
            <a:lvl1pPr marL="0" indent="0" algn="l">
              <a:buNone/>
              <a:defRPr b="0" i="0">
                <a:solidFill>
                  <a:srgbClr val="71E3DF"/>
                </a:solidFill>
                <a:latin typeface="Aptos Light" panose="020B0004020202020204" pitchFamily="34" charset="0"/>
                <a:cs typeface="Segoe UI" panose="020B0502040204020203" pitchFamily="34" charset="0"/>
              </a:defRPr>
            </a:lvl1pPr>
            <a:lvl2pPr marL="457200" indent="0" algn="ctr">
              <a:buNone/>
              <a:defRPr>
                <a:solidFill>
                  <a:srgbClr val="943267"/>
                </a:solidFill>
                <a:latin typeface="Segoe UI" panose="020B0502040204020203" pitchFamily="34" charset="0"/>
                <a:cs typeface="Segoe UI" panose="020B0502040204020203" pitchFamily="34" charset="0"/>
              </a:defRPr>
            </a:lvl2pPr>
            <a:lvl3pPr marL="914400" indent="0" algn="ctr">
              <a:buNone/>
              <a:defRPr>
                <a:solidFill>
                  <a:srgbClr val="943267"/>
                </a:solidFill>
                <a:latin typeface="Segoe UI" panose="020B0502040204020203" pitchFamily="34" charset="0"/>
                <a:cs typeface="Segoe UI" panose="020B0502040204020203" pitchFamily="34" charset="0"/>
              </a:defRPr>
            </a:lvl3pPr>
            <a:lvl4pPr marL="1371600" indent="0" algn="ctr">
              <a:buNone/>
              <a:defRPr>
                <a:solidFill>
                  <a:srgbClr val="943267"/>
                </a:solidFill>
                <a:latin typeface="Segoe UI" panose="020B0502040204020203" pitchFamily="34" charset="0"/>
                <a:cs typeface="Segoe UI" panose="020B0502040204020203" pitchFamily="34" charset="0"/>
              </a:defRPr>
            </a:lvl4pPr>
            <a:lvl5pPr marL="1828800" indent="0" algn="ctr">
              <a:buNone/>
              <a:defRPr>
                <a:solidFill>
                  <a:srgbClr val="943267"/>
                </a:solidFill>
                <a:latin typeface="Segoe UI" panose="020B0502040204020203" pitchFamily="34" charset="0"/>
                <a:cs typeface="Segoe UI" panose="020B0502040204020203" pitchFamily="34" charset="0"/>
              </a:defRPr>
            </a:lvl5pPr>
          </a:lstStyle>
          <a:p>
            <a:pPr lvl="0"/>
            <a:r>
              <a:rPr lang="en-US"/>
              <a:t>Subtitle if you want</a:t>
            </a:r>
            <a:endParaRPr lang="en-IS"/>
          </a:p>
        </p:txBody>
      </p:sp>
      <p:sp>
        <p:nvSpPr>
          <p:cNvPr id="13" name="Freeform 12">
            <a:extLst>
              <a:ext uri="{FF2B5EF4-FFF2-40B4-BE49-F238E27FC236}">
                <a16:creationId xmlns:a16="http://schemas.microsoft.com/office/drawing/2014/main" id="{8D89D9F2-62FD-F4E5-8987-25B89F13E76B}"/>
              </a:ext>
            </a:extLst>
          </p:cNvPr>
          <p:cNvSpPr/>
          <p:nvPr userDrawn="1"/>
        </p:nvSpPr>
        <p:spPr>
          <a:xfrm>
            <a:off x="4632955" y="-16185"/>
            <a:ext cx="6211694" cy="3778143"/>
          </a:xfrm>
          <a:custGeom>
            <a:avLst/>
            <a:gdLst>
              <a:gd name="connsiteX0" fmla="*/ 0 w 6211694"/>
              <a:gd name="connsiteY0" fmla="*/ 0 h 3778143"/>
              <a:gd name="connsiteX1" fmla="*/ 3075781 w 6211694"/>
              <a:gd name="connsiteY1" fmla="*/ 0 h 3778143"/>
              <a:gd name="connsiteX2" fmla="*/ 6211694 w 6211694"/>
              <a:gd name="connsiteY2" fmla="*/ 3140343 h 3778143"/>
              <a:gd name="connsiteX3" fmla="*/ 4673884 w 6211694"/>
              <a:gd name="connsiteY3" fmla="*/ 3778143 h 3778143"/>
              <a:gd name="connsiteX4" fmla="*/ 3136073 w 6211694"/>
              <a:gd name="connsiteY4" fmla="*/ 3140502 h 3778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1694" h="3778143">
                <a:moveTo>
                  <a:pt x="0" y="0"/>
                </a:moveTo>
                <a:lnTo>
                  <a:pt x="3075781" y="0"/>
                </a:lnTo>
                <a:lnTo>
                  <a:pt x="6211694" y="3140343"/>
                </a:lnTo>
                <a:cubicBezTo>
                  <a:pt x="5787147" y="3565489"/>
                  <a:pt x="5230515" y="3778143"/>
                  <a:pt x="4673884" y="3778143"/>
                </a:cubicBezTo>
                <a:cubicBezTo>
                  <a:pt x="4117093" y="3778301"/>
                  <a:pt x="3560620" y="3565649"/>
                  <a:pt x="3136073" y="3140502"/>
                </a:cubicBezTo>
                <a:close/>
              </a:path>
            </a:pathLst>
          </a:custGeom>
          <a:solidFill>
            <a:srgbClr val="351C5C"/>
          </a:solidFill>
          <a:ln>
            <a:solidFill>
              <a:srgbClr val="71E3DF"/>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3">
            <a:extLst>
              <a:ext uri="{FF2B5EF4-FFF2-40B4-BE49-F238E27FC236}">
                <a16:creationId xmlns:a16="http://schemas.microsoft.com/office/drawing/2014/main" id="{ADFA7109-9ED4-EAE9-F5EB-8740A44BA821}"/>
              </a:ext>
            </a:extLst>
          </p:cNvPr>
          <p:cNvSpPr/>
          <p:nvPr userDrawn="1"/>
        </p:nvSpPr>
        <p:spPr>
          <a:xfrm>
            <a:off x="8014124" y="-16183"/>
            <a:ext cx="4185969" cy="1608795"/>
          </a:xfrm>
          <a:custGeom>
            <a:avLst/>
            <a:gdLst>
              <a:gd name="connsiteX0" fmla="*/ 305387 w 4185969"/>
              <a:gd name="connsiteY0" fmla="*/ 0 h 1608795"/>
              <a:gd name="connsiteX1" fmla="*/ 4185969 w 4185969"/>
              <a:gd name="connsiteY1" fmla="*/ 0 h 1608795"/>
              <a:gd name="connsiteX2" fmla="*/ 4185969 w 4185969"/>
              <a:gd name="connsiteY2" fmla="*/ 663533 h 1608795"/>
              <a:gd name="connsiteX3" fmla="*/ 3978281 w 4185969"/>
              <a:gd name="connsiteY3" fmla="*/ 871514 h 1608795"/>
              <a:gd name="connsiteX4" fmla="*/ 3923921 w 4185969"/>
              <a:gd name="connsiteY4" fmla="*/ 927701 h 1608795"/>
              <a:gd name="connsiteX5" fmla="*/ 3739861 w 4185969"/>
              <a:gd name="connsiteY5" fmla="*/ 690695 h 1608795"/>
              <a:gd name="connsiteX6" fmla="*/ 2183294 w 4185969"/>
              <a:gd name="connsiteY6" fmla="*/ 725394 h 1608795"/>
              <a:gd name="connsiteX7" fmla="*/ 1301139 w 4185969"/>
              <a:gd name="connsiteY7" fmla="*/ 1608795 h 1608795"/>
              <a:gd name="connsiteX8" fmla="*/ 0 w 4185969"/>
              <a:gd name="connsiteY8" fmla="*/ 305818 h 1608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85969" h="1608795">
                <a:moveTo>
                  <a:pt x="305387" y="0"/>
                </a:moveTo>
                <a:lnTo>
                  <a:pt x="4185969" y="0"/>
                </a:lnTo>
                <a:lnTo>
                  <a:pt x="4185969" y="663533"/>
                </a:lnTo>
                <a:lnTo>
                  <a:pt x="3978281" y="871514"/>
                </a:lnTo>
                <a:cubicBezTo>
                  <a:pt x="3959366" y="890296"/>
                  <a:pt x="3940928" y="908919"/>
                  <a:pt x="3923921" y="927701"/>
                </a:cubicBezTo>
                <a:cubicBezTo>
                  <a:pt x="3874807" y="844454"/>
                  <a:pt x="3813612" y="764550"/>
                  <a:pt x="3739861" y="690695"/>
                </a:cubicBezTo>
                <a:cubicBezTo>
                  <a:pt x="3302916" y="253133"/>
                  <a:pt x="2664267" y="243742"/>
                  <a:pt x="2183294" y="725394"/>
                </a:cubicBezTo>
                <a:lnTo>
                  <a:pt x="1301139" y="1608795"/>
                </a:lnTo>
                <a:lnTo>
                  <a:pt x="0" y="305818"/>
                </a:lnTo>
                <a:close/>
              </a:path>
            </a:pathLst>
          </a:custGeom>
          <a:solidFill>
            <a:srgbClr val="01BCB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reeform 2">
            <a:extLst>
              <a:ext uri="{FF2B5EF4-FFF2-40B4-BE49-F238E27FC236}">
                <a16:creationId xmlns:a16="http://schemas.microsoft.com/office/drawing/2014/main" id="{62DC230F-F87D-2EEE-CEB0-937D5E01C03F}"/>
              </a:ext>
            </a:extLst>
          </p:cNvPr>
          <p:cNvSpPr/>
          <p:nvPr userDrawn="1"/>
        </p:nvSpPr>
        <p:spPr>
          <a:xfrm>
            <a:off x="7768868" y="2728457"/>
            <a:ext cx="4112273" cy="2798670"/>
          </a:xfrm>
          <a:custGeom>
            <a:avLst/>
            <a:gdLst>
              <a:gd name="connsiteX0" fmla="*/ 1537811 w 4112273"/>
              <a:gd name="connsiteY0" fmla="*/ 1033500 h 2798670"/>
              <a:gd name="connsiteX1" fmla="*/ 0 w 4112273"/>
              <a:gd name="connsiteY1" fmla="*/ 395859 h 2798670"/>
              <a:gd name="connsiteX2" fmla="*/ 2329207 w 4112273"/>
              <a:gd name="connsiteY2" fmla="*/ 2728356 h 2798670"/>
              <a:gd name="connsiteX3" fmla="*/ 2668559 w 4112273"/>
              <a:gd name="connsiteY3" fmla="*/ 2728356 h 2798670"/>
              <a:gd name="connsiteX4" fmla="*/ 4112273 w 4112273"/>
              <a:gd name="connsiteY4" fmla="*/ 1282603 h 2798670"/>
              <a:gd name="connsiteX5" fmla="*/ 3470923 w 4112273"/>
              <a:gd name="connsiteY5" fmla="*/ 0 h 2798670"/>
              <a:gd name="connsiteX6" fmla="*/ 3075622 w 4112273"/>
              <a:gd name="connsiteY6" fmla="*/ 395859 h 2798670"/>
              <a:gd name="connsiteX7" fmla="*/ 1537811 w 4112273"/>
              <a:gd name="connsiteY7" fmla="*/ 1033659 h 2798670"/>
              <a:gd name="connsiteX8" fmla="*/ 1537811 w 4112273"/>
              <a:gd name="connsiteY8" fmla="*/ 1033659 h 2798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12273" h="2798670">
                <a:moveTo>
                  <a:pt x="1537811" y="1033500"/>
                </a:moveTo>
                <a:cubicBezTo>
                  <a:pt x="981179" y="1033500"/>
                  <a:pt x="424706" y="821006"/>
                  <a:pt x="0" y="395859"/>
                </a:cubicBezTo>
                <a:lnTo>
                  <a:pt x="2329207" y="2728356"/>
                </a:lnTo>
                <a:cubicBezTo>
                  <a:pt x="2422827" y="2822108"/>
                  <a:pt x="2574781" y="2822108"/>
                  <a:pt x="2668559" y="2728356"/>
                </a:cubicBezTo>
                <a:lnTo>
                  <a:pt x="4112273" y="1282603"/>
                </a:lnTo>
                <a:cubicBezTo>
                  <a:pt x="3744152" y="881809"/>
                  <a:pt x="3527031" y="445043"/>
                  <a:pt x="3470923" y="0"/>
                </a:cubicBezTo>
                <a:lnTo>
                  <a:pt x="3075622" y="395859"/>
                </a:lnTo>
                <a:cubicBezTo>
                  <a:pt x="2651075" y="821006"/>
                  <a:pt x="2094284" y="1033659"/>
                  <a:pt x="1537811" y="1033659"/>
                </a:cubicBezTo>
                <a:lnTo>
                  <a:pt x="1537811" y="1033659"/>
                </a:lnTo>
                <a:close/>
              </a:path>
            </a:pathLst>
          </a:custGeom>
          <a:solidFill>
            <a:srgbClr val="00706E"/>
          </a:solidFill>
          <a:ln w="10914" cap="rnd">
            <a:solidFill>
              <a:srgbClr val="00706E"/>
            </a:solidFill>
            <a:prstDash val="solid"/>
            <a:round/>
          </a:ln>
        </p:spPr>
        <p:txBody>
          <a:bodyPr rtlCol="0" anchor="ctr"/>
          <a:lstStyle/>
          <a:p>
            <a:endParaRPr lang="en-US"/>
          </a:p>
        </p:txBody>
      </p:sp>
      <p:sp>
        <p:nvSpPr>
          <p:cNvPr id="15" name="Freeform 14">
            <a:extLst>
              <a:ext uri="{FF2B5EF4-FFF2-40B4-BE49-F238E27FC236}">
                <a16:creationId xmlns:a16="http://schemas.microsoft.com/office/drawing/2014/main" id="{0FFE5697-ECC4-46A3-6B25-C681755F637E}"/>
              </a:ext>
            </a:extLst>
          </p:cNvPr>
          <p:cNvSpPr/>
          <p:nvPr userDrawn="1"/>
        </p:nvSpPr>
        <p:spPr>
          <a:xfrm>
            <a:off x="11210060" y="632018"/>
            <a:ext cx="990032" cy="3699714"/>
          </a:xfrm>
          <a:custGeom>
            <a:avLst/>
            <a:gdLst>
              <a:gd name="connsiteX0" fmla="*/ 990032 w 990032"/>
              <a:gd name="connsiteY0" fmla="*/ 0 h 3699714"/>
              <a:gd name="connsiteX1" fmla="*/ 990032 w 990032"/>
              <a:gd name="connsiteY1" fmla="*/ 3699714 h 3699714"/>
              <a:gd name="connsiteX2" fmla="*/ 925427 w 990032"/>
              <a:gd name="connsiteY2" fmla="*/ 3644716 h 3699714"/>
              <a:gd name="connsiteX3" fmla="*/ 759088 w 990032"/>
              <a:gd name="connsiteY3" fmla="*/ 3486802 h 3699714"/>
              <a:gd name="connsiteX4" fmla="*/ 656409 w 990032"/>
              <a:gd name="connsiteY4" fmla="*/ 3378884 h 3699714"/>
              <a:gd name="connsiteX5" fmla="*/ 15058 w 990032"/>
              <a:gd name="connsiteY5" fmla="*/ 2096281 h 3699714"/>
              <a:gd name="connsiteX6" fmla="*/ 713312 w 990032"/>
              <a:gd name="connsiteY6" fmla="*/ 279499 h 3699714"/>
              <a:gd name="connsiteX7" fmla="*/ 767672 w 990032"/>
              <a:gd name="connsiteY7" fmla="*/ 223312 h 3699714"/>
              <a:gd name="connsiteX8" fmla="*/ 767830 w 990032"/>
              <a:gd name="connsiteY8" fmla="*/ 222516 h 369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0032" h="3699714">
                <a:moveTo>
                  <a:pt x="990032" y="0"/>
                </a:moveTo>
                <a:lnTo>
                  <a:pt x="990032" y="3699714"/>
                </a:lnTo>
                <a:lnTo>
                  <a:pt x="925427" y="3644716"/>
                </a:lnTo>
                <a:cubicBezTo>
                  <a:pt x="870284" y="3595156"/>
                  <a:pt x="814759" y="3542552"/>
                  <a:pt x="759088" y="3486802"/>
                </a:cubicBezTo>
                <a:cubicBezTo>
                  <a:pt x="723325" y="3451147"/>
                  <a:pt x="689629" y="3415493"/>
                  <a:pt x="656409" y="3378884"/>
                </a:cubicBezTo>
                <a:cubicBezTo>
                  <a:pt x="288288" y="2978090"/>
                  <a:pt x="71166" y="2541483"/>
                  <a:pt x="15058" y="2096281"/>
                </a:cubicBezTo>
                <a:cubicBezTo>
                  <a:pt x="-62826" y="1484744"/>
                  <a:pt x="160177" y="856973"/>
                  <a:pt x="713312" y="279499"/>
                </a:cubicBezTo>
                <a:cubicBezTo>
                  <a:pt x="730319" y="260717"/>
                  <a:pt x="748916" y="242094"/>
                  <a:pt x="767672" y="223312"/>
                </a:cubicBezTo>
                <a:lnTo>
                  <a:pt x="767830" y="222516"/>
                </a:lnTo>
                <a:close/>
              </a:path>
            </a:pathLst>
          </a:custGeom>
          <a:solidFill>
            <a:srgbClr val="71E3D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20109600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Green 1">
    <p:bg>
      <p:bgPr>
        <a:solidFill>
          <a:srgbClr val="00706E"/>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57482299-4FFA-D22B-CE23-D84D8E068D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9" name="Picture 8" descr="A black background with white text&#10;&#10;Description automatically generated">
            <a:extLst>
              <a:ext uri="{FF2B5EF4-FFF2-40B4-BE49-F238E27FC236}">
                <a16:creationId xmlns:a16="http://schemas.microsoft.com/office/drawing/2014/main" id="{A183B33B-1E88-3A71-C47C-C34711EE7F7B}"/>
              </a:ext>
            </a:extLst>
          </p:cNvPr>
          <p:cNvPicPr>
            <a:picLocks noChangeAspect="1"/>
          </p:cNvPicPr>
          <p:nvPr userDrawn="1"/>
        </p:nvPicPr>
        <p:blipFill>
          <a:blip r:embed="rId4"/>
          <a:stretch>
            <a:fillRect/>
          </a:stretch>
        </p:blipFill>
        <p:spPr>
          <a:xfrm>
            <a:off x="10878266" y="57875"/>
            <a:ext cx="1255859" cy="514480"/>
          </a:xfrm>
          <a:prstGeom prst="rect">
            <a:avLst/>
          </a:prstGeom>
        </p:spPr>
      </p:pic>
      <p:sp>
        <p:nvSpPr>
          <p:cNvPr id="10" name="Title Placeholder 12">
            <a:extLst>
              <a:ext uri="{FF2B5EF4-FFF2-40B4-BE49-F238E27FC236}">
                <a16:creationId xmlns:a16="http://schemas.microsoft.com/office/drawing/2014/main" id="{2F6129EC-B5EB-6AF1-C450-BDAFB7BB396B}"/>
              </a:ext>
            </a:extLst>
          </p:cNvPr>
          <p:cNvSpPr>
            <a:spLocks noGrp="1"/>
          </p:cNvSpPr>
          <p:nvPr>
            <p:ph type="title" hasCustomPrompt="1"/>
          </p:nvPr>
        </p:nvSpPr>
        <p:spPr>
          <a:xfrm>
            <a:off x="340292" y="212186"/>
            <a:ext cx="4926190" cy="1280948"/>
          </a:xfrm>
          <a:prstGeom prst="rect">
            <a:avLst/>
          </a:prstGeom>
        </p:spPr>
        <p:txBody>
          <a:bodyPr vert="horz" lIns="91440" tIns="45720" rIns="91440" bIns="45720" rtlCol="0" anchor="t" anchorCtr="0">
            <a:normAutofit/>
          </a:bodyPr>
          <a:lstStyle>
            <a:lvl1pPr>
              <a:defRPr b="1" i="0">
                <a:solidFill>
                  <a:srgbClr val="71E3DF"/>
                </a:solidFill>
                <a:latin typeface="Aptos ExtraBold" panose="020B0004020202020204" pitchFamily="34" charset="0"/>
              </a:defRPr>
            </a:lvl1pPr>
          </a:lstStyle>
          <a:p>
            <a:r>
              <a:rPr lang="en-GB"/>
              <a:t>Here is the slide title in two lines</a:t>
            </a:r>
            <a:endParaRPr lang="en-IS"/>
          </a:p>
        </p:txBody>
      </p:sp>
      <p:sp>
        <p:nvSpPr>
          <p:cNvPr id="14" name="Text Placeholder 41">
            <a:extLst>
              <a:ext uri="{FF2B5EF4-FFF2-40B4-BE49-F238E27FC236}">
                <a16:creationId xmlns:a16="http://schemas.microsoft.com/office/drawing/2014/main" id="{86E6AF27-F724-2C95-F22C-448649593B8E}"/>
              </a:ext>
            </a:extLst>
          </p:cNvPr>
          <p:cNvSpPr>
            <a:spLocks noGrp="1"/>
          </p:cNvSpPr>
          <p:nvPr>
            <p:ph type="body" sz="quarter" idx="13"/>
          </p:nvPr>
        </p:nvSpPr>
        <p:spPr>
          <a:xfrm>
            <a:off x="340290" y="1657284"/>
            <a:ext cx="4926189" cy="4849394"/>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9267745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Green 2">
    <p:bg>
      <p:bgPr>
        <a:solidFill>
          <a:srgbClr val="00706E"/>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57482299-4FFA-D22B-CE23-D84D8E068D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9" name="Picture 8" descr="A black background with white text&#10;&#10;Description automatically generated">
            <a:extLst>
              <a:ext uri="{FF2B5EF4-FFF2-40B4-BE49-F238E27FC236}">
                <a16:creationId xmlns:a16="http://schemas.microsoft.com/office/drawing/2014/main" id="{A183B33B-1E88-3A71-C47C-C34711EE7F7B}"/>
              </a:ext>
            </a:extLst>
          </p:cNvPr>
          <p:cNvPicPr>
            <a:picLocks noChangeAspect="1"/>
          </p:cNvPicPr>
          <p:nvPr userDrawn="1"/>
        </p:nvPicPr>
        <p:blipFill>
          <a:blip r:embed="rId4"/>
          <a:stretch>
            <a:fillRect/>
          </a:stretch>
        </p:blipFill>
        <p:spPr>
          <a:xfrm>
            <a:off x="10878266" y="57875"/>
            <a:ext cx="1255859" cy="514480"/>
          </a:xfrm>
          <a:prstGeom prst="rect">
            <a:avLst/>
          </a:prstGeom>
        </p:spPr>
      </p:pic>
      <p:sp>
        <p:nvSpPr>
          <p:cNvPr id="10" name="Title Placeholder 12">
            <a:extLst>
              <a:ext uri="{FF2B5EF4-FFF2-40B4-BE49-F238E27FC236}">
                <a16:creationId xmlns:a16="http://schemas.microsoft.com/office/drawing/2014/main" id="{2F6129EC-B5EB-6AF1-C450-BDAFB7BB396B}"/>
              </a:ext>
            </a:extLst>
          </p:cNvPr>
          <p:cNvSpPr>
            <a:spLocks noGrp="1"/>
          </p:cNvSpPr>
          <p:nvPr>
            <p:ph type="title" hasCustomPrompt="1"/>
          </p:nvPr>
        </p:nvSpPr>
        <p:spPr>
          <a:xfrm>
            <a:off x="340292" y="212186"/>
            <a:ext cx="4926190" cy="1280948"/>
          </a:xfrm>
          <a:prstGeom prst="rect">
            <a:avLst/>
          </a:prstGeom>
        </p:spPr>
        <p:txBody>
          <a:bodyPr vert="horz" lIns="91440" tIns="45720" rIns="91440" bIns="45720" rtlCol="0" anchor="t" anchorCtr="0">
            <a:normAutofit/>
          </a:bodyPr>
          <a:lstStyle>
            <a:lvl1pPr>
              <a:defRPr b="1" i="0">
                <a:solidFill>
                  <a:srgbClr val="71E3DF"/>
                </a:solidFill>
                <a:latin typeface="Aptos ExtraBold" panose="020B0004020202020204" pitchFamily="34" charset="0"/>
              </a:defRPr>
            </a:lvl1pPr>
          </a:lstStyle>
          <a:p>
            <a:r>
              <a:rPr lang="en-GB"/>
              <a:t>Here is the slide title in two lines</a:t>
            </a:r>
            <a:endParaRPr lang="en-IS"/>
          </a:p>
        </p:txBody>
      </p:sp>
      <p:sp>
        <p:nvSpPr>
          <p:cNvPr id="2" name="Freeform 1">
            <a:extLst>
              <a:ext uri="{FF2B5EF4-FFF2-40B4-BE49-F238E27FC236}">
                <a16:creationId xmlns:a16="http://schemas.microsoft.com/office/drawing/2014/main" id="{C872F647-83DD-D369-AB84-587E5BD2943D}"/>
              </a:ext>
            </a:extLst>
          </p:cNvPr>
          <p:cNvSpPr/>
          <p:nvPr userDrawn="1"/>
        </p:nvSpPr>
        <p:spPr>
          <a:xfrm>
            <a:off x="6442795" y="760396"/>
            <a:ext cx="5337208" cy="5337208"/>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3" name="Picture Placeholder 28">
            <a:extLst>
              <a:ext uri="{FF2B5EF4-FFF2-40B4-BE49-F238E27FC236}">
                <a16:creationId xmlns:a16="http://schemas.microsoft.com/office/drawing/2014/main" id="{C330B8BC-3B60-82FE-5BC0-382940F75D2E}"/>
              </a:ext>
            </a:extLst>
          </p:cNvPr>
          <p:cNvSpPr>
            <a:spLocks noGrp="1"/>
          </p:cNvSpPr>
          <p:nvPr>
            <p:ph type="pic" sz="quarter" idx="11" hasCustomPrompt="1"/>
          </p:nvPr>
        </p:nvSpPr>
        <p:spPr>
          <a:xfrm>
            <a:off x="6501630" y="823488"/>
            <a:ext cx="5211024" cy="5211024"/>
          </a:xfrm>
          <a:custGeom>
            <a:avLst/>
            <a:gdLst>
              <a:gd name="connsiteX0" fmla="*/ 83687 w 5428158"/>
              <a:gd name="connsiteY0" fmla="*/ 0 h 5106617"/>
              <a:gd name="connsiteX1" fmla="*/ 5345070 w 5428158"/>
              <a:gd name="connsiteY1" fmla="*/ 0 h 5106617"/>
              <a:gd name="connsiteX2" fmla="*/ 5358432 w 5428158"/>
              <a:gd name="connsiteY2" fmla="*/ 2697 h 5106617"/>
              <a:gd name="connsiteX3" fmla="*/ 5419708 w 5428158"/>
              <a:gd name="connsiteY3" fmla="*/ 63963 h 5106617"/>
              <a:gd name="connsiteX4" fmla="*/ 5428158 w 5428158"/>
              <a:gd name="connsiteY4" fmla="*/ 105813 h 5106617"/>
              <a:gd name="connsiteX5" fmla="*/ 5428158 w 5428158"/>
              <a:gd name="connsiteY5" fmla="*/ 4994454 h 5106617"/>
              <a:gd name="connsiteX6" fmla="*/ 5419708 w 5428158"/>
              <a:gd name="connsiteY6" fmla="*/ 5036304 h 5106617"/>
              <a:gd name="connsiteX7" fmla="*/ 5313612 w 5428158"/>
              <a:gd name="connsiteY7" fmla="*/ 5106617 h 5106617"/>
              <a:gd name="connsiteX8" fmla="*/ 115144 w 5428158"/>
              <a:gd name="connsiteY8" fmla="*/ 5106617 h 5106617"/>
              <a:gd name="connsiteX9" fmla="*/ 0 w 5428158"/>
              <a:gd name="connsiteY9" fmla="*/ 4991492 h 5106617"/>
              <a:gd name="connsiteX10" fmla="*/ 0 w 5428158"/>
              <a:gd name="connsiteY10" fmla="*/ 3555723 h 5106617"/>
              <a:gd name="connsiteX11" fmla="*/ 0 w 5428158"/>
              <a:gd name="connsiteY11" fmla="*/ 1544544 h 5106617"/>
              <a:gd name="connsiteX12" fmla="*/ 0 w 5428158"/>
              <a:gd name="connsiteY12" fmla="*/ 108775 h 5106617"/>
              <a:gd name="connsiteX13" fmla="*/ 70325 w 5428158"/>
              <a:gd name="connsiteY13" fmla="*/ 2697 h 5106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8158" h="5106617">
                <a:moveTo>
                  <a:pt x="83687" y="0"/>
                </a:moveTo>
                <a:lnTo>
                  <a:pt x="5345070" y="0"/>
                </a:lnTo>
                <a:lnTo>
                  <a:pt x="5358432" y="2697"/>
                </a:lnTo>
                <a:cubicBezTo>
                  <a:pt x="5385983" y="14348"/>
                  <a:pt x="5408054" y="36416"/>
                  <a:pt x="5419708" y="63963"/>
                </a:cubicBezTo>
                <a:lnTo>
                  <a:pt x="5428158" y="105813"/>
                </a:lnTo>
                <a:lnTo>
                  <a:pt x="5428158" y="4994454"/>
                </a:lnTo>
                <a:lnTo>
                  <a:pt x="5419708" y="5036304"/>
                </a:lnTo>
                <a:cubicBezTo>
                  <a:pt x="5402228" y="5077624"/>
                  <a:pt x="5361307" y="5106617"/>
                  <a:pt x="5313612" y="5106617"/>
                </a:cubicBezTo>
                <a:lnTo>
                  <a:pt x="115144" y="5106617"/>
                </a:lnTo>
                <a:cubicBezTo>
                  <a:pt x="51552" y="5106617"/>
                  <a:pt x="0" y="5055074"/>
                  <a:pt x="0" y="4991492"/>
                </a:cubicBezTo>
                <a:lnTo>
                  <a:pt x="0" y="3555723"/>
                </a:lnTo>
                <a:lnTo>
                  <a:pt x="0" y="1544544"/>
                </a:lnTo>
                <a:lnTo>
                  <a:pt x="0" y="108775"/>
                </a:lnTo>
                <a:cubicBezTo>
                  <a:pt x="0" y="61089"/>
                  <a:pt x="28998" y="20174"/>
                  <a:pt x="70325" y="2697"/>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
        <p:nvSpPr>
          <p:cNvPr id="4" name="Text Placeholder 41">
            <a:extLst>
              <a:ext uri="{FF2B5EF4-FFF2-40B4-BE49-F238E27FC236}">
                <a16:creationId xmlns:a16="http://schemas.microsoft.com/office/drawing/2014/main" id="{CEF394FC-657D-7249-0DA4-7937AFE10715}"/>
              </a:ext>
            </a:extLst>
          </p:cNvPr>
          <p:cNvSpPr>
            <a:spLocks noGrp="1"/>
          </p:cNvSpPr>
          <p:nvPr>
            <p:ph type="body" sz="quarter" idx="13"/>
          </p:nvPr>
        </p:nvSpPr>
        <p:spPr>
          <a:xfrm>
            <a:off x="340290" y="1657284"/>
            <a:ext cx="4926189" cy="4849394"/>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778359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Green 3">
    <p:bg>
      <p:bgPr>
        <a:solidFill>
          <a:srgbClr val="01BCB5"/>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61472D5-089A-DF78-CCE3-CF33B824B4A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9" name="Title Placeholder 12">
            <a:extLst>
              <a:ext uri="{FF2B5EF4-FFF2-40B4-BE49-F238E27FC236}">
                <a16:creationId xmlns:a16="http://schemas.microsoft.com/office/drawing/2014/main" id="{6D160396-B9FA-41D3-2571-35B9EF3D7E1B}"/>
              </a:ext>
            </a:extLst>
          </p:cNvPr>
          <p:cNvSpPr>
            <a:spLocks noGrp="1"/>
          </p:cNvSpPr>
          <p:nvPr>
            <p:ph type="title" hasCustomPrompt="1"/>
          </p:nvPr>
        </p:nvSpPr>
        <p:spPr>
          <a:xfrm>
            <a:off x="836463" y="760396"/>
            <a:ext cx="4979271" cy="5337208"/>
          </a:xfrm>
          <a:prstGeom prst="rect">
            <a:avLst/>
          </a:prstGeom>
          <a:effectLst>
            <a:outerShdw blurRad="165100" dist="127000" dir="5400000" algn="ctr" rotWithShape="0">
              <a:srgbClr val="000000">
                <a:alpha val="20000"/>
              </a:srgbClr>
            </a:outerShdw>
          </a:effectLst>
        </p:spPr>
        <p:txBody>
          <a:bodyPr vert="horz" lIns="91440" tIns="45720" rIns="91440" bIns="45720" rtlCol="0" anchor="ctr" anchorCtr="0">
            <a:noAutofit/>
          </a:bodyPr>
          <a:lstStyle>
            <a:lvl1pPr>
              <a:defRPr sz="8000" b="1" i="0">
                <a:solidFill>
                  <a:schemeClr val="bg1"/>
                </a:solidFill>
                <a:latin typeface="Aptos Black" panose="020B0004020202020204" pitchFamily="34" charset="0"/>
              </a:defRPr>
            </a:lvl1pPr>
          </a:lstStyle>
          <a:p>
            <a:r>
              <a:rPr lang="en-GB"/>
              <a:t>Insert short title and keep it big</a:t>
            </a:r>
            <a:endParaRPr lang="en-IS"/>
          </a:p>
        </p:txBody>
      </p:sp>
      <p:sp>
        <p:nvSpPr>
          <p:cNvPr id="10" name="Freeform 9">
            <a:extLst>
              <a:ext uri="{FF2B5EF4-FFF2-40B4-BE49-F238E27FC236}">
                <a16:creationId xmlns:a16="http://schemas.microsoft.com/office/drawing/2014/main" id="{B85AF253-CF68-5431-D78C-452DC8C344EB}"/>
              </a:ext>
            </a:extLst>
          </p:cNvPr>
          <p:cNvSpPr/>
          <p:nvPr userDrawn="1"/>
        </p:nvSpPr>
        <p:spPr>
          <a:xfrm>
            <a:off x="6020003" y="760396"/>
            <a:ext cx="5760000" cy="5337208"/>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71E3DF"/>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13" name="Text Placeholder 12">
            <a:extLst>
              <a:ext uri="{FF2B5EF4-FFF2-40B4-BE49-F238E27FC236}">
                <a16:creationId xmlns:a16="http://schemas.microsoft.com/office/drawing/2014/main" id="{6AFB996F-E555-63D8-C6BF-9E77659F2C85}"/>
              </a:ext>
            </a:extLst>
          </p:cNvPr>
          <p:cNvSpPr>
            <a:spLocks noGrp="1"/>
          </p:cNvSpPr>
          <p:nvPr>
            <p:ph type="body" sz="quarter" idx="10"/>
          </p:nvPr>
        </p:nvSpPr>
        <p:spPr>
          <a:xfrm>
            <a:off x="6224272" y="954931"/>
            <a:ext cx="5351462" cy="4948138"/>
          </a:xfrm>
          <a:prstGeom prst="rect">
            <a:avLst/>
          </a:prstGeom>
        </p:spPr>
        <p:txBody>
          <a:bodyPr/>
          <a:lstStyle>
            <a:lvl1pPr>
              <a:defRPr b="0" i="0">
                <a:solidFill>
                  <a:srgbClr val="19181A"/>
                </a:solidFill>
                <a:latin typeface="Aptos" panose="020B0004020202020204" pitchFamily="34" charset="0"/>
              </a:defRPr>
            </a:lvl1pPr>
            <a:lvl2pPr>
              <a:defRPr b="0" i="0">
                <a:solidFill>
                  <a:srgbClr val="19181A"/>
                </a:solidFill>
                <a:latin typeface="Aptos" panose="020B0004020202020204" pitchFamily="34" charset="0"/>
              </a:defRPr>
            </a:lvl2pPr>
            <a:lvl3pPr>
              <a:defRPr b="0" i="0">
                <a:solidFill>
                  <a:srgbClr val="19181A"/>
                </a:solidFill>
                <a:latin typeface="Aptos" panose="020B0004020202020204" pitchFamily="34" charset="0"/>
              </a:defRPr>
            </a:lvl3pPr>
            <a:lvl4pPr>
              <a:defRPr b="0" i="0">
                <a:solidFill>
                  <a:srgbClr val="19181A"/>
                </a:solidFill>
                <a:latin typeface="Aptos" panose="020B0004020202020204" pitchFamily="34" charset="0"/>
              </a:defRPr>
            </a:lvl4pPr>
            <a:lvl5pPr>
              <a:defRPr b="0" i="0">
                <a:solidFill>
                  <a:srgbClr val="19181A"/>
                </a:solidFill>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descr="A black background with white text&#10;&#10;Description automatically generated">
            <a:extLst>
              <a:ext uri="{FF2B5EF4-FFF2-40B4-BE49-F238E27FC236}">
                <a16:creationId xmlns:a16="http://schemas.microsoft.com/office/drawing/2014/main" id="{9969DFE8-4980-AE9D-C516-963CDFBCCF07}"/>
              </a:ext>
            </a:extLst>
          </p:cNvPr>
          <p:cNvPicPr>
            <a:picLocks noChangeAspect="1"/>
          </p:cNvPicPr>
          <p:nvPr userDrawn="1"/>
        </p:nvPicPr>
        <p:blipFill>
          <a:blip r:embed="rId4"/>
          <a:stretch>
            <a:fillRect/>
          </a:stretch>
        </p:blipFill>
        <p:spPr>
          <a:xfrm>
            <a:off x="8266039" y="122958"/>
            <a:ext cx="1255859" cy="514480"/>
          </a:xfrm>
          <a:prstGeom prst="rect">
            <a:avLst/>
          </a:prstGeom>
        </p:spPr>
      </p:pic>
    </p:spTree>
    <p:extLst>
      <p:ext uri="{BB962C8B-B14F-4D97-AF65-F5344CB8AC3E}">
        <p14:creationId xmlns:p14="http://schemas.microsoft.com/office/powerpoint/2010/main" val="146022958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Green 4">
    <p:bg>
      <p:bgPr>
        <a:solidFill>
          <a:srgbClr val="01BCB5"/>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4EAF07C7-CAE6-B628-738C-C3F58ED6D258}"/>
              </a:ext>
            </a:extLst>
          </p:cNvPr>
          <p:cNvSpPr/>
          <p:nvPr userDrawn="1"/>
        </p:nvSpPr>
        <p:spPr>
          <a:xfrm>
            <a:off x="2992627" y="1"/>
            <a:ext cx="9199373" cy="6857937"/>
          </a:xfrm>
          <a:custGeom>
            <a:avLst/>
            <a:gdLst>
              <a:gd name="connsiteX0" fmla="*/ 4310631 w 9199373"/>
              <a:gd name="connsiteY0" fmla="*/ 0 h 6857937"/>
              <a:gd name="connsiteX1" fmla="*/ 9199373 w 9199373"/>
              <a:gd name="connsiteY1" fmla="*/ 0 h 6857937"/>
              <a:gd name="connsiteX2" fmla="*/ 9199373 w 9199373"/>
              <a:gd name="connsiteY2" fmla="*/ 6388399 h 6857937"/>
              <a:gd name="connsiteX3" fmla="*/ 9098002 w 9199373"/>
              <a:gd name="connsiteY3" fmla="*/ 6268383 h 6857937"/>
              <a:gd name="connsiteX4" fmla="*/ 7912354 w 9199373"/>
              <a:gd name="connsiteY4" fmla="*/ 5763007 h 6857937"/>
              <a:gd name="connsiteX5" fmla="*/ 7026529 w 9199373"/>
              <a:gd name="connsiteY5" fmla="*/ 6065013 h 6857937"/>
              <a:gd name="connsiteX6" fmla="*/ 6799961 w 9199373"/>
              <a:gd name="connsiteY6" fmla="*/ 6266371 h 6857937"/>
              <a:gd name="connsiteX7" fmla="*/ 6349366 w 9199373"/>
              <a:gd name="connsiteY7" fmla="*/ 6857937 h 6857937"/>
              <a:gd name="connsiteX8" fmla="*/ 0 w 9199373"/>
              <a:gd name="connsiteY8" fmla="*/ 6857937 h 6857937"/>
              <a:gd name="connsiteX9" fmla="*/ 65405 w 9199373"/>
              <a:gd name="connsiteY9" fmla="*/ 6684201 h 6857937"/>
              <a:gd name="connsiteX10" fmla="*/ 241491 w 9199373"/>
              <a:gd name="connsiteY10" fmla="*/ 6206046 h 6857937"/>
              <a:gd name="connsiteX11" fmla="*/ 1263269 w 9199373"/>
              <a:gd name="connsiteY11" fmla="*/ 3699447 h 6857937"/>
              <a:gd name="connsiteX12" fmla="*/ 1454594 w 9199373"/>
              <a:gd name="connsiteY12" fmla="*/ 3311907 h 6857937"/>
              <a:gd name="connsiteX13" fmla="*/ 3593783 w 9199373"/>
              <a:gd name="connsiteY13" fmla="*/ 508318 h 6857937"/>
              <a:gd name="connsiteX14" fmla="*/ 4208884 w 9199373"/>
              <a:gd name="connsiteY14" fmla="*/ 61445 h 685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99373" h="6857937">
                <a:moveTo>
                  <a:pt x="4310631" y="0"/>
                </a:moveTo>
                <a:lnTo>
                  <a:pt x="9199373" y="0"/>
                </a:lnTo>
                <a:lnTo>
                  <a:pt x="9199373" y="6388399"/>
                </a:lnTo>
                <a:lnTo>
                  <a:pt x="9098002" y="6268383"/>
                </a:lnTo>
                <a:cubicBezTo>
                  <a:pt x="8780653" y="5935707"/>
                  <a:pt x="8380508" y="5763007"/>
                  <a:pt x="7912354" y="5763007"/>
                </a:cubicBezTo>
                <a:cubicBezTo>
                  <a:pt x="7580186" y="5763007"/>
                  <a:pt x="7288213" y="5868734"/>
                  <a:pt x="7026529" y="6065013"/>
                </a:cubicBezTo>
                <a:cubicBezTo>
                  <a:pt x="6945948" y="6125401"/>
                  <a:pt x="6870510" y="6190870"/>
                  <a:pt x="6799961" y="6266371"/>
                </a:cubicBezTo>
                <a:cubicBezTo>
                  <a:pt x="6639624" y="6428868"/>
                  <a:pt x="6491097" y="6627813"/>
                  <a:pt x="6349366" y="6857937"/>
                </a:cubicBezTo>
                <a:lnTo>
                  <a:pt x="0" y="6857937"/>
                </a:lnTo>
                <a:cubicBezTo>
                  <a:pt x="21590" y="6800787"/>
                  <a:pt x="43370" y="6742939"/>
                  <a:pt x="65405" y="6684201"/>
                </a:cubicBezTo>
                <a:cubicBezTo>
                  <a:pt x="120714" y="6528182"/>
                  <a:pt x="181166" y="6367146"/>
                  <a:pt x="241491" y="6206046"/>
                </a:cubicBezTo>
                <a:cubicBezTo>
                  <a:pt x="543560" y="5380610"/>
                  <a:pt x="870649" y="4524947"/>
                  <a:pt x="1263269" y="3699447"/>
                </a:cubicBezTo>
                <a:cubicBezTo>
                  <a:pt x="1323721" y="3568637"/>
                  <a:pt x="1389126" y="3437764"/>
                  <a:pt x="1454594" y="3311907"/>
                </a:cubicBezTo>
                <a:cubicBezTo>
                  <a:pt x="2003171" y="2239773"/>
                  <a:pt x="2682748" y="1253237"/>
                  <a:pt x="3593783" y="508318"/>
                </a:cubicBezTo>
                <a:cubicBezTo>
                  <a:pt x="3788200" y="347882"/>
                  <a:pt x="3992880" y="198415"/>
                  <a:pt x="4208884" y="61445"/>
                </a:cubicBezTo>
                <a:close/>
              </a:path>
            </a:pathLst>
          </a:custGeom>
          <a:solidFill>
            <a:srgbClr val="0070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le Placeholder 12">
            <a:extLst>
              <a:ext uri="{FF2B5EF4-FFF2-40B4-BE49-F238E27FC236}">
                <a16:creationId xmlns:a16="http://schemas.microsoft.com/office/drawing/2014/main" id="{E86F7DE4-452B-D38F-6F3A-27B07C6B5072}"/>
              </a:ext>
            </a:extLst>
          </p:cNvPr>
          <p:cNvSpPr>
            <a:spLocks noGrp="1"/>
          </p:cNvSpPr>
          <p:nvPr>
            <p:ph type="title" hasCustomPrompt="1"/>
          </p:nvPr>
        </p:nvSpPr>
        <p:spPr>
          <a:xfrm>
            <a:off x="340292" y="212186"/>
            <a:ext cx="10385927" cy="692589"/>
          </a:xfrm>
          <a:prstGeom prst="rect">
            <a:avLst/>
          </a:prstGeom>
        </p:spPr>
        <p:txBody>
          <a:bodyPr vert="horz" lIns="91440" tIns="45720" rIns="91440" bIns="45720" rtlCol="0" anchor="t" anchorCtr="0">
            <a:normAutofit/>
          </a:bodyPr>
          <a:lstStyle>
            <a:lvl1pPr>
              <a:defRPr b="1" i="0">
                <a:solidFill>
                  <a:schemeClr val="bg1"/>
                </a:solidFill>
                <a:latin typeface="Aptos ExtraBold" panose="020B0004020202020204" pitchFamily="34" charset="0"/>
              </a:defRPr>
            </a:lvl1pPr>
          </a:lstStyle>
          <a:p>
            <a:r>
              <a:rPr lang="en-GB"/>
              <a:t>Insert slide title</a:t>
            </a:r>
            <a:endParaRPr lang="en-IS"/>
          </a:p>
        </p:txBody>
      </p:sp>
      <p:sp>
        <p:nvSpPr>
          <p:cNvPr id="13" name="Text Placeholder 41">
            <a:extLst>
              <a:ext uri="{FF2B5EF4-FFF2-40B4-BE49-F238E27FC236}">
                <a16:creationId xmlns:a16="http://schemas.microsoft.com/office/drawing/2014/main" id="{A75EF3AD-4112-5FA8-2DF0-85A390089D8B}"/>
              </a:ext>
            </a:extLst>
          </p:cNvPr>
          <p:cNvSpPr>
            <a:spLocks noGrp="1"/>
          </p:cNvSpPr>
          <p:nvPr>
            <p:ph type="body" sz="quarter" idx="13"/>
          </p:nvPr>
        </p:nvSpPr>
        <p:spPr>
          <a:xfrm>
            <a:off x="6096000" y="962527"/>
            <a:ext cx="5750103"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descr="A black background with white text&#10;&#10;Description automatically generated">
            <a:extLst>
              <a:ext uri="{FF2B5EF4-FFF2-40B4-BE49-F238E27FC236}">
                <a16:creationId xmlns:a16="http://schemas.microsoft.com/office/drawing/2014/main" id="{A437D374-25B5-9316-083D-4124A513E83D}"/>
              </a:ext>
            </a:extLst>
          </p:cNvPr>
          <p:cNvPicPr>
            <a:picLocks noChangeAspect="1"/>
          </p:cNvPicPr>
          <p:nvPr userDrawn="1"/>
        </p:nvPicPr>
        <p:blipFill>
          <a:blip r:embed="rId2"/>
          <a:stretch>
            <a:fillRect/>
          </a:stretch>
        </p:blipFill>
        <p:spPr>
          <a:xfrm>
            <a:off x="10878266" y="57875"/>
            <a:ext cx="1255859" cy="514480"/>
          </a:xfrm>
          <a:prstGeom prst="rect">
            <a:avLst/>
          </a:prstGeom>
        </p:spPr>
      </p:pic>
      <p:sp>
        <p:nvSpPr>
          <p:cNvPr id="15" name="Freeform 14">
            <a:extLst>
              <a:ext uri="{FF2B5EF4-FFF2-40B4-BE49-F238E27FC236}">
                <a16:creationId xmlns:a16="http://schemas.microsoft.com/office/drawing/2014/main" id="{280869A8-0CA2-DF76-46D3-1FE3FF035CDA}"/>
              </a:ext>
            </a:extLst>
          </p:cNvPr>
          <p:cNvSpPr/>
          <p:nvPr userDrawn="1"/>
        </p:nvSpPr>
        <p:spPr>
          <a:xfrm>
            <a:off x="340292" y="962527"/>
            <a:ext cx="5337208" cy="5337208"/>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16" name="Picture Placeholder 28">
            <a:extLst>
              <a:ext uri="{FF2B5EF4-FFF2-40B4-BE49-F238E27FC236}">
                <a16:creationId xmlns:a16="http://schemas.microsoft.com/office/drawing/2014/main" id="{A37B6504-4818-0678-AC28-0C9B5825C00C}"/>
              </a:ext>
            </a:extLst>
          </p:cNvPr>
          <p:cNvSpPr>
            <a:spLocks noGrp="1"/>
          </p:cNvSpPr>
          <p:nvPr>
            <p:ph type="pic" sz="quarter" idx="11" hasCustomPrompt="1"/>
          </p:nvPr>
        </p:nvSpPr>
        <p:spPr>
          <a:xfrm>
            <a:off x="399127" y="1025619"/>
            <a:ext cx="5211024" cy="5211024"/>
          </a:xfrm>
          <a:custGeom>
            <a:avLst/>
            <a:gdLst>
              <a:gd name="connsiteX0" fmla="*/ 83687 w 5428158"/>
              <a:gd name="connsiteY0" fmla="*/ 0 h 5106617"/>
              <a:gd name="connsiteX1" fmla="*/ 5345070 w 5428158"/>
              <a:gd name="connsiteY1" fmla="*/ 0 h 5106617"/>
              <a:gd name="connsiteX2" fmla="*/ 5358432 w 5428158"/>
              <a:gd name="connsiteY2" fmla="*/ 2697 h 5106617"/>
              <a:gd name="connsiteX3" fmla="*/ 5419708 w 5428158"/>
              <a:gd name="connsiteY3" fmla="*/ 63963 h 5106617"/>
              <a:gd name="connsiteX4" fmla="*/ 5428158 w 5428158"/>
              <a:gd name="connsiteY4" fmla="*/ 105813 h 5106617"/>
              <a:gd name="connsiteX5" fmla="*/ 5428158 w 5428158"/>
              <a:gd name="connsiteY5" fmla="*/ 4994454 h 5106617"/>
              <a:gd name="connsiteX6" fmla="*/ 5419708 w 5428158"/>
              <a:gd name="connsiteY6" fmla="*/ 5036304 h 5106617"/>
              <a:gd name="connsiteX7" fmla="*/ 5313612 w 5428158"/>
              <a:gd name="connsiteY7" fmla="*/ 5106617 h 5106617"/>
              <a:gd name="connsiteX8" fmla="*/ 115144 w 5428158"/>
              <a:gd name="connsiteY8" fmla="*/ 5106617 h 5106617"/>
              <a:gd name="connsiteX9" fmla="*/ 0 w 5428158"/>
              <a:gd name="connsiteY9" fmla="*/ 4991492 h 5106617"/>
              <a:gd name="connsiteX10" fmla="*/ 0 w 5428158"/>
              <a:gd name="connsiteY10" fmla="*/ 3555723 h 5106617"/>
              <a:gd name="connsiteX11" fmla="*/ 0 w 5428158"/>
              <a:gd name="connsiteY11" fmla="*/ 1544544 h 5106617"/>
              <a:gd name="connsiteX12" fmla="*/ 0 w 5428158"/>
              <a:gd name="connsiteY12" fmla="*/ 108775 h 5106617"/>
              <a:gd name="connsiteX13" fmla="*/ 70325 w 5428158"/>
              <a:gd name="connsiteY13" fmla="*/ 2697 h 5106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8158" h="5106617">
                <a:moveTo>
                  <a:pt x="83687" y="0"/>
                </a:moveTo>
                <a:lnTo>
                  <a:pt x="5345070" y="0"/>
                </a:lnTo>
                <a:lnTo>
                  <a:pt x="5358432" y="2697"/>
                </a:lnTo>
                <a:cubicBezTo>
                  <a:pt x="5385983" y="14348"/>
                  <a:pt x="5408054" y="36416"/>
                  <a:pt x="5419708" y="63963"/>
                </a:cubicBezTo>
                <a:lnTo>
                  <a:pt x="5428158" y="105813"/>
                </a:lnTo>
                <a:lnTo>
                  <a:pt x="5428158" y="4994454"/>
                </a:lnTo>
                <a:lnTo>
                  <a:pt x="5419708" y="5036304"/>
                </a:lnTo>
                <a:cubicBezTo>
                  <a:pt x="5402228" y="5077624"/>
                  <a:pt x="5361307" y="5106617"/>
                  <a:pt x="5313612" y="5106617"/>
                </a:cubicBezTo>
                <a:lnTo>
                  <a:pt x="115144" y="5106617"/>
                </a:lnTo>
                <a:cubicBezTo>
                  <a:pt x="51552" y="5106617"/>
                  <a:pt x="0" y="5055074"/>
                  <a:pt x="0" y="4991492"/>
                </a:cubicBezTo>
                <a:lnTo>
                  <a:pt x="0" y="3555723"/>
                </a:lnTo>
                <a:lnTo>
                  <a:pt x="0" y="1544544"/>
                </a:lnTo>
                <a:lnTo>
                  <a:pt x="0" y="108775"/>
                </a:lnTo>
                <a:cubicBezTo>
                  <a:pt x="0" y="61089"/>
                  <a:pt x="28998" y="20174"/>
                  <a:pt x="70325" y="2697"/>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Tree>
    <p:extLst>
      <p:ext uri="{BB962C8B-B14F-4D97-AF65-F5344CB8AC3E}">
        <p14:creationId xmlns:p14="http://schemas.microsoft.com/office/powerpoint/2010/main" val="1224217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image 1">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F8E70A1E-C3F4-37BE-E396-46E8910A9609}"/>
              </a:ext>
            </a:extLst>
          </p:cNvPr>
          <p:cNvGrpSpPr/>
          <p:nvPr userDrawn="1"/>
        </p:nvGrpSpPr>
        <p:grpSpPr>
          <a:xfrm>
            <a:off x="7268997" y="850264"/>
            <a:ext cx="4923003" cy="6007737"/>
            <a:chOff x="7268997" y="850264"/>
            <a:chExt cx="4923003" cy="6007737"/>
          </a:xfrm>
        </p:grpSpPr>
        <p:sp>
          <p:nvSpPr>
            <p:cNvPr id="57" name="Freeform 56">
              <a:extLst>
                <a:ext uri="{FF2B5EF4-FFF2-40B4-BE49-F238E27FC236}">
                  <a16:creationId xmlns:a16="http://schemas.microsoft.com/office/drawing/2014/main" id="{8DF3DDB4-887B-7E99-8E4D-5BFA21EE286C}"/>
                </a:ext>
              </a:extLst>
            </p:cNvPr>
            <p:cNvSpPr/>
            <p:nvPr/>
          </p:nvSpPr>
          <p:spPr>
            <a:xfrm>
              <a:off x="7743168" y="1402588"/>
              <a:ext cx="4448832" cy="5455413"/>
            </a:xfrm>
            <a:custGeom>
              <a:avLst/>
              <a:gdLst>
                <a:gd name="connsiteX0" fmla="*/ 3898184 w 4448832"/>
                <a:gd name="connsiteY0" fmla="*/ 0 h 5455413"/>
                <a:gd name="connsiteX1" fmla="*/ 4197367 w 4448832"/>
                <a:gd name="connsiteY1" fmla="*/ 299402 h 5455413"/>
                <a:gd name="connsiteX2" fmla="*/ 4390374 w 4448832"/>
                <a:gd name="connsiteY2" fmla="*/ 535858 h 5455413"/>
                <a:gd name="connsiteX3" fmla="*/ 4448832 w 4448832"/>
                <a:gd name="connsiteY3" fmla="*/ 634855 h 5455413"/>
                <a:gd name="connsiteX4" fmla="*/ 4448832 w 4448832"/>
                <a:gd name="connsiteY4" fmla="*/ 2095582 h 5455413"/>
                <a:gd name="connsiteX5" fmla="*/ 4390374 w 4448832"/>
                <a:gd name="connsiteY5" fmla="*/ 2194579 h 5455413"/>
                <a:gd name="connsiteX6" fmla="*/ 4197367 w 4448832"/>
                <a:gd name="connsiteY6" fmla="*/ 2431034 h 5455413"/>
                <a:gd name="connsiteX7" fmla="*/ 3807827 w 4448832"/>
                <a:gd name="connsiteY7" fmla="*/ 2820861 h 5455413"/>
                <a:gd name="connsiteX8" fmla="*/ 2234884 w 4448832"/>
                <a:gd name="connsiteY8" fmla="*/ 4394962 h 5455413"/>
                <a:gd name="connsiteX9" fmla="*/ 2234884 w 4448832"/>
                <a:gd name="connsiteY9" fmla="*/ 4394899 h 5455413"/>
                <a:gd name="connsiteX10" fmla="*/ 1175151 w 4448832"/>
                <a:gd name="connsiteY10" fmla="*/ 5455413 h 5455413"/>
                <a:gd name="connsiteX11" fmla="*/ 267298 w 4448832"/>
                <a:gd name="connsiteY11" fmla="*/ 5455413 h 5455413"/>
                <a:gd name="connsiteX12" fmla="*/ 180947 w 4448832"/>
                <a:gd name="connsiteY12" fmla="*/ 5302084 h 5455413"/>
                <a:gd name="connsiteX13" fmla="*/ 616698 w 4448832"/>
                <a:gd name="connsiteY13" fmla="*/ 3283903 h 5455413"/>
                <a:gd name="connsiteX14" fmla="*/ 1869773 w 4448832"/>
                <a:gd name="connsiteY14" fmla="*/ 2029904 h 5455413"/>
                <a:gd name="connsiteX15" fmla="*/ 2641111 w 4448832"/>
                <a:gd name="connsiteY15" fmla="*/ 1257998 h 545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48832" h="5455413">
                  <a:moveTo>
                    <a:pt x="3898184" y="0"/>
                  </a:moveTo>
                  <a:lnTo>
                    <a:pt x="4197367" y="299402"/>
                  </a:lnTo>
                  <a:cubicBezTo>
                    <a:pt x="4270893" y="372983"/>
                    <a:pt x="4335229" y="452278"/>
                    <a:pt x="4390374" y="535858"/>
                  </a:cubicBezTo>
                  <a:lnTo>
                    <a:pt x="4448832" y="634855"/>
                  </a:lnTo>
                  <a:lnTo>
                    <a:pt x="4448832" y="2095582"/>
                  </a:lnTo>
                  <a:lnTo>
                    <a:pt x="4390374" y="2194579"/>
                  </a:lnTo>
                  <a:cubicBezTo>
                    <a:pt x="4335229" y="2278159"/>
                    <a:pt x="4270893" y="2357454"/>
                    <a:pt x="4197367" y="2431034"/>
                  </a:cubicBezTo>
                  <a:lnTo>
                    <a:pt x="3807827" y="2820861"/>
                  </a:lnTo>
                  <a:lnTo>
                    <a:pt x="2234884" y="4394962"/>
                  </a:lnTo>
                  <a:lnTo>
                    <a:pt x="2234884" y="4394899"/>
                  </a:lnTo>
                  <a:lnTo>
                    <a:pt x="1175151" y="5455413"/>
                  </a:lnTo>
                  <a:lnTo>
                    <a:pt x="267298" y="5455413"/>
                  </a:lnTo>
                  <a:lnTo>
                    <a:pt x="180947" y="5302084"/>
                  </a:lnTo>
                  <a:cubicBezTo>
                    <a:pt x="-150226" y="4644859"/>
                    <a:pt x="-39187" y="3940270"/>
                    <a:pt x="616698" y="3283903"/>
                  </a:cubicBezTo>
                  <a:lnTo>
                    <a:pt x="1869773" y="2029904"/>
                  </a:lnTo>
                  <a:lnTo>
                    <a:pt x="2641111" y="1257998"/>
                  </a:lnTo>
                  <a:close/>
                </a:path>
              </a:pathLst>
            </a:custGeom>
            <a:solidFill>
              <a:srgbClr val="403FA4"/>
            </a:solidFill>
            <a:ln w="0" cap="flat">
              <a:noFill/>
              <a:prstDash val="solid"/>
              <a:miter/>
            </a:ln>
          </p:spPr>
          <p:txBody>
            <a:bodyPr rtlCol="0" anchor="ctr"/>
            <a:lstStyle/>
            <a:p>
              <a:endParaRPr lang="en-IS"/>
            </a:p>
          </p:txBody>
        </p:sp>
        <p:sp>
          <p:nvSpPr>
            <p:cNvPr id="45" name="Freeform 44">
              <a:extLst>
                <a:ext uri="{FF2B5EF4-FFF2-40B4-BE49-F238E27FC236}">
                  <a16:creationId xmlns:a16="http://schemas.microsoft.com/office/drawing/2014/main" id="{5C1C5193-3068-4F2B-92CA-EAAEA67820B6}"/>
                </a:ext>
              </a:extLst>
            </p:cNvPr>
            <p:cNvSpPr/>
            <p:nvPr/>
          </p:nvSpPr>
          <p:spPr>
            <a:xfrm>
              <a:off x="9076359" y="850264"/>
              <a:ext cx="2022796" cy="859726"/>
            </a:xfrm>
            <a:custGeom>
              <a:avLst/>
              <a:gdLst>
                <a:gd name="connsiteX0" fmla="*/ 1866626 w 2022796"/>
                <a:gd name="connsiteY0" fmla="*/ 859727 h 859726"/>
                <a:gd name="connsiteX1" fmla="*/ 1786485 w 2022796"/>
                <a:gd name="connsiteY1" fmla="*/ 837438 h 859726"/>
                <a:gd name="connsiteX2" fmla="*/ 153451 w 2022796"/>
                <a:gd name="connsiteY2" fmla="*/ 312166 h 859726"/>
                <a:gd name="connsiteX3" fmla="*/ 21 w 2022796"/>
                <a:gd name="connsiteY3" fmla="*/ 153607 h 859726"/>
                <a:gd name="connsiteX4" fmla="*/ 155926 w 2022796"/>
                <a:gd name="connsiteY4" fmla="*/ 0 h 859726"/>
                <a:gd name="connsiteX5" fmla="*/ 158464 w 2022796"/>
                <a:gd name="connsiteY5" fmla="*/ 0 h 859726"/>
                <a:gd name="connsiteX6" fmla="*/ 1947085 w 2022796"/>
                <a:gd name="connsiteY6" fmla="*/ 569786 h 859726"/>
                <a:gd name="connsiteX7" fmla="*/ 2000513 w 2022796"/>
                <a:gd name="connsiteY7" fmla="*/ 783971 h 859726"/>
                <a:gd name="connsiteX8" fmla="*/ 1866626 w 2022796"/>
                <a:gd name="connsiteY8" fmla="*/ 859727 h 859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2796" h="859726">
                  <a:moveTo>
                    <a:pt x="1866626" y="859727"/>
                  </a:moveTo>
                  <a:cubicBezTo>
                    <a:pt x="1839278" y="859727"/>
                    <a:pt x="1811612" y="852551"/>
                    <a:pt x="1786485" y="837438"/>
                  </a:cubicBezTo>
                  <a:cubicBezTo>
                    <a:pt x="1220291" y="497205"/>
                    <a:pt x="670849" y="320485"/>
                    <a:pt x="153451" y="312166"/>
                  </a:cubicBezTo>
                  <a:cubicBezTo>
                    <a:pt x="67345" y="310769"/>
                    <a:pt x="-1375" y="239776"/>
                    <a:pt x="21" y="153607"/>
                  </a:cubicBezTo>
                  <a:cubicBezTo>
                    <a:pt x="1354" y="68263"/>
                    <a:pt x="70962" y="0"/>
                    <a:pt x="155926" y="0"/>
                  </a:cubicBezTo>
                  <a:cubicBezTo>
                    <a:pt x="156751" y="0"/>
                    <a:pt x="157639" y="0"/>
                    <a:pt x="158464" y="0"/>
                  </a:cubicBezTo>
                  <a:cubicBezTo>
                    <a:pt x="731447" y="9208"/>
                    <a:pt x="1333238" y="200914"/>
                    <a:pt x="1947085" y="569786"/>
                  </a:cubicBezTo>
                  <a:cubicBezTo>
                    <a:pt x="2020944" y="614172"/>
                    <a:pt x="2044866" y="710057"/>
                    <a:pt x="2000513" y="783971"/>
                  </a:cubicBezTo>
                  <a:cubicBezTo>
                    <a:pt x="1971261" y="832739"/>
                    <a:pt x="1919610" y="859727"/>
                    <a:pt x="1866626" y="859727"/>
                  </a:cubicBezTo>
                  <a:close/>
                </a:path>
              </a:pathLst>
            </a:custGeom>
            <a:solidFill>
              <a:srgbClr val="BABAE6"/>
            </a:solidFill>
            <a:ln w="0" cap="flat">
              <a:noFill/>
              <a:prstDash val="solid"/>
              <a:miter/>
            </a:ln>
          </p:spPr>
          <p:txBody>
            <a:bodyPr rtlCol="0" anchor="ctr"/>
            <a:lstStyle/>
            <a:p>
              <a:endParaRPr lang="en-IS"/>
            </a:p>
          </p:txBody>
        </p:sp>
        <p:sp>
          <p:nvSpPr>
            <p:cNvPr id="46" name="Freeform 45">
              <a:extLst>
                <a:ext uri="{FF2B5EF4-FFF2-40B4-BE49-F238E27FC236}">
                  <a16:creationId xmlns:a16="http://schemas.microsoft.com/office/drawing/2014/main" id="{479BF341-939A-B0D3-4FEF-67C401E3E0C9}"/>
                </a:ext>
              </a:extLst>
            </p:cNvPr>
            <p:cNvSpPr/>
            <p:nvPr/>
          </p:nvSpPr>
          <p:spPr>
            <a:xfrm>
              <a:off x="7268997" y="1496606"/>
              <a:ext cx="4058578" cy="4324269"/>
            </a:xfrm>
            <a:custGeom>
              <a:avLst/>
              <a:gdLst>
                <a:gd name="connsiteX0" fmla="*/ 4058579 w 4058578"/>
                <a:gd name="connsiteY0" fmla="*/ 2950426 h 4324269"/>
                <a:gd name="connsiteX1" fmla="*/ 2708166 w 4058578"/>
                <a:gd name="connsiteY1" fmla="*/ 4301833 h 4324269"/>
                <a:gd name="connsiteX2" fmla="*/ 774744 w 4058578"/>
                <a:gd name="connsiteY2" fmla="*/ 3622700 h 4324269"/>
                <a:gd name="connsiteX3" fmla="*/ 717383 w 4058578"/>
                <a:gd name="connsiteY3" fmla="*/ 3563709 h 4324269"/>
                <a:gd name="connsiteX4" fmla="*/ 550564 w 4058578"/>
                <a:gd name="connsiteY4" fmla="*/ 589813 h 4324269"/>
                <a:gd name="connsiteX5" fmla="*/ 3653049 w 4058578"/>
                <a:gd name="connsiteY5" fmla="*/ 625817 h 4324269"/>
                <a:gd name="connsiteX6" fmla="*/ 2343944 w 4058578"/>
                <a:gd name="connsiteY6" fmla="*/ 1935886 h 4324269"/>
                <a:gd name="connsiteX7" fmla="*/ 2441155 w 4058578"/>
                <a:gd name="connsiteY7" fmla="*/ 2852382 h 4324269"/>
                <a:gd name="connsiteX8" fmla="*/ 4058579 w 4058578"/>
                <a:gd name="connsiteY8" fmla="*/ 2950426 h 4324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58578" h="4324269">
                  <a:moveTo>
                    <a:pt x="4058579" y="2950426"/>
                  </a:moveTo>
                  <a:lnTo>
                    <a:pt x="2708166" y="4301833"/>
                  </a:lnTo>
                  <a:cubicBezTo>
                    <a:pt x="2083849" y="4395241"/>
                    <a:pt x="1353882" y="4202328"/>
                    <a:pt x="774744" y="3622700"/>
                  </a:cubicBezTo>
                  <a:cubicBezTo>
                    <a:pt x="754820" y="3602761"/>
                    <a:pt x="735721" y="3583647"/>
                    <a:pt x="717383" y="3563709"/>
                  </a:cubicBezTo>
                  <a:cubicBezTo>
                    <a:pt x="-173184" y="2624988"/>
                    <a:pt x="-241269" y="1382293"/>
                    <a:pt x="550564" y="589813"/>
                  </a:cubicBezTo>
                  <a:cubicBezTo>
                    <a:pt x="1357753" y="-217971"/>
                    <a:pt x="2455685" y="-186538"/>
                    <a:pt x="3653049" y="625817"/>
                  </a:cubicBezTo>
                  <a:lnTo>
                    <a:pt x="2343944" y="1935886"/>
                  </a:lnTo>
                  <a:cubicBezTo>
                    <a:pt x="2090702" y="2189315"/>
                    <a:pt x="2129726" y="2540724"/>
                    <a:pt x="2441155" y="2852382"/>
                  </a:cubicBezTo>
                  <a:cubicBezTo>
                    <a:pt x="2843575" y="3255099"/>
                    <a:pt x="3539848" y="3343935"/>
                    <a:pt x="4058579" y="2950426"/>
                  </a:cubicBezTo>
                  <a:close/>
                </a:path>
              </a:pathLst>
            </a:custGeom>
            <a:solidFill>
              <a:srgbClr val="6E63D6"/>
            </a:solidFill>
            <a:ln w="0" cap="flat">
              <a:noFill/>
              <a:prstDash val="solid"/>
              <a:miter/>
            </a:ln>
          </p:spPr>
          <p:txBody>
            <a:bodyPr rtlCol="0" anchor="ctr"/>
            <a:lstStyle/>
            <a:p>
              <a:endParaRPr lang="en-IS"/>
            </a:p>
          </p:txBody>
        </p:sp>
        <p:sp>
          <p:nvSpPr>
            <p:cNvPr id="53" name="Freeform 52">
              <a:extLst>
                <a:ext uri="{FF2B5EF4-FFF2-40B4-BE49-F238E27FC236}">
                  <a16:creationId xmlns:a16="http://schemas.microsoft.com/office/drawing/2014/main" id="{D5738E41-3980-3F48-5578-34857E88A480}"/>
                </a:ext>
              </a:extLst>
            </p:cNvPr>
            <p:cNvSpPr/>
            <p:nvPr/>
          </p:nvSpPr>
          <p:spPr>
            <a:xfrm>
              <a:off x="9977988" y="3526867"/>
              <a:ext cx="2214011" cy="2270683"/>
            </a:xfrm>
            <a:custGeom>
              <a:avLst/>
              <a:gdLst>
                <a:gd name="connsiteX0" fmla="*/ 2214011 w 2214011"/>
                <a:gd name="connsiteY0" fmla="*/ 0 h 2270683"/>
                <a:gd name="connsiteX1" fmla="*/ 2214011 w 2214011"/>
                <a:gd name="connsiteY1" fmla="*/ 1562160 h 2270683"/>
                <a:gd name="connsiteX2" fmla="*/ 2181382 w 2214011"/>
                <a:gd name="connsiteY2" fmla="*/ 1549823 h 2270683"/>
                <a:gd name="connsiteX3" fmla="*/ 1230169 w 2214011"/>
                <a:gd name="connsiteY3" fmla="*/ 1827644 h 2270683"/>
                <a:gd name="connsiteX4" fmla="*/ 0 w 2214011"/>
                <a:gd name="connsiteY4" fmla="*/ 2270683 h 2270683"/>
                <a:gd name="connsiteX5" fmla="*/ 1572943 w 2214011"/>
                <a:gd name="connsiteY5" fmla="*/ 696582 h 2270683"/>
                <a:gd name="connsiteX6" fmla="*/ 1962483 w 2214011"/>
                <a:gd name="connsiteY6" fmla="*/ 306755 h 2270683"/>
                <a:gd name="connsiteX7" fmla="*/ 2196879 w 2214011"/>
                <a:gd name="connsiteY7" fmla="*/ 177 h 2270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14011" h="2270683">
                  <a:moveTo>
                    <a:pt x="2214011" y="0"/>
                  </a:moveTo>
                  <a:lnTo>
                    <a:pt x="2214011" y="1562160"/>
                  </a:lnTo>
                  <a:lnTo>
                    <a:pt x="2181382" y="1549823"/>
                  </a:lnTo>
                  <a:cubicBezTo>
                    <a:pt x="1968194" y="1502591"/>
                    <a:pt x="1674421" y="1622095"/>
                    <a:pt x="1230169" y="1827644"/>
                  </a:cubicBezTo>
                  <a:cubicBezTo>
                    <a:pt x="844690" y="1999411"/>
                    <a:pt x="425644" y="2189657"/>
                    <a:pt x="0" y="2270683"/>
                  </a:cubicBezTo>
                  <a:lnTo>
                    <a:pt x="1572943" y="696582"/>
                  </a:lnTo>
                  <a:lnTo>
                    <a:pt x="1962483" y="306755"/>
                  </a:lnTo>
                  <a:cubicBezTo>
                    <a:pt x="2056076" y="213029"/>
                    <a:pt x="2133045" y="109397"/>
                    <a:pt x="2196879" y="177"/>
                  </a:cubicBezTo>
                  <a:close/>
                </a:path>
              </a:pathLst>
            </a:custGeom>
            <a:solidFill>
              <a:srgbClr val="BABAE6"/>
            </a:solidFill>
            <a:ln w="0" cap="flat">
              <a:noFill/>
              <a:prstDash val="solid"/>
              <a:miter/>
            </a:ln>
          </p:spPr>
          <p:txBody>
            <a:bodyPr rtlCol="0" anchor="ctr"/>
            <a:lstStyle/>
            <a:p>
              <a:endParaRPr lang="en-IS"/>
            </a:p>
          </p:txBody>
        </p:sp>
        <p:sp>
          <p:nvSpPr>
            <p:cNvPr id="56" name="Freeform 55">
              <a:extLst>
                <a:ext uri="{FF2B5EF4-FFF2-40B4-BE49-F238E27FC236}">
                  <a16:creationId xmlns:a16="http://schemas.microsoft.com/office/drawing/2014/main" id="{D3EAA32F-B7EE-FACD-E48A-09054CF3DDB4}"/>
                </a:ext>
              </a:extLst>
            </p:cNvPr>
            <p:cNvSpPr/>
            <p:nvPr/>
          </p:nvSpPr>
          <p:spPr>
            <a:xfrm>
              <a:off x="9492619" y="6406446"/>
              <a:ext cx="1210748" cy="451555"/>
            </a:xfrm>
            <a:custGeom>
              <a:avLst/>
              <a:gdLst>
                <a:gd name="connsiteX0" fmla="*/ 628757 w 1210748"/>
                <a:gd name="connsiteY0" fmla="*/ 3015 h 451555"/>
                <a:gd name="connsiteX1" fmla="*/ 1062032 w 1210748"/>
                <a:gd name="connsiteY1" fmla="*/ 165550 h 451555"/>
                <a:gd name="connsiteX2" fmla="*/ 1195103 w 1210748"/>
                <a:gd name="connsiteY2" fmla="*/ 376635 h 451555"/>
                <a:gd name="connsiteX3" fmla="*/ 1210748 w 1210748"/>
                <a:gd name="connsiteY3" fmla="*/ 451555 h 451555"/>
                <a:gd name="connsiteX4" fmla="*/ 0 w 1210748"/>
                <a:gd name="connsiteY4" fmla="*/ 451555 h 451555"/>
                <a:gd name="connsiteX5" fmla="*/ 6778 w 1210748"/>
                <a:gd name="connsiteY5" fmla="*/ 440165 h 451555"/>
                <a:gd name="connsiteX6" fmla="*/ 152556 w 1210748"/>
                <a:gd name="connsiteY6" fmla="*/ 261436 h 451555"/>
                <a:gd name="connsiteX7" fmla="*/ 628757 w 1210748"/>
                <a:gd name="connsiteY7" fmla="*/ 3015 h 451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0748" h="451555">
                  <a:moveTo>
                    <a:pt x="628757" y="3015"/>
                  </a:moveTo>
                  <a:cubicBezTo>
                    <a:pt x="786010" y="-13789"/>
                    <a:pt x="936109" y="39567"/>
                    <a:pt x="1062032" y="165550"/>
                  </a:cubicBezTo>
                  <a:cubicBezTo>
                    <a:pt x="1124978" y="228543"/>
                    <a:pt x="1169193" y="299349"/>
                    <a:pt x="1195103" y="376635"/>
                  </a:cubicBezTo>
                  <a:lnTo>
                    <a:pt x="1210748" y="451555"/>
                  </a:lnTo>
                  <a:lnTo>
                    <a:pt x="0" y="451555"/>
                  </a:lnTo>
                  <a:lnTo>
                    <a:pt x="6778" y="440165"/>
                  </a:lnTo>
                  <a:cubicBezTo>
                    <a:pt x="49328" y="375948"/>
                    <a:pt x="98066" y="315975"/>
                    <a:pt x="152556" y="261436"/>
                  </a:cubicBezTo>
                  <a:cubicBezTo>
                    <a:pt x="307097" y="106782"/>
                    <a:pt x="471504" y="19819"/>
                    <a:pt x="628757" y="3015"/>
                  </a:cubicBezTo>
                  <a:close/>
                </a:path>
              </a:pathLst>
            </a:custGeom>
            <a:solidFill>
              <a:srgbClr val="6E63D6"/>
            </a:solidFill>
            <a:ln w="0" cap="flat">
              <a:noFill/>
              <a:prstDash val="solid"/>
              <a:miter/>
            </a:ln>
          </p:spPr>
          <p:txBody>
            <a:bodyPr rtlCol="0" anchor="ctr"/>
            <a:lstStyle/>
            <a:p>
              <a:endParaRPr lang="en-IS"/>
            </a:p>
          </p:txBody>
        </p:sp>
        <p:pic>
          <p:nvPicPr>
            <p:cNvPr id="29" name="Picture 28" descr="A black background with white text&#10;&#10;Description automatically generated">
              <a:extLst>
                <a:ext uri="{FF2B5EF4-FFF2-40B4-BE49-F238E27FC236}">
                  <a16:creationId xmlns:a16="http://schemas.microsoft.com/office/drawing/2014/main" id="{EDD9A45E-A685-4CE6-764E-CE87DEA1992E}"/>
                </a:ext>
              </a:extLst>
            </p:cNvPr>
            <p:cNvPicPr>
              <a:picLocks noChangeAspect="1"/>
            </p:cNvPicPr>
            <p:nvPr userDrawn="1"/>
          </p:nvPicPr>
          <p:blipFill>
            <a:blip r:embed="rId2"/>
            <a:stretch>
              <a:fillRect/>
            </a:stretch>
          </p:blipFill>
          <p:spPr>
            <a:xfrm>
              <a:off x="10287008" y="5810307"/>
              <a:ext cx="1480989" cy="606708"/>
            </a:xfrm>
            <a:prstGeom prst="rect">
              <a:avLst/>
            </a:prstGeom>
          </p:spPr>
        </p:pic>
      </p:grpSp>
      <p:sp>
        <p:nvSpPr>
          <p:cNvPr id="7" name="Graphic 7">
            <a:extLst>
              <a:ext uri="{FF2B5EF4-FFF2-40B4-BE49-F238E27FC236}">
                <a16:creationId xmlns:a16="http://schemas.microsoft.com/office/drawing/2014/main" id="{BFBF9D6C-A74D-25E9-81DD-F27E7B5C85C8}"/>
              </a:ext>
            </a:extLst>
          </p:cNvPr>
          <p:cNvSpPr/>
          <p:nvPr userDrawn="1"/>
        </p:nvSpPr>
        <p:spPr>
          <a:xfrm>
            <a:off x="5453729" y="1108290"/>
            <a:ext cx="6390497" cy="4370977"/>
          </a:xfrm>
          <a:custGeom>
            <a:avLst/>
            <a:gdLst>
              <a:gd name="connsiteX0" fmla="*/ 7526986 w 7768614"/>
              <a:gd name="connsiteY0" fmla="*/ 0 h 5313583"/>
              <a:gd name="connsiteX1" fmla="*/ 7768615 w 7768614"/>
              <a:gd name="connsiteY1" fmla="*/ 241757 h 5313583"/>
              <a:gd name="connsiteX2" fmla="*/ 7768615 w 7768614"/>
              <a:gd name="connsiteY2" fmla="*/ 5071827 h 5313583"/>
              <a:gd name="connsiteX3" fmla="*/ 7526986 w 7768614"/>
              <a:gd name="connsiteY3" fmla="*/ 5313584 h 5313583"/>
              <a:gd name="connsiteX4" fmla="*/ 241629 w 7768614"/>
              <a:gd name="connsiteY4" fmla="*/ 5313584 h 5313583"/>
              <a:gd name="connsiteX5" fmla="*/ 0 w 7768614"/>
              <a:gd name="connsiteY5" fmla="*/ 5071827 h 5313583"/>
              <a:gd name="connsiteX6" fmla="*/ 0 w 7768614"/>
              <a:gd name="connsiteY6" fmla="*/ 241757 h 5313583"/>
              <a:gd name="connsiteX7" fmla="*/ 241629 w 7768614"/>
              <a:gd name="connsiteY7" fmla="*/ 0 h 5313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68614" h="5313583">
                <a:moveTo>
                  <a:pt x="7526986" y="0"/>
                </a:moveTo>
                <a:cubicBezTo>
                  <a:pt x="7660434" y="0"/>
                  <a:pt x="7768615" y="108238"/>
                  <a:pt x="7768615" y="241757"/>
                </a:cubicBezTo>
                <a:lnTo>
                  <a:pt x="7768615" y="5071827"/>
                </a:lnTo>
                <a:cubicBezTo>
                  <a:pt x="7768615" y="5205345"/>
                  <a:pt x="7660434" y="5313584"/>
                  <a:pt x="7526986" y="5313584"/>
                </a:cubicBezTo>
                <a:lnTo>
                  <a:pt x="241629" y="5313584"/>
                </a:lnTo>
                <a:cubicBezTo>
                  <a:pt x="108181" y="5313584"/>
                  <a:pt x="0" y="5205345"/>
                  <a:pt x="0" y="5071827"/>
                </a:cubicBezTo>
                <a:lnTo>
                  <a:pt x="0" y="241757"/>
                </a:lnTo>
                <a:cubicBezTo>
                  <a:pt x="0" y="108238"/>
                  <a:pt x="108181" y="0"/>
                  <a:pt x="241629"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rtlCol="0" anchor="ctr"/>
          <a:lstStyle/>
          <a:p>
            <a:endParaRPr lang="en-IS"/>
          </a:p>
        </p:txBody>
      </p:sp>
      <p:sp>
        <p:nvSpPr>
          <p:cNvPr id="16" name="Picture Placeholder 15">
            <a:extLst>
              <a:ext uri="{FF2B5EF4-FFF2-40B4-BE49-F238E27FC236}">
                <a16:creationId xmlns:a16="http://schemas.microsoft.com/office/drawing/2014/main" id="{15A3BAAC-C17F-4E41-553B-78E0ED1FE0BD}"/>
              </a:ext>
            </a:extLst>
          </p:cNvPr>
          <p:cNvSpPr>
            <a:spLocks noGrp="1"/>
          </p:cNvSpPr>
          <p:nvPr>
            <p:ph type="pic" sz="quarter" idx="10" hasCustomPrompt="1"/>
          </p:nvPr>
        </p:nvSpPr>
        <p:spPr>
          <a:xfrm>
            <a:off x="5523980" y="1172845"/>
            <a:ext cx="6244017" cy="4236371"/>
          </a:xfrm>
          <a:custGeom>
            <a:avLst/>
            <a:gdLst>
              <a:gd name="connsiteX0" fmla="*/ 158674 w 7481077"/>
              <a:gd name="connsiteY0" fmla="*/ 0 h 5149949"/>
              <a:gd name="connsiteX1" fmla="*/ 7322403 w 7481077"/>
              <a:gd name="connsiteY1" fmla="*/ 0 h 5149949"/>
              <a:gd name="connsiteX2" fmla="*/ 7481077 w 7481077"/>
              <a:gd name="connsiteY2" fmla="*/ 161233 h 5149949"/>
              <a:gd name="connsiteX3" fmla="*/ 7481077 w 7481077"/>
              <a:gd name="connsiteY3" fmla="*/ 4988716 h 5149949"/>
              <a:gd name="connsiteX4" fmla="*/ 7322403 w 7481077"/>
              <a:gd name="connsiteY4" fmla="*/ 5149949 h 5149949"/>
              <a:gd name="connsiteX5" fmla="*/ 158674 w 7481077"/>
              <a:gd name="connsiteY5" fmla="*/ 5149949 h 5149949"/>
              <a:gd name="connsiteX6" fmla="*/ 0 w 7481077"/>
              <a:gd name="connsiteY6" fmla="*/ 4988716 h 5149949"/>
              <a:gd name="connsiteX7" fmla="*/ 0 w 7481077"/>
              <a:gd name="connsiteY7" fmla="*/ 161233 h 5149949"/>
              <a:gd name="connsiteX8" fmla="*/ 158674 w 7481077"/>
              <a:gd name="connsiteY8" fmla="*/ 0 h 514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1077" h="5149949">
                <a:moveTo>
                  <a:pt x="158674" y="0"/>
                </a:moveTo>
                <a:lnTo>
                  <a:pt x="7322403" y="0"/>
                </a:lnTo>
                <a:cubicBezTo>
                  <a:pt x="7410037" y="0"/>
                  <a:pt x="7481077" y="72187"/>
                  <a:pt x="7481077" y="161233"/>
                </a:cubicBezTo>
                <a:lnTo>
                  <a:pt x="7481077" y="4988716"/>
                </a:lnTo>
                <a:cubicBezTo>
                  <a:pt x="7481077" y="5077763"/>
                  <a:pt x="7410037" y="5149949"/>
                  <a:pt x="7322403" y="5149949"/>
                </a:cubicBezTo>
                <a:lnTo>
                  <a:pt x="158674" y="5149949"/>
                </a:lnTo>
                <a:cubicBezTo>
                  <a:pt x="71041" y="5149949"/>
                  <a:pt x="0" y="5077763"/>
                  <a:pt x="0" y="4988716"/>
                </a:cubicBezTo>
                <a:lnTo>
                  <a:pt x="0" y="161233"/>
                </a:lnTo>
                <a:cubicBezTo>
                  <a:pt x="0" y="72187"/>
                  <a:pt x="71041" y="0"/>
                  <a:pt x="158674" y="0"/>
                </a:cubicBezTo>
                <a:close/>
              </a:path>
            </a:pathLst>
          </a:custGeom>
        </p:spPr>
        <p:txBody>
          <a:bodyPr wrap="square">
            <a:noAutofit/>
          </a:bodyPr>
          <a:lstStyle>
            <a:lvl1pPr>
              <a:defRPr>
                <a:latin typeface="Aptos" panose="020B0004020202020204" pitchFamily="34" charset="0"/>
              </a:defRPr>
            </a:lvl1pPr>
          </a:lstStyle>
          <a:p>
            <a:r>
              <a:rPr lang="en-IS"/>
              <a:t>Click icon or drag and drop picture</a:t>
            </a:r>
          </a:p>
        </p:txBody>
      </p:sp>
      <p:sp>
        <p:nvSpPr>
          <p:cNvPr id="5" name="Title Placeholder 12">
            <a:extLst>
              <a:ext uri="{FF2B5EF4-FFF2-40B4-BE49-F238E27FC236}">
                <a16:creationId xmlns:a16="http://schemas.microsoft.com/office/drawing/2014/main" id="{81B7E3C5-9392-EDC5-6E1F-1AAB8D3007AA}"/>
              </a:ext>
            </a:extLst>
          </p:cNvPr>
          <p:cNvSpPr>
            <a:spLocks noGrp="1"/>
          </p:cNvSpPr>
          <p:nvPr>
            <p:ph type="title" hasCustomPrompt="1"/>
          </p:nvPr>
        </p:nvSpPr>
        <p:spPr>
          <a:xfrm>
            <a:off x="340291" y="212186"/>
            <a:ext cx="11503935" cy="588637"/>
          </a:xfrm>
          <a:prstGeom prst="rect">
            <a:avLst/>
          </a:prstGeom>
        </p:spPr>
        <p:txBody>
          <a:bodyPr vert="horz" lIns="91440" tIns="45720" rIns="91440" bIns="45720" rtlCol="0" anchor="t" anchorCtr="0">
            <a:noAutofit/>
          </a:bodyPr>
          <a:lstStyle>
            <a:lvl1pPr>
              <a:defRPr sz="4000" b="1" i="0">
                <a:solidFill>
                  <a:schemeClr val="bg1"/>
                </a:solidFill>
                <a:latin typeface="Aptos ExtraBold" panose="020B0004020202020204" pitchFamily="34" charset="0"/>
                <a:cs typeface="Segoe UI" panose="020B0502040204020203" pitchFamily="34" charset="0"/>
              </a:defRPr>
            </a:lvl1pPr>
          </a:lstStyle>
          <a:p>
            <a:r>
              <a:rPr lang="en-GB"/>
              <a:t>Insert slide title</a:t>
            </a:r>
            <a:endParaRPr lang="en-IS"/>
          </a:p>
        </p:txBody>
      </p:sp>
      <p:sp>
        <p:nvSpPr>
          <p:cNvPr id="48" name="Freeform 47">
            <a:extLst>
              <a:ext uri="{FF2B5EF4-FFF2-40B4-BE49-F238E27FC236}">
                <a16:creationId xmlns:a16="http://schemas.microsoft.com/office/drawing/2014/main" id="{AC83647A-A6F1-EE1C-6481-A970DFF41FAC}"/>
              </a:ext>
            </a:extLst>
          </p:cNvPr>
          <p:cNvSpPr/>
          <p:nvPr/>
        </p:nvSpPr>
        <p:spPr>
          <a:xfrm>
            <a:off x="11753284" y="5448236"/>
            <a:ext cx="329449" cy="329692"/>
          </a:xfrm>
          <a:custGeom>
            <a:avLst/>
            <a:gdLst>
              <a:gd name="connsiteX0" fmla="*/ 329450 w 329449"/>
              <a:gd name="connsiteY0" fmla="*/ 164846 h 329692"/>
              <a:gd name="connsiteX1" fmla="*/ 164725 w 329449"/>
              <a:gd name="connsiteY1" fmla="*/ 329692 h 329692"/>
              <a:gd name="connsiteX2" fmla="*/ 0 w 329449"/>
              <a:gd name="connsiteY2" fmla="*/ 164846 h 329692"/>
              <a:gd name="connsiteX3" fmla="*/ 164725 w 329449"/>
              <a:gd name="connsiteY3" fmla="*/ 0 h 329692"/>
              <a:gd name="connsiteX4" fmla="*/ 329450 w 329449"/>
              <a:gd name="connsiteY4" fmla="*/ 164846 h 329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449" h="329692">
                <a:moveTo>
                  <a:pt x="329450" y="164846"/>
                </a:moveTo>
                <a:cubicBezTo>
                  <a:pt x="329450" y="255888"/>
                  <a:pt x="255700" y="329692"/>
                  <a:pt x="164725" y="329692"/>
                </a:cubicBezTo>
                <a:cubicBezTo>
                  <a:pt x="73750" y="329692"/>
                  <a:pt x="0" y="255888"/>
                  <a:pt x="0" y="164846"/>
                </a:cubicBezTo>
                <a:cubicBezTo>
                  <a:pt x="0" y="73804"/>
                  <a:pt x="73750" y="0"/>
                  <a:pt x="164725" y="0"/>
                </a:cubicBezTo>
                <a:cubicBezTo>
                  <a:pt x="255700" y="0"/>
                  <a:pt x="329450" y="73804"/>
                  <a:pt x="329450" y="164846"/>
                </a:cubicBezTo>
                <a:close/>
              </a:path>
            </a:pathLst>
          </a:custGeom>
          <a:solidFill>
            <a:srgbClr val="361D5C"/>
          </a:solidFill>
          <a:ln w="0" cap="flat">
            <a:noFill/>
            <a:prstDash val="solid"/>
            <a:miter/>
          </a:ln>
        </p:spPr>
        <p:txBody>
          <a:bodyPr rtlCol="0" anchor="ctr"/>
          <a:lstStyle/>
          <a:p>
            <a:endParaRPr lang="en-IS"/>
          </a:p>
        </p:txBody>
      </p:sp>
      <p:sp>
        <p:nvSpPr>
          <p:cNvPr id="43" name="Text Placeholder 41">
            <a:extLst>
              <a:ext uri="{FF2B5EF4-FFF2-40B4-BE49-F238E27FC236}">
                <a16:creationId xmlns:a16="http://schemas.microsoft.com/office/drawing/2014/main" id="{71022DA7-09A2-01B2-EAC4-4D6E9AC993F6}"/>
              </a:ext>
            </a:extLst>
          </p:cNvPr>
          <p:cNvSpPr>
            <a:spLocks noGrp="1"/>
          </p:cNvSpPr>
          <p:nvPr>
            <p:ph type="body" sz="quarter" idx="12"/>
          </p:nvPr>
        </p:nvSpPr>
        <p:spPr>
          <a:xfrm>
            <a:off x="340291" y="962526"/>
            <a:ext cx="4874931"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489317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Red 1">
    <p:bg>
      <p:bgPr>
        <a:solidFill>
          <a:srgbClr val="922B48"/>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ECB4120E-E0C4-F501-9196-5E7B6632072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Title Placeholder 12">
            <a:extLst>
              <a:ext uri="{FF2B5EF4-FFF2-40B4-BE49-F238E27FC236}">
                <a16:creationId xmlns:a16="http://schemas.microsoft.com/office/drawing/2014/main" id="{440A0E84-07C2-886A-66EB-3C78D1A973C5}"/>
              </a:ext>
            </a:extLst>
          </p:cNvPr>
          <p:cNvSpPr>
            <a:spLocks noGrp="1"/>
          </p:cNvSpPr>
          <p:nvPr>
            <p:ph type="title" hasCustomPrompt="1"/>
          </p:nvPr>
        </p:nvSpPr>
        <p:spPr>
          <a:xfrm>
            <a:off x="340293" y="212186"/>
            <a:ext cx="10537974" cy="692589"/>
          </a:xfrm>
          <a:prstGeom prst="rect">
            <a:avLst/>
          </a:prstGeom>
        </p:spPr>
        <p:txBody>
          <a:bodyPr vert="horz" lIns="91440" tIns="45720" rIns="91440" bIns="45720" rtlCol="0" anchor="t" anchorCtr="0">
            <a:normAutofit/>
          </a:bodyPr>
          <a:lstStyle>
            <a:lvl1pPr>
              <a:defRPr b="1" i="0">
                <a:solidFill>
                  <a:srgbClr val="F2AAB6"/>
                </a:solidFill>
                <a:latin typeface="Aptos ExtraBold" panose="020B0004020202020204" pitchFamily="34" charset="0"/>
              </a:defRPr>
            </a:lvl1pPr>
          </a:lstStyle>
          <a:p>
            <a:r>
              <a:rPr lang="en-GB"/>
              <a:t>Insert slide title</a:t>
            </a:r>
            <a:endParaRPr lang="en-IS"/>
          </a:p>
        </p:txBody>
      </p:sp>
      <p:sp>
        <p:nvSpPr>
          <p:cNvPr id="5" name="Text Placeholder 41">
            <a:extLst>
              <a:ext uri="{FF2B5EF4-FFF2-40B4-BE49-F238E27FC236}">
                <a16:creationId xmlns:a16="http://schemas.microsoft.com/office/drawing/2014/main" id="{6C8766E6-BE0C-D8F4-2EA6-8F396FFD4256}"/>
              </a:ext>
            </a:extLst>
          </p:cNvPr>
          <p:cNvSpPr>
            <a:spLocks noGrp="1"/>
          </p:cNvSpPr>
          <p:nvPr>
            <p:ph type="body" sz="quarter" idx="13"/>
          </p:nvPr>
        </p:nvSpPr>
        <p:spPr>
          <a:xfrm>
            <a:off x="4642783" y="1318661"/>
            <a:ext cx="7205916" cy="5188017"/>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black background with white text&#10;&#10;Description automatically generated">
            <a:extLst>
              <a:ext uri="{FF2B5EF4-FFF2-40B4-BE49-F238E27FC236}">
                <a16:creationId xmlns:a16="http://schemas.microsoft.com/office/drawing/2014/main" id="{E3F3F49C-A361-B37A-BD9A-301B53FB43A1}"/>
              </a:ext>
            </a:extLst>
          </p:cNvPr>
          <p:cNvPicPr>
            <a:picLocks noChangeAspect="1"/>
          </p:cNvPicPr>
          <p:nvPr userDrawn="1"/>
        </p:nvPicPr>
        <p:blipFill>
          <a:blip r:embed="rId4"/>
          <a:stretch>
            <a:fillRect/>
          </a:stretch>
        </p:blipFill>
        <p:spPr>
          <a:xfrm>
            <a:off x="10878266" y="57875"/>
            <a:ext cx="1255859" cy="514480"/>
          </a:xfrm>
          <a:prstGeom prst="rect">
            <a:avLst/>
          </a:prstGeom>
        </p:spPr>
      </p:pic>
    </p:spTree>
    <p:extLst>
      <p:ext uri="{BB962C8B-B14F-4D97-AF65-F5344CB8AC3E}">
        <p14:creationId xmlns:p14="http://schemas.microsoft.com/office/powerpoint/2010/main" val="191091840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Red 2">
    <p:bg>
      <p:bgPr>
        <a:solidFill>
          <a:srgbClr val="922B48"/>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ECB4120E-E0C4-F501-9196-5E7B6632072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3" name="Freeform 12">
            <a:extLst>
              <a:ext uri="{FF2B5EF4-FFF2-40B4-BE49-F238E27FC236}">
                <a16:creationId xmlns:a16="http://schemas.microsoft.com/office/drawing/2014/main" id="{38C90400-E657-2AC1-7755-81D1BD6C9CF5}"/>
              </a:ext>
            </a:extLst>
          </p:cNvPr>
          <p:cNvSpPr/>
          <p:nvPr userDrawn="1"/>
        </p:nvSpPr>
        <p:spPr>
          <a:xfrm>
            <a:off x="437950" y="1197027"/>
            <a:ext cx="4762899" cy="5300026"/>
          </a:xfrm>
          <a:custGeom>
            <a:avLst/>
            <a:gdLst>
              <a:gd name="connsiteX0" fmla="*/ 164847 w 4762899"/>
              <a:gd name="connsiteY0" fmla="*/ 0 h 5300026"/>
              <a:gd name="connsiteX1" fmla="*/ 2038950 w 4762899"/>
              <a:gd name="connsiteY1" fmla="*/ 0 h 5300026"/>
              <a:gd name="connsiteX2" fmla="*/ 2723949 w 4762899"/>
              <a:gd name="connsiteY2" fmla="*/ 0 h 5300026"/>
              <a:gd name="connsiteX3" fmla="*/ 4598052 w 4762899"/>
              <a:gd name="connsiteY3" fmla="*/ 0 h 5300026"/>
              <a:gd name="connsiteX4" fmla="*/ 4762899 w 4762899"/>
              <a:gd name="connsiteY4" fmla="*/ 175128 h 5300026"/>
              <a:gd name="connsiteX5" fmla="*/ 4762899 w 4762899"/>
              <a:gd name="connsiteY5" fmla="*/ 1626016 h 5300026"/>
              <a:gd name="connsiteX6" fmla="*/ 4762899 w 4762899"/>
              <a:gd name="connsiteY6" fmla="*/ 3674010 h 5300026"/>
              <a:gd name="connsiteX7" fmla="*/ 4762899 w 4762899"/>
              <a:gd name="connsiteY7" fmla="*/ 5124898 h 5300026"/>
              <a:gd name="connsiteX8" fmla="*/ 4598052 w 4762899"/>
              <a:gd name="connsiteY8" fmla="*/ 5300026 h 5300026"/>
              <a:gd name="connsiteX9" fmla="*/ 2723949 w 4762899"/>
              <a:gd name="connsiteY9" fmla="*/ 5300026 h 5300026"/>
              <a:gd name="connsiteX10" fmla="*/ 2038950 w 4762899"/>
              <a:gd name="connsiteY10" fmla="*/ 5300026 h 5300026"/>
              <a:gd name="connsiteX11" fmla="*/ 164847 w 4762899"/>
              <a:gd name="connsiteY11" fmla="*/ 5300026 h 5300026"/>
              <a:gd name="connsiteX12" fmla="*/ 0 w 4762899"/>
              <a:gd name="connsiteY12" fmla="*/ 5124898 h 5300026"/>
              <a:gd name="connsiteX13" fmla="*/ 0 w 4762899"/>
              <a:gd name="connsiteY13" fmla="*/ 3674010 h 5300026"/>
              <a:gd name="connsiteX14" fmla="*/ 0 w 4762899"/>
              <a:gd name="connsiteY14" fmla="*/ 1626016 h 5300026"/>
              <a:gd name="connsiteX15" fmla="*/ 0 w 4762899"/>
              <a:gd name="connsiteY15" fmla="*/ 175128 h 5300026"/>
              <a:gd name="connsiteX16" fmla="*/ 164847 w 4762899"/>
              <a:gd name="connsiteY16" fmla="*/ 0 h 5300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62899" h="5300026">
                <a:moveTo>
                  <a:pt x="164847" y="0"/>
                </a:moveTo>
                <a:lnTo>
                  <a:pt x="2038950" y="0"/>
                </a:lnTo>
                <a:lnTo>
                  <a:pt x="2723949" y="0"/>
                </a:lnTo>
                <a:lnTo>
                  <a:pt x="4598052" y="0"/>
                </a:lnTo>
                <a:cubicBezTo>
                  <a:pt x="4689094" y="0"/>
                  <a:pt x="4762899" y="78408"/>
                  <a:pt x="4762899" y="175128"/>
                </a:cubicBezTo>
                <a:lnTo>
                  <a:pt x="4762899" y="1626016"/>
                </a:lnTo>
                <a:lnTo>
                  <a:pt x="4762899" y="3674010"/>
                </a:lnTo>
                <a:lnTo>
                  <a:pt x="4762899" y="5124898"/>
                </a:lnTo>
                <a:cubicBezTo>
                  <a:pt x="4762899" y="5221619"/>
                  <a:pt x="4689094" y="5300026"/>
                  <a:pt x="4598052" y="5300026"/>
                </a:cubicBezTo>
                <a:lnTo>
                  <a:pt x="2723949" y="5300026"/>
                </a:lnTo>
                <a:lnTo>
                  <a:pt x="2038950" y="5300026"/>
                </a:lnTo>
                <a:lnTo>
                  <a:pt x="164847" y="5300026"/>
                </a:lnTo>
                <a:cubicBezTo>
                  <a:pt x="73805" y="5300026"/>
                  <a:pt x="0" y="5221618"/>
                  <a:pt x="0" y="5124898"/>
                </a:cubicBezTo>
                <a:lnTo>
                  <a:pt x="0" y="3674010"/>
                </a:lnTo>
                <a:lnTo>
                  <a:pt x="0" y="1626016"/>
                </a:lnTo>
                <a:lnTo>
                  <a:pt x="0" y="175128"/>
                </a:lnTo>
                <a:cubicBezTo>
                  <a:pt x="0" y="78407"/>
                  <a:pt x="73805" y="0"/>
                  <a:pt x="164847" y="0"/>
                </a:cubicBezTo>
                <a:close/>
              </a:path>
            </a:pathLst>
          </a:custGeom>
          <a:solidFill>
            <a:srgbClr val="F7F5F9"/>
          </a:solidFill>
          <a:ln>
            <a:noFill/>
          </a:ln>
          <a:effectLst>
            <a:outerShdw blurRad="165100" dist="127000" dir="5400000" algn="ctr" rotWithShape="0">
              <a:srgbClr val="000000">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Picture Placeholder 22">
            <a:extLst>
              <a:ext uri="{FF2B5EF4-FFF2-40B4-BE49-F238E27FC236}">
                <a16:creationId xmlns:a16="http://schemas.microsoft.com/office/drawing/2014/main" id="{EA558A32-06E8-0BE5-703E-2B2A4BE8B29C}"/>
              </a:ext>
            </a:extLst>
          </p:cNvPr>
          <p:cNvSpPr>
            <a:spLocks noGrp="1"/>
          </p:cNvSpPr>
          <p:nvPr>
            <p:ph type="pic" sz="quarter" idx="14"/>
          </p:nvPr>
        </p:nvSpPr>
        <p:spPr>
          <a:xfrm>
            <a:off x="476081" y="1234035"/>
            <a:ext cx="4686638" cy="5226010"/>
          </a:xfrm>
          <a:custGeom>
            <a:avLst/>
            <a:gdLst>
              <a:gd name="connsiteX0" fmla="*/ 162208 w 4686638"/>
              <a:gd name="connsiteY0" fmla="*/ 0 h 5226010"/>
              <a:gd name="connsiteX1" fmla="*/ 2006304 w 4686638"/>
              <a:gd name="connsiteY1" fmla="*/ 0 h 5226010"/>
              <a:gd name="connsiteX2" fmla="*/ 2680335 w 4686638"/>
              <a:gd name="connsiteY2" fmla="*/ 0 h 5226010"/>
              <a:gd name="connsiteX3" fmla="*/ 4524431 w 4686638"/>
              <a:gd name="connsiteY3" fmla="*/ 0 h 5226010"/>
              <a:gd name="connsiteX4" fmla="*/ 4686638 w 4686638"/>
              <a:gd name="connsiteY4" fmla="*/ 172682 h 5226010"/>
              <a:gd name="connsiteX5" fmla="*/ 4686638 w 4686638"/>
              <a:gd name="connsiteY5" fmla="*/ 1603309 h 5226010"/>
              <a:gd name="connsiteX6" fmla="*/ 4686638 w 4686638"/>
              <a:gd name="connsiteY6" fmla="*/ 3622702 h 5226010"/>
              <a:gd name="connsiteX7" fmla="*/ 4686638 w 4686638"/>
              <a:gd name="connsiteY7" fmla="*/ 5053328 h 5226010"/>
              <a:gd name="connsiteX8" fmla="*/ 4524431 w 4686638"/>
              <a:gd name="connsiteY8" fmla="*/ 5226010 h 5226010"/>
              <a:gd name="connsiteX9" fmla="*/ 2680335 w 4686638"/>
              <a:gd name="connsiteY9" fmla="*/ 5226010 h 5226010"/>
              <a:gd name="connsiteX10" fmla="*/ 2006304 w 4686638"/>
              <a:gd name="connsiteY10" fmla="*/ 5226010 h 5226010"/>
              <a:gd name="connsiteX11" fmla="*/ 162208 w 4686638"/>
              <a:gd name="connsiteY11" fmla="*/ 5226010 h 5226010"/>
              <a:gd name="connsiteX12" fmla="*/ 0 w 4686638"/>
              <a:gd name="connsiteY12" fmla="*/ 5053328 h 5226010"/>
              <a:gd name="connsiteX13" fmla="*/ 0 w 4686638"/>
              <a:gd name="connsiteY13" fmla="*/ 3622702 h 5226010"/>
              <a:gd name="connsiteX14" fmla="*/ 0 w 4686638"/>
              <a:gd name="connsiteY14" fmla="*/ 1603309 h 5226010"/>
              <a:gd name="connsiteX15" fmla="*/ 0 w 4686638"/>
              <a:gd name="connsiteY15" fmla="*/ 172682 h 5226010"/>
              <a:gd name="connsiteX16" fmla="*/ 162208 w 4686638"/>
              <a:gd name="connsiteY16" fmla="*/ 0 h 522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6638" h="5226010">
                <a:moveTo>
                  <a:pt x="162208" y="0"/>
                </a:moveTo>
                <a:lnTo>
                  <a:pt x="2006304" y="0"/>
                </a:lnTo>
                <a:lnTo>
                  <a:pt x="2680335" y="0"/>
                </a:lnTo>
                <a:lnTo>
                  <a:pt x="4524431" y="0"/>
                </a:lnTo>
                <a:cubicBezTo>
                  <a:pt x="4614015" y="0"/>
                  <a:pt x="4686638" y="77313"/>
                  <a:pt x="4686638" y="172682"/>
                </a:cubicBezTo>
                <a:lnTo>
                  <a:pt x="4686638" y="1603309"/>
                </a:lnTo>
                <a:lnTo>
                  <a:pt x="4686638" y="3622702"/>
                </a:lnTo>
                <a:lnTo>
                  <a:pt x="4686638" y="5053328"/>
                </a:lnTo>
                <a:cubicBezTo>
                  <a:pt x="4686638" y="5148698"/>
                  <a:pt x="4614015" y="5226010"/>
                  <a:pt x="4524431" y="5226010"/>
                </a:cubicBezTo>
                <a:lnTo>
                  <a:pt x="2680335" y="5226010"/>
                </a:lnTo>
                <a:lnTo>
                  <a:pt x="2006304" y="5226010"/>
                </a:lnTo>
                <a:lnTo>
                  <a:pt x="162208" y="5226010"/>
                </a:lnTo>
                <a:cubicBezTo>
                  <a:pt x="72623" y="5226010"/>
                  <a:pt x="0" y="5148697"/>
                  <a:pt x="0" y="5053328"/>
                </a:cubicBezTo>
                <a:lnTo>
                  <a:pt x="0" y="3622702"/>
                </a:lnTo>
                <a:lnTo>
                  <a:pt x="0" y="1603309"/>
                </a:lnTo>
                <a:lnTo>
                  <a:pt x="0" y="172682"/>
                </a:lnTo>
                <a:cubicBezTo>
                  <a:pt x="0" y="77312"/>
                  <a:pt x="72623" y="0"/>
                  <a:pt x="162208" y="0"/>
                </a:cubicBezTo>
                <a:close/>
              </a:path>
            </a:pathLst>
          </a:custGeom>
        </p:spPr>
        <p:txBody>
          <a:bodyPr wrap="square">
            <a:noAutofit/>
          </a:bodyPr>
          <a:lstStyle/>
          <a:p>
            <a:endParaRPr lang="en-US"/>
          </a:p>
        </p:txBody>
      </p:sp>
      <p:sp>
        <p:nvSpPr>
          <p:cNvPr id="5" name="Text Placeholder 41">
            <a:extLst>
              <a:ext uri="{FF2B5EF4-FFF2-40B4-BE49-F238E27FC236}">
                <a16:creationId xmlns:a16="http://schemas.microsoft.com/office/drawing/2014/main" id="{6C8766E6-BE0C-D8F4-2EA6-8F396FFD4256}"/>
              </a:ext>
            </a:extLst>
          </p:cNvPr>
          <p:cNvSpPr>
            <a:spLocks noGrp="1"/>
          </p:cNvSpPr>
          <p:nvPr>
            <p:ph type="body" sz="quarter" idx="13"/>
          </p:nvPr>
        </p:nvSpPr>
        <p:spPr>
          <a:xfrm>
            <a:off x="5409397" y="1318661"/>
            <a:ext cx="6439301" cy="5188017"/>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A black background with white text&#10;&#10;Description automatically generated">
            <a:extLst>
              <a:ext uri="{FF2B5EF4-FFF2-40B4-BE49-F238E27FC236}">
                <a16:creationId xmlns:a16="http://schemas.microsoft.com/office/drawing/2014/main" id="{E3F3F49C-A361-B37A-BD9A-301B53FB43A1}"/>
              </a:ext>
            </a:extLst>
          </p:cNvPr>
          <p:cNvPicPr>
            <a:picLocks noChangeAspect="1"/>
          </p:cNvPicPr>
          <p:nvPr userDrawn="1"/>
        </p:nvPicPr>
        <p:blipFill>
          <a:blip r:embed="rId4"/>
          <a:stretch>
            <a:fillRect/>
          </a:stretch>
        </p:blipFill>
        <p:spPr>
          <a:xfrm>
            <a:off x="10878266" y="57875"/>
            <a:ext cx="1255859" cy="514480"/>
          </a:xfrm>
          <a:prstGeom prst="rect">
            <a:avLst/>
          </a:prstGeom>
        </p:spPr>
      </p:pic>
      <p:sp>
        <p:nvSpPr>
          <p:cNvPr id="24" name="Title Placeholder 12">
            <a:extLst>
              <a:ext uri="{FF2B5EF4-FFF2-40B4-BE49-F238E27FC236}">
                <a16:creationId xmlns:a16="http://schemas.microsoft.com/office/drawing/2014/main" id="{8B44DD98-7F1E-F8BE-3B3F-45DBBD3DC719}"/>
              </a:ext>
            </a:extLst>
          </p:cNvPr>
          <p:cNvSpPr>
            <a:spLocks noGrp="1"/>
          </p:cNvSpPr>
          <p:nvPr>
            <p:ph type="title" hasCustomPrompt="1"/>
          </p:nvPr>
        </p:nvSpPr>
        <p:spPr>
          <a:xfrm>
            <a:off x="340293" y="212186"/>
            <a:ext cx="10537974" cy="692589"/>
          </a:xfrm>
          <a:prstGeom prst="rect">
            <a:avLst/>
          </a:prstGeom>
        </p:spPr>
        <p:txBody>
          <a:bodyPr vert="horz" lIns="91440" tIns="45720" rIns="91440" bIns="45720" rtlCol="0" anchor="t" anchorCtr="0">
            <a:normAutofit/>
          </a:bodyPr>
          <a:lstStyle>
            <a:lvl1pPr>
              <a:defRPr b="1" i="0">
                <a:solidFill>
                  <a:srgbClr val="F2AAB6"/>
                </a:solidFill>
                <a:latin typeface="Aptos ExtraBold" panose="020B0004020202020204" pitchFamily="34" charset="0"/>
              </a:defRPr>
            </a:lvl1pPr>
          </a:lstStyle>
          <a:p>
            <a:r>
              <a:rPr lang="en-GB"/>
              <a:t>Insert slide title</a:t>
            </a:r>
            <a:endParaRPr lang="en-IS"/>
          </a:p>
        </p:txBody>
      </p:sp>
    </p:spTree>
    <p:extLst>
      <p:ext uri="{BB962C8B-B14F-4D97-AF65-F5344CB8AC3E}">
        <p14:creationId xmlns:p14="http://schemas.microsoft.com/office/powerpoint/2010/main" val="300217639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Red 3">
    <p:bg>
      <p:bgPr>
        <a:solidFill>
          <a:srgbClr val="D24A74"/>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4FD29B4A-9D28-404B-38A4-9F4FC774158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10" name="Title Placeholder 12">
            <a:extLst>
              <a:ext uri="{FF2B5EF4-FFF2-40B4-BE49-F238E27FC236}">
                <a16:creationId xmlns:a16="http://schemas.microsoft.com/office/drawing/2014/main" id="{3F6D553C-ACC2-BAA3-01FF-C7F9D965CE98}"/>
              </a:ext>
            </a:extLst>
          </p:cNvPr>
          <p:cNvSpPr>
            <a:spLocks noGrp="1"/>
          </p:cNvSpPr>
          <p:nvPr>
            <p:ph type="title" hasCustomPrompt="1"/>
          </p:nvPr>
        </p:nvSpPr>
        <p:spPr>
          <a:xfrm>
            <a:off x="836463" y="760396"/>
            <a:ext cx="4979271" cy="5337208"/>
          </a:xfrm>
          <a:prstGeom prst="rect">
            <a:avLst/>
          </a:prstGeom>
          <a:effectLst>
            <a:outerShdw blurRad="165100" dist="127000" dir="5400000" algn="ctr" rotWithShape="0">
              <a:srgbClr val="000000">
                <a:alpha val="20000"/>
              </a:srgbClr>
            </a:outerShdw>
          </a:effectLst>
        </p:spPr>
        <p:txBody>
          <a:bodyPr vert="horz" lIns="91440" tIns="45720" rIns="91440" bIns="45720" rtlCol="0" anchor="ctr" anchorCtr="0">
            <a:noAutofit/>
          </a:bodyPr>
          <a:lstStyle>
            <a:lvl1pPr>
              <a:defRPr sz="8000" b="1" i="0">
                <a:solidFill>
                  <a:schemeClr val="bg1"/>
                </a:solidFill>
                <a:latin typeface="Aptos Black" panose="020B0004020202020204" pitchFamily="34" charset="0"/>
              </a:defRPr>
            </a:lvl1pPr>
          </a:lstStyle>
          <a:p>
            <a:r>
              <a:rPr lang="en-GB"/>
              <a:t>Insert short title and keep it big</a:t>
            </a:r>
            <a:endParaRPr lang="en-IS"/>
          </a:p>
        </p:txBody>
      </p:sp>
      <p:sp>
        <p:nvSpPr>
          <p:cNvPr id="11" name="Freeform 10">
            <a:extLst>
              <a:ext uri="{FF2B5EF4-FFF2-40B4-BE49-F238E27FC236}">
                <a16:creationId xmlns:a16="http://schemas.microsoft.com/office/drawing/2014/main" id="{8A55D476-7587-ED36-3CE5-168726EF1DC8}"/>
              </a:ext>
            </a:extLst>
          </p:cNvPr>
          <p:cNvSpPr/>
          <p:nvPr userDrawn="1"/>
        </p:nvSpPr>
        <p:spPr>
          <a:xfrm>
            <a:off x="6020003" y="760396"/>
            <a:ext cx="5760000" cy="5337208"/>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2AAB6"/>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12" name="Text Placeholder 12">
            <a:extLst>
              <a:ext uri="{FF2B5EF4-FFF2-40B4-BE49-F238E27FC236}">
                <a16:creationId xmlns:a16="http://schemas.microsoft.com/office/drawing/2014/main" id="{F3B6B2F8-22AA-D4C8-E7B0-470DD9A4DDC0}"/>
              </a:ext>
            </a:extLst>
          </p:cNvPr>
          <p:cNvSpPr>
            <a:spLocks noGrp="1"/>
          </p:cNvSpPr>
          <p:nvPr>
            <p:ph type="body" sz="quarter" idx="10"/>
          </p:nvPr>
        </p:nvSpPr>
        <p:spPr>
          <a:xfrm>
            <a:off x="6224272" y="954931"/>
            <a:ext cx="5351462" cy="4948138"/>
          </a:xfrm>
          <a:prstGeom prst="rect">
            <a:avLst/>
          </a:prstGeom>
        </p:spPr>
        <p:txBody>
          <a:bodyPr/>
          <a:lstStyle>
            <a:lvl1pPr>
              <a:defRPr b="0" i="0">
                <a:solidFill>
                  <a:srgbClr val="19181A"/>
                </a:solidFill>
                <a:latin typeface="Aptos" panose="020B0004020202020204" pitchFamily="34" charset="0"/>
              </a:defRPr>
            </a:lvl1pPr>
            <a:lvl2pPr>
              <a:defRPr b="0" i="0">
                <a:solidFill>
                  <a:srgbClr val="19181A"/>
                </a:solidFill>
                <a:latin typeface="Aptos" panose="020B0004020202020204" pitchFamily="34" charset="0"/>
              </a:defRPr>
            </a:lvl2pPr>
            <a:lvl3pPr>
              <a:defRPr b="0" i="0">
                <a:solidFill>
                  <a:srgbClr val="19181A"/>
                </a:solidFill>
                <a:latin typeface="Aptos" panose="020B0004020202020204" pitchFamily="34" charset="0"/>
              </a:defRPr>
            </a:lvl3pPr>
            <a:lvl4pPr>
              <a:defRPr b="0" i="0">
                <a:solidFill>
                  <a:srgbClr val="19181A"/>
                </a:solidFill>
                <a:latin typeface="Aptos" panose="020B0004020202020204" pitchFamily="34" charset="0"/>
              </a:defRPr>
            </a:lvl4pPr>
            <a:lvl5pPr>
              <a:defRPr b="0" i="0">
                <a:solidFill>
                  <a:srgbClr val="19181A"/>
                </a:solidFill>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descr="A black background with white text&#10;&#10;Description automatically generated">
            <a:extLst>
              <a:ext uri="{FF2B5EF4-FFF2-40B4-BE49-F238E27FC236}">
                <a16:creationId xmlns:a16="http://schemas.microsoft.com/office/drawing/2014/main" id="{F8BD0102-E40D-35BA-CBAC-39AD5069A3D3}"/>
              </a:ext>
            </a:extLst>
          </p:cNvPr>
          <p:cNvPicPr>
            <a:picLocks noChangeAspect="1"/>
          </p:cNvPicPr>
          <p:nvPr userDrawn="1"/>
        </p:nvPicPr>
        <p:blipFill>
          <a:blip r:embed="rId4"/>
          <a:stretch>
            <a:fillRect/>
          </a:stretch>
        </p:blipFill>
        <p:spPr>
          <a:xfrm>
            <a:off x="8266039" y="122958"/>
            <a:ext cx="1255859" cy="514480"/>
          </a:xfrm>
          <a:prstGeom prst="rect">
            <a:avLst/>
          </a:prstGeom>
        </p:spPr>
      </p:pic>
    </p:spTree>
    <p:extLst>
      <p:ext uri="{BB962C8B-B14F-4D97-AF65-F5344CB8AC3E}">
        <p14:creationId xmlns:p14="http://schemas.microsoft.com/office/powerpoint/2010/main" val="345047582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Red 4">
    <p:bg>
      <p:bgPr>
        <a:solidFill>
          <a:srgbClr val="D24A74"/>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4EAF07C7-CAE6-B628-738C-C3F58ED6D258}"/>
              </a:ext>
            </a:extLst>
          </p:cNvPr>
          <p:cNvSpPr/>
          <p:nvPr userDrawn="1"/>
        </p:nvSpPr>
        <p:spPr>
          <a:xfrm>
            <a:off x="2992627" y="1"/>
            <a:ext cx="9199373" cy="6857937"/>
          </a:xfrm>
          <a:custGeom>
            <a:avLst/>
            <a:gdLst>
              <a:gd name="connsiteX0" fmla="*/ 4310631 w 9199373"/>
              <a:gd name="connsiteY0" fmla="*/ 0 h 6857937"/>
              <a:gd name="connsiteX1" fmla="*/ 9199373 w 9199373"/>
              <a:gd name="connsiteY1" fmla="*/ 0 h 6857937"/>
              <a:gd name="connsiteX2" fmla="*/ 9199373 w 9199373"/>
              <a:gd name="connsiteY2" fmla="*/ 6388399 h 6857937"/>
              <a:gd name="connsiteX3" fmla="*/ 9098002 w 9199373"/>
              <a:gd name="connsiteY3" fmla="*/ 6268383 h 6857937"/>
              <a:gd name="connsiteX4" fmla="*/ 7912354 w 9199373"/>
              <a:gd name="connsiteY4" fmla="*/ 5763007 h 6857937"/>
              <a:gd name="connsiteX5" fmla="*/ 7026529 w 9199373"/>
              <a:gd name="connsiteY5" fmla="*/ 6065013 h 6857937"/>
              <a:gd name="connsiteX6" fmla="*/ 6799961 w 9199373"/>
              <a:gd name="connsiteY6" fmla="*/ 6266371 h 6857937"/>
              <a:gd name="connsiteX7" fmla="*/ 6349366 w 9199373"/>
              <a:gd name="connsiteY7" fmla="*/ 6857937 h 6857937"/>
              <a:gd name="connsiteX8" fmla="*/ 0 w 9199373"/>
              <a:gd name="connsiteY8" fmla="*/ 6857937 h 6857937"/>
              <a:gd name="connsiteX9" fmla="*/ 65405 w 9199373"/>
              <a:gd name="connsiteY9" fmla="*/ 6684201 h 6857937"/>
              <a:gd name="connsiteX10" fmla="*/ 241491 w 9199373"/>
              <a:gd name="connsiteY10" fmla="*/ 6206046 h 6857937"/>
              <a:gd name="connsiteX11" fmla="*/ 1263269 w 9199373"/>
              <a:gd name="connsiteY11" fmla="*/ 3699447 h 6857937"/>
              <a:gd name="connsiteX12" fmla="*/ 1454594 w 9199373"/>
              <a:gd name="connsiteY12" fmla="*/ 3311907 h 6857937"/>
              <a:gd name="connsiteX13" fmla="*/ 3593783 w 9199373"/>
              <a:gd name="connsiteY13" fmla="*/ 508318 h 6857937"/>
              <a:gd name="connsiteX14" fmla="*/ 4208884 w 9199373"/>
              <a:gd name="connsiteY14" fmla="*/ 61445 h 685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99373" h="6857937">
                <a:moveTo>
                  <a:pt x="4310631" y="0"/>
                </a:moveTo>
                <a:lnTo>
                  <a:pt x="9199373" y="0"/>
                </a:lnTo>
                <a:lnTo>
                  <a:pt x="9199373" y="6388399"/>
                </a:lnTo>
                <a:lnTo>
                  <a:pt x="9098002" y="6268383"/>
                </a:lnTo>
                <a:cubicBezTo>
                  <a:pt x="8780653" y="5935707"/>
                  <a:pt x="8380508" y="5763007"/>
                  <a:pt x="7912354" y="5763007"/>
                </a:cubicBezTo>
                <a:cubicBezTo>
                  <a:pt x="7580186" y="5763007"/>
                  <a:pt x="7288213" y="5868734"/>
                  <a:pt x="7026529" y="6065013"/>
                </a:cubicBezTo>
                <a:cubicBezTo>
                  <a:pt x="6945948" y="6125401"/>
                  <a:pt x="6870510" y="6190870"/>
                  <a:pt x="6799961" y="6266371"/>
                </a:cubicBezTo>
                <a:cubicBezTo>
                  <a:pt x="6639624" y="6428868"/>
                  <a:pt x="6491097" y="6627813"/>
                  <a:pt x="6349366" y="6857937"/>
                </a:cubicBezTo>
                <a:lnTo>
                  <a:pt x="0" y="6857937"/>
                </a:lnTo>
                <a:cubicBezTo>
                  <a:pt x="21590" y="6800787"/>
                  <a:pt x="43370" y="6742939"/>
                  <a:pt x="65405" y="6684201"/>
                </a:cubicBezTo>
                <a:cubicBezTo>
                  <a:pt x="120714" y="6528182"/>
                  <a:pt x="181166" y="6367146"/>
                  <a:pt x="241491" y="6206046"/>
                </a:cubicBezTo>
                <a:cubicBezTo>
                  <a:pt x="543560" y="5380610"/>
                  <a:pt x="870649" y="4524947"/>
                  <a:pt x="1263269" y="3699447"/>
                </a:cubicBezTo>
                <a:cubicBezTo>
                  <a:pt x="1323721" y="3568637"/>
                  <a:pt x="1389126" y="3437764"/>
                  <a:pt x="1454594" y="3311907"/>
                </a:cubicBezTo>
                <a:cubicBezTo>
                  <a:pt x="2003171" y="2239773"/>
                  <a:pt x="2682748" y="1253237"/>
                  <a:pt x="3593783" y="508318"/>
                </a:cubicBezTo>
                <a:cubicBezTo>
                  <a:pt x="3788200" y="347882"/>
                  <a:pt x="3992880" y="198415"/>
                  <a:pt x="4208884" y="61445"/>
                </a:cubicBezTo>
                <a:close/>
              </a:path>
            </a:pathLst>
          </a:custGeom>
          <a:solidFill>
            <a:srgbClr val="922B4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le Placeholder 12">
            <a:extLst>
              <a:ext uri="{FF2B5EF4-FFF2-40B4-BE49-F238E27FC236}">
                <a16:creationId xmlns:a16="http://schemas.microsoft.com/office/drawing/2014/main" id="{E86F7DE4-452B-D38F-6F3A-27B07C6B5072}"/>
              </a:ext>
            </a:extLst>
          </p:cNvPr>
          <p:cNvSpPr>
            <a:spLocks noGrp="1"/>
          </p:cNvSpPr>
          <p:nvPr>
            <p:ph type="title" hasCustomPrompt="1"/>
          </p:nvPr>
        </p:nvSpPr>
        <p:spPr>
          <a:xfrm>
            <a:off x="340292" y="212186"/>
            <a:ext cx="10385927" cy="692589"/>
          </a:xfrm>
          <a:prstGeom prst="rect">
            <a:avLst/>
          </a:prstGeom>
        </p:spPr>
        <p:txBody>
          <a:bodyPr vert="horz" lIns="91440" tIns="45720" rIns="91440" bIns="45720" rtlCol="0" anchor="t" anchorCtr="0">
            <a:normAutofit/>
          </a:bodyPr>
          <a:lstStyle>
            <a:lvl1pPr>
              <a:defRPr b="1" i="0">
                <a:solidFill>
                  <a:schemeClr val="bg1"/>
                </a:solidFill>
                <a:latin typeface="Aptos ExtraBold" panose="020B0004020202020204" pitchFamily="34" charset="0"/>
              </a:defRPr>
            </a:lvl1pPr>
          </a:lstStyle>
          <a:p>
            <a:r>
              <a:rPr lang="en-GB"/>
              <a:t>Insert slide title</a:t>
            </a:r>
            <a:endParaRPr lang="en-IS"/>
          </a:p>
        </p:txBody>
      </p:sp>
      <p:sp>
        <p:nvSpPr>
          <p:cNvPr id="13" name="Text Placeholder 41">
            <a:extLst>
              <a:ext uri="{FF2B5EF4-FFF2-40B4-BE49-F238E27FC236}">
                <a16:creationId xmlns:a16="http://schemas.microsoft.com/office/drawing/2014/main" id="{A75EF3AD-4112-5FA8-2DF0-85A390089D8B}"/>
              </a:ext>
            </a:extLst>
          </p:cNvPr>
          <p:cNvSpPr>
            <a:spLocks noGrp="1"/>
          </p:cNvSpPr>
          <p:nvPr>
            <p:ph type="body" sz="quarter" idx="13"/>
          </p:nvPr>
        </p:nvSpPr>
        <p:spPr>
          <a:xfrm>
            <a:off x="6096000" y="962527"/>
            <a:ext cx="5750103"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descr="A black background with white text&#10;&#10;Description automatically generated">
            <a:extLst>
              <a:ext uri="{FF2B5EF4-FFF2-40B4-BE49-F238E27FC236}">
                <a16:creationId xmlns:a16="http://schemas.microsoft.com/office/drawing/2014/main" id="{A437D374-25B5-9316-083D-4124A513E83D}"/>
              </a:ext>
            </a:extLst>
          </p:cNvPr>
          <p:cNvPicPr>
            <a:picLocks noChangeAspect="1"/>
          </p:cNvPicPr>
          <p:nvPr userDrawn="1"/>
        </p:nvPicPr>
        <p:blipFill>
          <a:blip r:embed="rId2"/>
          <a:stretch>
            <a:fillRect/>
          </a:stretch>
        </p:blipFill>
        <p:spPr>
          <a:xfrm>
            <a:off x="10878266" y="57875"/>
            <a:ext cx="1255859" cy="514480"/>
          </a:xfrm>
          <a:prstGeom prst="rect">
            <a:avLst/>
          </a:prstGeom>
        </p:spPr>
      </p:pic>
      <p:sp>
        <p:nvSpPr>
          <p:cNvPr id="15" name="Freeform 14">
            <a:extLst>
              <a:ext uri="{FF2B5EF4-FFF2-40B4-BE49-F238E27FC236}">
                <a16:creationId xmlns:a16="http://schemas.microsoft.com/office/drawing/2014/main" id="{280869A8-0CA2-DF76-46D3-1FE3FF035CDA}"/>
              </a:ext>
            </a:extLst>
          </p:cNvPr>
          <p:cNvSpPr/>
          <p:nvPr userDrawn="1"/>
        </p:nvSpPr>
        <p:spPr>
          <a:xfrm>
            <a:off x="340292" y="962527"/>
            <a:ext cx="5337208" cy="5337208"/>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16" name="Picture Placeholder 28">
            <a:extLst>
              <a:ext uri="{FF2B5EF4-FFF2-40B4-BE49-F238E27FC236}">
                <a16:creationId xmlns:a16="http://schemas.microsoft.com/office/drawing/2014/main" id="{A37B6504-4818-0678-AC28-0C9B5825C00C}"/>
              </a:ext>
            </a:extLst>
          </p:cNvPr>
          <p:cNvSpPr>
            <a:spLocks noGrp="1"/>
          </p:cNvSpPr>
          <p:nvPr>
            <p:ph type="pic" sz="quarter" idx="11" hasCustomPrompt="1"/>
          </p:nvPr>
        </p:nvSpPr>
        <p:spPr>
          <a:xfrm>
            <a:off x="399127" y="1025619"/>
            <a:ext cx="5211024" cy="5211024"/>
          </a:xfrm>
          <a:custGeom>
            <a:avLst/>
            <a:gdLst>
              <a:gd name="connsiteX0" fmla="*/ 83687 w 5428158"/>
              <a:gd name="connsiteY0" fmla="*/ 0 h 5106617"/>
              <a:gd name="connsiteX1" fmla="*/ 5345070 w 5428158"/>
              <a:gd name="connsiteY1" fmla="*/ 0 h 5106617"/>
              <a:gd name="connsiteX2" fmla="*/ 5358432 w 5428158"/>
              <a:gd name="connsiteY2" fmla="*/ 2697 h 5106617"/>
              <a:gd name="connsiteX3" fmla="*/ 5419708 w 5428158"/>
              <a:gd name="connsiteY3" fmla="*/ 63963 h 5106617"/>
              <a:gd name="connsiteX4" fmla="*/ 5428158 w 5428158"/>
              <a:gd name="connsiteY4" fmla="*/ 105813 h 5106617"/>
              <a:gd name="connsiteX5" fmla="*/ 5428158 w 5428158"/>
              <a:gd name="connsiteY5" fmla="*/ 4994454 h 5106617"/>
              <a:gd name="connsiteX6" fmla="*/ 5419708 w 5428158"/>
              <a:gd name="connsiteY6" fmla="*/ 5036304 h 5106617"/>
              <a:gd name="connsiteX7" fmla="*/ 5313612 w 5428158"/>
              <a:gd name="connsiteY7" fmla="*/ 5106617 h 5106617"/>
              <a:gd name="connsiteX8" fmla="*/ 115144 w 5428158"/>
              <a:gd name="connsiteY8" fmla="*/ 5106617 h 5106617"/>
              <a:gd name="connsiteX9" fmla="*/ 0 w 5428158"/>
              <a:gd name="connsiteY9" fmla="*/ 4991492 h 5106617"/>
              <a:gd name="connsiteX10" fmla="*/ 0 w 5428158"/>
              <a:gd name="connsiteY10" fmla="*/ 3555723 h 5106617"/>
              <a:gd name="connsiteX11" fmla="*/ 0 w 5428158"/>
              <a:gd name="connsiteY11" fmla="*/ 1544544 h 5106617"/>
              <a:gd name="connsiteX12" fmla="*/ 0 w 5428158"/>
              <a:gd name="connsiteY12" fmla="*/ 108775 h 5106617"/>
              <a:gd name="connsiteX13" fmla="*/ 70325 w 5428158"/>
              <a:gd name="connsiteY13" fmla="*/ 2697 h 5106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8158" h="5106617">
                <a:moveTo>
                  <a:pt x="83687" y="0"/>
                </a:moveTo>
                <a:lnTo>
                  <a:pt x="5345070" y="0"/>
                </a:lnTo>
                <a:lnTo>
                  <a:pt x="5358432" y="2697"/>
                </a:lnTo>
                <a:cubicBezTo>
                  <a:pt x="5385983" y="14348"/>
                  <a:pt x="5408054" y="36416"/>
                  <a:pt x="5419708" y="63963"/>
                </a:cubicBezTo>
                <a:lnTo>
                  <a:pt x="5428158" y="105813"/>
                </a:lnTo>
                <a:lnTo>
                  <a:pt x="5428158" y="4994454"/>
                </a:lnTo>
                <a:lnTo>
                  <a:pt x="5419708" y="5036304"/>
                </a:lnTo>
                <a:cubicBezTo>
                  <a:pt x="5402228" y="5077624"/>
                  <a:pt x="5361307" y="5106617"/>
                  <a:pt x="5313612" y="5106617"/>
                </a:cubicBezTo>
                <a:lnTo>
                  <a:pt x="115144" y="5106617"/>
                </a:lnTo>
                <a:cubicBezTo>
                  <a:pt x="51552" y="5106617"/>
                  <a:pt x="0" y="5055074"/>
                  <a:pt x="0" y="4991492"/>
                </a:cubicBezTo>
                <a:lnTo>
                  <a:pt x="0" y="3555723"/>
                </a:lnTo>
                <a:lnTo>
                  <a:pt x="0" y="1544544"/>
                </a:lnTo>
                <a:lnTo>
                  <a:pt x="0" y="108775"/>
                </a:lnTo>
                <a:cubicBezTo>
                  <a:pt x="0" y="61089"/>
                  <a:pt x="28998" y="20174"/>
                  <a:pt x="70325" y="2697"/>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Tree>
    <p:extLst>
      <p:ext uri="{BB962C8B-B14F-4D97-AF65-F5344CB8AC3E}">
        <p14:creationId xmlns:p14="http://schemas.microsoft.com/office/powerpoint/2010/main" val="315202054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Blue 1">
    <p:bg>
      <p:bgPr>
        <a:solidFill>
          <a:srgbClr val="006793"/>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E3F336F-1957-C837-1EF9-92FADA6512C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Title Placeholder 12">
            <a:extLst>
              <a:ext uri="{FF2B5EF4-FFF2-40B4-BE49-F238E27FC236}">
                <a16:creationId xmlns:a16="http://schemas.microsoft.com/office/drawing/2014/main" id="{F0E5E7EF-7733-6321-4798-B72D816FF239}"/>
              </a:ext>
            </a:extLst>
          </p:cNvPr>
          <p:cNvSpPr>
            <a:spLocks noGrp="1"/>
          </p:cNvSpPr>
          <p:nvPr>
            <p:ph type="title" hasCustomPrompt="1"/>
          </p:nvPr>
        </p:nvSpPr>
        <p:spPr>
          <a:xfrm>
            <a:off x="340292" y="212186"/>
            <a:ext cx="10385927" cy="692589"/>
          </a:xfrm>
          <a:prstGeom prst="rect">
            <a:avLst/>
          </a:prstGeom>
        </p:spPr>
        <p:txBody>
          <a:bodyPr vert="horz" lIns="91440" tIns="45720" rIns="91440" bIns="45720" rtlCol="0" anchor="t" anchorCtr="0">
            <a:normAutofit/>
          </a:bodyPr>
          <a:lstStyle>
            <a:lvl1pPr>
              <a:defRPr b="1" i="0">
                <a:solidFill>
                  <a:srgbClr val="89D7EB"/>
                </a:solidFill>
                <a:latin typeface="Aptos ExtraBold" panose="020B0004020202020204" pitchFamily="34" charset="0"/>
              </a:defRPr>
            </a:lvl1pPr>
          </a:lstStyle>
          <a:p>
            <a:r>
              <a:rPr lang="en-GB"/>
              <a:t>Insert slide title</a:t>
            </a:r>
            <a:endParaRPr lang="en-IS"/>
          </a:p>
        </p:txBody>
      </p:sp>
      <p:sp>
        <p:nvSpPr>
          <p:cNvPr id="5" name="Text Placeholder 41">
            <a:extLst>
              <a:ext uri="{FF2B5EF4-FFF2-40B4-BE49-F238E27FC236}">
                <a16:creationId xmlns:a16="http://schemas.microsoft.com/office/drawing/2014/main" id="{93A20F60-253A-C9C1-1F77-ECD03199F9F2}"/>
              </a:ext>
            </a:extLst>
          </p:cNvPr>
          <p:cNvSpPr>
            <a:spLocks noGrp="1"/>
          </p:cNvSpPr>
          <p:nvPr>
            <p:ph type="body" sz="quarter" idx="13"/>
          </p:nvPr>
        </p:nvSpPr>
        <p:spPr>
          <a:xfrm>
            <a:off x="340293" y="962527"/>
            <a:ext cx="6748876"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black background with white text&#10;&#10;Description automatically generated">
            <a:extLst>
              <a:ext uri="{FF2B5EF4-FFF2-40B4-BE49-F238E27FC236}">
                <a16:creationId xmlns:a16="http://schemas.microsoft.com/office/drawing/2014/main" id="{33545ED7-3AA8-3BF0-57E1-4411BF20E389}"/>
              </a:ext>
            </a:extLst>
          </p:cNvPr>
          <p:cNvPicPr>
            <a:picLocks noChangeAspect="1"/>
          </p:cNvPicPr>
          <p:nvPr userDrawn="1"/>
        </p:nvPicPr>
        <p:blipFill>
          <a:blip r:embed="rId4"/>
          <a:stretch>
            <a:fillRect/>
          </a:stretch>
        </p:blipFill>
        <p:spPr>
          <a:xfrm>
            <a:off x="10878266" y="57875"/>
            <a:ext cx="1255859" cy="514480"/>
          </a:xfrm>
          <a:prstGeom prst="rect">
            <a:avLst/>
          </a:prstGeom>
        </p:spPr>
      </p:pic>
    </p:spTree>
    <p:extLst>
      <p:ext uri="{BB962C8B-B14F-4D97-AF65-F5344CB8AC3E}">
        <p14:creationId xmlns:p14="http://schemas.microsoft.com/office/powerpoint/2010/main" val="227796850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lue 2">
    <p:bg>
      <p:bgPr>
        <a:solidFill>
          <a:srgbClr val="006793"/>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E3F336F-1957-C837-1EF9-92FADA6512C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5" name="Text Placeholder 41">
            <a:extLst>
              <a:ext uri="{FF2B5EF4-FFF2-40B4-BE49-F238E27FC236}">
                <a16:creationId xmlns:a16="http://schemas.microsoft.com/office/drawing/2014/main" id="{93A20F60-253A-C9C1-1F77-ECD03199F9F2}"/>
              </a:ext>
            </a:extLst>
          </p:cNvPr>
          <p:cNvSpPr>
            <a:spLocks noGrp="1"/>
          </p:cNvSpPr>
          <p:nvPr>
            <p:ph type="body" sz="quarter" idx="13"/>
          </p:nvPr>
        </p:nvSpPr>
        <p:spPr>
          <a:xfrm>
            <a:off x="340293" y="962527"/>
            <a:ext cx="6408222"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15CFFE34-96A4-EEAE-8D7D-43169629D3D8}"/>
              </a:ext>
            </a:extLst>
          </p:cNvPr>
          <p:cNvSpPr/>
          <p:nvPr userDrawn="1"/>
        </p:nvSpPr>
        <p:spPr>
          <a:xfrm>
            <a:off x="7088808" y="1197027"/>
            <a:ext cx="4762899" cy="5300026"/>
          </a:xfrm>
          <a:custGeom>
            <a:avLst/>
            <a:gdLst>
              <a:gd name="connsiteX0" fmla="*/ 164847 w 4762899"/>
              <a:gd name="connsiteY0" fmla="*/ 0 h 5300026"/>
              <a:gd name="connsiteX1" fmla="*/ 2038950 w 4762899"/>
              <a:gd name="connsiteY1" fmla="*/ 0 h 5300026"/>
              <a:gd name="connsiteX2" fmla="*/ 2723949 w 4762899"/>
              <a:gd name="connsiteY2" fmla="*/ 0 h 5300026"/>
              <a:gd name="connsiteX3" fmla="*/ 4598052 w 4762899"/>
              <a:gd name="connsiteY3" fmla="*/ 0 h 5300026"/>
              <a:gd name="connsiteX4" fmla="*/ 4762899 w 4762899"/>
              <a:gd name="connsiteY4" fmla="*/ 175128 h 5300026"/>
              <a:gd name="connsiteX5" fmla="*/ 4762899 w 4762899"/>
              <a:gd name="connsiteY5" fmla="*/ 1626016 h 5300026"/>
              <a:gd name="connsiteX6" fmla="*/ 4762899 w 4762899"/>
              <a:gd name="connsiteY6" fmla="*/ 3674010 h 5300026"/>
              <a:gd name="connsiteX7" fmla="*/ 4762899 w 4762899"/>
              <a:gd name="connsiteY7" fmla="*/ 5124898 h 5300026"/>
              <a:gd name="connsiteX8" fmla="*/ 4598052 w 4762899"/>
              <a:gd name="connsiteY8" fmla="*/ 5300026 h 5300026"/>
              <a:gd name="connsiteX9" fmla="*/ 2723949 w 4762899"/>
              <a:gd name="connsiteY9" fmla="*/ 5300026 h 5300026"/>
              <a:gd name="connsiteX10" fmla="*/ 2038950 w 4762899"/>
              <a:gd name="connsiteY10" fmla="*/ 5300026 h 5300026"/>
              <a:gd name="connsiteX11" fmla="*/ 164847 w 4762899"/>
              <a:gd name="connsiteY11" fmla="*/ 5300026 h 5300026"/>
              <a:gd name="connsiteX12" fmla="*/ 0 w 4762899"/>
              <a:gd name="connsiteY12" fmla="*/ 5124898 h 5300026"/>
              <a:gd name="connsiteX13" fmla="*/ 0 w 4762899"/>
              <a:gd name="connsiteY13" fmla="*/ 3674010 h 5300026"/>
              <a:gd name="connsiteX14" fmla="*/ 0 w 4762899"/>
              <a:gd name="connsiteY14" fmla="*/ 1626016 h 5300026"/>
              <a:gd name="connsiteX15" fmla="*/ 0 w 4762899"/>
              <a:gd name="connsiteY15" fmla="*/ 175128 h 5300026"/>
              <a:gd name="connsiteX16" fmla="*/ 164847 w 4762899"/>
              <a:gd name="connsiteY16" fmla="*/ 0 h 5300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762899" h="5300026">
                <a:moveTo>
                  <a:pt x="164847" y="0"/>
                </a:moveTo>
                <a:lnTo>
                  <a:pt x="2038950" y="0"/>
                </a:lnTo>
                <a:lnTo>
                  <a:pt x="2723949" y="0"/>
                </a:lnTo>
                <a:lnTo>
                  <a:pt x="4598052" y="0"/>
                </a:lnTo>
                <a:cubicBezTo>
                  <a:pt x="4689094" y="0"/>
                  <a:pt x="4762899" y="78408"/>
                  <a:pt x="4762899" y="175128"/>
                </a:cubicBezTo>
                <a:lnTo>
                  <a:pt x="4762899" y="1626016"/>
                </a:lnTo>
                <a:lnTo>
                  <a:pt x="4762899" y="3674010"/>
                </a:lnTo>
                <a:lnTo>
                  <a:pt x="4762899" y="5124898"/>
                </a:lnTo>
                <a:cubicBezTo>
                  <a:pt x="4762899" y="5221619"/>
                  <a:pt x="4689094" y="5300026"/>
                  <a:pt x="4598052" y="5300026"/>
                </a:cubicBezTo>
                <a:lnTo>
                  <a:pt x="2723949" y="5300026"/>
                </a:lnTo>
                <a:lnTo>
                  <a:pt x="2038950" y="5300026"/>
                </a:lnTo>
                <a:lnTo>
                  <a:pt x="164847" y="5300026"/>
                </a:lnTo>
                <a:cubicBezTo>
                  <a:pt x="73805" y="5300026"/>
                  <a:pt x="0" y="5221618"/>
                  <a:pt x="0" y="5124898"/>
                </a:cubicBezTo>
                <a:lnTo>
                  <a:pt x="0" y="3674010"/>
                </a:lnTo>
                <a:lnTo>
                  <a:pt x="0" y="1626016"/>
                </a:lnTo>
                <a:lnTo>
                  <a:pt x="0" y="175128"/>
                </a:lnTo>
                <a:cubicBezTo>
                  <a:pt x="0" y="78407"/>
                  <a:pt x="73805" y="0"/>
                  <a:pt x="164847" y="0"/>
                </a:cubicBezTo>
                <a:close/>
              </a:path>
            </a:pathLst>
          </a:custGeom>
          <a:solidFill>
            <a:srgbClr val="F7F5F9"/>
          </a:solidFill>
          <a:ln>
            <a:noFill/>
          </a:ln>
          <a:effectLst>
            <a:outerShdw blurRad="165100" dist="127000" dir="5400000" algn="ctr" rotWithShape="0">
              <a:srgbClr val="000000">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Picture Placeholder 8">
            <a:extLst>
              <a:ext uri="{FF2B5EF4-FFF2-40B4-BE49-F238E27FC236}">
                <a16:creationId xmlns:a16="http://schemas.microsoft.com/office/drawing/2014/main" id="{72A367C9-F62A-E833-551B-3A5248E3CF9C}"/>
              </a:ext>
            </a:extLst>
          </p:cNvPr>
          <p:cNvSpPr>
            <a:spLocks noGrp="1"/>
          </p:cNvSpPr>
          <p:nvPr>
            <p:ph type="pic" sz="quarter" idx="14"/>
          </p:nvPr>
        </p:nvSpPr>
        <p:spPr>
          <a:xfrm>
            <a:off x="7126939" y="1234035"/>
            <a:ext cx="4686638" cy="5226010"/>
          </a:xfrm>
          <a:custGeom>
            <a:avLst/>
            <a:gdLst>
              <a:gd name="connsiteX0" fmla="*/ 162208 w 4686638"/>
              <a:gd name="connsiteY0" fmla="*/ 0 h 5226010"/>
              <a:gd name="connsiteX1" fmla="*/ 2006304 w 4686638"/>
              <a:gd name="connsiteY1" fmla="*/ 0 h 5226010"/>
              <a:gd name="connsiteX2" fmla="*/ 2680335 w 4686638"/>
              <a:gd name="connsiteY2" fmla="*/ 0 h 5226010"/>
              <a:gd name="connsiteX3" fmla="*/ 4524431 w 4686638"/>
              <a:gd name="connsiteY3" fmla="*/ 0 h 5226010"/>
              <a:gd name="connsiteX4" fmla="*/ 4686638 w 4686638"/>
              <a:gd name="connsiteY4" fmla="*/ 172682 h 5226010"/>
              <a:gd name="connsiteX5" fmla="*/ 4686638 w 4686638"/>
              <a:gd name="connsiteY5" fmla="*/ 1603309 h 5226010"/>
              <a:gd name="connsiteX6" fmla="*/ 4686638 w 4686638"/>
              <a:gd name="connsiteY6" fmla="*/ 3622702 h 5226010"/>
              <a:gd name="connsiteX7" fmla="*/ 4686638 w 4686638"/>
              <a:gd name="connsiteY7" fmla="*/ 5053328 h 5226010"/>
              <a:gd name="connsiteX8" fmla="*/ 4524431 w 4686638"/>
              <a:gd name="connsiteY8" fmla="*/ 5226010 h 5226010"/>
              <a:gd name="connsiteX9" fmla="*/ 2680335 w 4686638"/>
              <a:gd name="connsiteY9" fmla="*/ 5226010 h 5226010"/>
              <a:gd name="connsiteX10" fmla="*/ 2006304 w 4686638"/>
              <a:gd name="connsiteY10" fmla="*/ 5226010 h 5226010"/>
              <a:gd name="connsiteX11" fmla="*/ 162208 w 4686638"/>
              <a:gd name="connsiteY11" fmla="*/ 5226010 h 5226010"/>
              <a:gd name="connsiteX12" fmla="*/ 0 w 4686638"/>
              <a:gd name="connsiteY12" fmla="*/ 5053328 h 5226010"/>
              <a:gd name="connsiteX13" fmla="*/ 0 w 4686638"/>
              <a:gd name="connsiteY13" fmla="*/ 3622702 h 5226010"/>
              <a:gd name="connsiteX14" fmla="*/ 0 w 4686638"/>
              <a:gd name="connsiteY14" fmla="*/ 1603309 h 5226010"/>
              <a:gd name="connsiteX15" fmla="*/ 0 w 4686638"/>
              <a:gd name="connsiteY15" fmla="*/ 172682 h 5226010"/>
              <a:gd name="connsiteX16" fmla="*/ 162208 w 4686638"/>
              <a:gd name="connsiteY16" fmla="*/ 0 h 5226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6638" h="5226010">
                <a:moveTo>
                  <a:pt x="162208" y="0"/>
                </a:moveTo>
                <a:lnTo>
                  <a:pt x="2006304" y="0"/>
                </a:lnTo>
                <a:lnTo>
                  <a:pt x="2680335" y="0"/>
                </a:lnTo>
                <a:lnTo>
                  <a:pt x="4524431" y="0"/>
                </a:lnTo>
                <a:cubicBezTo>
                  <a:pt x="4614015" y="0"/>
                  <a:pt x="4686638" y="77313"/>
                  <a:pt x="4686638" y="172682"/>
                </a:cubicBezTo>
                <a:lnTo>
                  <a:pt x="4686638" y="1603309"/>
                </a:lnTo>
                <a:lnTo>
                  <a:pt x="4686638" y="3622702"/>
                </a:lnTo>
                <a:lnTo>
                  <a:pt x="4686638" y="5053328"/>
                </a:lnTo>
                <a:cubicBezTo>
                  <a:pt x="4686638" y="5148698"/>
                  <a:pt x="4614015" y="5226010"/>
                  <a:pt x="4524431" y="5226010"/>
                </a:cubicBezTo>
                <a:lnTo>
                  <a:pt x="2680335" y="5226010"/>
                </a:lnTo>
                <a:lnTo>
                  <a:pt x="2006304" y="5226010"/>
                </a:lnTo>
                <a:lnTo>
                  <a:pt x="162208" y="5226010"/>
                </a:lnTo>
                <a:cubicBezTo>
                  <a:pt x="72623" y="5226010"/>
                  <a:pt x="0" y="5148697"/>
                  <a:pt x="0" y="5053328"/>
                </a:cubicBezTo>
                <a:lnTo>
                  <a:pt x="0" y="3622702"/>
                </a:lnTo>
                <a:lnTo>
                  <a:pt x="0" y="1603309"/>
                </a:lnTo>
                <a:lnTo>
                  <a:pt x="0" y="172682"/>
                </a:lnTo>
                <a:cubicBezTo>
                  <a:pt x="0" y="77312"/>
                  <a:pt x="72623" y="0"/>
                  <a:pt x="162208" y="0"/>
                </a:cubicBezTo>
                <a:close/>
              </a:path>
            </a:pathLst>
          </a:custGeom>
        </p:spPr>
        <p:txBody>
          <a:bodyPr wrap="square">
            <a:noAutofit/>
          </a:bodyPr>
          <a:lstStyle/>
          <a:p>
            <a:endParaRPr lang="en-US"/>
          </a:p>
        </p:txBody>
      </p:sp>
      <p:pic>
        <p:nvPicPr>
          <p:cNvPr id="10" name="Picture 9" descr="A black background with white text&#10;&#10;Description automatically generated">
            <a:extLst>
              <a:ext uri="{FF2B5EF4-FFF2-40B4-BE49-F238E27FC236}">
                <a16:creationId xmlns:a16="http://schemas.microsoft.com/office/drawing/2014/main" id="{33545ED7-3AA8-3BF0-57E1-4411BF20E389}"/>
              </a:ext>
            </a:extLst>
          </p:cNvPr>
          <p:cNvPicPr>
            <a:picLocks noChangeAspect="1"/>
          </p:cNvPicPr>
          <p:nvPr userDrawn="1"/>
        </p:nvPicPr>
        <p:blipFill>
          <a:blip r:embed="rId4"/>
          <a:stretch>
            <a:fillRect/>
          </a:stretch>
        </p:blipFill>
        <p:spPr>
          <a:xfrm>
            <a:off x="10878266" y="57875"/>
            <a:ext cx="1255859" cy="514480"/>
          </a:xfrm>
          <a:prstGeom prst="rect">
            <a:avLst/>
          </a:prstGeom>
        </p:spPr>
      </p:pic>
      <p:sp>
        <p:nvSpPr>
          <p:cNvPr id="11" name="Title Placeholder 12">
            <a:extLst>
              <a:ext uri="{FF2B5EF4-FFF2-40B4-BE49-F238E27FC236}">
                <a16:creationId xmlns:a16="http://schemas.microsoft.com/office/drawing/2014/main" id="{E2EDB94E-AA54-DE79-F852-9300F72BEDAF}"/>
              </a:ext>
            </a:extLst>
          </p:cNvPr>
          <p:cNvSpPr>
            <a:spLocks noGrp="1"/>
          </p:cNvSpPr>
          <p:nvPr>
            <p:ph type="title" hasCustomPrompt="1"/>
          </p:nvPr>
        </p:nvSpPr>
        <p:spPr>
          <a:xfrm>
            <a:off x="340292" y="212186"/>
            <a:ext cx="10385927" cy="692589"/>
          </a:xfrm>
          <a:prstGeom prst="rect">
            <a:avLst/>
          </a:prstGeom>
        </p:spPr>
        <p:txBody>
          <a:bodyPr vert="horz" lIns="91440" tIns="45720" rIns="91440" bIns="45720" rtlCol="0" anchor="t" anchorCtr="0">
            <a:normAutofit/>
          </a:bodyPr>
          <a:lstStyle>
            <a:lvl1pPr>
              <a:defRPr b="1" i="0">
                <a:solidFill>
                  <a:srgbClr val="89D7EB"/>
                </a:solidFill>
                <a:latin typeface="Aptos ExtraBold" panose="020B0004020202020204" pitchFamily="34" charset="0"/>
              </a:defRPr>
            </a:lvl1pPr>
          </a:lstStyle>
          <a:p>
            <a:r>
              <a:rPr lang="en-GB"/>
              <a:t>Insert slide title</a:t>
            </a:r>
            <a:endParaRPr lang="en-IS"/>
          </a:p>
        </p:txBody>
      </p:sp>
    </p:spTree>
    <p:extLst>
      <p:ext uri="{BB962C8B-B14F-4D97-AF65-F5344CB8AC3E}">
        <p14:creationId xmlns:p14="http://schemas.microsoft.com/office/powerpoint/2010/main" val="372608359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lue 3">
    <p:bg>
      <p:bgPr>
        <a:solidFill>
          <a:srgbClr val="01ADCF"/>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EA160B08-669A-3A1E-FD23-803880DB4F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Title Placeholder 12">
            <a:extLst>
              <a:ext uri="{FF2B5EF4-FFF2-40B4-BE49-F238E27FC236}">
                <a16:creationId xmlns:a16="http://schemas.microsoft.com/office/drawing/2014/main" id="{52F7B9F5-98EE-2737-FFDB-7D608F08DAAF}"/>
              </a:ext>
            </a:extLst>
          </p:cNvPr>
          <p:cNvSpPr>
            <a:spLocks noGrp="1"/>
          </p:cNvSpPr>
          <p:nvPr>
            <p:ph type="title" hasCustomPrompt="1"/>
          </p:nvPr>
        </p:nvSpPr>
        <p:spPr>
          <a:xfrm>
            <a:off x="836463" y="760396"/>
            <a:ext cx="4979271" cy="5337208"/>
          </a:xfrm>
          <a:prstGeom prst="rect">
            <a:avLst/>
          </a:prstGeom>
          <a:effectLst>
            <a:outerShdw blurRad="165100" dist="127000" dir="5400000" algn="ctr" rotWithShape="0">
              <a:srgbClr val="000000">
                <a:alpha val="20000"/>
              </a:srgbClr>
            </a:outerShdw>
          </a:effectLst>
        </p:spPr>
        <p:txBody>
          <a:bodyPr vert="horz" lIns="91440" tIns="45720" rIns="91440" bIns="45720" rtlCol="0" anchor="ctr" anchorCtr="0">
            <a:noAutofit/>
          </a:bodyPr>
          <a:lstStyle>
            <a:lvl1pPr>
              <a:defRPr sz="8000" b="1" i="0">
                <a:solidFill>
                  <a:schemeClr val="bg1"/>
                </a:solidFill>
                <a:latin typeface="Aptos Black" panose="020B0004020202020204" pitchFamily="34" charset="0"/>
              </a:defRPr>
            </a:lvl1pPr>
          </a:lstStyle>
          <a:p>
            <a:r>
              <a:rPr lang="en-GB"/>
              <a:t>Insert short title and keep it big</a:t>
            </a:r>
            <a:endParaRPr lang="en-IS"/>
          </a:p>
        </p:txBody>
      </p:sp>
      <p:sp>
        <p:nvSpPr>
          <p:cNvPr id="5" name="Freeform 4">
            <a:extLst>
              <a:ext uri="{FF2B5EF4-FFF2-40B4-BE49-F238E27FC236}">
                <a16:creationId xmlns:a16="http://schemas.microsoft.com/office/drawing/2014/main" id="{E3D5AEEB-3FF7-E89E-F4F5-7C752FEF8246}"/>
              </a:ext>
            </a:extLst>
          </p:cNvPr>
          <p:cNvSpPr/>
          <p:nvPr userDrawn="1"/>
        </p:nvSpPr>
        <p:spPr>
          <a:xfrm>
            <a:off x="6020003" y="760396"/>
            <a:ext cx="5760000" cy="5337208"/>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89D7EB"/>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6" name="Text Placeholder 12">
            <a:extLst>
              <a:ext uri="{FF2B5EF4-FFF2-40B4-BE49-F238E27FC236}">
                <a16:creationId xmlns:a16="http://schemas.microsoft.com/office/drawing/2014/main" id="{630CCB6A-E179-2452-0F65-9D4E6F4ECDD3}"/>
              </a:ext>
            </a:extLst>
          </p:cNvPr>
          <p:cNvSpPr>
            <a:spLocks noGrp="1"/>
          </p:cNvSpPr>
          <p:nvPr>
            <p:ph type="body" sz="quarter" idx="10"/>
          </p:nvPr>
        </p:nvSpPr>
        <p:spPr>
          <a:xfrm>
            <a:off x="6224272" y="954931"/>
            <a:ext cx="5351462" cy="4948138"/>
          </a:xfrm>
          <a:prstGeom prst="rect">
            <a:avLst/>
          </a:prstGeom>
        </p:spPr>
        <p:txBody>
          <a:bodyPr/>
          <a:lstStyle>
            <a:lvl1pPr>
              <a:defRPr b="0" i="0">
                <a:solidFill>
                  <a:srgbClr val="19181A"/>
                </a:solidFill>
                <a:latin typeface="Aptos" panose="020B0004020202020204" pitchFamily="34" charset="0"/>
              </a:defRPr>
            </a:lvl1pPr>
            <a:lvl2pPr>
              <a:defRPr b="0" i="0">
                <a:solidFill>
                  <a:srgbClr val="19181A"/>
                </a:solidFill>
                <a:latin typeface="Aptos" panose="020B0004020202020204" pitchFamily="34" charset="0"/>
              </a:defRPr>
            </a:lvl2pPr>
            <a:lvl3pPr>
              <a:defRPr b="0" i="0">
                <a:solidFill>
                  <a:srgbClr val="19181A"/>
                </a:solidFill>
                <a:latin typeface="Aptos" panose="020B0004020202020204" pitchFamily="34" charset="0"/>
              </a:defRPr>
            </a:lvl3pPr>
            <a:lvl4pPr>
              <a:defRPr b="0" i="0">
                <a:solidFill>
                  <a:srgbClr val="19181A"/>
                </a:solidFill>
                <a:latin typeface="Aptos" panose="020B0004020202020204" pitchFamily="34" charset="0"/>
              </a:defRPr>
            </a:lvl4pPr>
            <a:lvl5pPr>
              <a:defRPr b="0" i="0">
                <a:solidFill>
                  <a:srgbClr val="19181A"/>
                </a:solidFill>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black background with white text&#10;&#10;Description automatically generated">
            <a:extLst>
              <a:ext uri="{FF2B5EF4-FFF2-40B4-BE49-F238E27FC236}">
                <a16:creationId xmlns:a16="http://schemas.microsoft.com/office/drawing/2014/main" id="{B513A4DA-F7AD-6AA6-3CC8-AB5E67DFBB65}"/>
              </a:ext>
            </a:extLst>
          </p:cNvPr>
          <p:cNvPicPr>
            <a:picLocks noChangeAspect="1"/>
          </p:cNvPicPr>
          <p:nvPr userDrawn="1"/>
        </p:nvPicPr>
        <p:blipFill>
          <a:blip r:embed="rId4"/>
          <a:stretch>
            <a:fillRect/>
          </a:stretch>
        </p:blipFill>
        <p:spPr>
          <a:xfrm>
            <a:off x="8266039" y="122958"/>
            <a:ext cx="1255859" cy="514480"/>
          </a:xfrm>
          <a:prstGeom prst="rect">
            <a:avLst/>
          </a:prstGeom>
        </p:spPr>
      </p:pic>
    </p:spTree>
    <p:extLst>
      <p:ext uri="{BB962C8B-B14F-4D97-AF65-F5344CB8AC3E}">
        <p14:creationId xmlns:p14="http://schemas.microsoft.com/office/powerpoint/2010/main" val="367515418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Blue 4">
    <p:bg>
      <p:bgPr>
        <a:solidFill>
          <a:srgbClr val="01ADCF"/>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4EAF07C7-CAE6-B628-738C-C3F58ED6D258}"/>
              </a:ext>
            </a:extLst>
          </p:cNvPr>
          <p:cNvSpPr/>
          <p:nvPr userDrawn="1"/>
        </p:nvSpPr>
        <p:spPr>
          <a:xfrm>
            <a:off x="2992627" y="1"/>
            <a:ext cx="9199373" cy="6857937"/>
          </a:xfrm>
          <a:custGeom>
            <a:avLst/>
            <a:gdLst>
              <a:gd name="connsiteX0" fmla="*/ 4310631 w 9199373"/>
              <a:gd name="connsiteY0" fmla="*/ 0 h 6857937"/>
              <a:gd name="connsiteX1" fmla="*/ 9199373 w 9199373"/>
              <a:gd name="connsiteY1" fmla="*/ 0 h 6857937"/>
              <a:gd name="connsiteX2" fmla="*/ 9199373 w 9199373"/>
              <a:gd name="connsiteY2" fmla="*/ 6388399 h 6857937"/>
              <a:gd name="connsiteX3" fmla="*/ 9098002 w 9199373"/>
              <a:gd name="connsiteY3" fmla="*/ 6268383 h 6857937"/>
              <a:gd name="connsiteX4" fmla="*/ 7912354 w 9199373"/>
              <a:gd name="connsiteY4" fmla="*/ 5763007 h 6857937"/>
              <a:gd name="connsiteX5" fmla="*/ 7026529 w 9199373"/>
              <a:gd name="connsiteY5" fmla="*/ 6065013 h 6857937"/>
              <a:gd name="connsiteX6" fmla="*/ 6799961 w 9199373"/>
              <a:gd name="connsiteY6" fmla="*/ 6266371 h 6857937"/>
              <a:gd name="connsiteX7" fmla="*/ 6349366 w 9199373"/>
              <a:gd name="connsiteY7" fmla="*/ 6857937 h 6857937"/>
              <a:gd name="connsiteX8" fmla="*/ 0 w 9199373"/>
              <a:gd name="connsiteY8" fmla="*/ 6857937 h 6857937"/>
              <a:gd name="connsiteX9" fmla="*/ 65405 w 9199373"/>
              <a:gd name="connsiteY9" fmla="*/ 6684201 h 6857937"/>
              <a:gd name="connsiteX10" fmla="*/ 241491 w 9199373"/>
              <a:gd name="connsiteY10" fmla="*/ 6206046 h 6857937"/>
              <a:gd name="connsiteX11" fmla="*/ 1263269 w 9199373"/>
              <a:gd name="connsiteY11" fmla="*/ 3699447 h 6857937"/>
              <a:gd name="connsiteX12" fmla="*/ 1454594 w 9199373"/>
              <a:gd name="connsiteY12" fmla="*/ 3311907 h 6857937"/>
              <a:gd name="connsiteX13" fmla="*/ 3593783 w 9199373"/>
              <a:gd name="connsiteY13" fmla="*/ 508318 h 6857937"/>
              <a:gd name="connsiteX14" fmla="*/ 4208884 w 9199373"/>
              <a:gd name="connsiteY14" fmla="*/ 61445 h 685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99373" h="6857937">
                <a:moveTo>
                  <a:pt x="4310631" y="0"/>
                </a:moveTo>
                <a:lnTo>
                  <a:pt x="9199373" y="0"/>
                </a:lnTo>
                <a:lnTo>
                  <a:pt x="9199373" y="6388399"/>
                </a:lnTo>
                <a:lnTo>
                  <a:pt x="9098002" y="6268383"/>
                </a:lnTo>
                <a:cubicBezTo>
                  <a:pt x="8780653" y="5935707"/>
                  <a:pt x="8380508" y="5763007"/>
                  <a:pt x="7912354" y="5763007"/>
                </a:cubicBezTo>
                <a:cubicBezTo>
                  <a:pt x="7580186" y="5763007"/>
                  <a:pt x="7288213" y="5868734"/>
                  <a:pt x="7026529" y="6065013"/>
                </a:cubicBezTo>
                <a:cubicBezTo>
                  <a:pt x="6945948" y="6125401"/>
                  <a:pt x="6870510" y="6190870"/>
                  <a:pt x="6799961" y="6266371"/>
                </a:cubicBezTo>
                <a:cubicBezTo>
                  <a:pt x="6639624" y="6428868"/>
                  <a:pt x="6491097" y="6627813"/>
                  <a:pt x="6349366" y="6857937"/>
                </a:cubicBezTo>
                <a:lnTo>
                  <a:pt x="0" y="6857937"/>
                </a:lnTo>
                <a:cubicBezTo>
                  <a:pt x="21590" y="6800787"/>
                  <a:pt x="43370" y="6742939"/>
                  <a:pt x="65405" y="6684201"/>
                </a:cubicBezTo>
                <a:cubicBezTo>
                  <a:pt x="120714" y="6528182"/>
                  <a:pt x="181166" y="6367146"/>
                  <a:pt x="241491" y="6206046"/>
                </a:cubicBezTo>
                <a:cubicBezTo>
                  <a:pt x="543560" y="5380610"/>
                  <a:pt x="870649" y="4524947"/>
                  <a:pt x="1263269" y="3699447"/>
                </a:cubicBezTo>
                <a:cubicBezTo>
                  <a:pt x="1323721" y="3568637"/>
                  <a:pt x="1389126" y="3437764"/>
                  <a:pt x="1454594" y="3311907"/>
                </a:cubicBezTo>
                <a:cubicBezTo>
                  <a:pt x="2003171" y="2239773"/>
                  <a:pt x="2682748" y="1253237"/>
                  <a:pt x="3593783" y="508318"/>
                </a:cubicBezTo>
                <a:cubicBezTo>
                  <a:pt x="3788200" y="347882"/>
                  <a:pt x="3992880" y="198415"/>
                  <a:pt x="4208884" y="61445"/>
                </a:cubicBezTo>
                <a:close/>
              </a:path>
            </a:pathLst>
          </a:custGeom>
          <a:solidFill>
            <a:srgbClr val="00679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itle Placeholder 12">
            <a:extLst>
              <a:ext uri="{FF2B5EF4-FFF2-40B4-BE49-F238E27FC236}">
                <a16:creationId xmlns:a16="http://schemas.microsoft.com/office/drawing/2014/main" id="{E86F7DE4-452B-D38F-6F3A-27B07C6B5072}"/>
              </a:ext>
            </a:extLst>
          </p:cNvPr>
          <p:cNvSpPr>
            <a:spLocks noGrp="1"/>
          </p:cNvSpPr>
          <p:nvPr>
            <p:ph type="title" hasCustomPrompt="1"/>
          </p:nvPr>
        </p:nvSpPr>
        <p:spPr>
          <a:xfrm>
            <a:off x="340292" y="212186"/>
            <a:ext cx="10385927" cy="692589"/>
          </a:xfrm>
          <a:prstGeom prst="rect">
            <a:avLst/>
          </a:prstGeom>
        </p:spPr>
        <p:txBody>
          <a:bodyPr vert="horz" lIns="91440" tIns="45720" rIns="91440" bIns="45720" rtlCol="0" anchor="t" anchorCtr="0">
            <a:normAutofit/>
          </a:bodyPr>
          <a:lstStyle>
            <a:lvl1pPr>
              <a:defRPr b="1" i="0">
                <a:solidFill>
                  <a:schemeClr val="bg1"/>
                </a:solidFill>
                <a:latin typeface="Aptos ExtraBold" panose="020B0004020202020204" pitchFamily="34" charset="0"/>
              </a:defRPr>
            </a:lvl1pPr>
          </a:lstStyle>
          <a:p>
            <a:r>
              <a:rPr lang="en-GB"/>
              <a:t>Insert slide title</a:t>
            </a:r>
            <a:endParaRPr lang="en-IS"/>
          </a:p>
        </p:txBody>
      </p:sp>
      <p:sp>
        <p:nvSpPr>
          <p:cNvPr id="13" name="Text Placeholder 41">
            <a:extLst>
              <a:ext uri="{FF2B5EF4-FFF2-40B4-BE49-F238E27FC236}">
                <a16:creationId xmlns:a16="http://schemas.microsoft.com/office/drawing/2014/main" id="{A75EF3AD-4112-5FA8-2DF0-85A390089D8B}"/>
              </a:ext>
            </a:extLst>
          </p:cNvPr>
          <p:cNvSpPr>
            <a:spLocks noGrp="1"/>
          </p:cNvSpPr>
          <p:nvPr>
            <p:ph type="body" sz="quarter" idx="13"/>
          </p:nvPr>
        </p:nvSpPr>
        <p:spPr>
          <a:xfrm>
            <a:off x="6096000" y="962527"/>
            <a:ext cx="5750103" cy="5544152"/>
          </a:xfrm>
          <a:prstGeom prst="rect">
            <a:avLst/>
          </a:prstGeom>
        </p:spPr>
        <p:txBody>
          <a:bodyPr/>
          <a:lstStyle>
            <a:lvl1pPr>
              <a:defRPr b="0" i="0">
                <a:solidFill>
                  <a:schemeClr val="bg1"/>
                </a:solidFill>
                <a:latin typeface="Aptos Light" panose="020B0004020202020204" pitchFamily="34" charset="0"/>
              </a:defRPr>
            </a:lvl1pPr>
            <a:lvl2pPr>
              <a:defRPr b="0" i="0">
                <a:solidFill>
                  <a:schemeClr val="bg1"/>
                </a:solidFill>
                <a:latin typeface="Aptos Light" panose="020B0004020202020204" pitchFamily="34" charset="0"/>
              </a:defRPr>
            </a:lvl2pPr>
            <a:lvl3pPr>
              <a:defRPr b="0" i="0">
                <a:solidFill>
                  <a:schemeClr val="bg1"/>
                </a:solidFill>
                <a:latin typeface="Aptos Light" panose="020B0004020202020204" pitchFamily="34" charset="0"/>
              </a:defRPr>
            </a:lvl3pPr>
            <a:lvl4pPr>
              <a:defRPr b="0" i="0">
                <a:solidFill>
                  <a:schemeClr val="bg1"/>
                </a:solidFill>
                <a:latin typeface="Aptos Light" panose="020B0004020202020204" pitchFamily="34" charset="0"/>
              </a:defRPr>
            </a:lvl4pPr>
            <a:lvl5pPr>
              <a:defRPr b="0" i="0">
                <a:solidFill>
                  <a:schemeClr val="bg1"/>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descr="A black background with white text&#10;&#10;Description automatically generated">
            <a:extLst>
              <a:ext uri="{FF2B5EF4-FFF2-40B4-BE49-F238E27FC236}">
                <a16:creationId xmlns:a16="http://schemas.microsoft.com/office/drawing/2014/main" id="{A437D374-25B5-9316-083D-4124A513E83D}"/>
              </a:ext>
            </a:extLst>
          </p:cNvPr>
          <p:cNvPicPr>
            <a:picLocks noChangeAspect="1"/>
          </p:cNvPicPr>
          <p:nvPr userDrawn="1"/>
        </p:nvPicPr>
        <p:blipFill>
          <a:blip r:embed="rId2"/>
          <a:stretch>
            <a:fillRect/>
          </a:stretch>
        </p:blipFill>
        <p:spPr>
          <a:xfrm>
            <a:off x="10878266" y="57875"/>
            <a:ext cx="1255859" cy="514480"/>
          </a:xfrm>
          <a:prstGeom prst="rect">
            <a:avLst/>
          </a:prstGeom>
        </p:spPr>
      </p:pic>
      <p:sp>
        <p:nvSpPr>
          <p:cNvPr id="15" name="Freeform 14">
            <a:extLst>
              <a:ext uri="{FF2B5EF4-FFF2-40B4-BE49-F238E27FC236}">
                <a16:creationId xmlns:a16="http://schemas.microsoft.com/office/drawing/2014/main" id="{280869A8-0CA2-DF76-46D3-1FE3FF035CDA}"/>
              </a:ext>
            </a:extLst>
          </p:cNvPr>
          <p:cNvSpPr/>
          <p:nvPr userDrawn="1"/>
        </p:nvSpPr>
        <p:spPr>
          <a:xfrm>
            <a:off x="340292" y="962527"/>
            <a:ext cx="5337208" cy="5337208"/>
          </a:xfrm>
          <a:custGeom>
            <a:avLst/>
            <a:gdLst>
              <a:gd name="connsiteX0" fmla="*/ 172850 w 5557308"/>
              <a:gd name="connsiteY0" fmla="*/ 0 h 5233870"/>
              <a:gd name="connsiteX1" fmla="*/ 5384458 w 5557308"/>
              <a:gd name="connsiteY1" fmla="*/ 0 h 5233870"/>
              <a:gd name="connsiteX2" fmla="*/ 5557308 w 5557308"/>
              <a:gd name="connsiteY2" fmla="*/ 172942 h 5233870"/>
              <a:gd name="connsiteX3" fmla="*/ 5557308 w 5557308"/>
              <a:gd name="connsiteY3" fmla="*/ 1605720 h 5233870"/>
              <a:gd name="connsiteX4" fmla="*/ 5557308 w 5557308"/>
              <a:gd name="connsiteY4" fmla="*/ 3628150 h 5233870"/>
              <a:gd name="connsiteX5" fmla="*/ 5557308 w 5557308"/>
              <a:gd name="connsiteY5" fmla="*/ 5060928 h 5233870"/>
              <a:gd name="connsiteX6" fmla="*/ 5384458 w 5557308"/>
              <a:gd name="connsiteY6" fmla="*/ 5233870 h 5233870"/>
              <a:gd name="connsiteX7" fmla="*/ 172850 w 5557308"/>
              <a:gd name="connsiteY7" fmla="*/ 5233870 h 5233870"/>
              <a:gd name="connsiteX8" fmla="*/ 0 w 5557308"/>
              <a:gd name="connsiteY8" fmla="*/ 5060928 h 5233870"/>
              <a:gd name="connsiteX9" fmla="*/ 0 w 5557308"/>
              <a:gd name="connsiteY9" fmla="*/ 3628150 h 5233870"/>
              <a:gd name="connsiteX10" fmla="*/ 0 w 5557308"/>
              <a:gd name="connsiteY10" fmla="*/ 1605720 h 5233870"/>
              <a:gd name="connsiteX11" fmla="*/ 0 w 5557308"/>
              <a:gd name="connsiteY11" fmla="*/ 172942 h 5233870"/>
              <a:gd name="connsiteX12" fmla="*/ 172850 w 5557308"/>
              <a:gd name="connsiteY12" fmla="*/ 0 h 5233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557308" h="5233870">
                <a:moveTo>
                  <a:pt x="172850" y="0"/>
                </a:moveTo>
                <a:lnTo>
                  <a:pt x="5384458" y="0"/>
                </a:lnTo>
                <a:cubicBezTo>
                  <a:pt x="5479920" y="0"/>
                  <a:pt x="5557308" y="77429"/>
                  <a:pt x="5557308" y="172942"/>
                </a:cubicBezTo>
                <a:lnTo>
                  <a:pt x="5557308" y="1605720"/>
                </a:lnTo>
                <a:lnTo>
                  <a:pt x="5557308" y="3628150"/>
                </a:lnTo>
                <a:lnTo>
                  <a:pt x="5557308" y="5060928"/>
                </a:lnTo>
                <a:cubicBezTo>
                  <a:pt x="5557308" y="5156441"/>
                  <a:pt x="5479920" y="5233870"/>
                  <a:pt x="5384458" y="5233870"/>
                </a:cubicBezTo>
                <a:lnTo>
                  <a:pt x="172850" y="5233870"/>
                </a:lnTo>
                <a:cubicBezTo>
                  <a:pt x="77388" y="5233870"/>
                  <a:pt x="0" y="5156441"/>
                  <a:pt x="0" y="5060928"/>
                </a:cubicBezTo>
                <a:lnTo>
                  <a:pt x="0" y="3628150"/>
                </a:lnTo>
                <a:lnTo>
                  <a:pt x="0" y="1605720"/>
                </a:lnTo>
                <a:lnTo>
                  <a:pt x="0" y="172942"/>
                </a:lnTo>
                <a:cubicBezTo>
                  <a:pt x="0" y="77429"/>
                  <a:pt x="77388" y="0"/>
                  <a:pt x="172850" y="0"/>
                </a:cubicBezTo>
                <a:close/>
              </a:path>
            </a:pathLst>
          </a:custGeom>
          <a:solidFill>
            <a:srgbClr val="F5F6F8"/>
          </a:solidFill>
          <a:ln w="12700" cap="flat">
            <a:noFill/>
            <a:prstDash val="solid"/>
            <a:miter/>
          </a:ln>
          <a:effectLst>
            <a:outerShdw blurRad="165100" dist="127000" dir="5400000" algn="ctr" rotWithShape="0">
              <a:srgbClr val="000000">
                <a:alpha val="14509"/>
              </a:srgbClr>
            </a:outerShdw>
          </a:effectLst>
        </p:spPr>
        <p:txBody>
          <a:bodyPr wrap="square" rtlCol="0" anchor="ctr">
            <a:noAutofit/>
          </a:bodyPr>
          <a:lstStyle/>
          <a:p>
            <a:endParaRPr lang="en-IS"/>
          </a:p>
        </p:txBody>
      </p:sp>
      <p:sp>
        <p:nvSpPr>
          <p:cNvPr id="16" name="Picture Placeholder 28">
            <a:extLst>
              <a:ext uri="{FF2B5EF4-FFF2-40B4-BE49-F238E27FC236}">
                <a16:creationId xmlns:a16="http://schemas.microsoft.com/office/drawing/2014/main" id="{A37B6504-4818-0678-AC28-0C9B5825C00C}"/>
              </a:ext>
            </a:extLst>
          </p:cNvPr>
          <p:cNvSpPr>
            <a:spLocks noGrp="1"/>
          </p:cNvSpPr>
          <p:nvPr>
            <p:ph type="pic" sz="quarter" idx="11" hasCustomPrompt="1"/>
          </p:nvPr>
        </p:nvSpPr>
        <p:spPr>
          <a:xfrm>
            <a:off x="399127" y="1025619"/>
            <a:ext cx="5211024" cy="5211024"/>
          </a:xfrm>
          <a:custGeom>
            <a:avLst/>
            <a:gdLst>
              <a:gd name="connsiteX0" fmla="*/ 83687 w 5428158"/>
              <a:gd name="connsiteY0" fmla="*/ 0 h 5106617"/>
              <a:gd name="connsiteX1" fmla="*/ 5345070 w 5428158"/>
              <a:gd name="connsiteY1" fmla="*/ 0 h 5106617"/>
              <a:gd name="connsiteX2" fmla="*/ 5358432 w 5428158"/>
              <a:gd name="connsiteY2" fmla="*/ 2697 h 5106617"/>
              <a:gd name="connsiteX3" fmla="*/ 5419708 w 5428158"/>
              <a:gd name="connsiteY3" fmla="*/ 63963 h 5106617"/>
              <a:gd name="connsiteX4" fmla="*/ 5428158 w 5428158"/>
              <a:gd name="connsiteY4" fmla="*/ 105813 h 5106617"/>
              <a:gd name="connsiteX5" fmla="*/ 5428158 w 5428158"/>
              <a:gd name="connsiteY5" fmla="*/ 4994454 h 5106617"/>
              <a:gd name="connsiteX6" fmla="*/ 5419708 w 5428158"/>
              <a:gd name="connsiteY6" fmla="*/ 5036304 h 5106617"/>
              <a:gd name="connsiteX7" fmla="*/ 5313612 w 5428158"/>
              <a:gd name="connsiteY7" fmla="*/ 5106617 h 5106617"/>
              <a:gd name="connsiteX8" fmla="*/ 115144 w 5428158"/>
              <a:gd name="connsiteY8" fmla="*/ 5106617 h 5106617"/>
              <a:gd name="connsiteX9" fmla="*/ 0 w 5428158"/>
              <a:gd name="connsiteY9" fmla="*/ 4991492 h 5106617"/>
              <a:gd name="connsiteX10" fmla="*/ 0 w 5428158"/>
              <a:gd name="connsiteY10" fmla="*/ 3555723 h 5106617"/>
              <a:gd name="connsiteX11" fmla="*/ 0 w 5428158"/>
              <a:gd name="connsiteY11" fmla="*/ 1544544 h 5106617"/>
              <a:gd name="connsiteX12" fmla="*/ 0 w 5428158"/>
              <a:gd name="connsiteY12" fmla="*/ 108775 h 5106617"/>
              <a:gd name="connsiteX13" fmla="*/ 70325 w 5428158"/>
              <a:gd name="connsiteY13" fmla="*/ 2697 h 5106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28158" h="5106617">
                <a:moveTo>
                  <a:pt x="83687" y="0"/>
                </a:moveTo>
                <a:lnTo>
                  <a:pt x="5345070" y="0"/>
                </a:lnTo>
                <a:lnTo>
                  <a:pt x="5358432" y="2697"/>
                </a:lnTo>
                <a:cubicBezTo>
                  <a:pt x="5385983" y="14348"/>
                  <a:pt x="5408054" y="36416"/>
                  <a:pt x="5419708" y="63963"/>
                </a:cubicBezTo>
                <a:lnTo>
                  <a:pt x="5428158" y="105813"/>
                </a:lnTo>
                <a:lnTo>
                  <a:pt x="5428158" y="4994454"/>
                </a:lnTo>
                <a:lnTo>
                  <a:pt x="5419708" y="5036304"/>
                </a:lnTo>
                <a:cubicBezTo>
                  <a:pt x="5402228" y="5077624"/>
                  <a:pt x="5361307" y="5106617"/>
                  <a:pt x="5313612" y="5106617"/>
                </a:cubicBezTo>
                <a:lnTo>
                  <a:pt x="115144" y="5106617"/>
                </a:lnTo>
                <a:cubicBezTo>
                  <a:pt x="51552" y="5106617"/>
                  <a:pt x="0" y="5055074"/>
                  <a:pt x="0" y="4991492"/>
                </a:cubicBezTo>
                <a:lnTo>
                  <a:pt x="0" y="3555723"/>
                </a:lnTo>
                <a:lnTo>
                  <a:pt x="0" y="1544544"/>
                </a:lnTo>
                <a:lnTo>
                  <a:pt x="0" y="108775"/>
                </a:lnTo>
                <a:cubicBezTo>
                  <a:pt x="0" y="61089"/>
                  <a:pt x="28998" y="20174"/>
                  <a:pt x="70325" y="2697"/>
                </a:cubicBezTo>
                <a:close/>
              </a:path>
            </a:pathLst>
          </a:custGeom>
        </p:spPr>
        <p:txBody>
          <a:bodyPr wrap="square">
            <a:noAutofit/>
          </a:bodyPr>
          <a:lstStyle>
            <a:lvl1pPr>
              <a:defRPr>
                <a:latin typeface="Aptos" panose="020B0004020202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IS"/>
              <a:t>Click icon or drag and drop picture</a:t>
            </a:r>
          </a:p>
          <a:p>
            <a:endParaRPr lang="en-IS"/>
          </a:p>
        </p:txBody>
      </p:sp>
    </p:spTree>
    <p:extLst>
      <p:ext uri="{BB962C8B-B14F-4D97-AF65-F5344CB8AC3E}">
        <p14:creationId xmlns:p14="http://schemas.microsoft.com/office/powerpoint/2010/main" val="352911701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Text 1">
    <p:spTree>
      <p:nvGrpSpPr>
        <p:cNvPr id="1" name=""/>
        <p:cNvGrpSpPr/>
        <p:nvPr/>
      </p:nvGrpSpPr>
      <p:grpSpPr>
        <a:xfrm>
          <a:off x="0" y="0"/>
          <a:ext cx="0" cy="0"/>
          <a:chOff x="0" y="0"/>
          <a:chExt cx="0" cy="0"/>
        </a:xfrm>
      </p:grpSpPr>
      <p:sp>
        <p:nvSpPr>
          <p:cNvPr id="5" name="Title Placeholder 12">
            <a:extLst>
              <a:ext uri="{FF2B5EF4-FFF2-40B4-BE49-F238E27FC236}">
                <a16:creationId xmlns:a16="http://schemas.microsoft.com/office/drawing/2014/main" id="{88FDF10D-631E-7B13-6EF4-FE3C27C1FF31}"/>
              </a:ext>
            </a:extLst>
          </p:cNvPr>
          <p:cNvSpPr>
            <a:spLocks noGrp="1"/>
          </p:cNvSpPr>
          <p:nvPr>
            <p:ph type="title" hasCustomPrompt="1"/>
          </p:nvPr>
        </p:nvSpPr>
        <p:spPr>
          <a:xfrm>
            <a:off x="340291" y="212186"/>
            <a:ext cx="9983029" cy="588637"/>
          </a:xfrm>
          <a:prstGeom prst="rect">
            <a:avLst/>
          </a:prstGeom>
        </p:spPr>
        <p:txBody>
          <a:bodyPr vert="horz" lIns="91440" tIns="45720" rIns="91440" bIns="45720" rtlCol="0" anchor="t" anchorCtr="0">
            <a:noAutofit/>
          </a:bodyPr>
          <a:lstStyle>
            <a:lvl1pPr>
              <a:defRPr sz="4000" b="1" i="0">
                <a:solidFill>
                  <a:srgbClr val="361D5C"/>
                </a:solidFill>
                <a:latin typeface="Aptos ExtraBold" panose="020B0004020202020204" pitchFamily="34" charset="0"/>
                <a:cs typeface="Segoe UI" panose="020B0502040204020203" pitchFamily="34" charset="0"/>
              </a:defRPr>
            </a:lvl1pPr>
          </a:lstStyle>
          <a:p>
            <a:r>
              <a:rPr lang="en-GB"/>
              <a:t>Insert slide title</a:t>
            </a:r>
            <a:endParaRPr lang="en-IS"/>
          </a:p>
        </p:txBody>
      </p:sp>
      <p:pic>
        <p:nvPicPr>
          <p:cNvPr id="6" name="Picture 5">
            <a:extLst>
              <a:ext uri="{FF2B5EF4-FFF2-40B4-BE49-F238E27FC236}">
                <a16:creationId xmlns:a16="http://schemas.microsoft.com/office/drawing/2014/main" id="{8E6B1280-70EA-78D2-BA11-44FC442C003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487345" y="203150"/>
            <a:ext cx="1480989" cy="606707"/>
          </a:xfrm>
          <a:prstGeom prst="rect">
            <a:avLst/>
          </a:prstGeom>
        </p:spPr>
      </p:pic>
      <p:grpSp>
        <p:nvGrpSpPr>
          <p:cNvPr id="7" name="Group 6">
            <a:extLst>
              <a:ext uri="{FF2B5EF4-FFF2-40B4-BE49-F238E27FC236}">
                <a16:creationId xmlns:a16="http://schemas.microsoft.com/office/drawing/2014/main" id="{9D3D3A1B-DF99-75B9-44B6-8F10B9CB1F96}"/>
              </a:ext>
            </a:extLst>
          </p:cNvPr>
          <p:cNvGrpSpPr/>
          <p:nvPr userDrawn="1"/>
        </p:nvGrpSpPr>
        <p:grpSpPr>
          <a:xfrm>
            <a:off x="10223653" y="3709107"/>
            <a:ext cx="1968347" cy="3148894"/>
            <a:chOff x="10223653" y="3709107"/>
            <a:chExt cx="1968347" cy="3148894"/>
          </a:xfrm>
        </p:grpSpPr>
        <p:sp>
          <p:nvSpPr>
            <p:cNvPr id="8" name="Freeform 7">
              <a:extLst>
                <a:ext uri="{FF2B5EF4-FFF2-40B4-BE49-F238E27FC236}">
                  <a16:creationId xmlns:a16="http://schemas.microsoft.com/office/drawing/2014/main" id="{1AF995DF-DE3A-C6C0-2E1D-32B9C0FD25D4}"/>
                </a:ext>
              </a:extLst>
            </p:cNvPr>
            <p:cNvSpPr/>
            <p:nvPr/>
          </p:nvSpPr>
          <p:spPr>
            <a:xfrm>
              <a:off x="10223653" y="6366827"/>
              <a:ext cx="1125139" cy="491173"/>
            </a:xfrm>
            <a:custGeom>
              <a:avLst/>
              <a:gdLst>
                <a:gd name="connsiteX0" fmla="*/ 562569 w 1125139"/>
                <a:gd name="connsiteY0" fmla="*/ 0 h 491173"/>
                <a:gd name="connsiteX1" fmla="*/ 1121653 w 1125139"/>
                <a:gd name="connsiteY1" fmla="*/ 456526 h 491173"/>
                <a:gd name="connsiteX2" fmla="*/ 1125139 w 1125139"/>
                <a:gd name="connsiteY2" fmla="*/ 491173 h 491173"/>
                <a:gd name="connsiteX3" fmla="*/ 0 w 1125139"/>
                <a:gd name="connsiteY3" fmla="*/ 491173 h 491173"/>
                <a:gd name="connsiteX4" fmla="*/ 3486 w 1125139"/>
                <a:gd name="connsiteY4" fmla="*/ 456526 h 491173"/>
                <a:gd name="connsiteX5" fmla="*/ 562569 w 1125139"/>
                <a:gd name="connsiteY5" fmla="*/ 0 h 4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139" h="491173">
                  <a:moveTo>
                    <a:pt x="562569" y="0"/>
                  </a:moveTo>
                  <a:cubicBezTo>
                    <a:pt x="838349" y="0"/>
                    <a:pt x="1068439" y="195987"/>
                    <a:pt x="1121653" y="456526"/>
                  </a:cubicBezTo>
                  <a:lnTo>
                    <a:pt x="1125139" y="491173"/>
                  </a:lnTo>
                  <a:lnTo>
                    <a:pt x="0" y="491173"/>
                  </a:lnTo>
                  <a:lnTo>
                    <a:pt x="3486" y="456526"/>
                  </a:lnTo>
                  <a:cubicBezTo>
                    <a:pt x="56700" y="195987"/>
                    <a:pt x="286790" y="0"/>
                    <a:pt x="562569" y="0"/>
                  </a:cubicBezTo>
                  <a:close/>
                </a:path>
              </a:pathLst>
            </a:custGeom>
            <a:solidFill>
              <a:srgbClr val="351C5C"/>
            </a:solidFill>
            <a:ln w="0" cap="flat">
              <a:noFill/>
              <a:prstDash val="solid"/>
              <a:miter/>
            </a:ln>
          </p:spPr>
          <p:txBody>
            <a:bodyPr rtlCol="0" anchor="ctr"/>
            <a:lstStyle/>
            <a:p>
              <a:endParaRPr lang="en-IS"/>
            </a:p>
          </p:txBody>
        </p:sp>
        <p:sp>
          <p:nvSpPr>
            <p:cNvPr id="9" name="Freeform 8">
              <a:extLst>
                <a:ext uri="{FF2B5EF4-FFF2-40B4-BE49-F238E27FC236}">
                  <a16:creationId xmlns:a16="http://schemas.microsoft.com/office/drawing/2014/main" id="{48F865A1-A1C4-173F-2883-08E633703FE1}"/>
                </a:ext>
              </a:extLst>
            </p:cNvPr>
            <p:cNvSpPr/>
            <p:nvPr/>
          </p:nvSpPr>
          <p:spPr>
            <a:xfrm>
              <a:off x="11283150" y="3709107"/>
              <a:ext cx="908850" cy="2882384"/>
            </a:xfrm>
            <a:custGeom>
              <a:avLst/>
              <a:gdLst>
                <a:gd name="connsiteX0" fmla="*/ 908850 w 908850"/>
                <a:gd name="connsiteY0" fmla="*/ 0 h 2882384"/>
                <a:gd name="connsiteX1" fmla="*/ 908850 w 908850"/>
                <a:gd name="connsiteY1" fmla="*/ 2005800 h 2882384"/>
                <a:gd name="connsiteX2" fmla="*/ 843657 w 908850"/>
                <a:gd name="connsiteY2" fmla="*/ 2076911 h 2882384"/>
                <a:gd name="connsiteX3" fmla="*/ 536616 w 908850"/>
                <a:gd name="connsiteY3" fmla="*/ 2882384 h 2882384"/>
                <a:gd name="connsiteX4" fmla="*/ 337158 w 908850"/>
                <a:gd name="connsiteY4" fmla="*/ 2318567 h 2882384"/>
                <a:gd name="connsiteX5" fmla="*/ 358961 w 908850"/>
                <a:gd name="connsiteY5" fmla="*/ 346511 h 2882384"/>
                <a:gd name="connsiteX6" fmla="*/ 692849 w 908850"/>
                <a:gd name="connsiteY6" fmla="*/ 94035 h 2882384"/>
                <a:gd name="connsiteX7" fmla="*/ 799464 w 908850"/>
                <a:gd name="connsiteY7" fmla="*/ 41878 h 288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8850" h="2882384">
                  <a:moveTo>
                    <a:pt x="908850" y="0"/>
                  </a:moveTo>
                  <a:lnTo>
                    <a:pt x="908850" y="2005800"/>
                  </a:lnTo>
                  <a:lnTo>
                    <a:pt x="843657" y="2076911"/>
                  </a:lnTo>
                  <a:cubicBezTo>
                    <a:pt x="628281" y="2333746"/>
                    <a:pt x="535064" y="2608405"/>
                    <a:pt x="536616" y="2882384"/>
                  </a:cubicBezTo>
                  <a:cubicBezTo>
                    <a:pt x="525905" y="2744081"/>
                    <a:pt x="450673" y="2564376"/>
                    <a:pt x="337158" y="2318567"/>
                  </a:cubicBezTo>
                  <a:cubicBezTo>
                    <a:pt x="65953" y="1708777"/>
                    <a:pt x="-271928" y="978590"/>
                    <a:pt x="358961" y="346511"/>
                  </a:cubicBezTo>
                  <a:cubicBezTo>
                    <a:pt x="462271" y="243006"/>
                    <a:pt x="574454" y="158297"/>
                    <a:pt x="692849" y="94035"/>
                  </a:cubicBezTo>
                  <a:cubicBezTo>
                    <a:pt x="727768" y="74997"/>
                    <a:pt x="763327" y="57604"/>
                    <a:pt x="799464" y="41878"/>
                  </a:cubicBezTo>
                  <a:close/>
                </a:path>
              </a:pathLst>
            </a:custGeom>
            <a:solidFill>
              <a:srgbClr val="351C5C"/>
            </a:solidFill>
            <a:ln w="0" cap="flat">
              <a:noFill/>
              <a:prstDash val="solid"/>
              <a:miter/>
            </a:ln>
          </p:spPr>
          <p:txBody>
            <a:bodyPr rtlCol="0" anchor="ctr"/>
            <a:lstStyle/>
            <a:p>
              <a:endParaRPr lang="en-IS"/>
            </a:p>
          </p:txBody>
        </p:sp>
        <p:sp>
          <p:nvSpPr>
            <p:cNvPr id="10" name="Freeform 9">
              <a:extLst>
                <a:ext uri="{FF2B5EF4-FFF2-40B4-BE49-F238E27FC236}">
                  <a16:creationId xmlns:a16="http://schemas.microsoft.com/office/drawing/2014/main" id="{0C195BA2-B1EE-5946-DC5F-27088305DE50}"/>
                </a:ext>
              </a:extLst>
            </p:cNvPr>
            <p:cNvSpPr/>
            <p:nvPr/>
          </p:nvSpPr>
          <p:spPr>
            <a:xfrm>
              <a:off x="11819684" y="5714767"/>
              <a:ext cx="372316" cy="1143234"/>
            </a:xfrm>
            <a:custGeom>
              <a:avLst/>
              <a:gdLst>
                <a:gd name="connsiteX0" fmla="*/ 372316 w 372316"/>
                <a:gd name="connsiteY0" fmla="*/ 0 h 1143234"/>
                <a:gd name="connsiteX1" fmla="*/ 372316 w 372316"/>
                <a:gd name="connsiteY1" fmla="*/ 1143234 h 1143234"/>
                <a:gd name="connsiteX2" fmla="*/ 32474 w 372316"/>
                <a:gd name="connsiteY2" fmla="*/ 1143234 h 1143234"/>
                <a:gd name="connsiteX3" fmla="*/ 23170 w 372316"/>
                <a:gd name="connsiteY3" fmla="*/ 1108671 h 1143234"/>
                <a:gd name="connsiteX4" fmla="*/ 906 w 372316"/>
                <a:gd name="connsiteY4" fmla="*/ 918634 h 1143234"/>
                <a:gd name="connsiteX5" fmla="*/ 906 w 372316"/>
                <a:gd name="connsiteY5" fmla="*/ 916856 h 1143234"/>
                <a:gd name="connsiteX6" fmla="*/ 19 w 372316"/>
                <a:gd name="connsiteY6" fmla="*/ 879391 h 1143234"/>
                <a:gd name="connsiteX7" fmla="*/ 19 w 372316"/>
                <a:gd name="connsiteY7" fmla="*/ 876724 h 1143234"/>
                <a:gd name="connsiteX8" fmla="*/ 19 w 372316"/>
                <a:gd name="connsiteY8" fmla="*/ 876661 h 1143234"/>
                <a:gd name="connsiteX9" fmla="*/ 307040 w 372316"/>
                <a:gd name="connsiteY9" fmla="*/ 71188 h 1143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2316" h="1143234">
                  <a:moveTo>
                    <a:pt x="372316" y="0"/>
                  </a:moveTo>
                  <a:lnTo>
                    <a:pt x="372316" y="1143234"/>
                  </a:lnTo>
                  <a:lnTo>
                    <a:pt x="32474" y="1143234"/>
                  </a:lnTo>
                  <a:lnTo>
                    <a:pt x="23170" y="1108671"/>
                  </a:lnTo>
                  <a:cubicBezTo>
                    <a:pt x="10908" y="1045622"/>
                    <a:pt x="3362" y="982198"/>
                    <a:pt x="906" y="918634"/>
                  </a:cubicBezTo>
                  <a:cubicBezTo>
                    <a:pt x="463" y="918190"/>
                    <a:pt x="906" y="917745"/>
                    <a:pt x="906" y="916856"/>
                  </a:cubicBezTo>
                  <a:cubicBezTo>
                    <a:pt x="19" y="904347"/>
                    <a:pt x="19" y="891901"/>
                    <a:pt x="19" y="879391"/>
                  </a:cubicBezTo>
                  <a:lnTo>
                    <a:pt x="19" y="876724"/>
                  </a:lnTo>
                  <a:lnTo>
                    <a:pt x="19" y="876661"/>
                  </a:lnTo>
                  <a:cubicBezTo>
                    <a:pt x="-1534" y="602682"/>
                    <a:pt x="91635" y="328023"/>
                    <a:pt x="307040" y="71188"/>
                  </a:cubicBezTo>
                  <a:close/>
                </a:path>
              </a:pathLst>
            </a:custGeom>
            <a:solidFill>
              <a:srgbClr val="00BCB5"/>
            </a:solidFill>
            <a:ln w="0" cap="flat">
              <a:noFill/>
              <a:prstDash val="solid"/>
              <a:miter/>
            </a:ln>
          </p:spPr>
          <p:txBody>
            <a:bodyPr rtlCol="0" anchor="ctr"/>
            <a:lstStyle/>
            <a:p>
              <a:endParaRPr lang="en-IS"/>
            </a:p>
          </p:txBody>
        </p:sp>
      </p:grpSp>
      <p:sp>
        <p:nvSpPr>
          <p:cNvPr id="11" name="Text Placeholder 41">
            <a:extLst>
              <a:ext uri="{FF2B5EF4-FFF2-40B4-BE49-F238E27FC236}">
                <a16:creationId xmlns:a16="http://schemas.microsoft.com/office/drawing/2014/main" id="{6CE61189-26C8-F1FB-42D9-D4295675023A}"/>
              </a:ext>
            </a:extLst>
          </p:cNvPr>
          <p:cNvSpPr>
            <a:spLocks noGrp="1"/>
          </p:cNvSpPr>
          <p:nvPr>
            <p:ph type="body" sz="quarter" idx="11"/>
          </p:nvPr>
        </p:nvSpPr>
        <p:spPr>
          <a:xfrm>
            <a:off x="340291" y="962526"/>
            <a:ext cx="10680134" cy="5544152"/>
          </a:xfrm>
          <a:prstGeom prst="rect">
            <a:avLst/>
          </a:prstGeom>
        </p:spPr>
        <p:txBody>
          <a:bodyPr/>
          <a:lstStyle>
            <a:lvl1pPr>
              <a:defRPr b="0" i="0">
                <a:solidFill>
                  <a:srgbClr val="19181A"/>
                </a:solidFill>
                <a:latin typeface="Aptos Light" panose="020B0004020202020204" pitchFamily="34" charset="0"/>
              </a:defRPr>
            </a:lvl1pPr>
            <a:lvl2pPr>
              <a:defRPr b="0" i="0">
                <a:solidFill>
                  <a:srgbClr val="19181A"/>
                </a:solidFill>
                <a:latin typeface="Aptos Light" panose="020B0004020202020204" pitchFamily="34" charset="0"/>
              </a:defRPr>
            </a:lvl2pPr>
            <a:lvl3pPr>
              <a:defRPr b="0" i="0">
                <a:solidFill>
                  <a:srgbClr val="19181A"/>
                </a:solidFill>
                <a:latin typeface="Aptos Light" panose="020B0004020202020204" pitchFamily="34" charset="0"/>
              </a:defRPr>
            </a:lvl3pPr>
            <a:lvl4pPr>
              <a:defRPr b="0" i="0">
                <a:solidFill>
                  <a:srgbClr val="19181A"/>
                </a:solidFill>
                <a:latin typeface="Aptos Light" panose="020B0004020202020204" pitchFamily="34" charset="0"/>
              </a:defRPr>
            </a:lvl4pPr>
            <a:lvl5pPr>
              <a:defRPr b="0" i="0">
                <a:solidFill>
                  <a:srgbClr val="19181A"/>
                </a:solidFill>
                <a:latin typeface="Aptos Light"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57608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image" Target="../media/image2.emf"/><Relationship Id="rId5" Type="http://schemas.openxmlformats.org/officeDocument/2006/relationships/slideLayout" Target="../slideLayouts/slideLayout31.xml"/><Relationship Id="rId10" Type="http://schemas.openxmlformats.org/officeDocument/2006/relationships/image" Target="../media/image1.emf"/><Relationship Id="rId4" Type="http://schemas.openxmlformats.org/officeDocument/2006/relationships/slideLayout" Target="../slideLayouts/slideLayout3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image" Target="../media/image2.emf"/><Relationship Id="rId5" Type="http://schemas.openxmlformats.org/officeDocument/2006/relationships/image" Target="../media/image1.emf"/><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image" Target="../media/image2.emf"/><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image" Target="../media/image1.emf"/><Relationship Id="rId2" Type="http://schemas.openxmlformats.org/officeDocument/2006/relationships/slideLayout" Target="../slideLayouts/slideLayout39.xml"/><Relationship Id="rId16" Type="http://schemas.openxmlformats.org/officeDocument/2006/relationships/theme" Target="../theme/theme4.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image" Target="../media/image2.emf"/><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image" Target="../media/image1.emf"/><Relationship Id="rId2" Type="http://schemas.openxmlformats.org/officeDocument/2006/relationships/slideLayout" Target="../slideLayouts/slideLayout54.xml"/><Relationship Id="rId16" Type="http://schemas.openxmlformats.org/officeDocument/2006/relationships/theme" Target="../theme/theme5.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image" Target="../media/image2.emf"/><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image" Target="../media/image1.emf"/><Relationship Id="rId5" Type="http://schemas.openxmlformats.org/officeDocument/2006/relationships/slideLayout" Target="../slideLayouts/slideLayout72.xml"/><Relationship Id="rId10" Type="http://schemas.openxmlformats.org/officeDocument/2006/relationships/theme" Target="../theme/theme6.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image" Target="../media/image2.emf"/><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image" Target="../media/image1.emf"/><Relationship Id="rId5" Type="http://schemas.openxmlformats.org/officeDocument/2006/relationships/slideLayout" Target="../slideLayouts/slideLayout81.xml"/><Relationship Id="rId10" Type="http://schemas.openxmlformats.org/officeDocument/2006/relationships/theme" Target="../theme/theme7.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2" Type="http://schemas.openxmlformats.org/officeDocument/2006/relationships/slideLayout" Target="../slideLayouts/slideLayout87.xml"/><Relationship Id="rId16" Type="http://schemas.openxmlformats.org/officeDocument/2006/relationships/image" Target="../media/image2.emf"/><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image" Target="../media/image1.emf"/><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51C5C"/>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1AE113-00DD-E652-9DD5-26177D55AF58}"/>
              </a:ext>
            </a:extLst>
          </p:cNvPr>
          <p:cNvPicPr>
            <a:picLocks noChangeAspect="1"/>
          </p:cNvPicPr>
          <p:nvPr userDrawn="1"/>
        </p:nvPicPr>
        <p:blipFill>
          <a:blip r:embed="rId28"/>
          <a:stretch>
            <a:fillRect/>
          </a:stretch>
        </p:blipFill>
        <p:spPr>
          <a:xfrm>
            <a:off x="-128240" y="0"/>
            <a:ext cx="78871" cy="6858000"/>
          </a:xfrm>
          <a:prstGeom prst="rect">
            <a:avLst/>
          </a:prstGeom>
        </p:spPr>
      </p:pic>
      <p:pic>
        <p:nvPicPr>
          <p:cNvPr id="6" name="Picture 5">
            <a:extLst>
              <a:ext uri="{FF2B5EF4-FFF2-40B4-BE49-F238E27FC236}">
                <a16:creationId xmlns:a16="http://schemas.microsoft.com/office/drawing/2014/main" id="{F6E4E17D-B7E4-AE4B-6FD5-67203E1E8181}"/>
              </a:ext>
            </a:extLst>
          </p:cNvPr>
          <p:cNvPicPr>
            <a:picLocks noChangeAspect="1"/>
          </p:cNvPicPr>
          <p:nvPr userDrawn="1"/>
        </p:nvPicPr>
        <p:blipFill>
          <a:blip r:embed="rId29"/>
          <a:stretch>
            <a:fillRect/>
          </a:stretch>
        </p:blipFill>
        <p:spPr>
          <a:xfrm>
            <a:off x="12237762" y="0"/>
            <a:ext cx="78871" cy="6858000"/>
          </a:xfrm>
          <a:prstGeom prst="rect">
            <a:avLst/>
          </a:prstGeom>
        </p:spPr>
      </p:pic>
    </p:spTree>
    <p:extLst>
      <p:ext uri="{BB962C8B-B14F-4D97-AF65-F5344CB8AC3E}">
        <p14:creationId xmlns:p14="http://schemas.microsoft.com/office/powerpoint/2010/main" val="3283444625"/>
      </p:ext>
    </p:extLst>
  </p:cSld>
  <p:clrMap bg1="lt1" tx1="dk1" bg2="lt2" tx2="dk2" accent1="accent1" accent2="accent2" accent3="accent3" accent4="accent4" accent5="accent5" accent6="accent6" hlink="hlink" folHlink="folHlink"/>
  <p:sldLayoutIdLst>
    <p:sldLayoutId id="2147483778" r:id="rId1"/>
    <p:sldLayoutId id="2147483705" r:id="rId2"/>
    <p:sldLayoutId id="2147483649" r:id="rId3"/>
    <p:sldLayoutId id="2147483779" r:id="rId4"/>
    <p:sldLayoutId id="2147483780" r:id="rId5"/>
    <p:sldLayoutId id="2147483781" r:id="rId6"/>
    <p:sldLayoutId id="2147483787" r:id="rId7"/>
    <p:sldLayoutId id="2147483792" r:id="rId8"/>
    <p:sldLayoutId id="2147483782" r:id="rId9"/>
    <p:sldLayoutId id="2147483783" r:id="rId10"/>
    <p:sldLayoutId id="2147483784" r:id="rId11"/>
    <p:sldLayoutId id="2147483786" r:id="rId12"/>
    <p:sldLayoutId id="2147483788" r:id="rId13"/>
    <p:sldLayoutId id="2147483763" r:id="rId14"/>
    <p:sldLayoutId id="2147483706" r:id="rId15"/>
    <p:sldLayoutId id="2147483785" r:id="rId16"/>
    <p:sldLayoutId id="2147483826" r:id="rId17"/>
    <p:sldLayoutId id="2147483827" r:id="rId18"/>
    <p:sldLayoutId id="2147483828" r:id="rId19"/>
    <p:sldLayoutId id="2147483829" r:id="rId20"/>
    <p:sldLayoutId id="2147483830" r:id="rId21"/>
    <p:sldLayoutId id="2147483831" r:id="rId22"/>
    <p:sldLayoutId id="2147483832" r:id="rId23"/>
    <p:sldLayoutId id="2147483833" r:id="rId24"/>
    <p:sldLayoutId id="2147483834" r:id="rId25"/>
    <p:sldLayoutId id="2147483835" r:id="rId26"/>
  </p:sldLayoutIdLst>
  <p:txStyles>
    <p:titleStyle>
      <a:lvl1pPr algn="l" defTabSz="914400" rtl="0" eaLnBrk="1" latinLnBrk="0" hangingPunct="1">
        <a:lnSpc>
          <a:spcPct val="90000"/>
        </a:lnSpc>
        <a:spcBef>
          <a:spcPct val="0"/>
        </a:spcBef>
        <a:buNone/>
        <a:defRPr sz="4000" b="1" kern="1200">
          <a:solidFill>
            <a:schemeClr val="bg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304318B-F3E5-959E-CB7B-A718F3F6EB43}"/>
              </a:ext>
            </a:extLst>
          </p:cNvPr>
          <p:cNvPicPr>
            <a:picLocks noChangeAspect="1"/>
          </p:cNvPicPr>
          <p:nvPr userDrawn="1"/>
        </p:nvPicPr>
        <p:blipFill>
          <a:blip r:embed="rId10"/>
          <a:stretch>
            <a:fillRect/>
          </a:stretch>
        </p:blipFill>
        <p:spPr>
          <a:xfrm>
            <a:off x="-128240" y="0"/>
            <a:ext cx="78871" cy="6858000"/>
          </a:xfrm>
          <a:prstGeom prst="rect">
            <a:avLst/>
          </a:prstGeom>
        </p:spPr>
      </p:pic>
      <p:pic>
        <p:nvPicPr>
          <p:cNvPr id="8" name="Picture 7">
            <a:extLst>
              <a:ext uri="{FF2B5EF4-FFF2-40B4-BE49-F238E27FC236}">
                <a16:creationId xmlns:a16="http://schemas.microsoft.com/office/drawing/2014/main" id="{824A9E99-C149-EA2C-17F7-2F17697CE64F}"/>
              </a:ext>
            </a:extLst>
          </p:cNvPr>
          <p:cNvPicPr>
            <a:picLocks noChangeAspect="1"/>
          </p:cNvPicPr>
          <p:nvPr userDrawn="1"/>
        </p:nvPicPr>
        <p:blipFill>
          <a:blip r:embed="rId11"/>
          <a:stretch>
            <a:fillRect/>
          </a:stretch>
        </p:blipFill>
        <p:spPr>
          <a:xfrm>
            <a:off x="12237762" y="0"/>
            <a:ext cx="78871" cy="6858000"/>
          </a:xfrm>
          <a:prstGeom prst="rect">
            <a:avLst/>
          </a:prstGeom>
        </p:spPr>
      </p:pic>
    </p:spTree>
    <p:extLst>
      <p:ext uri="{BB962C8B-B14F-4D97-AF65-F5344CB8AC3E}">
        <p14:creationId xmlns:p14="http://schemas.microsoft.com/office/powerpoint/2010/main" val="512143757"/>
      </p:ext>
    </p:extLst>
  </p:cSld>
  <p:clrMap bg1="lt1" tx1="dk1" bg2="lt2" tx2="dk2" accent1="accent1" accent2="accent2" accent3="accent3" accent4="accent4" accent5="accent5" accent6="accent6" hlink="hlink" folHlink="folHlink"/>
  <p:sldLayoutIdLst>
    <p:sldLayoutId id="2147483824" r:id="rId1"/>
    <p:sldLayoutId id="2147483817" r:id="rId2"/>
    <p:sldLayoutId id="2147483821" r:id="rId3"/>
    <p:sldLayoutId id="2147483818" r:id="rId4"/>
    <p:sldLayoutId id="2147483822" r:id="rId5"/>
    <p:sldLayoutId id="2147483820" r:id="rId6"/>
    <p:sldLayoutId id="2147483823" r:id="rId7"/>
    <p:sldLayoutId id="2147483825"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0F644BF-E583-0E9C-A713-13741CF020FB}"/>
              </a:ext>
            </a:extLst>
          </p:cNvPr>
          <p:cNvPicPr>
            <a:picLocks noChangeAspect="1"/>
          </p:cNvPicPr>
          <p:nvPr userDrawn="1"/>
        </p:nvPicPr>
        <p:blipFill>
          <a:blip r:embed="rId5"/>
          <a:stretch>
            <a:fillRect/>
          </a:stretch>
        </p:blipFill>
        <p:spPr>
          <a:xfrm>
            <a:off x="-128240" y="0"/>
            <a:ext cx="78871" cy="6858000"/>
          </a:xfrm>
          <a:prstGeom prst="rect">
            <a:avLst/>
          </a:prstGeom>
        </p:spPr>
      </p:pic>
      <p:pic>
        <p:nvPicPr>
          <p:cNvPr id="8" name="Picture 7">
            <a:extLst>
              <a:ext uri="{FF2B5EF4-FFF2-40B4-BE49-F238E27FC236}">
                <a16:creationId xmlns:a16="http://schemas.microsoft.com/office/drawing/2014/main" id="{77DED08B-D81C-75DE-4C14-0F12E7E41256}"/>
              </a:ext>
            </a:extLst>
          </p:cNvPr>
          <p:cNvPicPr>
            <a:picLocks noChangeAspect="1"/>
          </p:cNvPicPr>
          <p:nvPr userDrawn="1"/>
        </p:nvPicPr>
        <p:blipFill>
          <a:blip r:embed="rId6"/>
          <a:stretch>
            <a:fillRect/>
          </a:stretch>
        </p:blipFill>
        <p:spPr>
          <a:xfrm>
            <a:off x="12237762" y="0"/>
            <a:ext cx="78871" cy="6858000"/>
          </a:xfrm>
          <a:prstGeom prst="rect">
            <a:avLst/>
          </a:prstGeom>
        </p:spPr>
      </p:pic>
    </p:spTree>
    <p:extLst>
      <p:ext uri="{BB962C8B-B14F-4D97-AF65-F5344CB8AC3E}">
        <p14:creationId xmlns:p14="http://schemas.microsoft.com/office/powerpoint/2010/main" val="2165817498"/>
      </p:ext>
    </p:extLst>
  </p:cSld>
  <p:clrMap bg1="lt1" tx1="dk1" bg2="lt2" tx2="dk2" accent1="accent1" accent2="accent2" accent3="accent3" accent4="accent4" accent5="accent5" accent6="accent6" hlink="hlink" folHlink="folHlink"/>
  <p:sldLayoutIdLst>
    <p:sldLayoutId id="2147483813" r:id="rId1"/>
    <p:sldLayoutId id="2147483815" r:id="rId2"/>
    <p:sldLayoutId id="214748381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43427F-39F8-4BA2-4A21-8D1497C742CE}"/>
              </a:ext>
            </a:extLst>
          </p:cNvPr>
          <p:cNvPicPr>
            <a:picLocks noChangeAspect="1"/>
          </p:cNvPicPr>
          <p:nvPr userDrawn="1"/>
        </p:nvPicPr>
        <p:blipFill>
          <a:blip r:embed="rId17"/>
          <a:stretch>
            <a:fillRect/>
          </a:stretch>
        </p:blipFill>
        <p:spPr>
          <a:xfrm>
            <a:off x="-128240" y="0"/>
            <a:ext cx="78871" cy="6858000"/>
          </a:xfrm>
          <a:prstGeom prst="rect">
            <a:avLst/>
          </a:prstGeom>
        </p:spPr>
      </p:pic>
      <p:pic>
        <p:nvPicPr>
          <p:cNvPr id="5" name="Picture 4">
            <a:extLst>
              <a:ext uri="{FF2B5EF4-FFF2-40B4-BE49-F238E27FC236}">
                <a16:creationId xmlns:a16="http://schemas.microsoft.com/office/drawing/2014/main" id="{2913B626-159C-FCE5-134B-9949D76ADABD}"/>
              </a:ext>
            </a:extLst>
          </p:cNvPr>
          <p:cNvPicPr>
            <a:picLocks noChangeAspect="1"/>
          </p:cNvPicPr>
          <p:nvPr userDrawn="1"/>
        </p:nvPicPr>
        <p:blipFill>
          <a:blip r:embed="rId18"/>
          <a:stretch>
            <a:fillRect/>
          </a:stretch>
        </p:blipFill>
        <p:spPr>
          <a:xfrm>
            <a:off x="12237762" y="0"/>
            <a:ext cx="78871" cy="6858000"/>
          </a:xfrm>
          <a:prstGeom prst="rect">
            <a:avLst/>
          </a:prstGeom>
        </p:spPr>
      </p:pic>
    </p:spTree>
    <p:extLst>
      <p:ext uri="{BB962C8B-B14F-4D97-AF65-F5344CB8AC3E}">
        <p14:creationId xmlns:p14="http://schemas.microsoft.com/office/powerpoint/2010/main" val="517126417"/>
      </p:ext>
    </p:extLst>
  </p:cSld>
  <p:clrMap bg1="lt1" tx1="dk1" bg2="lt2" tx2="dk2" accent1="accent1" accent2="accent2" accent3="accent3" accent4="accent4" accent5="accent5" accent6="accent6" hlink="hlink" folHlink="folHlink"/>
  <p:sldLayoutIdLst>
    <p:sldLayoutId id="2147483685" r:id="rId1"/>
    <p:sldLayoutId id="2147483789" r:id="rId2"/>
    <p:sldLayoutId id="2147483730" r:id="rId3"/>
    <p:sldLayoutId id="2147483767" r:id="rId4"/>
    <p:sldLayoutId id="2147483687" r:id="rId5"/>
    <p:sldLayoutId id="2147483686" r:id="rId6"/>
    <p:sldLayoutId id="2147483791" r:id="rId7"/>
    <p:sldLayoutId id="2147483764" r:id="rId8"/>
    <p:sldLayoutId id="2147483773" r:id="rId9"/>
    <p:sldLayoutId id="2147483765" r:id="rId10"/>
    <p:sldLayoutId id="2147483768" r:id="rId11"/>
    <p:sldLayoutId id="2147483688" r:id="rId12"/>
    <p:sldLayoutId id="2147483689" r:id="rId13"/>
    <p:sldLayoutId id="2147483731" r:id="rId14"/>
    <p:sldLayoutId id="2147483766" r:id="rId15"/>
  </p:sldLayoutIdLst>
  <p:txStyles>
    <p:titleStyle>
      <a:lvl1pPr algn="l" defTabSz="914400" rtl="0" eaLnBrk="1" latinLnBrk="0" hangingPunct="1">
        <a:lnSpc>
          <a:spcPct val="90000"/>
        </a:lnSpc>
        <a:spcBef>
          <a:spcPct val="0"/>
        </a:spcBef>
        <a:buNone/>
        <a:defRPr sz="4000" b="1" kern="1200">
          <a:solidFill>
            <a:schemeClr val="bg1"/>
          </a:solidFill>
          <a:latin typeface="Segoe UI" panose="020B0502040204020203" pitchFamily="34" charset="0"/>
          <a:ea typeface="+mj-ea"/>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F6F5F8"/>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5EED7E-27A0-39F9-FE14-F1CACACC19D3}"/>
              </a:ext>
            </a:extLst>
          </p:cNvPr>
          <p:cNvPicPr>
            <a:picLocks noChangeAspect="1"/>
          </p:cNvPicPr>
          <p:nvPr userDrawn="1"/>
        </p:nvPicPr>
        <p:blipFill>
          <a:blip r:embed="rId17"/>
          <a:stretch>
            <a:fillRect/>
          </a:stretch>
        </p:blipFill>
        <p:spPr>
          <a:xfrm>
            <a:off x="-128240" y="0"/>
            <a:ext cx="78871" cy="6858000"/>
          </a:xfrm>
          <a:prstGeom prst="rect">
            <a:avLst/>
          </a:prstGeom>
        </p:spPr>
      </p:pic>
      <p:pic>
        <p:nvPicPr>
          <p:cNvPr id="5" name="Picture 4">
            <a:extLst>
              <a:ext uri="{FF2B5EF4-FFF2-40B4-BE49-F238E27FC236}">
                <a16:creationId xmlns:a16="http://schemas.microsoft.com/office/drawing/2014/main" id="{763C383A-D38F-54B9-36F7-413F0237A982}"/>
              </a:ext>
            </a:extLst>
          </p:cNvPr>
          <p:cNvPicPr>
            <a:picLocks noChangeAspect="1"/>
          </p:cNvPicPr>
          <p:nvPr userDrawn="1"/>
        </p:nvPicPr>
        <p:blipFill>
          <a:blip r:embed="rId18"/>
          <a:stretch>
            <a:fillRect/>
          </a:stretch>
        </p:blipFill>
        <p:spPr>
          <a:xfrm>
            <a:off x="12237762" y="0"/>
            <a:ext cx="78871" cy="6858000"/>
          </a:xfrm>
          <a:prstGeom prst="rect">
            <a:avLst/>
          </a:prstGeom>
        </p:spPr>
      </p:pic>
    </p:spTree>
    <p:extLst>
      <p:ext uri="{BB962C8B-B14F-4D97-AF65-F5344CB8AC3E}">
        <p14:creationId xmlns:p14="http://schemas.microsoft.com/office/powerpoint/2010/main" val="3364821255"/>
      </p:ext>
    </p:extLst>
  </p:cSld>
  <p:clrMap bg1="lt1" tx1="dk1" bg2="lt2" tx2="dk2" accent1="accent1" accent2="accent2" accent3="accent3" accent4="accent4" accent5="accent5" accent6="accent6" hlink="hlink" folHlink="folHlink"/>
  <p:sldLayoutIdLst>
    <p:sldLayoutId id="2147483769" r:id="rId1"/>
    <p:sldLayoutId id="2147483790" r:id="rId2"/>
    <p:sldLayoutId id="2147483770" r:id="rId3"/>
    <p:sldLayoutId id="2147483771" r:id="rId4"/>
    <p:sldLayoutId id="2147483772" r:id="rId5"/>
    <p:sldLayoutId id="2147483774" r:id="rId6"/>
    <p:sldLayoutId id="2147483793" r:id="rId7"/>
    <p:sldLayoutId id="2147483724" r:id="rId8"/>
    <p:sldLayoutId id="2147483728" r:id="rId9"/>
    <p:sldLayoutId id="2147483729" r:id="rId10"/>
    <p:sldLayoutId id="2147483725" r:id="rId11"/>
    <p:sldLayoutId id="2147483775" r:id="rId12"/>
    <p:sldLayoutId id="2147483776" r:id="rId13"/>
    <p:sldLayoutId id="2147483777" r:id="rId14"/>
    <p:sldLayoutId id="214748372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76F238C-5F24-BE0D-082D-015C5F1C5F74}"/>
              </a:ext>
            </a:extLst>
          </p:cNvPr>
          <p:cNvPicPr>
            <a:picLocks noChangeAspect="1"/>
          </p:cNvPicPr>
          <p:nvPr userDrawn="1"/>
        </p:nvPicPr>
        <p:blipFill>
          <a:blip r:embed="rId11"/>
          <a:stretch>
            <a:fillRect/>
          </a:stretch>
        </p:blipFill>
        <p:spPr>
          <a:xfrm>
            <a:off x="-128240" y="0"/>
            <a:ext cx="78871" cy="6858000"/>
          </a:xfrm>
          <a:prstGeom prst="rect">
            <a:avLst/>
          </a:prstGeom>
        </p:spPr>
      </p:pic>
      <p:pic>
        <p:nvPicPr>
          <p:cNvPr id="5" name="Picture 4">
            <a:extLst>
              <a:ext uri="{FF2B5EF4-FFF2-40B4-BE49-F238E27FC236}">
                <a16:creationId xmlns:a16="http://schemas.microsoft.com/office/drawing/2014/main" id="{FBBC54DB-4505-5783-8CCB-37A66B1B99D7}"/>
              </a:ext>
            </a:extLst>
          </p:cNvPr>
          <p:cNvPicPr>
            <a:picLocks noChangeAspect="1"/>
          </p:cNvPicPr>
          <p:nvPr userDrawn="1"/>
        </p:nvPicPr>
        <p:blipFill>
          <a:blip r:embed="rId12"/>
          <a:stretch>
            <a:fillRect/>
          </a:stretch>
        </p:blipFill>
        <p:spPr>
          <a:xfrm>
            <a:off x="12237762" y="0"/>
            <a:ext cx="78871" cy="6858000"/>
          </a:xfrm>
          <a:prstGeom prst="rect">
            <a:avLst/>
          </a:prstGeom>
        </p:spPr>
      </p:pic>
    </p:spTree>
    <p:extLst>
      <p:ext uri="{BB962C8B-B14F-4D97-AF65-F5344CB8AC3E}">
        <p14:creationId xmlns:p14="http://schemas.microsoft.com/office/powerpoint/2010/main" val="2180264704"/>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B45A07-F8ED-D6A3-B297-0A87E7D86374}"/>
              </a:ext>
            </a:extLst>
          </p:cNvPr>
          <p:cNvPicPr>
            <a:picLocks noChangeAspect="1"/>
          </p:cNvPicPr>
          <p:nvPr userDrawn="1"/>
        </p:nvPicPr>
        <p:blipFill>
          <a:blip r:embed="rId11"/>
          <a:stretch>
            <a:fillRect/>
          </a:stretch>
        </p:blipFill>
        <p:spPr>
          <a:xfrm>
            <a:off x="-128240" y="0"/>
            <a:ext cx="78871" cy="6858000"/>
          </a:xfrm>
          <a:prstGeom prst="rect">
            <a:avLst/>
          </a:prstGeom>
        </p:spPr>
      </p:pic>
      <p:pic>
        <p:nvPicPr>
          <p:cNvPr id="5" name="Picture 4">
            <a:extLst>
              <a:ext uri="{FF2B5EF4-FFF2-40B4-BE49-F238E27FC236}">
                <a16:creationId xmlns:a16="http://schemas.microsoft.com/office/drawing/2014/main" id="{6A3A0917-A520-43E0-7C47-4F62C8A41486}"/>
              </a:ext>
            </a:extLst>
          </p:cNvPr>
          <p:cNvPicPr>
            <a:picLocks noChangeAspect="1"/>
          </p:cNvPicPr>
          <p:nvPr userDrawn="1"/>
        </p:nvPicPr>
        <p:blipFill>
          <a:blip r:embed="rId12"/>
          <a:stretch>
            <a:fillRect/>
          </a:stretch>
        </p:blipFill>
        <p:spPr>
          <a:xfrm>
            <a:off x="12237762" y="0"/>
            <a:ext cx="78871" cy="6858000"/>
          </a:xfrm>
          <a:prstGeom prst="rect">
            <a:avLst/>
          </a:prstGeom>
        </p:spPr>
      </p:pic>
    </p:spTree>
    <p:extLst>
      <p:ext uri="{BB962C8B-B14F-4D97-AF65-F5344CB8AC3E}">
        <p14:creationId xmlns:p14="http://schemas.microsoft.com/office/powerpoint/2010/main" val="3390676374"/>
      </p:ext>
    </p:extLst>
  </p:cSld>
  <p:clrMap bg1="lt1" tx1="dk1" bg2="lt2" tx2="dk2" accent1="accent1" accent2="accent2" accent3="accent3" accent4="accent4" accent5="accent5" accent6="accent6" hlink="hlink" folHlink="folHlink"/>
  <p:sldLayoutIdLst>
    <p:sldLayoutId id="2147483746"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C24034A-3ADF-276D-7403-3781E8192DF2}"/>
              </a:ext>
            </a:extLst>
          </p:cNvPr>
          <p:cNvPicPr>
            <a:picLocks noChangeAspect="1"/>
          </p:cNvPicPr>
          <p:nvPr userDrawn="1"/>
        </p:nvPicPr>
        <p:blipFill>
          <a:blip r:embed="rId15"/>
          <a:stretch>
            <a:fillRect/>
          </a:stretch>
        </p:blipFill>
        <p:spPr>
          <a:xfrm>
            <a:off x="-128240" y="0"/>
            <a:ext cx="78871" cy="6858000"/>
          </a:xfrm>
          <a:prstGeom prst="rect">
            <a:avLst/>
          </a:prstGeom>
        </p:spPr>
      </p:pic>
      <p:pic>
        <p:nvPicPr>
          <p:cNvPr id="9" name="Picture 8">
            <a:extLst>
              <a:ext uri="{FF2B5EF4-FFF2-40B4-BE49-F238E27FC236}">
                <a16:creationId xmlns:a16="http://schemas.microsoft.com/office/drawing/2014/main" id="{4C3F22CA-3D41-85E7-A7CA-C9A223BFDA0C}"/>
              </a:ext>
            </a:extLst>
          </p:cNvPr>
          <p:cNvPicPr>
            <a:picLocks noChangeAspect="1"/>
          </p:cNvPicPr>
          <p:nvPr userDrawn="1"/>
        </p:nvPicPr>
        <p:blipFill>
          <a:blip r:embed="rId16"/>
          <a:stretch>
            <a:fillRect/>
          </a:stretch>
        </p:blipFill>
        <p:spPr>
          <a:xfrm>
            <a:off x="12237762" y="0"/>
            <a:ext cx="78871" cy="6858000"/>
          </a:xfrm>
          <a:prstGeom prst="rect">
            <a:avLst/>
          </a:prstGeom>
        </p:spPr>
      </p:pic>
    </p:spTree>
    <p:extLst>
      <p:ext uri="{BB962C8B-B14F-4D97-AF65-F5344CB8AC3E}">
        <p14:creationId xmlns:p14="http://schemas.microsoft.com/office/powerpoint/2010/main" val="3843259678"/>
      </p:ext>
    </p:extLst>
  </p:cSld>
  <p:clrMap bg1="lt1" tx1="dk1" bg2="lt2" tx2="dk2" accent1="accent1" accent2="accent2" accent3="accent3" accent4="accent4" accent5="accent5" accent6="accent6" hlink="hlink" folHlink="folHlink"/>
  <p:sldLayoutIdLst>
    <p:sldLayoutId id="2147483795" r:id="rId1"/>
    <p:sldLayoutId id="2147483798" r:id="rId2"/>
    <p:sldLayoutId id="2147483797" r:id="rId3"/>
    <p:sldLayoutId id="2147483811" r:id="rId4"/>
    <p:sldLayoutId id="2147483799" r:id="rId5"/>
    <p:sldLayoutId id="2147483807" r:id="rId6"/>
    <p:sldLayoutId id="2147483796" r:id="rId7"/>
    <p:sldLayoutId id="2147483810" r:id="rId8"/>
    <p:sldLayoutId id="2147483808" r:id="rId9"/>
    <p:sldLayoutId id="2147483801" r:id="rId10"/>
    <p:sldLayoutId id="2147483802" r:id="rId11"/>
    <p:sldLayoutId id="2147483809" r:id="rId12"/>
    <p:sldLayoutId id="214748383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96.xml"/></Relationships>
</file>

<file path=ppt/slides/_rels/slide1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88.xml"/></Relationships>
</file>

<file path=ppt/slides/_rels/slide1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96.xml"/></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2.xml"/><Relationship Id="rId1" Type="http://schemas.openxmlformats.org/officeDocument/2006/relationships/slideLayout" Target="../slideLayouts/slideLayout96.xml"/></Relationships>
</file>

<file path=ppt/slides/_rels/slide1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3.xml"/><Relationship Id="rId1" Type="http://schemas.openxmlformats.org/officeDocument/2006/relationships/slideLayout" Target="../slideLayouts/slideLayout88.xml"/></Relationships>
</file>

<file path=ppt/slides/_rels/slide1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5.xml"/><Relationship Id="rId1" Type="http://schemas.openxmlformats.org/officeDocument/2006/relationships/slideLayout" Target="../slideLayouts/slideLayout89.xml"/><Relationship Id="rId4" Type="http://schemas.openxmlformats.org/officeDocument/2006/relationships/image" Target="../media/image63.png"/></Relationships>
</file>

<file path=ppt/slides/_rels/slide1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7.xml"/><Relationship Id="rId1" Type="http://schemas.openxmlformats.org/officeDocument/2006/relationships/slideLayout" Target="../slideLayouts/slideLayout96.xml"/><Relationship Id="rId4" Type="http://schemas.openxmlformats.org/officeDocument/2006/relationships/image" Target="../media/image63.png"/></Relationships>
</file>

<file path=ppt/slides/_rels/slide1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8.xml"/><Relationship Id="rId1" Type="http://schemas.openxmlformats.org/officeDocument/2006/relationships/slideLayout" Target="../slideLayouts/slideLayout98.xml"/><Relationship Id="rId6" Type="http://schemas.openxmlformats.org/officeDocument/2006/relationships/image" Target="../media/image69.png"/><Relationship Id="rId5" Type="http://schemas.openxmlformats.org/officeDocument/2006/relationships/image" Target="../media/image68.jpeg"/><Relationship Id="rId4" Type="http://schemas.openxmlformats.org/officeDocument/2006/relationships/image" Target="../media/image6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19.xml"/><Relationship Id="rId1" Type="http://schemas.openxmlformats.org/officeDocument/2006/relationships/slideLayout" Target="../slideLayouts/slideLayout9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0.xml"/><Relationship Id="rId1" Type="http://schemas.openxmlformats.org/officeDocument/2006/relationships/slideLayout" Target="../slideLayouts/slideLayout88.xml"/></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88.xml"/><Relationship Id="rId4" Type="http://schemas.openxmlformats.org/officeDocument/2006/relationships/image" Target="../media/image76.png"/></Relationships>
</file>

<file path=ppt/slides/_rels/slide2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2.xml"/><Relationship Id="rId1" Type="http://schemas.openxmlformats.org/officeDocument/2006/relationships/slideLayout" Target="../slideLayouts/slideLayout96.xml"/><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81.png"/><Relationship Id="rId2" Type="http://schemas.openxmlformats.org/officeDocument/2006/relationships/notesSlide" Target="../notesSlides/notesSlide23.xml"/><Relationship Id="rId1" Type="http://schemas.openxmlformats.org/officeDocument/2006/relationships/slideLayout" Target="../slideLayouts/slideLayout95.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2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24.xml"/><Relationship Id="rId1" Type="http://schemas.openxmlformats.org/officeDocument/2006/relationships/slideLayout" Target="../slideLayouts/slideLayout95.xml"/></Relationships>
</file>

<file path=ppt/slides/_rels/slide2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5.xml"/><Relationship Id="rId1" Type="http://schemas.openxmlformats.org/officeDocument/2006/relationships/slideLayout" Target="../slideLayouts/slideLayout9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88.xml"/></Relationships>
</file>

<file path=ppt/slides/_rels/slide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9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500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84D0A-C2A3-F5D0-AB7F-2D69367DA1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B35544-4225-7FA4-ABB7-762C3E1D916B}"/>
              </a:ext>
            </a:extLst>
          </p:cNvPr>
          <p:cNvSpPr>
            <a:spLocks noGrp="1"/>
          </p:cNvSpPr>
          <p:nvPr>
            <p:ph type="title"/>
          </p:nvPr>
        </p:nvSpPr>
        <p:spPr/>
        <p:txBody>
          <a:bodyPr anchor="ctr">
            <a:normAutofit/>
          </a:bodyPr>
          <a:lstStyle/>
          <a:p>
            <a:r>
              <a:rPr lang="is-IS" sz="5400"/>
              <a:t>Parallel Statement Posting </a:t>
            </a:r>
            <a:endParaRPr lang="en-US" sz="5400"/>
          </a:p>
        </p:txBody>
      </p:sp>
      <p:sp>
        <p:nvSpPr>
          <p:cNvPr id="4" name="Text Placeholder 3">
            <a:extLst>
              <a:ext uri="{FF2B5EF4-FFF2-40B4-BE49-F238E27FC236}">
                <a16:creationId xmlns:a16="http://schemas.microsoft.com/office/drawing/2014/main" id="{7BF419B2-0406-9D8A-12CE-D9874F90853E}"/>
              </a:ext>
            </a:extLst>
          </p:cNvPr>
          <p:cNvSpPr>
            <a:spLocks noGrp="1"/>
          </p:cNvSpPr>
          <p:nvPr>
            <p:ph type="body" sz="quarter" idx="10"/>
          </p:nvPr>
        </p:nvSpPr>
        <p:spPr/>
        <p:txBody>
          <a:bodyPr/>
          <a:lstStyle/>
          <a:p>
            <a:pPr>
              <a:lnSpc>
                <a:spcPct val="150000"/>
              </a:lnSpc>
            </a:pPr>
            <a:r>
              <a:rPr lang="en-US">
                <a:solidFill>
                  <a:schemeClr val="tx1"/>
                </a:solidFill>
              </a:rPr>
              <a:t>Compliments Batch Posting</a:t>
            </a:r>
          </a:p>
          <a:p>
            <a:pPr>
              <a:lnSpc>
                <a:spcPct val="150000"/>
              </a:lnSpc>
            </a:pPr>
            <a:r>
              <a:rPr lang="en-US">
                <a:solidFill>
                  <a:schemeClr val="tx1"/>
                </a:solidFill>
              </a:rPr>
              <a:t>Available for statements</a:t>
            </a:r>
            <a:endParaRPr lang="en-MY">
              <a:solidFill>
                <a:schemeClr val="tx1"/>
              </a:solidFill>
            </a:endParaRPr>
          </a:p>
        </p:txBody>
      </p:sp>
      <p:pic>
        <p:nvPicPr>
          <p:cNvPr id="6" name="Picture 5">
            <a:extLst>
              <a:ext uri="{FF2B5EF4-FFF2-40B4-BE49-F238E27FC236}">
                <a16:creationId xmlns:a16="http://schemas.microsoft.com/office/drawing/2014/main" id="{990429AF-A6B5-3175-124F-CA26A04C33EB}"/>
              </a:ext>
            </a:extLst>
          </p:cNvPr>
          <p:cNvPicPr>
            <a:picLocks noChangeAspect="1"/>
          </p:cNvPicPr>
          <p:nvPr/>
        </p:nvPicPr>
        <p:blipFill>
          <a:blip r:embed="rId3"/>
          <a:srcRect b="14805"/>
          <a:stretch/>
        </p:blipFill>
        <p:spPr>
          <a:xfrm>
            <a:off x="6376267" y="2712347"/>
            <a:ext cx="4979269" cy="3385257"/>
          </a:xfrm>
          <a:prstGeom prst="rect">
            <a:avLst/>
          </a:prstGeom>
        </p:spPr>
      </p:pic>
    </p:spTree>
    <p:extLst>
      <p:ext uri="{BB962C8B-B14F-4D97-AF65-F5344CB8AC3E}">
        <p14:creationId xmlns:p14="http://schemas.microsoft.com/office/powerpoint/2010/main" val="47549099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300CE-9029-66C1-B47C-4D82271EDDD3}"/>
              </a:ext>
            </a:extLst>
          </p:cNvPr>
          <p:cNvSpPr>
            <a:spLocks noGrp="1"/>
          </p:cNvSpPr>
          <p:nvPr>
            <p:ph type="title"/>
          </p:nvPr>
        </p:nvSpPr>
        <p:spPr/>
        <p:txBody>
          <a:bodyPr/>
          <a:lstStyle/>
          <a:p>
            <a:r>
              <a:rPr lang="is-IS" sz="6600"/>
              <a:t>Aggregated Inventory</a:t>
            </a:r>
            <a:endParaRPr lang="en-US" sz="6600"/>
          </a:p>
        </p:txBody>
      </p:sp>
      <p:pic>
        <p:nvPicPr>
          <p:cNvPr id="7" name="Picture 6" descr="A person holding a computer&#10;&#10;AI-generated content may be incorrect.">
            <a:extLst>
              <a:ext uri="{FF2B5EF4-FFF2-40B4-BE49-F238E27FC236}">
                <a16:creationId xmlns:a16="http://schemas.microsoft.com/office/drawing/2014/main" id="{367C779A-A832-EA29-A6E7-2AB1B664A6F7}"/>
              </a:ext>
            </a:extLst>
          </p:cNvPr>
          <p:cNvPicPr>
            <a:picLocks noChangeAspect="1"/>
          </p:cNvPicPr>
          <p:nvPr/>
        </p:nvPicPr>
        <p:blipFill>
          <a:blip r:embed="rId3"/>
          <a:stretch>
            <a:fillRect/>
          </a:stretch>
        </p:blipFill>
        <p:spPr>
          <a:xfrm>
            <a:off x="6376268" y="861919"/>
            <a:ext cx="5250095" cy="5238428"/>
          </a:xfrm>
          <a:prstGeom prst="rect">
            <a:avLst/>
          </a:prstGeom>
        </p:spPr>
      </p:pic>
    </p:spTree>
    <p:extLst>
      <p:ext uri="{BB962C8B-B14F-4D97-AF65-F5344CB8AC3E}">
        <p14:creationId xmlns:p14="http://schemas.microsoft.com/office/powerpoint/2010/main" val="1638414828"/>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F62A4-ED98-6495-3BD9-708298838C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285321-5A9C-A876-BE7E-8C7CF01072E5}"/>
              </a:ext>
            </a:extLst>
          </p:cNvPr>
          <p:cNvSpPr>
            <a:spLocks noGrp="1"/>
          </p:cNvSpPr>
          <p:nvPr>
            <p:ph type="title"/>
          </p:nvPr>
        </p:nvSpPr>
        <p:spPr/>
        <p:txBody>
          <a:bodyPr anchor="ctr">
            <a:normAutofit/>
          </a:bodyPr>
          <a:lstStyle/>
          <a:p>
            <a:r>
              <a:rPr lang="is-IS" sz="5400"/>
              <a:t>Aggregated Inventory</a:t>
            </a:r>
            <a:endParaRPr lang="en-US" sz="5400"/>
          </a:p>
        </p:txBody>
      </p:sp>
      <p:sp>
        <p:nvSpPr>
          <p:cNvPr id="4" name="Text Placeholder 3">
            <a:extLst>
              <a:ext uri="{FF2B5EF4-FFF2-40B4-BE49-F238E27FC236}">
                <a16:creationId xmlns:a16="http://schemas.microsoft.com/office/drawing/2014/main" id="{65214AF0-8D6A-6A9A-040C-73715BA53E6B}"/>
              </a:ext>
            </a:extLst>
          </p:cNvPr>
          <p:cNvSpPr>
            <a:spLocks noGrp="1"/>
          </p:cNvSpPr>
          <p:nvPr>
            <p:ph type="body" sz="quarter" idx="10"/>
          </p:nvPr>
        </p:nvSpPr>
        <p:spPr/>
        <p:txBody>
          <a:bodyPr/>
          <a:lstStyle/>
          <a:p>
            <a:pPr>
              <a:lnSpc>
                <a:spcPct val="150000"/>
              </a:lnSpc>
            </a:pPr>
            <a:r>
              <a:rPr lang="en-US"/>
              <a:t>Huge item list + transaction volume + locations</a:t>
            </a:r>
          </a:p>
          <a:p>
            <a:pPr>
              <a:lnSpc>
                <a:spcPct val="150000"/>
              </a:lnSpc>
            </a:pPr>
            <a:r>
              <a:rPr lang="en-US"/>
              <a:t>Consolidation of transactions</a:t>
            </a:r>
            <a:endParaRPr lang="en-MY"/>
          </a:p>
        </p:txBody>
      </p:sp>
      <p:pic>
        <p:nvPicPr>
          <p:cNvPr id="6" name="Picture 5" descr="A person holding a tablet and looking at a computer screen&#10;&#10;AI-generated content may be incorrect.">
            <a:extLst>
              <a:ext uri="{FF2B5EF4-FFF2-40B4-BE49-F238E27FC236}">
                <a16:creationId xmlns:a16="http://schemas.microsoft.com/office/drawing/2014/main" id="{3389C215-3F72-72C5-58A6-88D76255A8F1}"/>
              </a:ext>
            </a:extLst>
          </p:cNvPr>
          <p:cNvPicPr>
            <a:picLocks noChangeAspect="1"/>
          </p:cNvPicPr>
          <p:nvPr/>
        </p:nvPicPr>
        <p:blipFill>
          <a:blip r:embed="rId3"/>
          <a:stretch>
            <a:fillRect/>
          </a:stretch>
        </p:blipFill>
        <p:spPr>
          <a:xfrm>
            <a:off x="6336709" y="3183070"/>
            <a:ext cx="3653597" cy="2914534"/>
          </a:xfrm>
          <a:prstGeom prst="rect">
            <a:avLst/>
          </a:prstGeom>
        </p:spPr>
      </p:pic>
    </p:spTree>
    <p:extLst>
      <p:ext uri="{BB962C8B-B14F-4D97-AF65-F5344CB8AC3E}">
        <p14:creationId xmlns:p14="http://schemas.microsoft.com/office/powerpoint/2010/main" val="4240552304"/>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08C40-4F58-1F16-90BE-9E668EF752EF}"/>
              </a:ext>
            </a:extLst>
          </p:cNvPr>
          <p:cNvSpPr>
            <a:spLocks noGrp="1"/>
          </p:cNvSpPr>
          <p:nvPr>
            <p:ph type="title"/>
          </p:nvPr>
        </p:nvSpPr>
        <p:spPr>
          <a:xfrm>
            <a:off x="616267" y="760396"/>
            <a:ext cx="5199468" cy="5337208"/>
          </a:xfrm>
        </p:spPr>
        <p:txBody>
          <a:bodyPr anchor="ctr">
            <a:normAutofit/>
          </a:bodyPr>
          <a:lstStyle/>
          <a:p>
            <a:r>
              <a:rPr lang="is-IS" sz="5400"/>
              <a:t>Parallel Replenishment </a:t>
            </a:r>
            <a:endParaRPr lang="en-US" sz="5400"/>
          </a:p>
        </p:txBody>
      </p:sp>
      <p:sp>
        <p:nvSpPr>
          <p:cNvPr id="4" name="Text Placeholder 3">
            <a:extLst>
              <a:ext uri="{FF2B5EF4-FFF2-40B4-BE49-F238E27FC236}">
                <a16:creationId xmlns:a16="http://schemas.microsoft.com/office/drawing/2014/main" id="{C6FAEC81-A2F2-8656-4FC3-2555DAA2AB5D}"/>
              </a:ext>
            </a:extLst>
          </p:cNvPr>
          <p:cNvSpPr>
            <a:spLocks noGrp="1"/>
          </p:cNvSpPr>
          <p:nvPr>
            <p:ph type="body" sz="quarter" idx="10"/>
          </p:nvPr>
        </p:nvSpPr>
        <p:spPr>
          <a:xfrm>
            <a:off x="6224272" y="954931"/>
            <a:ext cx="5199468" cy="4948138"/>
          </a:xfrm>
        </p:spPr>
        <p:txBody>
          <a:bodyPr/>
          <a:lstStyle/>
          <a:p>
            <a:pPr>
              <a:lnSpc>
                <a:spcPct val="150000"/>
              </a:lnSpc>
            </a:pPr>
            <a:r>
              <a:rPr lang="en-US" dirty="0"/>
              <a:t>Out of stock calculation</a:t>
            </a:r>
          </a:p>
          <a:p>
            <a:pPr>
              <a:lnSpc>
                <a:spcPct val="150000"/>
              </a:lnSpc>
            </a:pPr>
            <a:r>
              <a:rPr lang="en-US" dirty="0"/>
              <a:t>Replenishment Item Qty</a:t>
            </a:r>
          </a:p>
          <a:p>
            <a:pPr>
              <a:lnSpc>
                <a:spcPct val="150000"/>
              </a:lnSpc>
            </a:pPr>
            <a:r>
              <a:rPr lang="en-US" dirty="0"/>
              <a:t>Replenishment Journal Calculation</a:t>
            </a:r>
            <a:endParaRPr lang="en-MY" dirty="0"/>
          </a:p>
        </p:txBody>
      </p:sp>
      <p:pic>
        <p:nvPicPr>
          <p:cNvPr id="6" name="Picture 5">
            <a:extLst>
              <a:ext uri="{FF2B5EF4-FFF2-40B4-BE49-F238E27FC236}">
                <a16:creationId xmlns:a16="http://schemas.microsoft.com/office/drawing/2014/main" id="{7C5095B5-1918-32B9-AF59-1A234A742FEE}"/>
              </a:ext>
            </a:extLst>
          </p:cNvPr>
          <p:cNvPicPr>
            <a:picLocks noChangeAspect="1"/>
          </p:cNvPicPr>
          <p:nvPr/>
        </p:nvPicPr>
        <p:blipFill>
          <a:blip r:embed="rId3"/>
          <a:stretch>
            <a:fillRect/>
          </a:stretch>
        </p:blipFill>
        <p:spPr>
          <a:xfrm>
            <a:off x="8824006" y="3429000"/>
            <a:ext cx="2764514" cy="2761015"/>
          </a:xfrm>
          <a:prstGeom prst="rect">
            <a:avLst/>
          </a:prstGeom>
        </p:spPr>
      </p:pic>
    </p:spTree>
    <p:extLst>
      <p:ext uri="{BB962C8B-B14F-4D97-AF65-F5344CB8AC3E}">
        <p14:creationId xmlns:p14="http://schemas.microsoft.com/office/powerpoint/2010/main" val="151978033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eople in a grocery store&#10;&#10;AI-generated content may be incorrect.">
            <a:extLst>
              <a:ext uri="{FF2B5EF4-FFF2-40B4-BE49-F238E27FC236}">
                <a16:creationId xmlns:a16="http://schemas.microsoft.com/office/drawing/2014/main" id="{5C366DE9-1521-9463-070D-80B2DE6BC8AC}"/>
              </a:ext>
            </a:extLst>
          </p:cNvPr>
          <p:cNvPicPr>
            <a:picLocks noChangeAspect="1"/>
          </p:cNvPicPr>
          <p:nvPr/>
        </p:nvPicPr>
        <p:blipFill>
          <a:blip r:embed="rId3"/>
          <a:stretch>
            <a:fillRect/>
          </a:stretch>
        </p:blipFill>
        <p:spPr>
          <a:xfrm>
            <a:off x="-1" y="0"/>
            <a:ext cx="12236825" cy="6858000"/>
          </a:xfrm>
          <a:prstGeom prst="rect">
            <a:avLst/>
          </a:prstGeom>
        </p:spPr>
      </p:pic>
    </p:spTree>
    <p:extLst>
      <p:ext uri="{BB962C8B-B14F-4D97-AF65-F5344CB8AC3E}">
        <p14:creationId xmlns:p14="http://schemas.microsoft.com/office/powerpoint/2010/main" val="20447929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FF0A7-1ED3-7836-49B1-06EAF20F6C03}"/>
            </a:ext>
          </a:extLst>
        </p:cNvPr>
        <p:cNvGrpSpPr/>
        <p:nvPr/>
      </p:nvGrpSpPr>
      <p:grpSpPr>
        <a:xfrm>
          <a:off x="0" y="0"/>
          <a:ext cx="0" cy="0"/>
          <a:chOff x="0" y="0"/>
          <a:chExt cx="0" cy="0"/>
        </a:xfrm>
      </p:grpSpPr>
      <p:pic>
        <p:nvPicPr>
          <p:cNvPr id="6" name="Picture 5" descr="A group of people in a shopping mall&#10;&#10;AI-generated content may be incorrect.">
            <a:extLst>
              <a:ext uri="{FF2B5EF4-FFF2-40B4-BE49-F238E27FC236}">
                <a16:creationId xmlns:a16="http://schemas.microsoft.com/office/drawing/2014/main" id="{05613206-E232-3D8F-CC8B-F4C2616F9A09}"/>
              </a:ext>
            </a:extLst>
          </p:cNvPr>
          <p:cNvPicPr>
            <a:picLocks noChangeAspect="1"/>
          </p:cNvPicPr>
          <p:nvPr/>
        </p:nvPicPr>
        <p:blipFill>
          <a:blip r:embed="rId3"/>
          <a:stretch>
            <a:fillRect/>
          </a:stretch>
        </p:blipFill>
        <p:spPr>
          <a:xfrm>
            <a:off x="0" y="0"/>
            <a:ext cx="12192000" cy="8128000"/>
          </a:xfrm>
          <a:prstGeom prst="rect">
            <a:avLst/>
          </a:prstGeom>
        </p:spPr>
      </p:pic>
    </p:spTree>
    <p:extLst>
      <p:ext uri="{BB962C8B-B14F-4D97-AF65-F5344CB8AC3E}">
        <p14:creationId xmlns:p14="http://schemas.microsoft.com/office/powerpoint/2010/main" val="24975385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C423AA8A-A006-E0C4-9121-582D8E3C6453}"/>
              </a:ext>
            </a:extLst>
          </p:cNvPr>
          <p:cNvSpPr/>
          <p:nvPr/>
        </p:nvSpPr>
        <p:spPr>
          <a:xfrm>
            <a:off x="6217595" y="3957438"/>
            <a:ext cx="5090184" cy="1366690"/>
          </a:xfrm>
          <a:prstGeom prst="roundRect">
            <a:avLst>
              <a:gd name="adj" fmla="val 4992"/>
            </a:avLst>
          </a:prstGeom>
          <a:solidFill>
            <a:srgbClr val="361C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S"/>
          </a:p>
        </p:txBody>
      </p:sp>
      <p:sp>
        <p:nvSpPr>
          <p:cNvPr id="1035" name="Title 4">
            <a:extLst>
              <a:ext uri="{FF2B5EF4-FFF2-40B4-BE49-F238E27FC236}">
                <a16:creationId xmlns:a16="http://schemas.microsoft.com/office/drawing/2014/main" id="{3C518AF6-58E0-1F7B-8E56-913F6EE827A9}"/>
              </a:ext>
            </a:extLst>
          </p:cNvPr>
          <p:cNvSpPr>
            <a:spLocks noGrp="1"/>
          </p:cNvSpPr>
          <p:nvPr>
            <p:ph type="title"/>
          </p:nvPr>
        </p:nvSpPr>
        <p:spPr/>
        <p:txBody>
          <a:bodyPr>
            <a:normAutofit fontScale="90000"/>
          </a:bodyPr>
          <a:lstStyle/>
          <a:p>
            <a:r>
              <a:rPr lang="is-IS" err="1"/>
              <a:t>Electronic</a:t>
            </a:r>
            <a:r>
              <a:rPr lang="is-IS"/>
              <a:t> </a:t>
            </a:r>
            <a:r>
              <a:rPr lang="is-IS" err="1"/>
              <a:t>Shelf</a:t>
            </a:r>
            <a:r>
              <a:rPr lang="is-IS"/>
              <a:t> </a:t>
            </a:r>
            <a:r>
              <a:rPr lang="is-IS" err="1"/>
              <a:t>Labels</a:t>
            </a:r>
            <a:r>
              <a:rPr lang="is-IS"/>
              <a:t> (ESL)</a:t>
            </a:r>
            <a:endParaRPr lang="en-US"/>
          </a:p>
        </p:txBody>
      </p:sp>
      <p:sp>
        <p:nvSpPr>
          <p:cNvPr id="1036" name="Text Placeholder 2">
            <a:extLst>
              <a:ext uri="{FF2B5EF4-FFF2-40B4-BE49-F238E27FC236}">
                <a16:creationId xmlns:a16="http://schemas.microsoft.com/office/drawing/2014/main" id="{221A49CD-D585-C432-9AE8-76C0EDCFC55D}"/>
              </a:ext>
            </a:extLst>
          </p:cNvPr>
          <p:cNvSpPr>
            <a:spLocks noGrp="1"/>
          </p:cNvSpPr>
          <p:nvPr>
            <p:ph type="body" sz="quarter" idx="13"/>
          </p:nvPr>
        </p:nvSpPr>
        <p:spPr>
          <a:xfrm>
            <a:off x="6096000" y="962527"/>
            <a:ext cx="5750103" cy="2091758"/>
          </a:xfrm>
        </p:spPr>
        <p:txBody>
          <a:bodyPr/>
          <a:lstStyle/>
          <a:p>
            <a:r>
              <a:rPr lang="is-IS" err="1"/>
              <a:t>Label</a:t>
            </a:r>
            <a:r>
              <a:rPr lang="is-IS"/>
              <a:t> </a:t>
            </a:r>
            <a:r>
              <a:rPr lang="is-IS" err="1"/>
              <a:t>printing</a:t>
            </a:r>
            <a:r>
              <a:rPr lang="is-IS"/>
              <a:t> </a:t>
            </a:r>
            <a:r>
              <a:rPr lang="is-IS" err="1"/>
              <a:t>used</a:t>
            </a:r>
            <a:r>
              <a:rPr lang="is-IS"/>
              <a:t> for ESL</a:t>
            </a:r>
          </a:p>
          <a:p>
            <a:r>
              <a:rPr lang="is-IS"/>
              <a:t>Needed </a:t>
            </a:r>
            <a:r>
              <a:rPr lang="is-IS" err="1"/>
              <a:t>some</a:t>
            </a:r>
            <a:r>
              <a:rPr lang="is-IS"/>
              <a:t> </a:t>
            </a:r>
            <a:r>
              <a:rPr lang="is-IS" err="1"/>
              <a:t>modifications</a:t>
            </a:r>
            <a:r>
              <a:rPr lang="is-IS"/>
              <a:t> </a:t>
            </a:r>
            <a:r>
              <a:rPr lang="is-IS" err="1"/>
              <a:t>by</a:t>
            </a:r>
            <a:r>
              <a:rPr lang="is-IS"/>
              <a:t> </a:t>
            </a:r>
            <a:r>
              <a:rPr lang="is-IS" err="1"/>
              <a:t>partners</a:t>
            </a:r>
            <a:endParaRPr lang="is-IS"/>
          </a:p>
          <a:p>
            <a:r>
              <a:rPr lang="is-IS"/>
              <a:t>Not </a:t>
            </a:r>
            <a:r>
              <a:rPr lang="is-IS" err="1"/>
              <a:t>fully</a:t>
            </a:r>
            <a:r>
              <a:rPr lang="is-IS"/>
              <a:t> </a:t>
            </a:r>
            <a:r>
              <a:rPr lang="is-IS" err="1"/>
              <a:t>out</a:t>
            </a:r>
            <a:r>
              <a:rPr lang="is-IS"/>
              <a:t>-of-box </a:t>
            </a:r>
            <a:r>
              <a:rPr lang="is-IS" err="1"/>
              <a:t>support</a:t>
            </a:r>
            <a:endParaRPr lang="is-IS"/>
          </a:p>
          <a:p>
            <a:endParaRPr lang="is-IS"/>
          </a:p>
          <a:p>
            <a:endParaRPr lang="en-US"/>
          </a:p>
        </p:txBody>
      </p:sp>
      <p:pic>
        <p:nvPicPr>
          <p:cNvPr id="1026" name="Picture 2" descr="Digital Price Tags - Most reliable Electronic Shelf Label System in the  world | Pricer">
            <a:extLst>
              <a:ext uri="{FF2B5EF4-FFF2-40B4-BE49-F238E27FC236}">
                <a16:creationId xmlns:a16="http://schemas.microsoft.com/office/drawing/2014/main" id="{3D294BA5-A119-FE52-19F5-FB274F1F44CB}"/>
              </a:ext>
            </a:extLst>
          </p:cNvPr>
          <p:cNvPicPr>
            <a:picLocks noGrp="1" noChangeAspect="1" noChangeArrowheads="1"/>
          </p:cNvPicPr>
          <p:nvPr>
            <p:ph type="pic" sz="quarter" idx="11"/>
          </p:nvPr>
        </p:nvPicPr>
        <p:blipFill>
          <a:blip r:embed="rId3">
            <a:extLst>
              <a:ext uri="{28A0092B-C50C-407E-A947-70E740481C1C}">
                <a14:useLocalDpi xmlns:a14="http://schemas.microsoft.com/office/drawing/2010/main" val="0"/>
              </a:ext>
            </a:extLst>
          </a:blip>
          <a:srcRect l="32143" r="32143"/>
          <a:stretch/>
        </p:blipFill>
        <p:spPr bwMode="auto">
          <a:prstGeom prst="roundRect">
            <a:avLst>
              <a:gd name="adj" fmla="val 3876"/>
            </a:avLst>
          </a:prstGeom>
          <a:solidFill>
            <a:srgbClr val="FFFFFF"/>
          </a:solidFill>
        </p:spPr>
      </p:pic>
      <p:sp>
        <p:nvSpPr>
          <p:cNvPr id="2" name="TextBox 1">
            <a:extLst>
              <a:ext uri="{FF2B5EF4-FFF2-40B4-BE49-F238E27FC236}">
                <a16:creationId xmlns:a16="http://schemas.microsoft.com/office/drawing/2014/main" id="{6F27D6A8-DE00-3CA4-6513-CDC7F2AF6B21}"/>
              </a:ext>
            </a:extLst>
          </p:cNvPr>
          <p:cNvSpPr txBox="1"/>
          <p:nvPr/>
        </p:nvSpPr>
        <p:spPr>
          <a:xfrm>
            <a:off x="6350062" y="4102174"/>
            <a:ext cx="4803807" cy="1077218"/>
          </a:xfrm>
          <a:prstGeom prst="rect">
            <a:avLst/>
          </a:prstGeom>
          <a:solidFill>
            <a:srgbClr val="361C5C"/>
          </a:solidFill>
          <a:ln w="57150">
            <a:noFill/>
          </a:ln>
          <a:effectLst>
            <a:softEdge rad="0"/>
          </a:effectLst>
        </p:spPr>
        <p:txBody>
          <a:bodyPr wrap="square" rtlCol="0">
            <a:spAutoFit/>
          </a:bodyPr>
          <a:lstStyle/>
          <a:p>
            <a:r>
              <a:rPr lang="is-IS" sz="3200">
                <a:solidFill>
                  <a:schemeClr val="bg1"/>
                </a:solidFill>
              </a:rPr>
              <a:t>Standard integration with one ESL provider </a:t>
            </a:r>
            <a:r>
              <a:rPr lang="en-US" sz="3200" b="1">
                <a:solidFill>
                  <a:schemeClr val="bg1"/>
                </a:solidFill>
              </a:rPr>
              <a:t>Pricer</a:t>
            </a:r>
          </a:p>
        </p:txBody>
      </p:sp>
      <p:pic>
        <p:nvPicPr>
          <p:cNvPr id="7" name="Picture 6" descr="A pink and purple sign with white text&#10;&#10;AI-generated content may be incorrect.">
            <a:extLst>
              <a:ext uri="{FF2B5EF4-FFF2-40B4-BE49-F238E27FC236}">
                <a16:creationId xmlns:a16="http://schemas.microsoft.com/office/drawing/2014/main" id="{9120AA22-F6C7-9D86-02E7-D732CE475860}"/>
              </a:ext>
            </a:extLst>
          </p:cNvPr>
          <p:cNvPicPr>
            <a:picLocks noChangeAspect="1"/>
          </p:cNvPicPr>
          <p:nvPr/>
        </p:nvPicPr>
        <p:blipFill>
          <a:blip r:embed="rId4"/>
          <a:stretch>
            <a:fillRect/>
          </a:stretch>
        </p:blipFill>
        <p:spPr>
          <a:xfrm>
            <a:off x="9053717" y="3179554"/>
            <a:ext cx="2565003" cy="903153"/>
          </a:xfrm>
          <a:prstGeom prst="rect">
            <a:avLst/>
          </a:prstGeom>
        </p:spPr>
      </p:pic>
    </p:spTree>
    <p:extLst>
      <p:ext uri="{BB962C8B-B14F-4D97-AF65-F5344CB8AC3E}">
        <p14:creationId xmlns:p14="http://schemas.microsoft.com/office/powerpoint/2010/main" val="3319997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3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3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36" grpId="0" uiExpand="1" build="p"/>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store front with a pink pig on it&#10;&#10;AI-generated content may be incorrect.">
            <a:extLst>
              <a:ext uri="{FF2B5EF4-FFF2-40B4-BE49-F238E27FC236}">
                <a16:creationId xmlns:a16="http://schemas.microsoft.com/office/drawing/2014/main" id="{E20C2C5D-0B8B-7F94-56BB-3A3CA0212762}"/>
              </a:ext>
            </a:extLst>
          </p:cNvPr>
          <p:cNvPicPr>
            <a:picLocks noGrp="1" noChangeAspect="1"/>
          </p:cNvPicPr>
          <p:nvPr>
            <p:ph type="pic" sz="quarter" idx="10"/>
          </p:nvPr>
        </p:nvPicPr>
        <p:blipFill>
          <a:blip r:embed="rId3"/>
          <a:srcRect t="12500" b="12500"/>
          <a:stretch>
            <a:fillRect/>
          </a:stretch>
        </p:blipFill>
        <p:spPr>
          <a:xfrm>
            <a:off x="0" y="0"/>
            <a:ext cx="12192000" cy="6858000"/>
          </a:xfrm>
        </p:spPr>
      </p:pic>
    </p:spTree>
    <p:extLst>
      <p:ext uri="{BB962C8B-B14F-4D97-AF65-F5344CB8AC3E}">
        <p14:creationId xmlns:p14="http://schemas.microsoft.com/office/powerpoint/2010/main" val="1299397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7B732-4986-48AF-7212-D5CF280E54AB}"/>
              </a:ext>
            </a:extLst>
          </p:cNvPr>
          <p:cNvSpPr>
            <a:spLocks noGrp="1"/>
          </p:cNvSpPr>
          <p:nvPr>
            <p:ph type="title"/>
          </p:nvPr>
        </p:nvSpPr>
        <p:spPr>
          <a:xfrm>
            <a:off x="836463" y="760396"/>
            <a:ext cx="4979271" cy="5337208"/>
          </a:xfrm>
        </p:spPr>
        <p:txBody>
          <a:bodyPr anchor="ctr">
            <a:normAutofit/>
          </a:bodyPr>
          <a:lstStyle/>
          <a:p>
            <a:r>
              <a:rPr lang="is-IS"/>
              <a:t>Fast POS</a:t>
            </a:r>
            <a:endParaRPr lang="en-US"/>
          </a:p>
        </p:txBody>
      </p:sp>
      <p:sp>
        <p:nvSpPr>
          <p:cNvPr id="13" name="Text Placeholder 2">
            <a:extLst>
              <a:ext uri="{FF2B5EF4-FFF2-40B4-BE49-F238E27FC236}">
                <a16:creationId xmlns:a16="http://schemas.microsoft.com/office/drawing/2014/main" id="{8397C326-E36E-32E5-8560-D83EA0FB2EF9}"/>
              </a:ext>
            </a:extLst>
          </p:cNvPr>
          <p:cNvSpPr>
            <a:spLocks noGrp="1"/>
          </p:cNvSpPr>
          <p:nvPr>
            <p:ph type="body" sz="quarter" idx="10"/>
          </p:nvPr>
        </p:nvSpPr>
        <p:spPr>
          <a:xfrm>
            <a:off x="6224272" y="954931"/>
            <a:ext cx="5351462" cy="4948138"/>
          </a:xfrm>
        </p:spPr>
        <p:txBody>
          <a:bodyPr/>
          <a:lstStyle/>
          <a:p>
            <a:endParaRPr lang="en-US"/>
          </a:p>
        </p:txBody>
      </p:sp>
      <p:pic>
        <p:nvPicPr>
          <p:cNvPr id="4" name="Picture 3" descr="A computer screen with a screen on&#10;&#10;AI-generated content may be incorrect.">
            <a:extLst>
              <a:ext uri="{FF2B5EF4-FFF2-40B4-BE49-F238E27FC236}">
                <a16:creationId xmlns:a16="http://schemas.microsoft.com/office/drawing/2014/main" id="{55F01FC4-E9E2-FC66-43B4-CB9603439D08}"/>
              </a:ext>
            </a:extLst>
          </p:cNvPr>
          <p:cNvPicPr>
            <a:picLocks noChangeAspect="1"/>
          </p:cNvPicPr>
          <p:nvPr/>
        </p:nvPicPr>
        <p:blipFill>
          <a:blip r:embed="rId3"/>
          <a:stretch>
            <a:fillRect/>
          </a:stretch>
        </p:blipFill>
        <p:spPr>
          <a:xfrm>
            <a:off x="6656926" y="2734561"/>
            <a:ext cx="4488889" cy="4250860"/>
          </a:xfrm>
          <a:prstGeom prst="rect">
            <a:avLst/>
          </a:prstGeom>
        </p:spPr>
      </p:pic>
      <p:sp>
        <p:nvSpPr>
          <p:cNvPr id="3" name="Rounded Rectangle 3">
            <a:extLst>
              <a:ext uri="{FF2B5EF4-FFF2-40B4-BE49-F238E27FC236}">
                <a16:creationId xmlns:a16="http://schemas.microsoft.com/office/drawing/2014/main" id="{A5126813-D4F5-E222-0B71-08BE6099BDBC}"/>
              </a:ext>
            </a:extLst>
          </p:cNvPr>
          <p:cNvSpPr/>
          <p:nvPr/>
        </p:nvSpPr>
        <p:spPr>
          <a:xfrm>
            <a:off x="5967729" y="760395"/>
            <a:ext cx="5823668" cy="1895256"/>
          </a:xfrm>
          <a:prstGeom prst="roundRect">
            <a:avLst>
              <a:gd name="adj" fmla="val 4992"/>
            </a:avLst>
          </a:prstGeom>
          <a:solidFill>
            <a:srgbClr val="361C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S"/>
          </a:p>
        </p:txBody>
      </p:sp>
      <p:pic>
        <p:nvPicPr>
          <p:cNvPr id="5" name="Picture 4" descr="A pink and purple sign with white text&#10;&#10;AI-generated content may be incorrect.">
            <a:extLst>
              <a:ext uri="{FF2B5EF4-FFF2-40B4-BE49-F238E27FC236}">
                <a16:creationId xmlns:a16="http://schemas.microsoft.com/office/drawing/2014/main" id="{A625278B-E173-9881-1E98-B1AF0FB30191}"/>
              </a:ext>
            </a:extLst>
          </p:cNvPr>
          <p:cNvPicPr>
            <a:picLocks noChangeAspect="1"/>
          </p:cNvPicPr>
          <p:nvPr/>
        </p:nvPicPr>
        <p:blipFill>
          <a:blip r:embed="rId4"/>
          <a:stretch>
            <a:fillRect/>
          </a:stretch>
        </p:blipFill>
        <p:spPr>
          <a:xfrm>
            <a:off x="8406489" y="272374"/>
            <a:ext cx="3456835" cy="1217172"/>
          </a:xfrm>
          <a:prstGeom prst="rect">
            <a:avLst/>
          </a:prstGeom>
        </p:spPr>
      </p:pic>
      <p:sp>
        <p:nvSpPr>
          <p:cNvPr id="6" name="TextBox 5">
            <a:extLst>
              <a:ext uri="{FF2B5EF4-FFF2-40B4-BE49-F238E27FC236}">
                <a16:creationId xmlns:a16="http://schemas.microsoft.com/office/drawing/2014/main" id="{6BE1A801-320B-A1A0-061D-07D3DADF6F13}"/>
              </a:ext>
            </a:extLst>
          </p:cNvPr>
          <p:cNvSpPr txBox="1"/>
          <p:nvPr/>
        </p:nvSpPr>
        <p:spPr>
          <a:xfrm>
            <a:off x="6224272" y="1725875"/>
            <a:ext cx="5030630" cy="707886"/>
          </a:xfrm>
          <a:prstGeom prst="rect">
            <a:avLst/>
          </a:prstGeom>
          <a:noFill/>
        </p:spPr>
        <p:txBody>
          <a:bodyPr wrap="square" rtlCol="0">
            <a:spAutoFit/>
          </a:bodyPr>
          <a:lstStyle/>
          <a:p>
            <a:r>
              <a:rPr lang="is-IS" sz="2000">
                <a:solidFill>
                  <a:srgbClr val="F6F5F8"/>
                </a:solidFill>
              </a:rPr>
              <a:t>Web replication for offline POS</a:t>
            </a:r>
          </a:p>
          <a:p>
            <a:r>
              <a:rPr lang="is-IS" sz="2000">
                <a:solidFill>
                  <a:srgbClr val="F6F5F8"/>
                </a:solidFill>
              </a:rPr>
              <a:t>LS Update service as a Azure Service</a:t>
            </a:r>
            <a:endParaRPr lang="en-US" sz="2000">
              <a:solidFill>
                <a:srgbClr val="F6F5F8"/>
              </a:solidFill>
            </a:endParaRPr>
          </a:p>
        </p:txBody>
      </p:sp>
    </p:spTree>
    <p:extLst>
      <p:ext uri="{BB962C8B-B14F-4D97-AF65-F5344CB8AC3E}">
        <p14:creationId xmlns:p14="http://schemas.microsoft.com/office/powerpoint/2010/main" val="93010684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3AAEB-335F-A71D-8067-9199DEDE82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2A0823-6E0E-1489-5C7C-4ABEBF3EFAAB}"/>
              </a:ext>
            </a:extLst>
          </p:cNvPr>
          <p:cNvSpPr>
            <a:spLocks noGrp="1"/>
          </p:cNvSpPr>
          <p:nvPr>
            <p:ph type="title"/>
          </p:nvPr>
        </p:nvSpPr>
        <p:spPr>
          <a:xfrm>
            <a:off x="380513" y="181362"/>
            <a:ext cx="9983029" cy="588637"/>
          </a:xfrm>
        </p:spPr>
        <p:txBody>
          <a:bodyPr anchor="t">
            <a:normAutofit/>
          </a:bodyPr>
          <a:lstStyle/>
          <a:p>
            <a:r>
              <a:rPr lang="is-IS" sz="3400"/>
              <a:t>Fast POS</a:t>
            </a:r>
            <a:endParaRPr lang="en-US" sz="3400"/>
          </a:p>
        </p:txBody>
      </p:sp>
      <p:sp>
        <p:nvSpPr>
          <p:cNvPr id="6" name="Freeform 15">
            <a:extLst>
              <a:ext uri="{FF2B5EF4-FFF2-40B4-BE49-F238E27FC236}">
                <a16:creationId xmlns:a16="http://schemas.microsoft.com/office/drawing/2014/main" id="{3169A8EA-5600-C733-D510-07C20EAB4C4E}"/>
              </a:ext>
            </a:extLst>
          </p:cNvPr>
          <p:cNvSpPr/>
          <p:nvPr/>
        </p:nvSpPr>
        <p:spPr>
          <a:xfrm>
            <a:off x="668492" y="1347955"/>
            <a:ext cx="4118381" cy="2458728"/>
          </a:xfrm>
          <a:custGeom>
            <a:avLst/>
            <a:gdLst>
              <a:gd name="connsiteX0" fmla="*/ 48734 w 3418367"/>
              <a:gd name="connsiteY0" fmla="*/ 0 h 2126512"/>
              <a:gd name="connsiteX1" fmla="*/ 3369633 w 3418367"/>
              <a:gd name="connsiteY1" fmla="*/ 0 h 2126512"/>
              <a:gd name="connsiteX2" fmla="*/ 3418367 w 3418367"/>
              <a:gd name="connsiteY2" fmla="*/ 48734 h 2126512"/>
              <a:gd name="connsiteX3" fmla="*/ 3418367 w 3418367"/>
              <a:gd name="connsiteY3" fmla="*/ 156022 h 2126512"/>
              <a:gd name="connsiteX4" fmla="*/ 3418367 w 3418367"/>
              <a:gd name="connsiteY4" fmla="*/ 243662 h 2126512"/>
              <a:gd name="connsiteX5" fmla="*/ 3418367 w 3418367"/>
              <a:gd name="connsiteY5" fmla="*/ 1882850 h 2126512"/>
              <a:gd name="connsiteX6" fmla="*/ 3418367 w 3418367"/>
              <a:gd name="connsiteY6" fmla="*/ 2063746 h 2126512"/>
              <a:gd name="connsiteX7" fmla="*/ 3418367 w 3418367"/>
              <a:gd name="connsiteY7" fmla="*/ 2077778 h 2126512"/>
              <a:gd name="connsiteX8" fmla="*/ 3369633 w 3418367"/>
              <a:gd name="connsiteY8" fmla="*/ 2126512 h 2126512"/>
              <a:gd name="connsiteX9" fmla="*/ 48734 w 3418367"/>
              <a:gd name="connsiteY9" fmla="*/ 2126512 h 2126512"/>
              <a:gd name="connsiteX10" fmla="*/ 0 w 3418367"/>
              <a:gd name="connsiteY10" fmla="*/ 2077778 h 2126512"/>
              <a:gd name="connsiteX11" fmla="*/ 0 w 3418367"/>
              <a:gd name="connsiteY11" fmla="*/ 2063746 h 2126512"/>
              <a:gd name="connsiteX12" fmla="*/ 0 w 3418367"/>
              <a:gd name="connsiteY12" fmla="*/ 1882850 h 2126512"/>
              <a:gd name="connsiteX13" fmla="*/ 0 w 3418367"/>
              <a:gd name="connsiteY13" fmla="*/ 243662 h 2126512"/>
              <a:gd name="connsiteX14" fmla="*/ 0 w 3418367"/>
              <a:gd name="connsiteY14" fmla="*/ 243662 h 2126512"/>
              <a:gd name="connsiteX15" fmla="*/ 0 w 3418367"/>
              <a:gd name="connsiteY15" fmla="*/ 48734 h 2126512"/>
              <a:gd name="connsiteX16" fmla="*/ 48734 w 3418367"/>
              <a:gd name="connsiteY16" fmla="*/ 0 h 2126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18367" h="2126512">
                <a:moveTo>
                  <a:pt x="48734" y="0"/>
                </a:moveTo>
                <a:lnTo>
                  <a:pt x="3369633" y="0"/>
                </a:lnTo>
                <a:cubicBezTo>
                  <a:pt x="3396548" y="0"/>
                  <a:pt x="3418367" y="21819"/>
                  <a:pt x="3418367" y="48734"/>
                </a:cubicBezTo>
                <a:lnTo>
                  <a:pt x="3418367" y="156022"/>
                </a:lnTo>
                <a:lnTo>
                  <a:pt x="3418367" y="243662"/>
                </a:lnTo>
                <a:lnTo>
                  <a:pt x="3418367" y="1882850"/>
                </a:lnTo>
                <a:lnTo>
                  <a:pt x="3418367" y="2063746"/>
                </a:lnTo>
                <a:lnTo>
                  <a:pt x="3418367" y="2077778"/>
                </a:lnTo>
                <a:cubicBezTo>
                  <a:pt x="3418367" y="2104693"/>
                  <a:pt x="3396548" y="2126512"/>
                  <a:pt x="3369633" y="2126512"/>
                </a:cubicBezTo>
                <a:lnTo>
                  <a:pt x="48734" y="2126512"/>
                </a:lnTo>
                <a:cubicBezTo>
                  <a:pt x="21819" y="2126512"/>
                  <a:pt x="0" y="2104693"/>
                  <a:pt x="0" y="2077778"/>
                </a:cubicBezTo>
                <a:lnTo>
                  <a:pt x="0" y="2063746"/>
                </a:lnTo>
                <a:lnTo>
                  <a:pt x="0" y="1882850"/>
                </a:lnTo>
                <a:lnTo>
                  <a:pt x="0" y="243662"/>
                </a:lnTo>
                <a:lnTo>
                  <a:pt x="0" y="243662"/>
                </a:lnTo>
                <a:lnTo>
                  <a:pt x="0" y="48734"/>
                </a:lnTo>
                <a:cubicBezTo>
                  <a:pt x="0" y="21819"/>
                  <a:pt x="21819" y="0"/>
                  <a:pt x="48734" y="0"/>
                </a:cubicBezTo>
                <a:close/>
              </a:path>
            </a:pathLst>
          </a:custGeom>
          <a:solidFill>
            <a:srgbClr val="6E63D6"/>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285750" indent="-285750">
              <a:buFont typeface="Arial" panose="020B0604020202020204" pitchFamily="34" charset="0"/>
              <a:buChar char="•"/>
            </a:pPr>
            <a:endParaRPr lang="en-US" sz="1400" i="1"/>
          </a:p>
        </p:txBody>
      </p:sp>
      <p:sp>
        <p:nvSpPr>
          <p:cNvPr id="10" name="Freeform 15">
            <a:extLst>
              <a:ext uri="{FF2B5EF4-FFF2-40B4-BE49-F238E27FC236}">
                <a16:creationId xmlns:a16="http://schemas.microsoft.com/office/drawing/2014/main" id="{EB3CE060-2D61-8EA0-21FC-5E8729594691}"/>
              </a:ext>
            </a:extLst>
          </p:cNvPr>
          <p:cNvSpPr/>
          <p:nvPr/>
        </p:nvSpPr>
        <p:spPr>
          <a:xfrm>
            <a:off x="5849574" y="557123"/>
            <a:ext cx="4213880" cy="2458728"/>
          </a:xfrm>
          <a:custGeom>
            <a:avLst/>
            <a:gdLst>
              <a:gd name="connsiteX0" fmla="*/ 48734 w 3418367"/>
              <a:gd name="connsiteY0" fmla="*/ 0 h 2126512"/>
              <a:gd name="connsiteX1" fmla="*/ 3369633 w 3418367"/>
              <a:gd name="connsiteY1" fmla="*/ 0 h 2126512"/>
              <a:gd name="connsiteX2" fmla="*/ 3418367 w 3418367"/>
              <a:gd name="connsiteY2" fmla="*/ 48734 h 2126512"/>
              <a:gd name="connsiteX3" fmla="*/ 3418367 w 3418367"/>
              <a:gd name="connsiteY3" fmla="*/ 156022 h 2126512"/>
              <a:gd name="connsiteX4" fmla="*/ 3418367 w 3418367"/>
              <a:gd name="connsiteY4" fmla="*/ 243662 h 2126512"/>
              <a:gd name="connsiteX5" fmla="*/ 3418367 w 3418367"/>
              <a:gd name="connsiteY5" fmla="*/ 1882850 h 2126512"/>
              <a:gd name="connsiteX6" fmla="*/ 3418367 w 3418367"/>
              <a:gd name="connsiteY6" fmla="*/ 2063746 h 2126512"/>
              <a:gd name="connsiteX7" fmla="*/ 3418367 w 3418367"/>
              <a:gd name="connsiteY7" fmla="*/ 2077778 h 2126512"/>
              <a:gd name="connsiteX8" fmla="*/ 3369633 w 3418367"/>
              <a:gd name="connsiteY8" fmla="*/ 2126512 h 2126512"/>
              <a:gd name="connsiteX9" fmla="*/ 48734 w 3418367"/>
              <a:gd name="connsiteY9" fmla="*/ 2126512 h 2126512"/>
              <a:gd name="connsiteX10" fmla="*/ 0 w 3418367"/>
              <a:gd name="connsiteY10" fmla="*/ 2077778 h 2126512"/>
              <a:gd name="connsiteX11" fmla="*/ 0 w 3418367"/>
              <a:gd name="connsiteY11" fmla="*/ 2063746 h 2126512"/>
              <a:gd name="connsiteX12" fmla="*/ 0 w 3418367"/>
              <a:gd name="connsiteY12" fmla="*/ 1882850 h 2126512"/>
              <a:gd name="connsiteX13" fmla="*/ 0 w 3418367"/>
              <a:gd name="connsiteY13" fmla="*/ 243662 h 2126512"/>
              <a:gd name="connsiteX14" fmla="*/ 0 w 3418367"/>
              <a:gd name="connsiteY14" fmla="*/ 243662 h 2126512"/>
              <a:gd name="connsiteX15" fmla="*/ 0 w 3418367"/>
              <a:gd name="connsiteY15" fmla="*/ 48734 h 2126512"/>
              <a:gd name="connsiteX16" fmla="*/ 48734 w 3418367"/>
              <a:gd name="connsiteY16" fmla="*/ 0 h 2126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18367" h="2126512">
                <a:moveTo>
                  <a:pt x="48734" y="0"/>
                </a:moveTo>
                <a:lnTo>
                  <a:pt x="3369633" y="0"/>
                </a:lnTo>
                <a:cubicBezTo>
                  <a:pt x="3396548" y="0"/>
                  <a:pt x="3418367" y="21819"/>
                  <a:pt x="3418367" y="48734"/>
                </a:cubicBezTo>
                <a:lnTo>
                  <a:pt x="3418367" y="156022"/>
                </a:lnTo>
                <a:lnTo>
                  <a:pt x="3418367" y="243662"/>
                </a:lnTo>
                <a:lnTo>
                  <a:pt x="3418367" y="1882850"/>
                </a:lnTo>
                <a:lnTo>
                  <a:pt x="3418367" y="2063746"/>
                </a:lnTo>
                <a:lnTo>
                  <a:pt x="3418367" y="2077778"/>
                </a:lnTo>
                <a:cubicBezTo>
                  <a:pt x="3418367" y="2104693"/>
                  <a:pt x="3396548" y="2126512"/>
                  <a:pt x="3369633" y="2126512"/>
                </a:cubicBezTo>
                <a:lnTo>
                  <a:pt x="48734" y="2126512"/>
                </a:lnTo>
                <a:cubicBezTo>
                  <a:pt x="21819" y="2126512"/>
                  <a:pt x="0" y="2104693"/>
                  <a:pt x="0" y="2077778"/>
                </a:cubicBezTo>
                <a:lnTo>
                  <a:pt x="0" y="2063746"/>
                </a:lnTo>
                <a:lnTo>
                  <a:pt x="0" y="1882850"/>
                </a:lnTo>
                <a:lnTo>
                  <a:pt x="0" y="243662"/>
                </a:lnTo>
                <a:lnTo>
                  <a:pt x="0" y="243662"/>
                </a:lnTo>
                <a:lnTo>
                  <a:pt x="0" y="48734"/>
                </a:lnTo>
                <a:cubicBezTo>
                  <a:pt x="0" y="21819"/>
                  <a:pt x="21819" y="0"/>
                  <a:pt x="48734" y="0"/>
                </a:cubicBezTo>
                <a:close/>
              </a:path>
            </a:pathLst>
          </a:custGeom>
          <a:solidFill>
            <a:srgbClr val="00BCB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285750" indent="-285750">
              <a:buFont typeface="Arial" panose="020B0604020202020204" pitchFamily="34" charset="0"/>
              <a:buChar char="•"/>
            </a:pPr>
            <a:endParaRPr lang="en-US" sz="1400" i="1"/>
          </a:p>
        </p:txBody>
      </p:sp>
      <p:sp>
        <p:nvSpPr>
          <p:cNvPr id="13" name="Freeform 15">
            <a:extLst>
              <a:ext uri="{FF2B5EF4-FFF2-40B4-BE49-F238E27FC236}">
                <a16:creationId xmlns:a16="http://schemas.microsoft.com/office/drawing/2014/main" id="{3405ADA1-E925-5AE5-1B83-C0880A186E9F}"/>
              </a:ext>
            </a:extLst>
          </p:cNvPr>
          <p:cNvSpPr/>
          <p:nvPr/>
        </p:nvSpPr>
        <p:spPr>
          <a:xfrm>
            <a:off x="5884979" y="3970635"/>
            <a:ext cx="4177274" cy="2706003"/>
          </a:xfrm>
          <a:custGeom>
            <a:avLst/>
            <a:gdLst>
              <a:gd name="connsiteX0" fmla="*/ 48734 w 3418367"/>
              <a:gd name="connsiteY0" fmla="*/ 0 h 2126512"/>
              <a:gd name="connsiteX1" fmla="*/ 3369633 w 3418367"/>
              <a:gd name="connsiteY1" fmla="*/ 0 h 2126512"/>
              <a:gd name="connsiteX2" fmla="*/ 3418367 w 3418367"/>
              <a:gd name="connsiteY2" fmla="*/ 48734 h 2126512"/>
              <a:gd name="connsiteX3" fmla="*/ 3418367 w 3418367"/>
              <a:gd name="connsiteY3" fmla="*/ 156022 h 2126512"/>
              <a:gd name="connsiteX4" fmla="*/ 3418367 w 3418367"/>
              <a:gd name="connsiteY4" fmla="*/ 243662 h 2126512"/>
              <a:gd name="connsiteX5" fmla="*/ 3418367 w 3418367"/>
              <a:gd name="connsiteY5" fmla="*/ 1882850 h 2126512"/>
              <a:gd name="connsiteX6" fmla="*/ 3418367 w 3418367"/>
              <a:gd name="connsiteY6" fmla="*/ 2063746 h 2126512"/>
              <a:gd name="connsiteX7" fmla="*/ 3418367 w 3418367"/>
              <a:gd name="connsiteY7" fmla="*/ 2077778 h 2126512"/>
              <a:gd name="connsiteX8" fmla="*/ 3369633 w 3418367"/>
              <a:gd name="connsiteY8" fmla="*/ 2126512 h 2126512"/>
              <a:gd name="connsiteX9" fmla="*/ 48734 w 3418367"/>
              <a:gd name="connsiteY9" fmla="*/ 2126512 h 2126512"/>
              <a:gd name="connsiteX10" fmla="*/ 0 w 3418367"/>
              <a:gd name="connsiteY10" fmla="*/ 2077778 h 2126512"/>
              <a:gd name="connsiteX11" fmla="*/ 0 w 3418367"/>
              <a:gd name="connsiteY11" fmla="*/ 2063746 h 2126512"/>
              <a:gd name="connsiteX12" fmla="*/ 0 w 3418367"/>
              <a:gd name="connsiteY12" fmla="*/ 1882850 h 2126512"/>
              <a:gd name="connsiteX13" fmla="*/ 0 w 3418367"/>
              <a:gd name="connsiteY13" fmla="*/ 243662 h 2126512"/>
              <a:gd name="connsiteX14" fmla="*/ 0 w 3418367"/>
              <a:gd name="connsiteY14" fmla="*/ 243662 h 2126512"/>
              <a:gd name="connsiteX15" fmla="*/ 0 w 3418367"/>
              <a:gd name="connsiteY15" fmla="*/ 48734 h 2126512"/>
              <a:gd name="connsiteX16" fmla="*/ 48734 w 3418367"/>
              <a:gd name="connsiteY16" fmla="*/ 0 h 2126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18367" h="2126512">
                <a:moveTo>
                  <a:pt x="48734" y="0"/>
                </a:moveTo>
                <a:lnTo>
                  <a:pt x="3369633" y="0"/>
                </a:lnTo>
                <a:cubicBezTo>
                  <a:pt x="3396548" y="0"/>
                  <a:pt x="3418367" y="21819"/>
                  <a:pt x="3418367" y="48734"/>
                </a:cubicBezTo>
                <a:lnTo>
                  <a:pt x="3418367" y="156022"/>
                </a:lnTo>
                <a:lnTo>
                  <a:pt x="3418367" y="243662"/>
                </a:lnTo>
                <a:lnTo>
                  <a:pt x="3418367" y="1882850"/>
                </a:lnTo>
                <a:lnTo>
                  <a:pt x="3418367" y="2063746"/>
                </a:lnTo>
                <a:lnTo>
                  <a:pt x="3418367" y="2077778"/>
                </a:lnTo>
                <a:cubicBezTo>
                  <a:pt x="3418367" y="2104693"/>
                  <a:pt x="3396548" y="2126512"/>
                  <a:pt x="3369633" y="2126512"/>
                </a:cubicBezTo>
                <a:lnTo>
                  <a:pt x="48734" y="2126512"/>
                </a:lnTo>
                <a:cubicBezTo>
                  <a:pt x="21819" y="2126512"/>
                  <a:pt x="0" y="2104693"/>
                  <a:pt x="0" y="2077778"/>
                </a:cubicBezTo>
                <a:lnTo>
                  <a:pt x="0" y="2063746"/>
                </a:lnTo>
                <a:lnTo>
                  <a:pt x="0" y="1882850"/>
                </a:lnTo>
                <a:lnTo>
                  <a:pt x="0" y="243662"/>
                </a:lnTo>
                <a:lnTo>
                  <a:pt x="0" y="243662"/>
                </a:lnTo>
                <a:lnTo>
                  <a:pt x="0" y="48734"/>
                </a:lnTo>
                <a:cubicBezTo>
                  <a:pt x="0" y="21819"/>
                  <a:pt x="21819" y="0"/>
                  <a:pt x="48734" y="0"/>
                </a:cubicBezTo>
                <a:close/>
              </a:path>
            </a:pathLst>
          </a:custGeom>
          <a:solidFill>
            <a:srgbClr val="D14B7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endParaRPr lang="en-US" sz="1400" i="1"/>
          </a:p>
        </p:txBody>
      </p:sp>
      <p:sp>
        <p:nvSpPr>
          <p:cNvPr id="18" name="Freeform 15">
            <a:extLst>
              <a:ext uri="{FF2B5EF4-FFF2-40B4-BE49-F238E27FC236}">
                <a16:creationId xmlns:a16="http://schemas.microsoft.com/office/drawing/2014/main" id="{9FD0213F-350E-8ECB-4E30-45C88CEFAB7D}"/>
              </a:ext>
            </a:extLst>
          </p:cNvPr>
          <p:cNvSpPr/>
          <p:nvPr/>
        </p:nvSpPr>
        <p:spPr>
          <a:xfrm>
            <a:off x="733086" y="5009121"/>
            <a:ext cx="4053787" cy="1179493"/>
          </a:xfrm>
          <a:custGeom>
            <a:avLst/>
            <a:gdLst>
              <a:gd name="connsiteX0" fmla="*/ 48734 w 3418367"/>
              <a:gd name="connsiteY0" fmla="*/ 0 h 2126512"/>
              <a:gd name="connsiteX1" fmla="*/ 3369633 w 3418367"/>
              <a:gd name="connsiteY1" fmla="*/ 0 h 2126512"/>
              <a:gd name="connsiteX2" fmla="*/ 3418367 w 3418367"/>
              <a:gd name="connsiteY2" fmla="*/ 48734 h 2126512"/>
              <a:gd name="connsiteX3" fmla="*/ 3418367 w 3418367"/>
              <a:gd name="connsiteY3" fmla="*/ 156022 h 2126512"/>
              <a:gd name="connsiteX4" fmla="*/ 3418367 w 3418367"/>
              <a:gd name="connsiteY4" fmla="*/ 243662 h 2126512"/>
              <a:gd name="connsiteX5" fmla="*/ 3418367 w 3418367"/>
              <a:gd name="connsiteY5" fmla="*/ 1882850 h 2126512"/>
              <a:gd name="connsiteX6" fmla="*/ 3418367 w 3418367"/>
              <a:gd name="connsiteY6" fmla="*/ 2063746 h 2126512"/>
              <a:gd name="connsiteX7" fmla="*/ 3418367 w 3418367"/>
              <a:gd name="connsiteY7" fmla="*/ 2077778 h 2126512"/>
              <a:gd name="connsiteX8" fmla="*/ 3369633 w 3418367"/>
              <a:gd name="connsiteY8" fmla="*/ 2126512 h 2126512"/>
              <a:gd name="connsiteX9" fmla="*/ 48734 w 3418367"/>
              <a:gd name="connsiteY9" fmla="*/ 2126512 h 2126512"/>
              <a:gd name="connsiteX10" fmla="*/ 0 w 3418367"/>
              <a:gd name="connsiteY10" fmla="*/ 2077778 h 2126512"/>
              <a:gd name="connsiteX11" fmla="*/ 0 w 3418367"/>
              <a:gd name="connsiteY11" fmla="*/ 2063746 h 2126512"/>
              <a:gd name="connsiteX12" fmla="*/ 0 w 3418367"/>
              <a:gd name="connsiteY12" fmla="*/ 1882850 h 2126512"/>
              <a:gd name="connsiteX13" fmla="*/ 0 w 3418367"/>
              <a:gd name="connsiteY13" fmla="*/ 243662 h 2126512"/>
              <a:gd name="connsiteX14" fmla="*/ 0 w 3418367"/>
              <a:gd name="connsiteY14" fmla="*/ 243662 h 2126512"/>
              <a:gd name="connsiteX15" fmla="*/ 0 w 3418367"/>
              <a:gd name="connsiteY15" fmla="*/ 48734 h 2126512"/>
              <a:gd name="connsiteX16" fmla="*/ 48734 w 3418367"/>
              <a:gd name="connsiteY16" fmla="*/ 0 h 2126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18367" h="2126512">
                <a:moveTo>
                  <a:pt x="48734" y="0"/>
                </a:moveTo>
                <a:lnTo>
                  <a:pt x="3369633" y="0"/>
                </a:lnTo>
                <a:cubicBezTo>
                  <a:pt x="3396548" y="0"/>
                  <a:pt x="3418367" y="21819"/>
                  <a:pt x="3418367" y="48734"/>
                </a:cubicBezTo>
                <a:lnTo>
                  <a:pt x="3418367" y="156022"/>
                </a:lnTo>
                <a:lnTo>
                  <a:pt x="3418367" y="243662"/>
                </a:lnTo>
                <a:lnTo>
                  <a:pt x="3418367" y="1882850"/>
                </a:lnTo>
                <a:lnTo>
                  <a:pt x="3418367" y="2063746"/>
                </a:lnTo>
                <a:lnTo>
                  <a:pt x="3418367" y="2077778"/>
                </a:lnTo>
                <a:cubicBezTo>
                  <a:pt x="3418367" y="2104693"/>
                  <a:pt x="3396548" y="2126512"/>
                  <a:pt x="3369633" y="2126512"/>
                </a:cubicBezTo>
                <a:lnTo>
                  <a:pt x="48734" y="2126512"/>
                </a:lnTo>
                <a:cubicBezTo>
                  <a:pt x="21819" y="2126512"/>
                  <a:pt x="0" y="2104693"/>
                  <a:pt x="0" y="2077778"/>
                </a:cubicBezTo>
                <a:lnTo>
                  <a:pt x="0" y="2063746"/>
                </a:lnTo>
                <a:lnTo>
                  <a:pt x="0" y="1882850"/>
                </a:lnTo>
                <a:lnTo>
                  <a:pt x="0" y="243662"/>
                </a:lnTo>
                <a:lnTo>
                  <a:pt x="0" y="243662"/>
                </a:lnTo>
                <a:lnTo>
                  <a:pt x="0" y="48734"/>
                </a:lnTo>
                <a:cubicBezTo>
                  <a:pt x="0" y="21819"/>
                  <a:pt x="21819" y="0"/>
                  <a:pt x="48734" y="0"/>
                </a:cubicBezTo>
                <a:close/>
              </a:path>
            </a:pathLst>
          </a:custGeom>
          <a:solidFill>
            <a:srgbClr val="B5821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endParaRPr lang="en-US" sz="1400" i="1"/>
          </a:p>
        </p:txBody>
      </p:sp>
      <p:pic>
        <p:nvPicPr>
          <p:cNvPr id="1036" name="Picture 12" descr="Saleh &amp; Hasan Noori">
            <a:extLst>
              <a:ext uri="{FF2B5EF4-FFF2-40B4-BE49-F238E27FC236}">
                <a16:creationId xmlns:a16="http://schemas.microsoft.com/office/drawing/2014/main" id="{A7F250CE-B477-508B-86BC-50C9C74BE7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47" y="4333238"/>
            <a:ext cx="1190625" cy="76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0" name="Picture 2" descr="Super Selectos">
            <a:extLst>
              <a:ext uri="{FF2B5EF4-FFF2-40B4-BE49-F238E27FC236}">
                <a16:creationId xmlns:a16="http://schemas.microsoft.com/office/drawing/2014/main" id="{E01D4A36-982F-8CFD-35E7-523F08763D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38194" y="-29814"/>
            <a:ext cx="1190625" cy="76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Box 2">
            <a:extLst>
              <a:ext uri="{FF2B5EF4-FFF2-40B4-BE49-F238E27FC236}">
                <a16:creationId xmlns:a16="http://schemas.microsoft.com/office/drawing/2014/main" id="{1B4E9410-D6CD-DCD3-C755-4939AD28BB8D}"/>
              </a:ext>
            </a:extLst>
          </p:cNvPr>
          <p:cNvSpPr txBox="1"/>
          <p:nvPr/>
        </p:nvSpPr>
        <p:spPr>
          <a:xfrm>
            <a:off x="6181106" y="912631"/>
            <a:ext cx="3616037" cy="1754326"/>
          </a:xfrm>
          <a:prstGeom prst="rect">
            <a:avLst/>
          </a:prstGeom>
          <a:noFill/>
        </p:spPr>
        <p:txBody>
          <a:bodyPr wrap="square" rtlCol="0">
            <a:spAutoFit/>
          </a:bodyPr>
          <a:lstStyle/>
          <a:p>
            <a:r>
              <a:rPr lang="en-US" sz="1800" i="1">
                <a:latin typeface="Aptos" panose="020B0004020202020204" pitchFamily="34" charset="0"/>
              </a:rPr>
              <a:t> “With the implementation of the new system, </a:t>
            </a:r>
            <a:r>
              <a:rPr lang="en-US" sz="1800" b="1" i="1">
                <a:latin typeface="Aptos" panose="020B0004020202020204" pitchFamily="34" charset="0"/>
              </a:rPr>
              <a:t>we have witnessed a 30% increase in transactions </a:t>
            </a:r>
            <a:r>
              <a:rPr lang="en-US" sz="1800" i="1">
                <a:latin typeface="Aptos" panose="020B0004020202020204" pitchFamily="34" charset="0"/>
              </a:rPr>
              <a:t>per hour at the POS terminals due to faster checkout processes and improved system responsiveness.”</a:t>
            </a:r>
            <a:endParaRPr lang="en-IS" i="1">
              <a:latin typeface="Aptos" panose="020B0004020202020204" pitchFamily="34" charset="0"/>
            </a:endParaRPr>
          </a:p>
        </p:txBody>
      </p:sp>
      <p:sp>
        <p:nvSpPr>
          <p:cNvPr id="5" name="TextBox 4">
            <a:extLst>
              <a:ext uri="{FF2B5EF4-FFF2-40B4-BE49-F238E27FC236}">
                <a16:creationId xmlns:a16="http://schemas.microsoft.com/office/drawing/2014/main" id="{7E5C1535-DD45-9410-3F7B-89CDFD5D7F25}"/>
              </a:ext>
            </a:extLst>
          </p:cNvPr>
          <p:cNvSpPr txBox="1"/>
          <p:nvPr/>
        </p:nvSpPr>
        <p:spPr>
          <a:xfrm>
            <a:off x="7330785" y="-329990"/>
            <a:ext cx="1316677" cy="2646878"/>
          </a:xfrm>
          <a:prstGeom prst="rect">
            <a:avLst/>
          </a:prstGeom>
          <a:noFill/>
        </p:spPr>
        <p:txBody>
          <a:bodyPr wrap="square">
            <a:spAutoFit/>
          </a:bodyPr>
          <a:lstStyle/>
          <a:p>
            <a:r>
              <a:rPr lang="en-US" sz="16600" i="1">
                <a:solidFill>
                  <a:srgbClr val="361C5C"/>
                </a:solidFill>
              </a:rPr>
              <a:t>"</a:t>
            </a:r>
            <a:r>
              <a:rPr lang="en-US" sz="16600" i="1">
                <a:solidFill>
                  <a:srgbClr val="EFBC6E"/>
                </a:solidFill>
              </a:rPr>
              <a:t> </a:t>
            </a:r>
          </a:p>
        </p:txBody>
      </p:sp>
      <p:sp>
        <p:nvSpPr>
          <p:cNvPr id="4" name="TextBox 3">
            <a:extLst>
              <a:ext uri="{FF2B5EF4-FFF2-40B4-BE49-F238E27FC236}">
                <a16:creationId xmlns:a16="http://schemas.microsoft.com/office/drawing/2014/main" id="{C31F8D29-4179-D56C-5E57-AC6D3A67498F}"/>
              </a:ext>
            </a:extLst>
          </p:cNvPr>
          <p:cNvSpPr txBox="1"/>
          <p:nvPr/>
        </p:nvSpPr>
        <p:spPr>
          <a:xfrm>
            <a:off x="904525" y="5157013"/>
            <a:ext cx="3616037" cy="923330"/>
          </a:xfrm>
          <a:prstGeom prst="rect">
            <a:avLst/>
          </a:prstGeom>
          <a:noFill/>
        </p:spPr>
        <p:txBody>
          <a:bodyPr wrap="square" rtlCol="0">
            <a:spAutoFit/>
          </a:bodyPr>
          <a:lstStyle/>
          <a:p>
            <a:r>
              <a:rPr lang="en-US" sz="1800" i="1">
                <a:latin typeface="Aptos" panose="020B0004020202020204" pitchFamily="34" charset="0"/>
              </a:rPr>
              <a:t>"The average time of a single POS transaction has </a:t>
            </a:r>
            <a:r>
              <a:rPr lang="en-US" sz="1800" b="1" i="1">
                <a:latin typeface="Aptos" panose="020B0004020202020204" pitchFamily="34" charset="0"/>
              </a:rPr>
              <a:t>reduced by around 50%."</a:t>
            </a:r>
          </a:p>
        </p:txBody>
      </p:sp>
      <p:sp>
        <p:nvSpPr>
          <p:cNvPr id="7" name="TextBox 6">
            <a:extLst>
              <a:ext uri="{FF2B5EF4-FFF2-40B4-BE49-F238E27FC236}">
                <a16:creationId xmlns:a16="http://schemas.microsoft.com/office/drawing/2014/main" id="{4C53F019-604A-7D6B-7E45-9019AC3F25F7}"/>
              </a:ext>
            </a:extLst>
          </p:cNvPr>
          <p:cNvSpPr txBox="1"/>
          <p:nvPr/>
        </p:nvSpPr>
        <p:spPr>
          <a:xfrm>
            <a:off x="2054204" y="4124461"/>
            <a:ext cx="1316677" cy="2646878"/>
          </a:xfrm>
          <a:prstGeom prst="rect">
            <a:avLst/>
          </a:prstGeom>
          <a:noFill/>
        </p:spPr>
        <p:txBody>
          <a:bodyPr wrap="square">
            <a:spAutoFit/>
          </a:bodyPr>
          <a:lstStyle/>
          <a:p>
            <a:r>
              <a:rPr lang="en-US" sz="16600" i="1">
                <a:solidFill>
                  <a:srgbClr val="361C5C"/>
                </a:solidFill>
              </a:rPr>
              <a:t>"</a:t>
            </a:r>
            <a:r>
              <a:rPr lang="en-US" sz="16600" i="1">
                <a:solidFill>
                  <a:srgbClr val="EFBC6E"/>
                </a:solidFill>
              </a:rPr>
              <a:t> </a:t>
            </a:r>
          </a:p>
        </p:txBody>
      </p:sp>
      <p:sp>
        <p:nvSpPr>
          <p:cNvPr id="9" name="TextBox 8">
            <a:extLst>
              <a:ext uri="{FF2B5EF4-FFF2-40B4-BE49-F238E27FC236}">
                <a16:creationId xmlns:a16="http://schemas.microsoft.com/office/drawing/2014/main" id="{18C1A53D-9E1E-C057-F3D6-354A23E73DFA}"/>
              </a:ext>
            </a:extLst>
          </p:cNvPr>
          <p:cNvSpPr txBox="1"/>
          <p:nvPr/>
        </p:nvSpPr>
        <p:spPr>
          <a:xfrm>
            <a:off x="948479" y="1699237"/>
            <a:ext cx="3616037" cy="1754326"/>
          </a:xfrm>
          <a:prstGeom prst="rect">
            <a:avLst/>
          </a:prstGeom>
          <a:noFill/>
        </p:spPr>
        <p:txBody>
          <a:bodyPr wrap="square" rtlCol="0">
            <a:spAutoFit/>
          </a:bodyPr>
          <a:lstStyle/>
          <a:p>
            <a:r>
              <a:rPr lang="en-US" sz="1800" i="1">
                <a:latin typeface="Aptos" panose="020B0004020202020204" pitchFamily="34" charset="0"/>
              </a:rPr>
              <a:t>“Customers may spend hours browsing products in the store, but they are not willing to wait for a long time in the checkout queue. With LS Central we have</a:t>
            </a:r>
            <a:r>
              <a:rPr lang="en-US" sz="1800" b="1" i="1">
                <a:latin typeface="Aptos" panose="020B0004020202020204" pitchFamily="34" charset="0"/>
              </a:rPr>
              <a:t> faster checkout speeds</a:t>
            </a:r>
            <a:r>
              <a:rPr lang="en-US" sz="1800" i="1">
                <a:latin typeface="Aptos" panose="020B0004020202020204" pitchFamily="34" charset="0"/>
              </a:rPr>
              <a:t>.”</a:t>
            </a:r>
            <a:endParaRPr lang="en-IS" i="1">
              <a:latin typeface="Aptos" panose="020B0004020202020204" pitchFamily="34" charset="0"/>
            </a:endParaRPr>
          </a:p>
        </p:txBody>
      </p:sp>
      <p:sp>
        <p:nvSpPr>
          <p:cNvPr id="11" name="TextBox 10">
            <a:extLst>
              <a:ext uri="{FF2B5EF4-FFF2-40B4-BE49-F238E27FC236}">
                <a16:creationId xmlns:a16="http://schemas.microsoft.com/office/drawing/2014/main" id="{50EAE2D9-F850-6AA0-30FA-0AF1AB55ABE3}"/>
              </a:ext>
            </a:extLst>
          </p:cNvPr>
          <p:cNvSpPr txBox="1"/>
          <p:nvPr/>
        </p:nvSpPr>
        <p:spPr>
          <a:xfrm>
            <a:off x="2098158" y="456616"/>
            <a:ext cx="1316677" cy="2646878"/>
          </a:xfrm>
          <a:prstGeom prst="rect">
            <a:avLst/>
          </a:prstGeom>
          <a:noFill/>
        </p:spPr>
        <p:txBody>
          <a:bodyPr wrap="square">
            <a:spAutoFit/>
          </a:bodyPr>
          <a:lstStyle/>
          <a:p>
            <a:r>
              <a:rPr lang="en-US" sz="16600" i="1">
                <a:solidFill>
                  <a:srgbClr val="361C5C"/>
                </a:solidFill>
              </a:rPr>
              <a:t>"</a:t>
            </a:r>
            <a:r>
              <a:rPr lang="en-US" sz="16600" i="1">
                <a:solidFill>
                  <a:srgbClr val="EFBC6E"/>
                </a:solidFill>
              </a:rPr>
              <a:t> </a:t>
            </a:r>
          </a:p>
        </p:txBody>
      </p:sp>
      <p:pic>
        <p:nvPicPr>
          <p:cNvPr id="4098" name="Picture 2" descr="Nesto">
            <a:extLst>
              <a:ext uri="{FF2B5EF4-FFF2-40B4-BE49-F238E27FC236}">
                <a16:creationId xmlns:a16="http://schemas.microsoft.com/office/drawing/2014/main" id="{B0F69BA1-4DCC-7F97-295A-F8E5E30036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524" y="756875"/>
            <a:ext cx="1190625" cy="76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 name="TextBox 14">
            <a:extLst>
              <a:ext uri="{FF2B5EF4-FFF2-40B4-BE49-F238E27FC236}">
                <a16:creationId xmlns:a16="http://schemas.microsoft.com/office/drawing/2014/main" id="{3E77E75E-0A04-05C9-E54C-2584ED520528}"/>
              </a:ext>
            </a:extLst>
          </p:cNvPr>
          <p:cNvSpPr txBox="1"/>
          <p:nvPr/>
        </p:nvSpPr>
        <p:spPr>
          <a:xfrm>
            <a:off x="6139207" y="4278148"/>
            <a:ext cx="3616037" cy="2308324"/>
          </a:xfrm>
          <a:prstGeom prst="rect">
            <a:avLst/>
          </a:prstGeom>
          <a:noFill/>
        </p:spPr>
        <p:txBody>
          <a:bodyPr wrap="square" rtlCol="0">
            <a:spAutoFit/>
          </a:bodyPr>
          <a:lstStyle>
            <a:defPPr>
              <a:defRPr lang="en-IS"/>
            </a:defPPr>
            <a:lvl1pPr>
              <a:defRPr i="1">
                <a:latin typeface="Aptos" panose="020B0004020202020204" pitchFamily="34" charset="0"/>
              </a:defRPr>
            </a:lvl1pPr>
          </a:lstStyle>
          <a:p>
            <a:r>
              <a:rPr lang="en-US"/>
              <a:t>“The sale procedure is now seamless and easy, thanks to an ergonomic design of user interaction at the Point of Sale. The POS only presents relevant information for each specific sales step. Customers are satisfied with the </a:t>
            </a:r>
            <a:r>
              <a:rPr lang="en-US" b="1"/>
              <a:t>improved efficiency. </a:t>
            </a:r>
            <a:r>
              <a:rPr lang="en-US"/>
              <a:t>“</a:t>
            </a:r>
          </a:p>
        </p:txBody>
      </p:sp>
      <p:sp>
        <p:nvSpPr>
          <p:cNvPr id="16" name="TextBox 15">
            <a:extLst>
              <a:ext uri="{FF2B5EF4-FFF2-40B4-BE49-F238E27FC236}">
                <a16:creationId xmlns:a16="http://schemas.microsoft.com/office/drawing/2014/main" id="{269A61CE-C3A0-5489-2A5C-5E186E15C196}"/>
              </a:ext>
            </a:extLst>
          </p:cNvPr>
          <p:cNvSpPr txBox="1"/>
          <p:nvPr/>
        </p:nvSpPr>
        <p:spPr>
          <a:xfrm>
            <a:off x="7288886" y="3129009"/>
            <a:ext cx="1316677" cy="2646878"/>
          </a:xfrm>
          <a:prstGeom prst="rect">
            <a:avLst/>
          </a:prstGeom>
          <a:noFill/>
        </p:spPr>
        <p:txBody>
          <a:bodyPr wrap="square">
            <a:spAutoFit/>
          </a:bodyPr>
          <a:lstStyle/>
          <a:p>
            <a:r>
              <a:rPr lang="en-US" sz="16600" i="1">
                <a:solidFill>
                  <a:srgbClr val="361C5C"/>
                </a:solidFill>
              </a:rPr>
              <a:t>"</a:t>
            </a:r>
            <a:r>
              <a:rPr lang="en-US" sz="16600" i="1">
                <a:solidFill>
                  <a:srgbClr val="EFBC6E"/>
                </a:solidFill>
              </a:rPr>
              <a:t> </a:t>
            </a:r>
          </a:p>
        </p:txBody>
      </p:sp>
      <p:pic>
        <p:nvPicPr>
          <p:cNvPr id="4100" name="Picture 4" descr="Angoalissar">
            <a:extLst>
              <a:ext uri="{FF2B5EF4-FFF2-40B4-BE49-F238E27FC236}">
                <a16:creationId xmlns:a16="http://schemas.microsoft.com/office/drawing/2014/main" id="{F2666D92-E47C-E4DE-4970-DED1B75836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4195" y="3441267"/>
            <a:ext cx="1190625" cy="762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02308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3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decel="50000" fill="hold" grpId="0" nodeType="withEffect">
                                  <p:stCondLst>
                                    <p:cond delay="30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decel="50000" fill="hold" grpId="0" nodeType="withEffect">
                                  <p:stCondLst>
                                    <p:cond delay="3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50000" fill="hold" grpId="0" nodeType="withEffect">
                                  <p:stCondLst>
                                    <p:cond delay="30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1" presetClass="entr" presetSubtype="0" fill="hold" nodeType="withEffect">
                                  <p:stCondLst>
                                    <p:cond delay="0"/>
                                  </p:stCondLst>
                                  <p:childTnLst>
                                    <p:set>
                                      <p:cBhvr>
                                        <p:cTn id="22" dur="1" fill="hold">
                                          <p:stCondLst>
                                            <p:cond delay="0"/>
                                          </p:stCondLst>
                                        </p:cTn>
                                        <p:tgtEl>
                                          <p:spTgt spid="10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3"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99B46ED-CFD4-9A90-2E36-C24C79A8A596}"/>
              </a:ext>
            </a:extLst>
          </p:cNvPr>
          <p:cNvSpPr>
            <a:spLocks noGrp="1"/>
          </p:cNvSpPr>
          <p:nvPr>
            <p:ph type="body" sz="quarter" idx="10"/>
          </p:nvPr>
        </p:nvSpPr>
        <p:spPr/>
        <p:txBody>
          <a:bodyPr/>
          <a:lstStyle/>
          <a:p>
            <a:r>
              <a:rPr lang="en-US"/>
              <a:t>How LS Central can support your grocery chain</a:t>
            </a:r>
          </a:p>
        </p:txBody>
      </p:sp>
      <p:sp>
        <p:nvSpPr>
          <p:cNvPr id="4" name="Text Placeholder 3">
            <a:extLst>
              <a:ext uri="{FF2B5EF4-FFF2-40B4-BE49-F238E27FC236}">
                <a16:creationId xmlns:a16="http://schemas.microsoft.com/office/drawing/2014/main" id="{13CE9ACA-96D0-2EF3-21D4-9BB8742A45B0}"/>
              </a:ext>
            </a:extLst>
          </p:cNvPr>
          <p:cNvSpPr>
            <a:spLocks noGrp="1"/>
          </p:cNvSpPr>
          <p:nvPr>
            <p:ph type="body" sz="quarter" idx="12"/>
          </p:nvPr>
        </p:nvSpPr>
        <p:spPr/>
        <p:txBody>
          <a:bodyPr/>
          <a:lstStyle/>
          <a:p>
            <a:r>
              <a:rPr lang="is-IS" dirty="0"/>
              <a:t>Marco Antonio Peña Corona</a:t>
            </a:r>
            <a:br>
              <a:rPr lang="is-IS" dirty="0"/>
            </a:br>
            <a:r>
              <a:rPr lang="en-US" dirty="0"/>
              <a:t>Olafur Jonsson</a:t>
            </a:r>
            <a:endParaRPr lang="is-IS" dirty="0"/>
          </a:p>
        </p:txBody>
      </p:sp>
    </p:spTree>
    <p:extLst>
      <p:ext uri="{BB962C8B-B14F-4D97-AF65-F5344CB8AC3E}">
        <p14:creationId xmlns:p14="http://schemas.microsoft.com/office/powerpoint/2010/main" val="2406587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whisk with a wooden handle&#10;&#10;AI-generated content may be incorrect.">
            <a:extLst>
              <a:ext uri="{FF2B5EF4-FFF2-40B4-BE49-F238E27FC236}">
                <a16:creationId xmlns:a16="http://schemas.microsoft.com/office/drawing/2014/main" id="{2892496D-22D4-8B97-539B-DF146C524949}"/>
              </a:ext>
            </a:extLst>
          </p:cNvPr>
          <p:cNvPicPr>
            <a:picLocks noChangeAspect="1"/>
          </p:cNvPicPr>
          <p:nvPr/>
        </p:nvPicPr>
        <p:blipFill>
          <a:blip r:embed="rId3"/>
          <a:stretch>
            <a:fillRect/>
          </a:stretch>
        </p:blipFill>
        <p:spPr>
          <a:xfrm rot="21316834">
            <a:off x="8712071" y="3743640"/>
            <a:ext cx="2410406" cy="1605983"/>
          </a:xfrm>
          <a:prstGeom prst="rect">
            <a:avLst/>
          </a:prstGeom>
        </p:spPr>
      </p:pic>
      <p:pic>
        <p:nvPicPr>
          <p:cNvPr id="8" name="Picture 7" descr="A close-up of a pot&#10;&#10;AI-generated content may be incorrect.">
            <a:extLst>
              <a:ext uri="{FF2B5EF4-FFF2-40B4-BE49-F238E27FC236}">
                <a16:creationId xmlns:a16="http://schemas.microsoft.com/office/drawing/2014/main" id="{C33E2828-27F7-3D91-DF26-1F0CFCCF4242}"/>
              </a:ext>
            </a:extLst>
          </p:cNvPr>
          <p:cNvPicPr>
            <a:picLocks noChangeAspect="1"/>
          </p:cNvPicPr>
          <p:nvPr/>
        </p:nvPicPr>
        <p:blipFill>
          <a:blip r:embed="rId4"/>
          <a:stretch>
            <a:fillRect/>
          </a:stretch>
        </p:blipFill>
        <p:spPr>
          <a:xfrm rot="360113">
            <a:off x="9847056" y="3659331"/>
            <a:ext cx="2674805" cy="2014024"/>
          </a:xfrm>
          <a:prstGeom prst="rect">
            <a:avLst/>
          </a:prstGeom>
        </p:spPr>
      </p:pic>
      <p:pic>
        <p:nvPicPr>
          <p:cNvPr id="10" name="Picture 9" descr="A black pan with a black handle&#10;&#10;AI-generated content may be incorrect.">
            <a:extLst>
              <a:ext uri="{FF2B5EF4-FFF2-40B4-BE49-F238E27FC236}">
                <a16:creationId xmlns:a16="http://schemas.microsoft.com/office/drawing/2014/main" id="{F13DAE48-388F-200A-76CA-F1DE912998B2}"/>
              </a:ext>
            </a:extLst>
          </p:cNvPr>
          <p:cNvPicPr>
            <a:picLocks noChangeAspect="1"/>
          </p:cNvPicPr>
          <p:nvPr/>
        </p:nvPicPr>
        <p:blipFill>
          <a:blip r:embed="rId5"/>
          <a:stretch>
            <a:fillRect/>
          </a:stretch>
        </p:blipFill>
        <p:spPr>
          <a:xfrm rot="953661">
            <a:off x="8784062" y="4695585"/>
            <a:ext cx="3146964" cy="2095791"/>
          </a:xfrm>
          <a:prstGeom prst="rect">
            <a:avLst/>
          </a:prstGeom>
        </p:spPr>
      </p:pic>
      <p:sp>
        <p:nvSpPr>
          <p:cNvPr id="2" name="Title 1">
            <a:extLst>
              <a:ext uri="{FF2B5EF4-FFF2-40B4-BE49-F238E27FC236}">
                <a16:creationId xmlns:a16="http://schemas.microsoft.com/office/drawing/2014/main" id="{20B9C7F1-E1C2-BA46-5AC5-0FEC61351578}"/>
              </a:ext>
            </a:extLst>
          </p:cNvPr>
          <p:cNvSpPr>
            <a:spLocks noGrp="1"/>
          </p:cNvSpPr>
          <p:nvPr>
            <p:ph type="title"/>
          </p:nvPr>
        </p:nvSpPr>
        <p:spPr/>
        <p:txBody>
          <a:bodyPr/>
          <a:lstStyle/>
          <a:p>
            <a:r>
              <a:rPr lang="is-IS" sz="6000">
                <a:latin typeface="Aptos Black"/>
              </a:rPr>
              <a:t>ScanPayGo</a:t>
            </a:r>
            <a:endParaRPr lang="en-US" sz="6000">
              <a:latin typeface="Aptos Black"/>
            </a:endParaRPr>
          </a:p>
        </p:txBody>
      </p:sp>
      <p:sp>
        <p:nvSpPr>
          <p:cNvPr id="3" name="Text Placeholder 2">
            <a:extLst>
              <a:ext uri="{FF2B5EF4-FFF2-40B4-BE49-F238E27FC236}">
                <a16:creationId xmlns:a16="http://schemas.microsoft.com/office/drawing/2014/main" id="{581903ED-69C5-387A-4081-F930973ADDA2}"/>
              </a:ext>
            </a:extLst>
          </p:cNvPr>
          <p:cNvSpPr>
            <a:spLocks noGrp="1"/>
          </p:cNvSpPr>
          <p:nvPr>
            <p:ph type="body" sz="quarter" idx="10"/>
          </p:nvPr>
        </p:nvSpPr>
        <p:spPr/>
        <p:txBody>
          <a:bodyPr/>
          <a:lstStyle/>
          <a:p>
            <a:r>
              <a:rPr lang="is-IS" dirty="0"/>
              <a:t>Loyalty app branded by retailer</a:t>
            </a:r>
          </a:p>
          <a:p>
            <a:r>
              <a:rPr lang="is-IS" dirty="0"/>
              <a:t>Designed for modern shoppers</a:t>
            </a:r>
          </a:p>
          <a:p>
            <a:r>
              <a:rPr lang="is-IS" dirty="0"/>
              <a:t>Used on their Mobile phone</a:t>
            </a:r>
          </a:p>
          <a:p>
            <a:r>
              <a:rPr lang="is-IS" dirty="0"/>
              <a:t>Can finalize full sales on app</a:t>
            </a:r>
          </a:p>
          <a:p>
            <a:endParaRPr lang="is-IS" dirty="0"/>
          </a:p>
          <a:p>
            <a:r>
              <a:rPr lang="is-IS" dirty="0"/>
              <a:t>But – also as loyalty app only</a:t>
            </a:r>
            <a:endParaRPr lang="en-US" dirty="0"/>
          </a:p>
        </p:txBody>
      </p:sp>
      <p:pic>
        <p:nvPicPr>
          <p:cNvPr id="5" name="Picture 4" descr="A couple of cell phones&#10;&#10;AI-generated content may be incorrect.">
            <a:extLst>
              <a:ext uri="{FF2B5EF4-FFF2-40B4-BE49-F238E27FC236}">
                <a16:creationId xmlns:a16="http://schemas.microsoft.com/office/drawing/2014/main" id="{F49FAAFD-DE0B-1B4F-EF31-F757C25FBB4C}"/>
              </a:ext>
            </a:extLst>
          </p:cNvPr>
          <p:cNvPicPr>
            <a:picLocks noChangeAspect="1"/>
          </p:cNvPicPr>
          <p:nvPr/>
        </p:nvPicPr>
        <p:blipFill>
          <a:blip r:embed="rId6"/>
          <a:stretch>
            <a:fillRect/>
          </a:stretch>
        </p:blipFill>
        <p:spPr>
          <a:xfrm>
            <a:off x="0" y="-150470"/>
            <a:ext cx="4772627" cy="3579470"/>
          </a:xfrm>
          <a:prstGeom prst="rect">
            <a:avLst/>
          </a:prstGeom>
        </p:spPr>
      </p:pic>
      <p:pic>
        <p:nvPicPr>
          <p:cNvPr id="1026" name="Picture 2" descr="A picture containing person, cellphone, standing, yellow&#10;&#10;Description automatically generated">
            <a:extLst>
              <a:ext uri="{FF2B5EF4-FFF2-40B4-BE49-F238E27FC236}">
                <a16:creationId xmlns:a16="http://schemas.microsoft.com/office/drawing/2014/main" id="{A0F7F799-D97D-553C-D30E-1150A35A5D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24692" y="3966319"/>
            <a:ext cx="2131203" cy="38735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pink piggy bank with black background&#10;&#10;AI-generated content may be incorrect.">
            <a:extLst>
              <a:ext uri="{FF2B5EF4-FFF2-40B4-BE49-F238E27FC236}">
                <a16:creationId xmlns:a16="http://schemas.microsoft.com/office/drawing/2014/main" id="{6D02C496-42BB-551D-8FEC-5BA392B05381}"/>
              </a:ext>
            </a:extLst>
          </p:cNvPr>
          <p:cNvPicPr>
            <a:picLocks noChangeAspect="1"/>
          </p:cNvPicPr>
          <p:nvPr/>
        </p:nvPicPr>
        <p:blipFill>
          <a:blip r:embed="rId8"/>
          <a:stretch>
            <a:fillRect/>
          </a:stretch>
        </p:blipFill>
        <p:spPr>
          <a:xfrm>
            <a:off x="6652197" y="4213653"/>
            <a:ext cx="1997893" cy="1594022"/>
          </a:xfrm>
          <a:prstGeom prst="rect">
            <a:avLst/>
          </a:prstGeom>
        </p:spPr>
      </p:pic>
    </p:spTree>
    <p:extLst>
      <p:ext uri="{BB962C8B-B14F-4D97-AF65-F5344CB8AC3E}">
        <p14:creationId xmlns:p14="http://schemas.microsoft.com/office/powerpoint/2010/main" val="19127746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decel="5000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par>
                                <p:cTn id="33" presetID="2" presetClass="entr" presetSubtype="4" decel="5000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4" decel="50000" fill="hold" nodeType="with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additive="base">
                                        <p:cTn id="39" dur="500" fill="hold"/>
                                        <p:tgtEl>
                                          <p:spTgt spid="6"/>
                                        </p:tgtEl>
                                        <p:attrNameLst>
                                          <p:attrName>ppt_x</p:attrName>
                                        </p:attrNameLst>
                                      </p:cBhvr>
                                      <p:tavLst>
                                        <p:tav tm="0">
                                          <p:val>
                                            <p:strVal val="#ppt_x"/>
                                          </p:val>
                                        </p:tav>
                                        <p:tav tm="100000">
                                          <p:val>
                                            <p:strVal val="#ppt_x"/>
                                          </p:val>
                                        </p:tav>
                                      </p:tavLst>
                                    </p:anim>
                                    <p:anim calcmode="lin" valueType="num">
                                      <p:cBhvr additive="base">
                                        <p:cTn id="4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4F9C5-A981-96F1-4B28-63EA707BB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BD5091-0923-62F7-C098-0DF10731C271}"/>
              </a:ext>
            </a:extLst>
          </p:cNvPr>
          <p:cNvSpPr>
            <a:spLocks noGrp="1"/>
          </p:cNvSpPr>
          <p:nvPr>
            <p:ph type="title"/>
          </p:nvPr>
        </p:nvSpPr>
        <p:spPr/>
        <p:txBody>
          <a:bodyPr/>
          <a:lstStyle/>
          <a:p>
            <a:r>
              <a:rPr lang="is-IS"/>
              <a:t>Mobile Inventory</a:t>
            </a:r>
            <a:endParaRPr lang="en-US"/>
          </a:p>
        </p:txBody>
      </p:sp>
      <p:sp>
        <p:nvSpPr>
          <p:cNvPr id="3" name="Text Placeholder 2">
            <a:extLst>
              <a:ext uri="{FF2B5EF4-FFF2-40B4-BE49-F238E27FC236}">
                <a16:creationId xmlns:a16="http://schemas.microsoft.com/office/drawing/2014/main" id="{2F5B83F4-E47F-DB9F-D236-7E8DEBF420F9}"/>
              </a:ext>
            </a:extLst>
          </p:cNvPr>
          <p:cNvSpPr>
            <a:spLocks noGrp="1"/>
          </p:cNvSpPr>
          <p:nvPr>
            <p:ph type="body" sz="quarter" idx="10"/>
          </p:nvPr>
        </p:nvSpPr>
        <p:spPr>
          <a:xfrm>
            <a:off x="6229350" y="954931"/>
            <a:ext cx="5351462" cy="4948138"/>
          </a:xfrm>
        </p:spPr>
        <p:txBody>
          <a:bodyPr lIns="91440" tIns="45720" rIns="91440" bIns="45720" anchor="t"/>
          <a:lstStyle/>
          <a:p>
            <a:r>
              <a:rPr lang="en-US" b="1">
                <a:latin typeface="Aptos"/>
              </a:rPr>
              <a:t>Inventory app to manage In-Store inventory</a:t>
            </a:r>
          </a:p>
          <a:p>
            <a:r>
              <a:rPr lang="en-US" b="1">
                <a:latin typeface="Aptos"/>
              </a:rPr>
              <a:t>Handles all major retail processes</a:t>
            </a:r>
          </a:p>
          <a:p>
            <a:pPr lvl="1">
              <a:buFont typeface="System Font Regular" panose="020B0604020202020204" pitchFamily="34" charset="0"/>
              <a:buChar char="-"/>
            </a:pPr>
            <a:r>
              <a:rPr lang="en-US" b="1">
                <a:latin typeface="Aptos"/>
              </a:rPr>
              <a:t>picking, receiving, counting,..</a:t>
            </a:r>
          </a:p>
          <a:p>
            <a:r>
              <a:rPr lang="en-US" b="1">
                <a:latin typeface="Aptos"/>
              </a:rPr>
              <a:t>Integral part of grocery store operations</a:t>
            </a:r>
          </a:p>
          <a:p>
            <a:pPr lvl="1">
              <a:buFont typeface="System Font Regular"/>
              <a:buChar char="-"/>
            </a:pPr>
            <a:r>
              <a:rPr lang="en-US" b="1">
                <a:latin typeface="Aptos"/>
              </a:rPr>
              <a:t>High movement of goods</a:t>
            </a:r>
          </a:p>
          <a:p>
            <a:pPr lvl="1">
              <a:buFont typeface="System Font Regular"/>
              <a:buChar char="-"/>
            </a:pPr>
            <a:r>
              <a:rPr lang="en-US" b="1">
                <a:latin typeface="Aptos"/>
              </a:rPr>
              <a:t>“Out-of-stock” is expensive</a:t>
            </a:r>
          </a:p>
          <a:p>
            <a:pPr lvl="1">
              <a:buFont typeface="System Font Regular"/>
              <a:buChar char="-"/>
            </a:pPr>
            <a:r>
              <a:rPr lang="en-US" b="1">
                <a:latin typeface="Aptos"/>
              </a:rPr>
              <a:t>Increases efficiency of staff</a:t>
            </a:r>
          </a:p>
        </p:txBody>
      </p:sp>
      <p:pic>
        <p:nvPicPr>
          <p:cNvPr id="8" name="Picture 7" descr="A close-up of a smartphone&#10;&#10;AI-generated content may be incorrect.">
            <a:extLst>
              <a:ext uri="{FF2B5EF4-FFF2-40B4-BE49-F238E27FC236}">
                <a16:creationId xmlns:a16="http://schemas.microsoft.com/office/drawing/2014/main" id="{A8F30F5B-3F35-C43A-F3F8-347D39FBA40A}"/>
              </a:ext>
            </a:extLst>
          </p:cNvPr>
          <p:cNvPicPr>
            <a:picLocks noChangeAspect="1"/>
          </p:cNvPicPr>
          <p:nvPr/>
        </p:nvPicPr>
        <p:blipFill>
          <a:blip r:embed="rId3"/>
          <a:stretch>
            <a:fillRect/>
          </a:stretch>
        </p:blipFill>
        <p:spPr>
          <a:xfrm>
            <a:off x="925345" y="4321135"/>
            <a:ext cx="2551501" cy="2483699"/>
          </a:xfrm>
          <a:prstGeom prst="rect">
            <a:avLst/>
          </a:prstGeom>
        </p:spPr>
      </p:pic>
    </p:spTree>
    <p:extLst>
      <p:ext uri="{BB962C8B-B14F-4D97-AF65-F5344CB8AC3E}">
        <p14:creationId xmlns:p14="http://schemas.microsoft.com/office/powerpoint/2010/main" val="221710271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D72D9-E224-1085-C2C9-084629DB8B8C}"/>
              </a:ext>
            </a:extLst>
          </p:cNvPr>
          <p:cNvSpPr>
            <a:spLocks noGrp="1"/>
          </p:cNvSpPr>
          <p:nvPr>
            <p:ph type="title"/>
          </p:nvPr>
        </p:nvSpPr>
        <p:spPr/>
        <p:txBody>
          <a:bodyPr/>
          <a:lstStyle/>
          <a:p>
            <a:r>
              <a:rPr lang="is-IS"/>
              <a:t>Mobile Inventory</a:t>
            </a:r>
            <a:endParaRPr lang="en-US"/>
          </a:p>
        </p:txBody>
      </p:sp>
      <p:sp>
        <p:nvSpPr>
          <p:cNvPr id="3" name="Text Placeholder 2">
            <a:extLst>
              <a:ext uri="{FF2B5EF4-FFF2-40B4-BE49-F238E27FC236}">
                <a16:creationId xmlns:a16="http://schemas.microsoft.com/office/drawing/2014/main" id="{B3B47A31-72D7-5A1E-A6CE-F8BD1BA69369}"/>
              </a:ext>
            </a:extLst>
          </p:cNvPr>
          <p:cNvSpPr>
            <a:spLocks noGrp="1"/>
          </p:cNvSpPr>
          <p:nvPr>
            <p:ph type="body" sz="quarter" idx="10"/>
          </p:nvPr>
        </p:nvSpPr>
        <p:spPr>
          <a:xfrm>
            <a:off x="6224272" y="1793131"/>
            <a:ext cx="5351462" cy="4948138"/>
          </a:xfrm>
        </p:spPr>
        <p:txBody>
          <a:bodyPr/>
          <a:lstStyle/>
          <a:p>
            <a:r>
              <a:rPr lang="en-US" b="1"/>
              <a:t>Items not on file</a:t>
            </a:r>
          </a:p>
          <a:p>
            <a:pPr lvl="1">
              <a:buFont typeface="System Font Regular"/>
              <a:buChar char="-"/>
            </a:pPr>
            <a:r>
              <a:rPr lang="en-US"/>
              <a:t>Counting</a:t>
            </a:r>
          </a:p>
          <a:p>
            <a:pPr lvl="1">
              <a:buFont typeface="System Font Regular"/>
              <a:buChar char="-"/>
            </a:pPr>
            <a:r>
              <a:rPr lang="en-US"/>
              <a:t>Receiving</a:t>
            </a:r>
          </a:p>
          <a:p>
            <a:r>
              <a:rPr lang="en-US" b="1"/>
              <a:t>Change UOM for documents</a:t>
            </a:r>
          </a:p>
          <a:p>
            <a:r>
              <a:rPr lang="en-US" b="1"/>
              <a:t>Partial Picking &amp; Receiving documents</a:t>
            </a:r>
          </a:p>
          <a:p>
            <a:r>
              <a:rPr lang="en-US" b="1"/>
              <a:t>RFID</a:t>
            </a:r>
          </a:p>
        </p:txBody>
      </p:sp>
      <p:pic>
        <p:nvPicPr>
          <p:cNvPr id="6" name="Picture 5" descr="A pink and purple sign with white text&#10;&#10;AI-generated content may be incorrect.">
            <a:extLst>
              <a:ext uri="{FF2B5EF4-FFF2-40B4-BE49-F238E27FC236}">
                <a16:creationId xmlns:a16="http://schemas.microsoft.com/office/drawing/2014/main" id="{CAE6FC40-BFEF-983D-1499-47996452AB1B}"/>
              </a:ext>
            </a:extLst>
          </p:cNvPr>
          <p:cNvPicPr>
            <a:picLocks noChangeAspect="1"/>
          </p:cNvPicPr>
          <p:nvPr/>
        </p:nvPicPr>
        <p:blipFill>
          <a:blip r:embed="rId3"/>
          <a:stretch>
            <a:fillRect/>
          </a:stretch>
        </p:blipFill>
        <p:spPr>
          <a:xfrm>
            <a:off x="8444767" y="116731"/>
            <a:ext cx="3747233" cy="1319423"/>
          </a:xfrm>
          <a:prstGeom prst="rect">
            <a:avLst/>
          </a:prstGeom>
        </p:spPr>
      </p:pic>
      <p:pic>
        <p:nvPicPr>
          <p:cNvPr id="8" name="Picture 7" descr="A close-up of a smartphone&#10;&#10;AI-generated content may be incorrect.">
            <a:extLst>
              <a:ext uri="{FF2B5EF4-FFF2-40B4-BE49-F238E27FC236}">
                <a16:creationId xmlns:a16="http://schemas.microsoft.com/office/drawing/2014/main" id="{B775FF95-45CF-BAEE-1824-A80AA17F6F7D}"/>
              </a:ext>
            </a:extLst>
          </p:cNvPr>
          <p:cNvPicPr>
            <a:picLocks noChangeAspect="1"/>
          </p:cNvPicPr>
          <p:nvPr/>
        </p:nvPicPr>
        <p:blipFill>
          <a:blip r:embed="rId4"/>
          <a:stretch>
            <a:fillRect/>
          </a:stretch>
        </p:blipFill>
        <p:spPr>
          <a:xfrm>
            <a:off x="925345" y="4321135"/>
            <a:ext cx="2551501" cy="2483699"/>
          </a:xfrm>
          <a:prstGeom prst="rect">
            <a:avLst/>
          </a:prstGeom>
        </p:spPr>
      </p:pic>
    </p:spTree>
    <p:extLst>
      <p:ext uri="{BB962C8B-B14F-4D97-AF65-F5344CB8AC3E}">
        <p14:creationId xmlns:p14="http://schemas.microsoft.com/office/powerpoint/2010/main" val="89129967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0999E-5860-801F-0307-9744EC2CBF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58C445-7781-FFD1-8267-A6D671A40CAF}"/>
              </a:ext>
            </a:extLst>
          </p:cNvPr>
          <p:cNvSpPr>
            <a:spLocks noGrp="1"/>
          </p:cNvSpPr>
          <p:nvPr>
            <p:ph type="title"/>
          </p:nvPr>
        </p:nvSpPr>
        <p:spPr/>
        <p:txBody>
          <a:bodyPr>
            <a:normAutofit/>
          </a:bodyPr>
          <a:lstStyle/>
          <a:p>
            <a:r>
              <a:rPr lang="is-IS"/>
              <a:t>AppShell</a:t>
            </a:r>
            <a:endParaRPr lang="en-US"/>
          </a:p>
        </p:txBody>
      </p:sp>
      <p:sp>
        <p:nvSpPr>
          <p:cNvPr id="3" name="Text Placeholder 2">
            <a:extLst>
              <a:ext uri="{FF2B5EF4-FFF2-40B4-BE49-F238E27FC236}">
                <a16:creationId xmlns:a16="http://schemas.microsoft.com/office/drawing/2014/main" id="{326141B4-97D0-D645-095A-B6B555DDDFC2}"/>
              </a:ext>
            </a:extLst>
          </p:cNvPr>
          <p:cNvSpPr>
            <a:spLocks noGrp="1"/>
          </p:cNvSpPr>
          <p:nvPr>
            <p:ph type="body" sz="quarter" idx="10"/>
          </p:nvPr>
        </p:nvSpPr>
        <p:spPr/>
        <p:txBody>
          <a:bodyPr/>
          <a:lstStyle/>
          <a:p>
            <a:r>
              <a:rPr lang="en-US" b="1"/>
              <a:t>Supported Platform</a:t>
            </a:r>
          </a:p>
          <a:p>
            <a:pPr lvl="1">
              <a:buFont typeface="System Font Regular"/>
              <a:buChar char="-"/>
            </a:pPr>
            <a:r>
              <a:rPr lang="en-US"/>
              <a:t>Android</a:t>
            </a:r>
          </a:p>
          <a:p>
            <a:pPr lvl="1">
              <a:buFont typeface="System Font Regular"/>
              <a:buChar char="-"/>
            </a:pPr>
            <a:r>
              <a:rPr lang="en-US"/>
              <a:t>iOS</a:t>
            </a:r>
          </a:p>
          <a:p>
            <a:pPr lvl="1">
              <a:buFont typeface="System Font Regular"/>
              <a:buChar char="-"/>
            </a:pPr>
            <a:r>
              <a:rPr lang="en-US"/>
              <a:t>Windows</a:t>
            </a:r>
          </a:p>
          <a:p>
            <a:r>
              <a:rPr lang="en-US" b="1"/>
              <a:t>Both native apps &amp; browser version</a:t>
            </a:r>
          </a:p>
        </p:txBody>
      </p:sp>
      <p:pic>
        <p:nvPicPr>
          <p:cNvPr id="5" name="Picture 4" descr="A pair of cell phones with a screen on&#10;&#10;AI-generated content may be incorrect.">
            <a:extLst>
              <a:ext uri="{FF2B5EF4-FFF2-40B4-BE49-F238E27FC236}">
                <a16:creationId xmlns:a16="http://schemas.microsoft.com/office/drawing/2014/main" id="{3763FA73-5496-24A7-AE7B-36A416B95B4F}"/>
              </a:ext>
            </a:extLst>
          </p:cNvPr>
          <p:cNvPicPr>
            <a:picLocks noChangeAspect="1"/>
          </p:cNvPicPr>
          <p:nvPr/>
        </p:nvPicPr>
        <p:blipFill>
          <a:blip r:embed="rId3"/>
          <a:stretch>
            <a:fillRect/>
          </a:stretch>
        </p:blipFill>
        <p:spPr>
          <a:xfrm>
            <a:off x="0" y="4171531"/>
            <a:ext cx="3866137" cy="2686469"/>
          </a:xfrm>
          <a:prstGeom prst="rect">
            <a:avLst/>
          </a:prstGeom>
        </p:spPr>
      </p:pic>
      <p:sp>
        <p:nvSpPr>
          <p:cNvPr id="4" name="Rounded Rectangle 3">
            <a:extLst>
              <a:ext uri="{FF2B5EF4-FFF2-40B4-BE49-F238E27FC236}">
                <a16:creationId xmlns:a16="http://schemas.microsoft.com/office/drawing/2014/main" id="{26F49AF3-D9DF-0882-9C08-9758E953BB9F}"/>
              </a:ext>
            </a:extLst>
          </p:cNvPr>
          <p:cNvSpPr/>
          <p:nvPr/>
        </p:nvSpPr>
        <p:spPr>
          <a:xfrm>
            <a:off x="6010262" y="4601980"/>
            <a:ext cx="5770612" cy="1495624"/>
          </a:xfrm>
          <a:prstGeom prst="roundRect">
            <a:avLst>
              <a:gd name="adj" fmla="val 4992"/>
            </a:avLst>
          </a:prstGeom>
          <a:solidFill>
            <a:srgbClr val="361C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S"/>
          </a:p>
        </p:txBody>
      </p:sp>
      <p:pic>
        <p:nvPicPr>
          <p:cNvPr id="6" name="Picture 5" descr="A pink and purple sign with white text&#10;&#10;AI-generated content may be incorrect.">
            <a:extLst>
              <a:ext uri="{FF2B5EF4-FFF2-40B4-BE49-F238E27FC236}">
                <a16:creationId xmlns:a16="http://schemas.microsoft.com/office/drawing/2014/main" id="{0930DF88-5FD9-7075-6E45-08EDEAEB0470}"/>
              </a:ext>
            </a:extLst>
          </p:cNvPr>
          <p:cNvPicPr>
            <a:picLocks noChangeAspect="1"/>
          </p:cNvPicPr>
          <p:nvPr/>
        </p:nvPicPr>
        <p:blipFill>
          <a:blip r:embed="rId4"/>
          <a:stretch>
            <a:fillRect/>
          </a:stretch>
        </p:blipFill>
        <p:spPr>
          <a:xfrm>
            <a:off x="8147991" y="4011707"/>
            <a:ext cx="3747233" cy="1319423"/>
          </a:xfrm>
          <a:prstGeom prst="rect">
            <a:avLst/>
          </a:prstGeom>
        </p:spPr>
      </p:pic>
      <p:sp>
        <p:nvSpPr>
          <p:cNvPr id="7" name="TextBox 6">
            <a:extLst>
              <a:ext uri="{FF2B5EF4-FFF2-40B4-BE49-F238E27FC236}">
                <a16:creationId xmlns:a16="http://schemas.microsoft.com/office/drawing/2014/main" id="{F5BDF875-C4C1-1238-BCAF-8E91364A6D4C}"/>
              </a:ext>
            </a:extLst>
          </p:cNvPr>
          <p:cNvSpPr txBox="1"/>
          <p:nvPr/>
        </p:nvSpPr>
        <p:spPr>
          <a:xfrm>
            <a:off x="6096000" y="5483534"/>
            <a:ext cx="5799224" cy="461665"/>
          </a:xfrm>
          <a:prstGeom prst="rect">
            <a:avLst/>
          </a:prstGeom>
          <a:noFill/>
        </p:spPr>
        <p:txBody>
          <a:bodyPr wrap="square">
            <a:spAutoFit/>
          </a:bodyPr>
          <a:lstStyle/>
          <a:p>
            <a:r>
              <a:rPr lang="is-IS" sz="2400" dirty="0">
                <a:solidFill>
                  <a:schemeClr val="bg1"/>
                </a:solidFill>
              </a:rPr>
              <a:t>Android Enterprise Management support</a:t>
            </a:r>
          </a:p>
        </p:txBody>
      </p:sp>
    </p:spTree>
    <p:extLst>
      <p:ext uri="{BB962C8B-B14F-4D97-AF65-F5344CB8AC3E}">
        <p14:creationId xmlns:p14="http://schemas.microsoft.com/office/powerpoint/2010/main" val="1291106302"/>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1C4778-676D-40B8-3863-523B55CD5924}"/>
              </a:ext>
            </a:extLst>
          </p:cNvPr>
          <p:cNvSpPr>
            <a:spLocks noGrp="1"/>
          </p:cNvSpPr>
          <p:nvPr>
            <p:ph type="body" sz="quarter" idx="13"/>
          </p:nvPr>
        </p:nvSpPr>
        <p:spPr/>
        <p:txBody>
          <a:bodyPr/>
          <a:lstStyle/>
          <a:p>
            <a:r>
              <a:rPr lang="is-IS"/>
              <a:t>Web </a:t>
            </a:r>
            <a:r>
              <a:rPr lang="is-IS" err="1"/>
              <a:t>service</a:t>
            </a:r>
            <a:r>
              <a:rPr lang="is-IS"/>
              <a:t> Support for 3rd </a:t>
            </a:r>
            <a:r>
              <a:rPr lang="is-IS" err="1"/>
              <a:t>party</a:t>
            </a:r>
            <a:r>
              <a:rPr lang="is-IS"/>
              <a:t> </a:t>
            </a:r>
            <a:r>
              <a:rPr lang="is-IS" err="1"/>
              <a:t>vendors</a:t>
            </a:r>
            <a:r>
              <a:rPr lang="is-IS"/>
              <a:t> </a:t>
            </a:r>
          </a:p>
          <a:p>
            <a:pPr lvl="1"/>
            <a:r>
              <a:rPr lang="is-IS" err="1"/>
              <a:t>Diebold</a:t>
            </a:r>
            <a:r>
              <a:rPr lang="is-IS"/>
              <a:t> </a:t>
            </a:r>
            <a:r>
              <a:rPr lang="is-IS" err="1"/>
              <a:t>Nixdorf</a:t>
            </a:r>
            <a:r>
              <a:rPr lang="is-IS"/>
              <a:t> / </a:t>
            </a:r>
            <a:r>
              <a:rPr lang="is-IS" err="1"/>
              <a:t>PartnerTech</a:t>
            </a:r>
            <a:r>
              <a:rPr lang="is-IS"/>
              <a:t> / NCR</a:t>
            </a:r>
          </a:p>
          <a:p>
            <a:r>
              <a:rPr lang="is-IS"/>
              <a:t>Custom made POS layouts within </a:t>
            </a:r>
            <a:br>
              <a:rPr lang="is-IS"/>
            </a:br>
            <a:r>
              <a:rPr lang="is-IS"/>
              <a:t>LS Central POS</a:t>
            </a:r>
          </a:p>
          <a:p>
            <a:pPr lvl="1"/>
            <a:endParaRPr lang="en-US"/>
          </a:p>
        </p:txBody>
      </p:sp>
      <p:sp>
        <p:nvSpPr>
          <p:cNvPr id="4" name="Title 3">
            <a:extLst>
              <a:ext uri="{FF2B5EF4-FFF2-40B4-BE49-F238E27FC236}">
                <a16:creationId xmlns:a16="http://schemas.microsoft.com/office/drawing/2014/main" id="{B1593DDA-B943-A75A-F2CA-2B322D5C028F}"/>
              </a:ext>
            </a:extLst>
          </p:cNvPr>
          <p:cNvSpPr>
            <a:spLocks noGrp="1"/>
          </p:cNvSpPr>
          <p:nvPr>
            <p:ph type="title"/>
          </p:nvPr>
        </p:nvSpPr>
        <p:spPr/>
        <p:txBody>
          <a:bodyPr>
            <a:normAutofit fontScale="90000"/>
          </a:bodyPr>
          <a:lstStyle/>
          <a:p>
            <a:r>
              <a:rPr lang="is-IS" err="1"/>
              <a:t>Self</a:t>
            </a:r>
            <a:r>
              <a:rPr lang="is-IS"/>
              <a:t> </a:t>
            </a:r>
            <a:r>
              <a:rPr lang="is-IS" err="1"/>
              <a:t>checkout</a:t>
            </a:r>
            <a:r>
              <a:rPr lang="is-IS"/>
              <a:t> / </a:t>
            </a:r>
            <a:r>
              <a:rPr lang="is-IS" err="1"/>
              <a:t>Self</a:t>
            </a:r>
            <a:r>
              <a:rPr lang="is-IS"/>
              <a:t> </a:t>
            </a:r>
            <a:r>
              <a:rPr lang="is-IS" err="1"/>
              <a:t>service</a:t>
            </a:r>
            <a:endParaRPr lang="en-US"/>
          </a:p>
        </p:txBody>
      </p:sp>
      <p:sp>
        <p:nvSpPr>
          <p:cNvPr id="3" name="Rounded Rectangle 3">
            <a:extLst>
              <a:ext uri="{FF2B5EF4-FFF2-40B4-BE49-F238E27FC236}">
                <a16:creationId xmlns:a16="http://schemas.microsoft.com/office/drawing/2014/main" id="{9E62D647-10A8-E635-2A6C-D718F5BE3005}"/>
              </a:ext>
            </a:extLst>
          </p:cNvPr>
          <p:cNvSpPr/>
          <p:nvPr/>
        </p:nvSpPr>
        <p:spPr>
          <a:xfrm>
            <a:off x="466725" y="4821055"/>
            <a:ext cx="5752547" cy="1495624"/>
          </a:xfrm>
          <a:prstGeom prst="roundRect">
            <a:avLst>
              <a:gd name="adj" fmla="val 4992"/>
            </a:avLst>
          </a:prstGeom>
          <a:solidFill>
            <a:srgbClr val="361C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Picture 4" descr="A pink and purple sign with white text&#10;&#10;AI-generated content may be incorrect.">
            <a:extLst>
              <a:ext uri="{FF2B5EF4-FFF2-40B4-BE49-F238E27FC236}">
                <a16:creationId xmlns:a16="http://schemas.microsoft.com/office/drawing/2014/main" id="{17A3605F-2DCC-1600-3106-F12F05D89E34}"/>
              </a:ext>
            </a:extLst>
          </p:cNvPr>
          <p:cNvPicPr>
            <a:picLocks noChangeAspect="1"/>
          </p:cNvPicPr>
          <p:nvPr/>
        </p:nvPicPr>
        <p:blipFill>
          <a:blip r:embed="rId3"/>
          <a:stretch>
            <a:fillRect/>
          </a:stretch>
        </p:blipFill>
        <p:spPr>
          <a:xfrm>
            <a:off x="2575866" y="4230782"/>
            <a:ext cx="3747233" cy="1319423"/>
          </a:xfrm>
          <a:prstGeom prst="rect">
            <a:avLst/>
          </a:prstGeom>
        </p:spPr>
      </p:pic>
      <p:sp>
        <p:nvSpPr>
          <p:cNvPr id="6" name="TextBox 5">
            <a:extLst>
              <a:ext uri="{FF2B5EF4-FFF2-40B4-BE49-F238E27FC236}">
                <a16:creationId xmlns:a16="http://schemas.microsoft.com/office/drawing/2014/main" id="{1CC45BFE-57F7-58BB-4E2C-2DB78C1DDE7C}"/>
              </a:ext>
            </a:extLst>
          </p:cNvPr>
          <p:cNvSpPr txBox="1"/>
          <p:nvPr/>
        </p:nvSpPr>
        <p:spPr>
          <a:xfrm>
            <a:off x="566790" y="5719182"/>
            <a:ext cx="5799224"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s-IS" sz="2400" b="0" i="0" u="none" strike="noStrike" kern="1200" cap="none" spc="0" normalizeH="0" baseline="0" noProof="0">
                <a:ln>
                  <a:noFill/>
                </a:ln>
                <a:solidFill>
                  <a:prstClr val="white"/>
                </a:solidFill>
                <a:effectLst/>
                <a:uLnTx/>
                <a:uFillTx/>
                <a:latin typeface="Aptos" panose="02110004020202020204"/>
                <a:ea typeface="+mn-ea"/>
                <a:cs typeface="+mn-cs"/>
              </a:rPr>
              <a:t>v27 – Standard LS Central SCO </a:t>
            </a:r>
            <a:r>
              <a:rPr kumimoji="0" lang="is-IS" sz="2400" b="0" i="0" u="none" strike="noStrike" kern="1200" cap="none" spc="0" normalizeH="0" baseline="0" noProof="0" err="1">
                <a:ln>
                  <a:noFill/>
                </a:ln>
                <a:solidFill>
                  <a:prstClr val="white"/>
                </a:solidFill>
                <a:effectLst/>
                <a:uLnTx/>
                <a:uFillTx/>
                <a:latin typeface="Aptos" panose="02110004020202020204"/>
                <a:ea typeface="+mn-ea"/>
                <a:cs typeface="+mn-cs"/>
              </a:rPr>
              <a:t>process</a:t>
            </a:r>
            <a:endParaRPr kumimoji="0" lang="is-IS" sz="24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Picture 7" descr="A white and black cashier machine&#10;&#10;AI-generated content may be incorrect.">
            <a:extLst>
              <a:ext uri="{FF2B5EF4-FFF2-40B4-BE49-F238E27FC236}">
                <a16:creationId xmlns:a16="http://schemas.microsoft.com/office/drawing/2014/main" id="{D3C240C2-5AE6-5343-F2EF-874C2CE06402}"/>
              </a:ext>
            </a:extLst>
          </p:cNvPr>
          <p:cNvPicPr>
            <a:picLocks noChangeAspect="1"/>
          </p:cNvPicPr>
          <p:nvPr/>
        </p:nvPicPr>
        <p:blipFill>
          <a:blip r:embed="rId4"/>
          <a:stretch>
            <a:fillRect/>
          </a:stretch>
        </p:blipFill>
        <p:spPr>
          <a:xfrm>
            <a:off x="7941734" y="1372279"/>
            <a:ext cx="3080818" cy="3080818"/>
          </a:xfrm>
          <a:prstGeom prst="rect">
            <a:avLst/>
          </a:prstGeom>
        </p:spPr>
      </p:pic>
      <p:pic>
        <p:nvPicPr>
          <p:cNvPr id="13" name="Picture 12" descr="A white and green cash register&#10;&#10;AI-generated content may be incorrect.">
            <a:extLst>
              <a:ext uri="{FF2B5EF4-FFF2-40B4-BE49-F238E27FC236}">
                <a16:creationId xmlns:a16="http://schemas.microsoft.com/office/drawing/2014/main" id="{77A58383-30D2-FB6E-1600-D00369C80A07}"/>
              </a:ext>
            </a:extLst>
          </p:cNvPr>
          <p:cNvPicPr>
            <a:picLocks noChangeAspect="1"/>
          </p:cNvPicPr>
          <p:nvPr/>
        </p:nvPicPr>
        <p:blipFill>
          <a:blip r:embed="rId5"/>
          <a:stretch>
            <a:fillRect/>
          </a:stretch>
        </p:blipFill>
        <p:spPr>
          <a:xfrm>
            <a:off x="8601587" y="2400491"/>
            <a:ext cx="5538638" cy="4692547"/>
          </a:xfrm>
          <a:prstGeom prst="rect">
            <a:avLst/>
          </a:prstGeom>
        </p:spPr>
      </p:pic>
      <p:pic>
        <p:nvPicPr>
          <p:cNvPr id="15" name="Picture 14" descr="A computer on a cash register&#10;&#10;AI-generated content may be incorrect.">
            <a:extLst>
              <a:ext uri="{FF2B5EF4-FFF2-40B4-BE49-F238E27FC236}">
                <a16:creationId xmlns:a16="http://schemas.microsoft.com/office/drawing/2014/main" id="{E86AB214-7E49-AAE0-B615-4017F68A2482}"/>
              </a:ext>
            </a:extLst>
          </p:cNvPr>
          <p:cNvPicPr>
            <a:picLocks noChangeAspect="1"/>
          </p:cNvPicPr>
          <p:nvPr/>
        </p:nvPicPr>
        <p:blipFill>
          <a:blip r:embed="rId6"/>
          <a:stretch>
            <a:fillRect/>
          </a:stretch>
        </p:blipFill>
        <p:spPr>
          <a:xfrm>
            <a:off x="6286451" y="2847323"/>
            <a:ext cx="4021499" cy="3124395"/>
          </a:xfrm>
          <a:prstGeom prst="rect">
            <a:avLst/>
          </a:prstGeom>
        </p:spPr>
      </p:pic>
      <p:pic>
        <p:nvPicPr>
          <p:cNvPr id="7" name="Picture 6" descr="A black and white logo&#10;&#10;AI-generated content may be incorrect.">
            <a:extLst>
              <a:ext uri="{FF2B5EF4-FFF2-40B4-BE49-F238E27FC236}">
                <a16:creationId xmlns:a16="http://schemas.microsoft.com/office/drawing/2014/main" id="{B76B98EB-9E23-4BB6-1A78-7B48A342D5F7}"/>
              </a:ext>
            </a:extLst>
          </p:cNvPr>
          <p:cNvPicPr>
            <a:picLocks noChangeAspect="1"/>
          </p:cNvPicPr>
          <p:nvPr/>
        </p:nvPicPr>
        <p:blipFill>
          <a:blip r:embed="rId7"/>
          <a:stretch>
            <a:fillRect/>
          </a:stretch>
        </p:blipFill>
        <p:spPr>
          <a:xfrm>
            <a:off x="1360585" y="3429000"/>
            <a:ext cx="2785186" cy="412890"/>
          </a:xfrm>
          <a:prstGeom prst="rect">
            <a:avLst/>
          </a:prstGeom>
        </p:spPr>
      </p:pic>
    </p:spTree>
    <p:extLst>
      <p:ext uri="{BB962C8B-B14F-4D97-AF65-F5344CB8AC3E}">
        <p14:creationId xmlns:p14="http://schemas.microsoft.com/office/powerpoint/2010/main" val="4089493441"/>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73D2C-9843-920F-C371-98C030E7E205}"/>
              </a:ext>
            </a:extLst>
          </p:cNvPr>
          <p:cNvSpPr>
            <a:spLocks noGrp="1"/>
          </p:cNvSpPr>
          <p:nvPr>
            <p:ph type="body" sz="quarter" idx="13"/>
          </p:nvPr>
        </p:nvSpPr>
        <p:spPr>
          <a:xfrm>
            <a:off x="284873" y="962527"/>
            <a:ext cx="6408222" cy="5544152"/>
          </a:xfrm>
        </p:spPr>
        <p:txBody>
          <a:bodyPr/>
          <a:lstStyle/>
          <a:p>
            <a:r>
              <a:rPr lang="en-US" sz="2200" b="1" dirty="0"/>
              <a:t>Founded in 1950 </a:t>
            </a:r>
            <a:r>
              <a:rPr lang="en-US" sz="2200" dirty="0"/>
              <a:t>by Ernesto Ruiz Sáenz de Tejada (</a:t>
            </a:r>
            <a:r>
              <a:rPr lang="en-US" sz="2200" dirty="0" err="1"/>
              <a:t>Cremería</a:t>
            </a:r>
            <a:r>
              <a:rPr lang="en-US" sz="2200" dirty="0"/>
              <a:t> París)</a:t>
            </a:r>
          </a:p>
          <a:p>
            <a:r>
              <a:rPr lang="en-US" sz="2200" b="1" dirty="0"/>
              <a:t>First self-service supermarket </a:t>
            </a:r>
            <a:r>
              <a:rPr lang="en-US" sz="2200" dirty="0"/>
              <a:t>in </a:t>
            </a:r>
            <a:r>
              <a:rPr lang="en-US" sz="2200" b="1" dirty="0"/>
              <a:t>Guatemala  </a:t>
            </a:r>
          </a:p>
          <a:p>
            <a:r>
              <a:rPr lang="en-US" sz="2200" dirty="0"/>
              <a:t>Named after </a:t>
            </a:r>
            <a:r>
              <a:rPr lang="en-US" sz="2200" b="1" dirty="0"/>
              <a:t>Torre del </a:t>
            </a:r>
            <a:r>
              <a:rPr lang="en-US" sz="2200" b="1" dirty="0" err="1"/>
              <a:t>Reformador</a:t>
            </a:r>
            <a:endParaRPr lang="en-US" sz="2200" b="1" dirty="0"/>
          </a:p>
          <a:p>
            <a:r>
              <a:rPr lang="en-US" sz="2200" dirty="0"/>
              <a:t>Headquartered in </a:t>
            </a:r>
            <a:r>
              <a:rPr lang="en-US" sz="2200" b="1" dirty="0"/>
              <a:t>Guatemala City</a:t>
            </a:r>
          </a:p>
          <a:p>
            <a:r>
              <a:rPr lang="en-US" sz="2200" dirty="0"/>
              <a:t>Over </a:t>
            </a:r>
            <a:r>
              <a:rPr lang="en-US" sz="2200" b="1" dirty="0"/>
              <a:t>119 </a:t>
            </a:r>
            <a:r>
              <a:rPr lang="en-US" sz="2200" dirty="0"/>
              <a:t>La Torre supermarkets, </a:t>
            </a:r>
            <a:r>
              <a:rPr lang="en-US" sz="2200" b="1" dirty="0"/>
              <a:t>108 </a:t>
            </a:r>
            <a:r>
              <a:rPr lang="en-US" sz="2200" dirty="0"/>
              <a:t>Express stores, and </a:t>
            </a:r>
            <a:r>
              <a:rPr lang="en-US" sz="2200" b="1" dirty="0"/>
              <a:t>7 </a:t>
            </a:r>
            <a:r>
              <a:rPr lang="en-US" sz="2200" dirty="0" err="1"/>
              <a:t>Econosuper</a:t>
            </a:r>
            <a:r>
              <a:rPr lang="en-US" sz="2200" dirty="0"/>
              <a:t> locations</a:t>
            </a:r>
          </a:p>
          <a:p>
            <a:r>
              <a:rPr lang="en-US" sz="2200" b="1" dirty="0"/>
              <a:t>Wide range of products: </a:t>
            </a:r>
            <a:r>
              <a:rPr lang="en-US" sz="2200" dirty="0"/>
              <a:t>groceries, fresh produce, meats, bakery, and dairy</a:t>
            </a:r>
          </a:p>
          <a:p>
            <a:r>
              <a:rPr lang="en-US" sz="2200" b="1" dirty="0"/>
              <a:t>Pioneers in innovations</a:t>
            </a:r>
            <a:r>
              <a:rPr lang="en-US" sz="2200" dirty="0"/>
              <a:t>: deli counters, digital checkout</a:t>
            </a:r>
          </a:p>
          <a:p>
            <a:r>
              <a:rPr lang="en-US" sz="2200" b="1" dirty="0"/>
              <a:t>Merged with </a:t>
            </a:r>
            <a:r>
              <a:rPr lang="en-US" sz="2200" b="1" dirty="0" err="1"/>
              <a:t>Econosuper</a:t>
            </a:r>
            <a:r>
              <a:rPr lang="en-US" sz="2200" b="1" dirty="0"/>
              <a:t> in 2001</a:t>
            </a:r>
            <a:r>
              <a:rPr lang="en-US" sz="2200" dirty="0"/>
              <a:t>, forming </a:t>
            </a:r>
            <a:r>
              <a:rPr lang="en-US" sz="2200" b="1" dirty="0"/>
              <a:t>Unisuper</a:t>
            </a:r>
          </a:p>
          <a:p>
            <a:r>
              <a:rPr lang="en-US" sz="2200" b="1" dirty="0"/>
              <a:t>Strong community support </a:t>
            </a:r>
            <a:r>
              <a:rPr lang="en-US" sz="2200" dirty="0"/>
              <a:t>programs and focus on service quality</a:t>
            </a:r>
          </a:p>
        </p:txBody>
      </p:sp>
      <p:pic>
        <p:nvPicPr>
          <p:cNvPr id="7" name="Picture Placeholder 6" descr="A building with a sign on the front&#10;&#10;AI-generated content may be incorrect.">
            <a:extLst>
              <a:ext uri="{FF2B5EF4-FFF2-40B4-BE49-F238E27FC236}">
                <a16:creationId xmlns:a16="http://schemas.microsoft.com/office/drawing/2014/main" id="{985C1B4F-264A-4BF2-5C23-FAF54817A9E9}"/>
              </a:ext>
            </a:extLst>
          </p:cNvPr>
          <p:cNvPicPr>
            <a:picLocks noGrp="1" noChangeAspect="1"/>
          </p:cNvPicPr>
          <p:nvPr>
            <p:ph type="pic" sz="quarter" idx="14"/>
          </p:nvPr>
        </p:nvPicPr>
        <p:blipFill>
          <a:blip r:embed="rId3"/>
          <a:srcRect l="10026" r="10026"/>
          <a:stretch>
            <a:fillRect/>
          </a:stretch>
        </p:blipFill>
        <p:spPr/>
      </p:pic>
      <p:sp>
        <p:nvSpPr>
          <p:cNvPr id="4" name="Title 3">
            <a:extLst>
              <a:ext uri="{FF2B5EF4-FFF2-40B4-BE49-F238E27FC236}">
                <a16:creationId xmlns:a16="http://schemas.microsoft.com/office/drawing/2014/main" id="{33E15EC8-B7D8-D469-950C-6C87D3D0DCF3}"/>
              </a:ext>
            </a:extLst>
          </p:cNvPr>
          <p:cNvSpPr>
            <a:spLocks noGrp="1"/>
          </p:cNvSpPr>
          <p:nvPr>
            <p:ph type="title"/>
          </p:nvPr>
        </p:nvSpPr>
        <p:spPr/>
        <p:txBody>
          <a:bodyPr>
            <a:normAutofit fontScale="90000"/>
          </a:bodyPr>
          <a:lstStyle/>
          <a:p>
            <a:r>
              <a:rPr lang="en-US" dirty="0"/>
              <a:t>Unisuper – La Torre</a:t>
            </a:r>
          </a:p>
        </p:txBody>
      </p:sp>
    </p:spTree>
    <p:extLst>
      <p:ext uri="{BB962C8B-B14F-4D97-AF65-F5344CB8AC3E}">
        <p14:creationId xmlns:p14="http://schemas.microsoft.com/office/powerpoint/2010/main" val="39083947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ABDD3B-1BB3-FB47-90A4-E278C5A84A3A}"/>
              </a:ext>
            </a:extLst>
          </p:cNvPr>
          <p:cNvSpPr>
            <a:spLocks noGrp="1"/>
          </p:cNvSpPr>
          <p:nvPr>
            <p:ph type="title"/>
          </p:nvPr>
        </p:nvSpPr>
        <p:spPr>
          <a:xfrm>
            <a:off x="340292" y="212186"/>
            <a:ext cx="11851707" cy="692589"/>
          </a:xfrm>
        </p:spPr>
        <p:txBody>
          <a:bodyPr>
            <a:noAutofit/>
          </a:bodyPr>
          <a:lstStyle/>
          <a:p>
            <a:r>
              <a:rPr lang="en-US" sz="3200" dirty="0"/>
              <a:t>Meet Gerber Bautista – IT Innovation Manager, Unisuper</a:t>
            </a:r>
          </a:p>
        </p:txBody>
      </p:sp>
      <p:sp>
        <p:nvSpPr>
          <p:cNvPr id="6" name="Text Placeholder 5">
            <a:extLst>
              <a:ext uri="{FF2B5EF4-FFF2-40B4-BE49-F238E27FC236}">
                <a16:creationId xmlns:a16="http://schemas.microsoft.com/office/drawing/2014/main" id="{BCA50C48-627F-EAAC-DDA1-D1F3DFA3C3C1}"/>
              </a:ext>
            </a:extLst>
          </p:cNvPr>
          <p:cNvSpPr>
            <a:spLocks noGrp="1"/>
          </p:cNvSpPr>
          <p:nvPr>
            <p:ph type="body" sz="quarter" idx="13"/>
          </p:nvPr>
        </p:nvSpPr>
        <p:spPr>
          <a:xfrm>
            <a:off x="4128669" y="904775"/>
            <a:ext cx="8132619" cy="5188017"/>
          </a:xfrm>
        </p:spPr>
        <p:txBody>
          <a:bodyPr/>
          <a:lstStyle/>
          <a:p>
            <a:r>
              <a:rPr lang="en-US" sz="2400" dirty="0"/>
              <a:t> Degree in Systems Engineering and an MBA</a:t>
            </a:r>
          </a:p>
          <a:p>
            <a:r>
              <a:rPr lang="en-US" sz="2400" dirty="0"/>
              <a:t>    Certified in Oracle, AWS, Azure, and Project Management</a:t>
            </a:r>
          </a:p>
          <a:p>
            <a:r>
              <a:rPr lang="en-US" sz="2400" dirty="0"/>
              <a:t>    18+ years of IT experience in retail, agriculture, banking, telecommunications, marketing, and insurance</a:t>
            </a:r>
          </a:p>
          <a:p>
            <a:r>
              <a:rPr lang="en-US" sz="2400" dirty="0"/>
              <a:t>    6 years at Unisuper as IT Innovation Manager</a:t>
            </a:r>
          </a:p>
          <a:p>
            <a:r>
              <a:rPr lang="en-US" sz="2400" dirty="0"/>
              <a:t>    Leads software development and implementation projects</a:t>
            </a:r>
          </a:p>
          <a:p>
            <a:r>
              <a:rPr lang="en-US" sz="2400" dirty="0"/>
              <a:t>    Key contributor to </a:t>
            </a:r>
            <a:r>
              <a:rPr lang="en-US" sz="2400" dirty="0" err="1"/>
              <a:t>Unisuper’s</a:t>
            </a:r>
            <a:r>
              <a:rPr lang="en-US" sz="2400" dirty="0"/>
              <a:t> digital transformation:</a:t>
            </a:r>
          </a:p>
          <a:p>
            <a:pPr lvl="1"/>
            <a:r>
              <a:rPr lang="en-US" sz="2000" dirty="0"/>
              <a:t>        Merchandise management systems</a:t>
            </a:r>
          </a:p>
          <a:p>
            <a:pPr lvl="1"/>
            <a:r>
              <a:rPr lang="en-US" sz="2000" dirty="0"/>
              <a:t>        Supply chain systems</a:t>
            </a:r>
          </a:p>
          <a:p>
            <a:pPr lvl="1"/>
            <a:r>
              <a:rPr lang="en-US" sz="2000" dirty="0"/>
              <a:t>        LS Retail POS and peripheral systems</a:t>
            </a:r>
          </a:p>
          <a:p>
            <a:r>
              <a:rPr lang="en-US" sz="2400" dirty="0"/>
              <a:t>    Led LS Retail POS rollout: implementation, integrations, peripheral development, 30% store deployment, and first-line support</a:t>
            </a:r>
          </a:p>
          <a:p>
            <a:r>
              <a:rPr lang="en-US" sz="2400" dirty="0"/>
              <a:t>    Currently leads technology projects for eCommerce and perishable goods distribution centers</a:t>
            </a:r>
          </a:p>
        </p:txBody>
      </p:sp>
      <p:pic>
        <p:nvPicPr>
          <p:cNvPr id="2052" name="Picture 4" descr="Gerber Plumbing Fixtures México en LinkedIn: #gerber #wearegerber # ...">
            <a:extLst>
              <a:ext uri="{FF2B5EF4-FFF2-40B4-BE49-F238E27FC236}">
                <a16:creationId xmlns:a16="http://schemas.microsoft.com/office/drawing/2014/main" id="{B87C8487-8E4B-8C3F-84BB-EB3A40F45B79}"/>
              </a:ext>
            </a:extLst>
          </p:cNvPr>
          <p:cNvPicPr>
            <a:picLocks noGrp="1" noChangeAspect="1" noChangeArrowheads="1"/>
          </p:cNvPicPr>
          <p:nvPr>
            <p:ph type="pic" sz="quarter" idx="4294967295"/>
          </p:nvPr>
        </p:nvPicPr>
        <p:blipFill>
          <a:blip r:embed="rId3">
            <a:extLst>
              <a:ext uri="{28A0092B-C50C-407E-A947-70E740481C1C}">
                <a14:useLocalDpi xmlns:a14="http://schemas.microsoft.com/office/drawing/2010/main" val="0"/>
              </a:ext>
            </a:extLst>
          </a:blip>
          <a:srcRect l="5164" r="5164"/>
          <a:stretch>
            <a:fillRect/>
          </a:stretch>
        </p:blipFill>
        <p:spPr bwMode="auto">
          <a:xfrm>
            <a:off x="340292" y="2028653"/>
            <a:ext cx="3040217" cy="339037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8283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7248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large supermarket aisle with many shelves&#10;&#10;AI-generated content may be incorrect.">
            <a:extLst>
              <a:ext uri="{FF2B5EF4-FFF2-40B4-BE49-F238E27FC236}">
                <a16:creationId xmlns:a16="http://schemas.microsoft.com/office/drawing/2014/main" id="{CE10386A-8F41-1C6E-9192-28DC6C159E4E}"/>
              </a:ext>
            </a:extLst>
          </p:cNvPr>
          <p:cNvPicPr>
            <a:picLocks noGrp="1" noChangeAspect="1"/>
          </p:cNvPicPr>
          <p:nvPr>
            <p:ph type="pic" sz="quarter" idx="10"/>
          </p:nvPr>
        </p:nvPicPr>
        <p:blipFill>
          <a:blip r:embed="rId3"/>
          <a:srcRect t="7817" b="7817"/>
          <a:stretch>
            <a:fillRect/>
          </a:stretch>
        </p:blipFill>
        <p:spPr/>
      </p:pic>
    </p:spTree>
    <p:extLst>
      <p:ext uri="{BB962C8B-B14F-4D97-AF65-F5344CB8AC3E}">
        <p14:creationId xmlns:p14="http://schemas.microsoft.com/office/powerpoint/2010/main" val="755628205"/>
      </p:ext>
    </p:extLst>
  </p:cSld>
  <p:clrMapOvr>
    <a:masterClrMapping/>
  </p:clrMapOvr>
  <mc:AlternateContent xmlns:mc="http://schemas.openxmlformats.org/markup-compatibility/2006" xmlns:p14="http://schemas.microsoft.com/office/powerpoint/2010/main">
    <mc:Choice Requires="p14">
      <p:transition advTm="6000">
        <p14:reveal/>
      </p:transition>
    </mc:Choice>
    <mc:Fallback xmlns="">
      <p:transition advTm="6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People in a grocery store&#10;&#10;AI-generated content may be incorrect.">
            <a:extLst>
              <a:ext uri="{FF2B5EF4-FFF2-40B4-BE49-F238E27FC236}">
                <a16:creationId xmlns:a16="http://schemas.microsoft.com/office/drawing/2014/main" id="{CCD363DB-8C45-CC6B-AD32-01C02B3403FF}"/>
              </a:ext>
            </a:extLst>
          </p:cNvPr>
          <p:cNvPicPr>
            <a:picLocks noGrp="1" noChangeAspect="1"/>
          </p:cNvPicPr>
          <p:nvPr>
            <p:ph type="pic" sz="quarter" idx="10"/>
          </p:nvPr>
        </p:nvPicPr>
        <p:blipFill>
          <a:blip r:embed="rId3"/>
          <a:srcRect t="7813" b="7813"/>
          <a:stretch>
            <a:fillRect/>
          </a:stretch>
        </p:blipFill>
        <p:spPr/>
      </p:pic>
    </p:spTree>
    <p:extLst>
      <p:ext uri="{BB962C8B-B14F-4D97-AF65-F5344CB8AC3E}">
        <p14:creationId xmlns:p14="http://schemas.microsoft.com/office/powerpoint/2010/main" val="2307004320"/>
      </p:ext>
    </p:extLst>
  </p:cSld>
  <p:clrMapOvr>
    <a:masterClrMapping/>
  </p:clrMapOvr>
  <mc:AlternateContent xmlns:mc="http://schemas.openxmlformats.org/markup-compatibility/2006" xmlns:p14="http://schemas.microsoft.com/office/powerpoint/2010/main">
    <mc:Choice Requires="p14">
      <p:transition spd="slow" p14:dur="1500" advTm="6000">
        <p14:reveal/>
      </p:transition>
    </mc:Choice>
    <mc:Fallback xmlns="">
      <p:transition spd="slow" advTm="6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store with shelves of food and drinks&#10;&#10;AI-generated content may be incorrect.">
            <a:extLst>
              <a:ext uri="{FF2B5EF4-FFF2-40B4-BE49-F238E27FC236}">
                <a16:creationId xmlns:a16="http://schemas.microsoft.com/office/drawing/2014/main" id="{A8B5589C-7C4F-0018-7347-022D041F1AC0}"/>
              </a:ext>
            </a:extLst>
          </p:cNvPr>
          <p:cNvPicPr>
            <a:picLocks noGrp="1" noChangeAspect="1"/>
          </p:cNvPicPr>
          <p:nvPr>
            <p:ph type="pic" sz="quarter" idx="10"/>
          </p:nvPr>
        </p:nvPicPr>
        <p:blipFill>
          <a:blip r:embed="rId3"/>
          <a:srcRect t="12500" b="12500"/>
          <a:stretch>
            <a:fillRect/>
          </a:stretch>
        </p:blipFill>
        <p:spPr/>
      </p:pic>
    </p:spTree>
    <p:extLst>
      <p:ext uri="{BB962C8B-B14F-4D97-AF65-F5344CB8AC3E}">
        <p14:creationId xmlns:p14="http://schemas.microsoft.com/office/powerpoint/2010/main" val="1670305635"/>
      </p:ext>
    </p:extLst>
  </p:cSld>
  <p:clrMapOvr>
    <a:masterClrMapping/>
  </p:clrMapOvr>
  <mc:AlternateContent xmlns:mc="http://schemas.openxmlformats.org/markup-compatibility/2006" xmlns:p14="http://schemas.microsoft.com/office/powerpoint/2010/main">
    <mc:Choice Requires="p14">
      <p:transition spd="slow" p14:dur="1500" advTm="6000">
        <p14:reveal/>
      </p:transition>
    </mc:Choice>
    <mc:Fallback xmlns="">
      <p:transition spd="slow" advTm="6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shelf of vegetables and fruits&#10;&#10;AI-generated content may be incorrect.">
            <a:extLst>
              <a:ext uri="{FF2B5EF4-FFF2-40B4-BE49-F238E27FC236}">
                <a16:creationId xmlns:a16="http://schemas.microsoft.com/office/drawing/2014/main" id="{5F65B11B-29E8-291D-58D1-5725E599BA2A}"/>
              </a:ext>
            </a:extLst>
          </p:cNvPr>
          <p:cNvPicPr>
            <a:picLocks noGrp="1" noChangeAspect="1"/>
          </p:cNvPicPr>
          <p:nvPr>
            <p:ph type="pic" sz="quarter" idx="10"/>
          </p:nvPr>
        </p:nvPicPr>
        <p:blipFill>
          <a:blip r:embed="rId3"/>
          <a:srcRect t="12500" b="12500"/>
          <a:stretch>
            <a:fillRect/>
          </a:stretch>
        </p:blipFill>
        <p:spPr/>
      </p:pic>
    </p:spTree>
    <p:extLst>
      <p:ext uri="{BB962C8B-B14F-4D97-AF65-F5344CB8AC3E}">
        <p14:creationId xmlns:p14="http://schemas.microsoft.com/office/powerpoint/2010/main" val="2978766255"/>
      </p:ext>
    </p:extLst>
  </p:cSld>
  <p:clrMapOvr>
    <a:masterClrMapping/>
  </p:clrMapOvr>
  <mc:AlternateContent xmlns:mc="http://schemas.openxmlformats.org/markup-compatibility/2006" xmlns:p14="http://schemas.microsoft.com/office/powerpoint/2010/main">
    <mc:Choice Requires="p14">
      <p:transition spd="slow" p14:dur="1500" advTm="6000">
        <p14:reveal/>
      </p:transition>
    </mc:Choice>
    <mc:Fallback xmlns="">
      <p:transition spd="slow" advTm="6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9B8CAD-4846-D18B-69A6-87ADDA15DA88}"/>
              </a:ext>
            </a:extLst>
          </p:cNvPr>
          <p:cNvSpPr txBox="1"/>
          <p:nvPr/>
        </p:nvSpPr>
        <p:spPr>
          <a:xfrm>
            <a:off x="1705708" y="2329961"/>
            <a:ext cx="8528538" cy="369332"/>
          </a:xfrm>
          <a:prstGeom prst="rect">
            <a:avLst/>
          </a:prstGeom>
          <a:noFill/>
        </p:spPr>
        <p:txBody>
          <a:bodyPr wrap="square" rtlCol="0">
            <a:spAutoFit/>
          </a:bodyPr>
          <a:lstStyle/>
          <a:p>
            <a:r>
              <a:rPr lang="is-IS"/>
              <a:t>NEED A GROCERY ORIENTED PICTURE SHOWING LS CENTRAL TECHNOLOGY</a:t>
            </a:r>
            <a:endParaRPr lang="en-US"/>
          </a:p>
        </p:txBody>
      </p:sp>
      <p:pic>
        <p:nvPicPr>
          <p:cNvPr id="4" name="Picture 3" descr="A person standing at a cash register&#10;&#10;AI-generated content may be incorrect.">
            <a:extLst>
              <a:ext uri="{FF2B5EF4-FFF2-40B4-BE49-F238E27FC236}">
                <a16:creationId xmlns:a16="http://schemas.microsoft.com/office/drawing/2014/main" id="{D8EDC3A9-29A6-633F-58A6-04F298243763}"/>
              </a:ext>
            </a:extLst>
          </p:cNvPr>
          <p:cNvPicPr>
            <a:picLocks noChangeAspect="1"/>
          </p:cNvPicPr>
          <p:nvPr/>
        </p:nvPicPr>
        <p:blipFill>
          <a:blip r:embed="rId3"/>
          <a:stretch>
            <a:fillRect/>
          </a:stretch>
        </p:blipFill>
        <p:spPr>
          <a:xfrm>
            <a:off x="0" y="-486137"/>
            <a:ext cx="12192001" cy="8136128"/>
          </a:xfrm>
          <a:prstGeom prst="rect">
            <a:avLst/>
          </a:prstGeom>
        </p:spPr>
      </p:pic>
    </p:spTree>
    <p:extLst>
      <p:ext uri="{BB962C8B-B14F-4D97-AF65-F5344CB8AC3E}">
        <p14:creationId xmlns:p14="http://schemas.microsoft.com/office/powerpoint/2010/main" val="3692664060"/>
      </p:ext>
    </p:extLst>
  </p:cSld>
  <p:clrMapOvr>
    <a:masterClrMapping/>
  </p:clrMapOvr>
  <mc:AlternateContent xmlns:mc="http://schemas.openxmlformats.org/markup-compatibility/2006" xmlns:p14="http://schemas.microsoft.com/office/powerpoint/2010/main">
    <mc:Choice Requires="p14">
      <p:transition spd="slow" p14:dur="15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0EA966A-1F53-4F35-703F-1D60B632EFAE}"/>
              </a:ext>
            </a:extLst>
          </p:cNvPr>
          <p:cNvSpPr>
            <a:spLocks noGrp="1"/>
          </p:cNvSpPr>
          <p:nvPr>
            <p:ph type="title"/>
          </p:nvPr>
        </p:nvSpPr>
        <p:spPr/>
        <p:txBody>
          <a:bodyPr/>
          <a:lstStyle/>
          <a:p>
            <a:r>
              <a:rPr lang="is-IS" sz="6600"/>
              <a:t>High transaction volume</a:t>
            </a:r>
            <a:endParaRPr lang="en-US" sz="6600"/>
          </a:p>
        </p:txBody>
      </p:sp>
      <p:pic>
        <p:nvPicPr>
          <p:cNvPr id="7" name="Picture 6" descr="A shopping cart with a receipt&#10;&#10;AI-generated content may be incorrect.">
            <a:extLst>
              <a:ext uri="{FF2B5EF4-FFF2-40B4-BE49-F238E27FC236}">
                <a16:creationId xmlns:a16="http://schemas.microsoft.com/office/drawing/2014/main" id="{2F3F8F18-BCEE-81A3-6B9C-14B57DB0C95F}"/>
              </a:ext>
            </a:extLst>
          </p:cNvPr>
          <p:cNvPicPr>
            <a:picLocks noChangeAspect="1"/>
          </p:cNvPicPr>
          <p:nvPr/>
        </p:nvPicPr>
        <p:blipFill>
          <a:blip r:embed="rId3"/>
          <a:stretch>
            <a:fillRect/>
          </a:stretch>
        </p:blipFill>
        <p:spPr>
          <a:xfrm>
            <a:off x="5672563" y="1643605"/>
            <a:ext cx="6941429" cy="4627619"/>
          </a:xfrm>
          <a:prstGeom prst="rect">
            <a:avLst/>
          </a:prstGeom>
        </p:spPr>
      </p:pic>
    </p:spTree>
    <p:extLst>
      <p:ext uri="{BB962C8B-B14F-4D97-AF65-F5344CB8AC3E}">
        <p14:creationId xmlns:p14="http://schemas.microsoft.com/office/powerpoint/2010/main" val="3793934368"/>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4B5AB-9561-509C-64CB-F6BB025162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7F7D40-62D1-4527-9831-1ECA382E876E}"/>
              </a:ext>
            </a:extLst>
          </p:cNvPr>
          <p:cNvSpPr>
            <a:spLocks noGrp="1"/>
          </p:cNvSpPr>
          <p:nvPr>
            <p:ph type="title"/>
          </p:nvPr>
        </p:nvSpPr>
        <p:spPr/>
        <p:txBody>
          <a:bodyPr anchor="ctr">
            <a:normAutofit/>
          </a:bodyPr>
          <a:lstStyle/>
          <a:p>
            <a:r>
              <a:rPr lang="is-IS" sz="5400"/>
              <a:t>Batch Posting</a:t>
            </a:r>
            <a:endParaRPr lang="en-US" sz="5400"/>
          </a:p>
        </p:txBody>
      </p:sp>
      <p:sp>
        <p:nvSpPr>
          <p:cNvPr id="4" name="Text Placeholder 3">
            <a:extLst>
              <a:ext uri="{FF2B5EF4-FFF2-40B4-BE49-F238E27FC236}">
                <a16:creationId xmlns:a16="http://schemas.microsoft.com/office/drawing/2014/main" id="{B6360BEB-7C5E-5B48-6323-568436012879}"/>
              </a:ext>
            </a:extLst>
          </p:cNvPr>
          <p:cNvSpPr>
            <a:spLocks noGrp="1"/>
          </p:cNvSpPr>
          <p:nvPr>
            <p:ph type="body" sz="quarter" idx="10"/>
          </p:nvPr>
        </p:nvSpPr>
        <p:spPr/>
        <p:txBody>
          <a:bodyPr/>
          <a:lstStyle/>
          <a:p>
            <a:r>
              <a:rPr lang="en-US" sz="2400"/>
              <a:t>Tried and tested functionality</a:t>
            </a:r>
          </a:p>
          <a:p>
            <a:r>
              <a:rPr lang="en-US" sz="2400"/>
              <a:t>Posting big chunks of data in batches</a:t>
            </a:r>
          </a:p>
          <a:p>
            <a:pPr lvl="1">
              <a:buFont typeface="System Font Regular"/>
              <a:buChar char="-"/>
            </a:pPr>
            <a:r>
              <a:rPr lang="en-US" sz="2000"/>
              <a:t>Statement</a:t>
            </a:r>
          </a:p>
          <a:p>
            <a:pPr lvl="1">
              <a:buFont typeface="System Font Regular"/>
              <a:buChar char="-"/>
            </a:pPr>
            <a:r>
              <a:rPr lang="en-US" sz="2000"/>
              <a:t>Purchase</a:t>
            </a:r>
          </a:p>
          <a:p>
            <a:pPr lvl="1">
              <a:buFont typeface="System Font Regular"/>
              <a:buChar char="-"/>
            </a:pPr>
            <a:r>
              <a:rPr lang="en-US" sz="2000"/>
              <a:t>Receiving</a:t>
            </a:r>
          </a:p>
          <a:p>
            <a:endParaRPr lang="en-MY" sz="2400"/>
          </a:p>
        </p:txBody>
      </p:sp>
      <p:pic>
        <p:nvPicPr>
          <p:cNvPr id="3" name="Picture 2" descr="A person and person looking at a tablet&#10;&#10;AI-generated content may be incorrect.">
            <a:extLst>
              <a:ext uri="{FF2B5EF4-FFF2-40B4-BE49-F238E27FC236}">
                <a16:creationId xmlns:a16="http://schemas.microsoft.com/office/drawing/2014/main" id="{A0A13B42-7074-26E6-A188-3300130F10EC}"/>
              </a:ext>
            </a:extLst>
          </p:cNvPr>
          <p:cNvPicPr>
            <a:picLocks noChangeAspect="1"/>
          </p:cNvPicPr>
          <p:nvPr/>
        </p:nvPicPr>
        <p:blipFill>
          <a:blip r:embed="rId3"/>
          <a:stretch>
            <a:fillRect/>
          </a:stretch>
        </p:blipFill>
        <p:spPr>
          <a:xfrm>
            <a:off x="5955721" y="2717865"/>
            <a:ext cx="5711560" cy="3845784"/>
          </a:xfrm>
          <a:prstGeom prst="rect">
            <a:avLst/>
          </a:prstGeom>
        </p:spPr>
      </p:pic>
    </p:spTree>
    <p:extLst>
      <p:ext uri="{BB962C8B-B14F-4D97-AF65-F5344CB8AC3E}">
        <p14:creationId xmlns:p14="http://schemas.microsoft.com/office/powerpoint/2010/main" val="228532957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500"/>
                                        <p:tgtEl>
                                          <p:spTgt spid="4">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Eggplant slides">
  <a:themeElements>
    <a:clrScheme name="LS Retail theme colours 2022">
      <a:dk1>
        <a:srgbClr val="242C2F"/>
      </a:dk1>
      <a:lt1>
        <a:srgbClr val="FFFFFF"/>
      </a:lt1>
      <a:dk2>
        <a:srgbClr val="0A3C66"/>
      </a:dk2>
      <a:lt2>
        <a:srgbClr val="FFFFFF"/>
      </a:lt2>
      <a:accent1>
        <a:srgbClr val="43B3E6"/>
      </a:accent1>
      <a:accent2>
        <a:srgbClr val="E37D24"/>
      </a:accent2>
      <a:accent3>
        <a:srgbClr val="F05351"/>
      </a:accent3>
      <a:accent4>
        <a:srgbClr val="55BE8C"/>
      </a:accent4>
      <a:accent5>
        <a:srgbClr val="F5BE3C"/>
      </a:accent5>
      <a:accent6>
        <a:srgbClr val="B8C0C2"/>
      </a:accent6>
      <a:hlink>
        <a:srgbClr val="006FFF"/>
      </a:hlink>
      <a:folHlink>
        <a:srgbClr val="8A419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257819C2-6784-BF40-AE9C-FBEEBA1482BD}" vid="{74A195BC-3CFD-7E44-AEAD-AB83CE550EEA}"/>
    </a:ext>
  </a:extLst>
</a:theme>
</file>

<file path=ppt/theme/theme2.xml><?xml version="1.0" encoding="utf-8"?>
<a:theme xmlns:a="http://schemas.openxmlformats.org/drawingml/2006/main" name="cX25 slid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Agenda slid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White slides">
  <a:themeElements>
    <a:clrScheme name="LS Retail theme colours 2022">
      <a:dk1>
        <a:srgbClr val="242C2F"/>
      </a:dk1>
      <a:lt1>
        <a:srgbClr val="FFFFFF"/>
      </a:lt1>
      <a:dk2>
        <a:srgbClr val="0A3C66"/>
      </a:dk2>
      <a:lt2>
        <a:srgbClr val="FFFFFF"/>
      </a:lt2>
      <a:accent1>
        <a:srgbClr val="43B3E6"/>
      </a:accent1>
      <a:accent2>
        <a:srgbClr val="E37D24"/>
      </a:accent2>
      <a:accent3>
        <a:srgbClr val="F05351"/>
      </a:accent3>
      <a:accent4>
        <a:srgbClr val="55BE8C"/>
      </a:accent4>
      <a:accent5>
        <a:srgbClr val="F5BE3C"/>
      </a:accent5>
      <a:accent6>
        <a:srgbClr val="B8C0C2"/>
      </a:accent6>
      <a:hlink>
        <a:srgbClr val="006FFF"/>
      </a:hlink>
      <a:folHlink>
        <a:srgbClr val="8A419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257819C2-6784-BF40-AE9C-FBEEBA1482BD}" vid="{358E8853-D709-994A-89CE-ED2222F22A29}"/>
    </a:ext>
  </a:extLst>
</a:theme>
</file>

<file path=ppt/theme/theme5.xml><?xml version="1.0" encoding="utf-8"?>
<a:theme xmlns:a="http://schemas.openxmlformats.org/drawingml/2006/main" name="Grey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257819C2-6784-BF40-AE9C-FBEEBA1482BD}" vid="{2513AB06-34C1-9842-B15F-1BA0878052CD}"/>
    </a:ext>
  </a:extLst>
</a:theme>
</file>

<file path=ppt/theme/theme6.xml><?xml version="1.0" encoding="utf-8"?>
<a:theme xmlns:a="http://schemas.openxmlformats.org/drawingml/2006/main" name="Presenter image title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chorCtr="0">
        <a:normAutofit lnSpcReduction="10000"/>
      </a:bodyPr>
      <a:lstStyle>
        <a:defPPr algn="l">
          <a:defRPr sz="2800" b="0" dirty="0">
            <a:solidFill>
              <a:srgbClr val="C4C0F2"/>
            </a:solidFill>
            <a:latin typeface="Segoe UI" panose="020B0502040204020203" pitchFamily="34" charset="0"/>
            <a:cs typeface="Segoe UI" panose="020B0502040204020203" pitchFamily="34" charset="0"/>
          </a:defRPr>
        </a:defPPr>
      </a:lstStyle>
    </a:txDef>
  </a:objectDefaults>
  <a:extraClrSchemeLst/>
  <a:extLst>
    <a:ext uri="{05A4C25C-085E-4340-85A3-A5531E510DB2}">
      <thm15:themeFamily xmlns:thm15="http://schemas.microsoft.com/office/thememl/2012/main" name="Presentation2" id="{257819C2-6784-BF40-AE9C-FBEEBA1482BD}" vid="{3718D223-B577-284D-8774-E0385CFE886B}"/>
    </a:ext>
  </a:extLst>
</a:theme>
</file>

<file path=ppt/theme/theme7.xml><?xml version="1.0" encoding="utf-8"?>
<a:theme xmlns:a="http://schemas.openxmlformats.org/drawingml/2006/main" name="Title/chapter sl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257819C2-6784-BF40-AE9C-FBEEBA1482BD}" vid="{50C503EE-A7B6-3B47-A83B-1E4B88E1DD62}"/>
    </a:ext>
  </a:extLst>
</a:theme>
</file>

<file path=ppt/theme/theme8.xml><?xml version="1.0" encoding="utf-8"?>
<a:theme xmlns:a="http://schemas.openxmlformats.org/drawingml/2006/main" name="Colorful slide optio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257819C2-6784-BF40-AE9C-FBEEBA1482BD}" vid="{EA1D70C2-C42E-2844-BC20-D9B6601D1E60}"/>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ec22545-32f7-47c8-afbd-c0084660662b">
      <Terms xmlns="http://schemas.microsoft.com/office/infopath/2007/PartnerControls"/>
    </lcf76f155ced4ddcb4097134ff3c332f>
    <TaxCatchAll xmlns="a1a525c2-d4eb-46fe-9b09-8f8634d7947d" xsi:nil="true"/>
    <Owner xmlns="0ec22545-32f7-47c8-afbd-c0084660662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9F778840D0E4448A76F7E32A9FBEAD5" ma:contentTypeVersion="17" ma:contentTypeDescription="Create a new document." ma:contentTypeScope="" ma:versionID="fd4c6cd91654dda4fe76ff73aa631d9d">
  <xsd:schema xmlns:xsd="http://www.w3.org/2001/XMLSchema" xmlns:xs="http://www.w3.org/2001/XMLSchema" xmlns:p="http://schemas.microsoft.com/office/2006/metadata/properties" xmlns:ns2="0ec22545-32f7-47c8-afbd-c0084660662b" xmlns:ns3="a1a525c2-d4eb-46fe-9b09-8f8634d7947d" targetNamespace="http://schemas.microsoft.com/office/2006/metadata/properties" ma:root="true" ma:fieldsID="af37d4435f4b79a4b4b55a785f78245b" ns2:_="" ns3:_="">
    <xsd:import namespace="0ec22545-32f7-47c8-afbd-c0084660662b"/>
    <xsd:import namespace="a1a525c2-d4eb-46fe-9b09-8f8634d7947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MediaServiceObjectDetectorVersions" minOccurs="0"/>
                <xsd:element ref="ns2:MediaServiceSearchProperties" minOccurs="0"/>
                <xsd:element ref="ns2:Owne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22545-32f7-47c8-afbd-c008466066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8b5d8dc-d837-4d45-bdf0-88d0e4b2b8c4"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Owner" ma:index="23" nillable="true" ma:displayName="Owner" ma:format="Dropdown" ma:internalName="Owner">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a525c2-d4eb-46fe-9b09-8f8634d7947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d3107078-99da-4c67-8587-993427b28979}" ma:internalName="TaxCatchAll" ma:showField="CatchAllData" ma:web="a1a525c2-d4eb-46fe-9b09-8f8634d7947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57A7F1-5E1F-453E-A92F-37B3E8CCB545}">
  <ds:schemaRefs>
    <ds:schemaRef ds:uri="http://schemas.microsoft.com/office/2006/metadata/properties"/>
    <ds:schemaRef ds:uri="http://purl.org/dc/dcmitype/"/>
    <ds:schemaRef ds:uri="http://purl.org/dc/terms/"/>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a1a525c2-d4eb-46fe-9b09-8f8634d7947d"/>
    <ds:schemaRef ds:uri="0ec22545-32f7-47c8-afbd-c0084660662b"/>
    <ds:schemaRef ds:uri="http://www.w3.org/XML/1998/namespace"/>
  </ds:schemaRefs>
</ds:datastoreItem>
</file>

<file path=customXml/itemProps2.xml><?xml version="1.0" encoding="utf-8"?>
<ds:datastoreItem xmlns:ds="http://schemas.openxmlformats.org/officeDocument/2006/customXml" ds:itemID="{BA27038D-8E69-467F-963B-09A4810F6E78}">
  <ds:schemaRefs>
    <ds:schemaRef ds:uri="0ec22545-32f7-47c8-afbd-c0084660662b"/>
    <ds:schemaRef ds:uri="a1a525c2-d4eb-46fe-9b09-8f8634d7947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0DD61A0-9A00-4535-9ADD-45B1C406DF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Eggplant slides</Template>
  <TotalTime>1416</TotalTime>
  <Words>625</Words>
  <Application>Microsoft Office PowerPoint</Application>
  <PresentationFormat>Widescreen</PresentationFormat>
  <Paragraphs>119</Paragraphs>
  <Slides>27</Slides>
  <Notes>25</Notes>
  <HiddenSlides>0</HiddenSlides>
  <MMClips>0</MMClips>
  <ScaleCrop>false</ScaleCrop>
  <HeadingPairs>
    <vt:vector size="6" baseType="variant">
      <vt:variant>
        <vt:lpstr>Fonts Used</vt:lpstr>
      </vt:variant>
      <vt:variant>
        <vt:i4>8</vt:i4>
      </vt:variant>
      <vt:variant>
        <vt:lpstr>Theme</vt:lpstr>
      </vt:variant>
      <vt:variant>
        <vt:i4>8</vt:i4>
      </vt:variant>
      <vt:variant>
        <vt:lpstr>Slide Titles</vt:lpstr>
      </vt:variant>
      <vt:variant>
        <vt:i4>27</vt:i4>
      </vt:variant>
    </vt:vector>
  </HeadingPairs>
  <TitlesOfParts>
    <vt:vector size="43" baseType="lpstr">
      <vt:lpstr>Aptos</vt:lpstr>
      <vt:lpstr>Aptos Black</vt:lpstr>
      <vt:lpstr>Aptos ExtraBold</vt:lpstr>
      <vt:lpstr>Aptos Light</vt:lpstr>
      <vt:lpstr>Arial</vt:lpstr>
      <vt:lpstr>Calibri</vt:lpstr>
      <vt:lpstr>Segoe UI</vt:lpstr>
      <vt:lpstr>System Font Regular</vt:lpstr>
      <vt:lpstr>Eggplant slides</vt:lpstr>
      <vt:lpstr>cX25 slides</vt:lpstr>
      <vt:lpstr>Agenda slides</vt:lpstr>
      <vt:lpstr>White slides</vt:lpstr>
      <vt:lpstr>Grey slides</vt:lpstr>
      <vt:lpstr>Presenter image title slides</vt:lpstr>
      <vt:lpstr>Title/chapter slides</vt:lpstr>
      <vt:lpstr>Colorful slide options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High transaction volume</vt:lpstr>
      <vt:lpstr>Batch Posting</vt:lpstr>
      <vt:lpstr>Parallel Statement Posting </vt:lpstr>
      <vt:lpstr>Aggregated Inventory</vt:lpstr>
      <vt:lpstr>Aggregated Inventory</vt:lpstr>
      <vt:lpstr>Parallel Replenishment </vt:lpstr>
      <vt:lpstr>PowerPoint Presentation</vt:lpstr>
      <vt:lpstr>PowerPoint Presentation</vt:lpstr>
      <vt:lpstr>Electronic Shelf Labels (ESL)</vt:lpstr>
      <vt:lpstr>PowerPoint Presentation</vt:lpstr>
      <vt:lpstr>Fast POS</vt:lpstr>
      <vt:lpstr>Fast POS</vt:lpstr>
      <vt:lpstr>ScanPayGo</vt:lpstr>
      <vt:lpstr>Mobile Inventory</vt:lpstr>
      <vt:lpstr>Mobile Inventory</vt:lpstr>
      <vt:lpstr>AppShell</vt:lpstr>
      <vt:lpstr>Self checkout / Self service</vt:lpstr>
      <vt:lpstr>Unisuper – La Torre</vt:lpstr>
      <vt:lpstr>Meet Gerber Bautista – IT Innovation Manager, Unisuper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Hörður Ólafsson</dc:creator>
  <cp:lastModifiedBy>Bjorn Jonsson</cp:lastModifiedBy>
  <cp:revision>6</cp:revision>
  <dcterms:created xsi:type="dcterms:W3CDTF">2024-11-13T15:03:21Z</dcterms:created>
  <dcterms:modified xsi:type="dcterms:W3CDTF">2025-04-30T12:12:32Z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0x01010069F778840D0E4448A76F7E32A9FBEAD5</vt:lpwstr>
  </property>
  <property fmtid="{D5CDD505-2E9C-101B-9397-08002B2CF9AE}" pid="3" name="_dlc_DocIdItemGuid">
    <vt:lpwstr>c1ba7755-03e4-4373-a2c6-e3291bf0ac95</vt:lpwstr>
  </property>
  <property fmtid="{D5CDD505-2E9C-101B-9397-08002B2CF9AE}" pid="4" name="MediaServiceImageTags">
    <vt:lpwstr/>
  </property>
</Properties>
</file>